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9" r:id="rId2"/>
    <p:sldId id="281" r:id="rId3"/>
    <p:sldId id="280" r:id="rId4"/>
    <p:sldId id="277" r:id="rId5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73BC44"/>
    <a:srgbClr val="4BAFC8"/>
    <a:srgbClr val="5082BE"/>
    <a:srgbClr val="F5B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2991" autoAdjust="0"/>
  </p:normalViewPr>
  <p:slideViewPr>
    <p:cSldViewPr>
      <p:cViewPr varScale="1">
        <p:scale>
          <a:sx n="109" d="100"/>
          <a:sy n="109" d="100"/>
        </p:scale>
        <p:origin x="-78" y="-3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2021/1/7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cxnSp>
        <p:nvCxnSpPr>
          <p:cNvPr id="11" name="直接连接符 10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6350">
            <a:solidFill>
              <a:schemeClr val="accent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77814" y="4886634"/>
            <a:ext cx="504056" cy="12392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>
                <a:latin typeface="+mn-lt"/>
              </a:defRPr>
            </a:lvl1pPr>
          </a:lstStyle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850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cxnSp>
        <p:nvCxnSpPr>
          <p:cNvPr id="11" name="直接连接符 10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6350">
            <a:solidFill>
              <a:schemeClr val="accent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77814" y="4886634"/>
            <a:ext cx="504056" cy="12392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>
                <a:latin typeface="+mn-lt"/>
              </a:defRPr>
            </a:lvl1pPr>
          </a:lstStyle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522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yourfreetemplat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3"/>
            <a:ext cx="4032448" cy="27699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8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8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7" r:id="rId5"/>
    <p:sldLayoutId id="2147483658" r:id="rId6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New South Wales </a:t>
            </a:r>
            <a:r>
              <a:rPr lang="en-US" altLang="zh-CN" dirty="0" smtClean="0"/>
              <a:t>Location </a:t>
            </a:r>
            <a:r>
              <a:rPr lang="en-US" altLang="zh-CN" dirty="0"/>
              <a:t>Map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1</a:t>
            </a:fld>
            <a:endParaRPr lang="zh-CN" altLang="en-US" dirty="0"/>
          </a:p>
        </p:txBody>
      </p:sp>
      <p:grpSp>
        <p:nvGrpSpPr>
          <p:cNvPr id="21" name="组合 20"/>
          <p:cNvGrpSpPr/>
          <p:nvPr/>
        </p:nvGrpSpPr>
        <p:grpSpPr>
          <a:xfrm>
            <a:off x="1787525" y="1057275"/>
            <a:ext cx="5572975" cy="3975101"/>
            <a:chOff x="1739900" y="1057275"/>
            <a:chExt cx="5572975" cy="3975101"/>
          </a:xfrm>
        </p:grpSpPr>
        <p:grpSp>
          <p:nvGrpSpPr>
            <p:cNvPr id="12" name="组合 11"/>
            <p:cNvGrpSpPr/>
            <p:nvPr/>
          </p:nvGrpSpPr>
          <p:grpSpPr>
            <a:xfrm>
              <a:off x="1739900" y="1057275"/>
              <a:ext cx="5329239" cy="3975101"/>
              <a:chOff x="1739900" y="1057275"/>
              <a:chExt cx="5329239" cy="3975101"/>
            </a:xfrm>
            <a:solidFill>
              <a:srgbClr val="4BAFC8"/>
            </a:solidFill>
          </p:grpSpPr>
          <p:sp>
            <p:nvSpPr>
              <p:cNvPr id="4" name="Freeform 6"/>
              <p:cNvSpPr>
                <a:spLocks noEditPoints="1"/>
              </p:cNvSpPr>
              <p:nvPr/>
            </p:nvSpPr>
            <p:spPr bwMode="auto">
              <a:xfrm>
                <a:off x="4978401" y="3243263"/>
                <a:ext cx="2090738" cy="1077913"/>
              </a:xfrm>
              <a:custGeom>
                <a:avLst/>
                <a:gdLst>
                  <a:gd name="T0" fmla="*/ 678 w 1317"/>
                  <a:gd name="T1" fmla="*/ 543 h 679"/>
                  <a:gd name="T2" fmla="*/ 1315 w 1317"/>
                  <a:gd name="T3" fmla="*/ 244 h 679"/>
                  <a:gd name="T4" fmla="*/ 744 w 1317"/>
                  <a:gd name="T5" fmla="*/ 392 h 679"/>
                  <a:gd name="T6" fmla="*/ 751 w 1317"/>
                  <a:gd name="T7" fmla="*/ 393 h 679"/>
                  <a:gd name="T8" fmla="*/ 744 w 1317"/>
                  <a:gd name="T9" fmla="*/ 412 h 679"/>
                  <a:gd name="T10" fmla="*/ 741 w 1317"/>
                  <a:gd name="T11" fmla="*/ 413 h 679"/>
                  <a:gd name="T12" fmla="*/ 736 w 1317"/>
                  <a:gd name="T13" fmla="*/ 425 h 679"/>
                  <a:gd name="T14" fmla="*/ 736 w 1317"/>
                  <a:gd name="T15" fmla="*/ 426 h 679"/>
                  <a:gd name="T16" fmla="*/ 723 w 1317"/>
                  <a:gd name="T17" fmla="*/ 448 h 679"/>
                  <a:gd name="T18" fmla="*/ 719 w 1317"/>
                  <a:gd name="T19" fmla="*/ 466 h 679"/>
                  <a:gd name="T20" fmla="*/ 714 w 1317"/>
                  <a:gd name="T21" fmla="*/ 496 h 679"/>
                  <a:gd name="T22" fmla="*/ 690 w 1317"/>
                  <a:gd name="T23" fmla="*/ 518 h 679"/>
                  <a:gd name="T24" fmla="*/ 670 w 1317"/>
                  <a:gd name="T25" fmla="*/ 558 h 679"/>
                  <a:gd name="T26" fmla="*/ 658 w 1317"/>
                  <a:gd name="T27" fmla="*/ 611 h 679"/>
                  <a:gd name="T28" fmla="*/ 650 w 1317"/>
                  <a:gd name="T29" fmla="*/ 641 h 679"/>
                  <a:gd name="T30" fmla="*/ 651 w 1317"/>
                  <a:gd name="T31" fmla="*/ 674 h 679"/>
                  <a:gd name="T32" fmla="*/ 522 w 1317"/>
                  <a:gd name="T33" fmla="*/ 619 h 679"/>
                  <a:gd name="T34" fmla="*/ 507 w 1317"/>
                  <a:gd name="T35" fmla="*/ 576 h 679"/>
                  <a:gd name="T36" fmla="*/ 465 w 1317"/>
                  <a:gd name="T37" fmla="*/ 566 h 679"/>
                  <a:gd name="T38" fmla="*/ 427 w 1317"/>
                  <a:gd name="T39" fmla="*/ 576 h 679"/>
                  <a:gd name="T40" fmla="*/ 401 w 1317"/>
                  <a:gd name="T41" fmla="*/ 569 h 679"/>
                  <a:gd name="T42" fmla="*/ 367 w 1317"/>
                  <a:gd name="T43" fmla="*/ 569 h 679"/>
                  <a:gd name="T44" fmla="*/ 336 w 1317"/>
                  <a:gd name="T45" fmla="*/ 561 h 679"/>
                  <a:gd name="T46" fmla="*/ 299 w 1317"/>
                  <a:gd name="T47" fmla="*/ 558 h 679"/>
                  <a:gd name="T48" fmla="*/ 266 w 1317"/>
                  <a:gd name="T49" fmla="*/ 573 h 679"/>
                  <a:gd name="T50" fmla="*/ 235 w 1317"/>
                  <a:gd name="T51" fmla="*/ 549 h 679"/>
                  <a:gd name="T52" fmla="*/ 198 w 1317"/>
                  <a:gd name="T53" fmla="*/ 524 h 679"/>
                  <a:gd name="T54" fmla="*/ 172 w 1317"/>
                  <a:gd name="T55" fmla="*/ 501 h 679"/>
                  <a:gd name="T56" fmla="*/ 148 w 1317"/>
                  <a:gd name="T57" fmla="*/ 475 h 679"/>
                  <a:gd name="T58" fmla="*/ 122 w 1317"/>
                  <a:gd name="T59" fmla="*/ 473 h 679"/>
                  <a:gd name="T60" fmla="*/ 100 w 1317"/>
                  <a:gd name="T61" fmla="*/ 463 h 679"/>
                  <a:gd name="T62" fmla="*/ 87 w 1317"/>
                  <a:gd name="T63" fmla="*/ 438 h 679"/>
                  <a:gd name="T64" fmla="*/ 45 w 1317"/>
                  <a:gd name="T65" fmla="*/ 433 h 679"/>
                  <a:gd name="T66" fmla="*/ 12 w 1317"/>
                  <a:gd name="T67" fmla="*/ 428 h 679"/>
                  <a:gd name="T68" fmla="*/ 0 w 1317"/>
                  <a:gd name="T69" fmla="*/ 184 h 679"/>
                  <a:gd name="T70" fmla="*/ 261 w 1317"/>
                  <a:gd name="T71" fmla="*/ 61 h 679"/>
                  <a:gd name="T72" fmla="*/ 592 w 1317"/>
                  <a:gd name="T73" fmla="*/ 48 h 679"/>
                  <a:gd name="T74" fmla="*/ 630 w 1317"/>
                  <a:gd name="T75" fmla="*/ 35 h 679"/>
                  <a:gd name="T76" fmla="*/ 653 w 1317"/>
                  <a:gd name="T77" fmla="*/ 31 h 679"/>
                  <a:gd name="T78" fmla="*/ 694 w 1317"/>
                  <a:gd name="T79" fmla="*/ 35 h 679"/>
                  <a:gd name="T80" fmla="*/ 744 w 1317"/>
                  <a:gd name="T81" fmla="*/ 53 h 679"/>
                  <a:gd name="T82" fmla="*/ 781 w 1317"/>
                  <a:gd name="T83" fmla="*/ 55 h 679"/>
                  <a:gd name="T84" fmla="*/ 801 w 1317"/>
                  <a:gd name="T85" fmla="*/ 26 h 679"/>
                  <a:gd name="T86" fmla="*/ 849 w 1317"/>
                  <a:gd name="T87" fmla="*/ 11 h 679"/>
                  <a:gd name="T88" fmla="*/ 902 w 1317"/>
                  <a:gd name="T89" fmla="*/ 5 h 679"/>
                  <a:gd name="T90" fmla="*/ 915 w 1317"/>
                  <a:gd name="T91" fmla="*/ 15 h 679"/>
                  <a:gd name="T92" fmla="*/ 904 w 1317"/>
                  <a:gd name="T93" fmla="*/ 68 h 679"/>
                  <a:gd name="T94" fmla="*/ 894 w 1317"/>
                  <a:gd name="T95" fmla="*/ 121 h 679"/>
                  <a:gd name="T96" fmla="*/ 874 w 1317"/>
                  <a:gd name="T97" fmla="*/ 181 h 679"/>
                  <a:gd name="T98" fmla="*/ 864 w 1317"/>
                  <a:gd name="T99" fmla="*/ 246 h 679"/>
                  <a:gd name="T100" fmla="*/ 841 w 1317"/>
                  <a:gd name="T101" fmla="*/ 295 h 679"/>
                  <a:gd name="T102" fmla="*/ 804 w 1317"/>
                  <a:gd name="T103" fmla="*/ 327 h 679"/>
                  <a:gd name="T104" fmla="*/ 807 w 1317"/>
                  <a:gd name="T105" fmla="*/ 337 h 679"/>
                  <a:gd name="T106" fmla="*/ 774 w 1317"/>
                  <a:gd name="T107" fmla="*/ 357 h 679"/>
                  <a:gd name="T108" fmla="*/ 769 w 1317"/>
                  <a:gd name="T109" fmla="*/ 363 h 679"/>
                  <a:gd name="T110" fmla="*/ 768 w 1317"/>
                  <a:gd name="T111" fmla="*/ 373 h 679"/>
                  <a:gd name="T112" fmla="*/ 758 w 1317"/>
                  <a:gd name="T113" fmla="*/ 388 h 679"/>
                  <a:gd name="T114" fmla="*/ 741 w 1317"/>
                  <a:gd name="T115" fmla="*/ 390 h 679"/>
                  <a:gd name="T116" fmla="*/ 769 w 1317"/>
                  <a:gd name="T117" fmla="*/ 368 h 679"/>
                  <a:gd name="T118" fmla="*/ 729 w 1317"/>
                  <a:gd name="T119" fmla="*/ 421 h 679"/>
                  <a:gd name="T120" fmla="*/ 777 w 1317"/>
                  <a:gd name="T121" fmla="*/ 338 h 679"/>
                  <a:gd name="T122" fmla="*/ 565 w 1317"/>
                  <a:gd name="T123" fmla="*/ 543 h 679"/>
                  <a:gd name="T124" fmla="*/ 588 w 1317"/>
                  <a:gd name="T125" fmla="*/ 549 h 6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17" h="679">
                    <a:moveTo>
                      <a:pt x="661" y="601"/>
                    </a:moveTo>
                    <a:lnTo>
                      <a:pt x="660" y="601"/>
                    </a:lnTo>
                    <a:lnTo>
                      <a:pt x="661" y="601"/>
                    </a:lnTo>
                    <a:close/>
                    <a:moveTo>
                      <a:pt x="660" y="597"/>
                    </a:moveTo>
                    <a:lnTo>
                      <a:pt x="660" y="596"/>
                    </a:lnTo>
                    <a:lnTo>
                      <a:pt x="660" y="597"/>
                    </a:lnTo>
                    <a:close/>
                    <a:moveTo>
                      <a:pt x="670" y="549"/>
                    </a:moveTo>
                    <a:lnTo>
                      <a:pt x="670" y="551"/>
                    </a:lnTo>
                    <a:lnTo>
                      <a:pt x="670" y="549"/>
                    </a:lnTo>
                    <a:close/>
                    <a:moveTo>
                      <a:pt x="650" y="646"/>
                    </a:moveTo>
                    <a:lnTo>
                      <a:pt x="651" y="646"/>
                    </a:lnTo>
                    <a:lnTo>
                      <a:pt x="650" y="646"/>
                    </a:lnTo>
                    <a:close/>
                    <a:moveTo>
                      <a:pt x="917" y="40"/>
                    </a:moveTo>
                    <a:lnTo>
                      <a:pt x="919" y="40"/>
                    </a:lnTo>
                    <a:lnTo>
                      <a:pt x="917" y="40"/>
                    </a:lnTo>
                    <a:close/>
                    <a:moveTo>
                      <a:pt x="806" y="335"/>
                    </a:moveTo>
                    <a:lnTo>
                      <a:pt x="806" y="337"/>
                    </a:lnTo>
                    <a:lnTo>
                      <a:pt x="806" y="335"/>
                    </a:lnTo>
                    <a:close/>
                    <a:moveTo>
                      <a:pt x="804" y="330"/>
                    </a:moveTo>
                    <a:lnTo>
                      <a:pt x="804" y="329"/>
                    </a:lnTo>
                    <a:lnTo>
                      <a:pt x="804" y="330"/>
                    </a:lnTo>
                    <a:close/>
                    <a:moveTo>
                      <a:pt x="665" y="589"/>
                    </a:moveTo>
                    <a:lnTo>
                      <a:pt x="666" y="589"/>
                    </a:lnTo>
                    <a:lnTo>
                      <a:pt x="665" y="589"/>
                    </a:lnTo>
                    <a:close/>
                    <a:moveTo>
                      <a:pt x="809" y="337"/>
                    </a:moveTo>
                    <a:lnTo>
                      <a:pt x="809" y="335"/>
                    </a:lnTo>
                    <a:lnTo>
                      <a:pt x="809" y="337"/>
                    </a:lnTo>
                    <a:close/>
                    <a:moveTo>
                      <a:pt x="880" y="201"/>
                    </a:moveTo>
                    <a:lnTo>
                      <a:pt x="880" y="202"/>
                    </a:lnTo>
                    <a:lnTo>
                      <a:pt x="880" y="201"/>
                    </a:lnTo>
                    <a:close/>
                    <a:moveTo>
                      <a:pt x="839" y="284"/>
                    </a:moveTo>
                    <a:lnTo>
                      <a:pt x="841" y="284"/>
                    </a:lnTo>
                    <a:lnTo>
                      <a:pt x="839" y="284"/>
                    </a:lnTo>
                    <a:close/>
                    <a:moveTo>
                      <a:pt x="1314" y="241"/>
                    </a:moveTo>
                    <a:lnTo>
                      <a:pt x="1314" y="242"/>
                    </a:lnTo>
                    <a:lnTo>
                      <a:pt x="1314" y="241"/>
                    </a:lnTo>
                    <a:close/>
                    <a:moveTo>
                      <a:pt x="653" y="626"/>
                    </a:moveTo>
                    <a:lnTo>
                      <a:pt x="653" y="627"/>
                    </a:lnTo>
                    <a:lnTo>
                      <a:pt x="653" y="626"/>
                    </a:lnTo>
                    <a:close/>
                    <a:moveTo>
                      <a:pt x="1314" y="246"/>
                    </a:moveTo>
                    <a:lnTo>
                      <a:pt x="1312" y="246"/>
                    </a:lnTo>
                    <a:lnTo>
                      <a:pt x="1314" y="246"/>
                    </a:lnTo>
                    <a:close/>
                    <a:moveTo>
                      <a:pt x="723" y="458"/>
                    </a:moveTo>
                    <a:lnTo>
                      <a:pt x="723" y="456"/>
                    </a:lnTo>
                    <a:lnTo>
                      <a:pt x="723" y="458"/>
                    </a:lnTo>
                    <a:close/>
                    <a:moveTo>
                      <a:pt x="822" y="325"/>
                    </a:moveTo>
                    <a:lnTo>
                      <a:pt x="822" y="324"/>
                    </a:lnTo>
                    <a:lnTo>
                      <a:pt x="822" y="325"/>
                    </a:lnTo>
                    <a:close/>
                    <a:moveTo>
                      <a:pt x="915" y="1"/>
                    </a:moveTo>
                    <a:lnTo>
                      <a:pt x="914" y="1"/>
                    </a:lnTo>
                    <a:lnTo>
                      <a:pt x="915" y="1"/>
                    </a:lnTo>
                    <a:close/>
                    <a:moveTo>
                      <a:pt x="683" y="538"/>
                    </a:moveTo>
                    <a:lnTo>
                      <a:pt x="683" y="536"/>
                    </a:lnTo>
                    <a:lnTo>
                      <a:pt x="683" y="538"/>
                    </a:lnTo>
                    <a:close/>
                    <a:moveTo>
                      <a:pt x="678" y="544"/>
                    </a:moveTo>
                    <a:lnTo>
                      <a:pt x="678" y="546"/>
                    </a:lnTo>
                    <a:lnTo>
                      <a:pt x="676" y="546"/>
                    </a:lnTo>
                    <a:lnTo>
                      <a:pt x="676" y="544"/>
                    </a:lnTo>
                    <a:lnTo>
                      <a:pt x="678" y="544"/>
                    </a:lnTo>
                    <a:close/>
                    <a:moveTo>
                      <a:pt x="680" y="543"/>
                    </a:moveTo>
                    <a:lnTo>
                      <a:pt x="678" y="543"/>
                    </a:lnTo>
                    <a:lnTo>
                      <a:pt x="680" y="543"/>
                    </a:lnTo>
                    <a:close/>
                    <a:moveTo>
                      <a:pt x="691" y="516"/>
                    </a:moveTo>
                    <a:lnTo>
                      <a:pt x="693" y="516"/>
                    </a:lnTo>
                    <a:lnTo>
                      <a:pt x="691" y="516"/>
                    </a:lnTo>
                    <a:close/>
                    <a:moveTo>
                      <a:pt x="718" y="463"/>
                    </a:moveTo>
                    <a:lnTo>
                      <a:pt x="719" y="463"/>
                    </a:lnTo>
                    <a:lnTo>
                      <a:pt x="718" y="463"/>
                    </a:lnTo>
                    <a:close/>
                    <a:moveTo>
                      <a:pt x="900" y="128"/>
                    </a:moveTo>
                    <a:lnTo>
                      <a:pt x="902" y="128"/>
                    </a:lnTo>
                    <a:lnTo>
                      <a:pt x="900" y="128"/>
                    </a:lnTo>
                    <a:close/>
                    <a:moveTo>
                      <a:pt x="749" y="392"/>
                    </a:moveTo>
                    <a:lnTo>
                      <a:pt x="751" y="392"/>
                    </a:lnTo>
                    <a:lnTo>
                      <a:pt x="749" y="392"/>
                    </a:lnTo>
                    <a:close/>
                    <a:moveTo>
                      <a:pt x="799" y="330"/>
                    </a:moveTo>
                    <a:lnTo>
                      <a:pt x="801" y="330"/>
                    </a:lnTo>
                    <a:lnTo>
                      <a:pt x="799" y="330"/>
                    </a:lnTo>
                    <a:close/>
                    <a:moveTo>
                      <a:pt x="816" y="330"/>
                    </a:moveTo>
                    <a:lnTo>
                      <a:pt x="817" y="330"/>
                    </a:lnTo>
                    <a:lnTo>
                      <a:pt x="816" y="330"/>
                    </a:lnTo>
                    <a:close/>
                    <a:moveTo>
                      <a:pt x="723" y="460"/>
                    </a:moveTo>
                    <a:lnTo>
                      <a:pt x="721" y="460"/>
                    </a:lnTo>
                    <a:lnTo>
                      <a:pt x="723" y="460"/>
                    </a:lnTo>
                    <a:lnTo>
                      <a:pt x="721" y="460"/>
                    </a:lnTo>
                    <a:lnTo>
                      <a:pt x="723" y="460"/>
                    </a:lnTo>
                    <a:close/>
                    <a:moveTo>
                      <a:pt x="741" y="388"/>
                    </a:moveTo>
                    <a:lnTo>
                      <a:pt x="739" y="388"/>
                    </a:lnTo>
                    <a:lnTo>
                      <a:pt x="741" y="388"/>
                    </a:lnTo>
                    <a:close/>
                    <a:moveTo>
                      <a:pt x="685" y="536"/>
                    </a:moveTo>
                    <a:lnTo>
                      <a:pt x="685" y="534"/>
                    </a:lnTo>
                    <a:lnTo>
                      <a:pt x="685" y="536"/>
                    </a:lnTo>
                    <a:close/>
                    <a:moveTo>
                      <a:pt x="797" y="327"/>
                    </a:moveTo>
                    <a:lnTo>
                      <a:pt x="797" y="329"/>
                    </a:lnTo>
                    <a:lnTo>
                      <a:pt x="797" y="327"/>
                    </a:lnTo>
                    <a:close/>
                    <a:moveTo>
                      <a:pt x="799" y="327"/>
                    </a:moveTo>
                    <a:lnTo>
                      <a:pt x="799" y="329"/>
                    </a:lnTo>
                    <a:lnTo>
                      <a:pt x="799" y="327"/>
                    </a:lnTo>
                    <a:lnTo>
                      <a:pt x="797" y="327"/>
                    </a:lnTo>
                    <a:lnTo>
                      <a:pt x="799" y="327"/>
                    </a:lnTo>
                    <a:close/>
                    <a:moveTo>
                      <a:pt x="748" y="398"/>
                    </a:moveTo>
                    <a:lnTo>
                      <a:pt x="749" y="398"/>
                    </a:lnTo>
                    <a:lnTo>
                      <a:pt x="748" y="398"/>
                    </a:lnTo>
                    <a:lnTo>
                      <a:pt x="749" y="398"/>
                    </a:lnTo>
                    <a:lnTo>
                      <a:pt x="748" y="398"/>
                    </a:lnTo>
                    <a:close/>
                    <a:moveTo>
                      <a:pt x="771" y="358"/>
                    </a:moveTo>
                    <a:lnTo>
                      <a:pt x="769" y="358"/>
                    </a:lnTo>
                    <a:lnTo>
                      <a:pt x="771" y="358"/>
                    </a:lnTo>
                    <a:close/>
                    <a:moveTo>
                      <a:pt x="814" y="333"/>
                    </a:moveTo>
                    <a:lnTo>
                      <a:pt x="814" y="332"/>
                    </a:lnTo>
                    <a:lnTo>
                      <a:pt x="814" y="333"/>
                    </a:lnTo>
                    <a:close/>
                    <a:moveTo>
                      <a:pt x="824" y="324"/>
                    </a:moveTo>
                    <a:lnTo>
                      <a:pt x="822" y="324"/>
                    </a:lnTo>
                    <a:lnTo>
                      <a:pt x="822" y="322"/>
                    </a:lnTo>
                    <a:lnTo>
                      <a:pt x="822" y="324"/>
                    </a:lnTo>
                    <a:lnTo>
                      <a:pt x="822" y="322"/>
                    </a:lnTo>
                    <a:lnTo>
                      <a:pt x="822" y="324"/>
                    </a:lnTo>
                    <a:lnTo>
                      <a:pt x="824" y="324"/>
                    </a:lnTo>
                    <a:close/>
                    <a:moveTo>
                      <a:pt x="1312" y="244"/>
                    </a:moveTo>
                    <a:lnTo>
                      <a:pt x="1314" y="244"/>
                    </a:lnTo>
                    <a:lnTo>
                      <a:pt x="1314" y="242"/>
                    </a:lnTo>
                    <a:lnTo>
                      <a:pt x="1314" y="244"/>
                    </a:lnTo>
                    <a:lnTo>
                      <a:pt x="1315" y="244"/>
                    </a:lnTo>
                    <a:lnTo>
                      <a:pt x="1314" y="244"/>
                    </a:lnTo>
                    <a:lnTo>
                      <a:pt x="1315" y="244"/>
                    </a:lnTo>
                    <a:lnTo>
                      <a:pt x="1314" y="244"/>
                    </a:lnTo>
                    <a:lnTo>
                      <a:pt x="1314" y="246"/>
                    </a:lnTo>
                    <a:lnTo>
                      <a:pt x="1315" y="246"/>
                    </a:lnTo>
                    <a:lnTo>
                      <a:pt x="1315" y="247"/>
                    </a:lnTo>
                    <a:lnTo>
                      <a:pt x="1317" y="247"/>
                    </a:lnTo>
                    <a:lnTo>
                      <a:pt x="1315" y="247"/>
                    </a:lnTo>
                    <a:lnTo>
                      <a:pt x="1317" y="247"/>
                    </a:lnTo>
                    <a:lnTo>
                      <a:pt x="1315" y="247"/>
                    </a:lnTo>
                    <a:lnTo>
                      <a:pt x="1317" y="247"/>
                    </a:lnTo>
                    <a:lnTo>
                      <a:pt x="1315" y="247"/>
                    </a:lnTo>
                    <a:lnTo>
                      <a:pt x="1317" y="247"/>
                    </a:lnTo>
                    <a:lnTo>
                      <a:pt x="1315" y="247"/>
                    </a:lnTo>
                    <a:lnTo>
                      <a:pt x="1315" y="249"/>
                    </a:lnTo>
                    <a:lnTo>
                      <a:pt x="1314" y="249"/>
                    </a:lnTo>
                    <a:lnTo>
                      <a:pt x="1315" y="249"/>
                    </a:lnTo>
                    <a:lnTo>
                      <a:pt x="1314" y="249"/>
                    </a:lnTo>
                    <a:lnTo>
                      <a:pt x="1314" y="247"/>
                    </a:lnTo>
                    <a:lnTo>
                      <a:pt x="1314" y="246"/>
                    </a:lnTo>
                    <a:lnTo>
                      <a:pt x="1314" y="244"/>
                    </a:lnTo>
                    <a:lnTo>
                      <a:pt x="1312" y="244"/>
                    </a:lnTo>
                    <a:close/>
                    <a:moveTo>
                      <a:pt x="738" y="392"/>
                    </a:moveTo>
                    <a:lnTo>
                      <a:pt x="738" y="390"/>
                    </a:lnTo>
                    <a:lnTo>
                      <a:pt x="738" y="392"/>
                    </a:lnTo>
                    <a:lnTo>
                      <a:pt x="738" y="393"/>
                    </a:lnTo>
                    <a:lnTo>
                      <a:pt x="738" y="392"/>
                    </a:lnTo>
                    <a:lnTo>
                      <a:pt x="738" y="393"/>
                    </a:lnTo>
                    <a:lnTo>
                      <a:pt x="736" y="393"/>
                    </a:lnTo>
                    <a:lnTo>
                      <a:pt x="734" y="393"/>
                    </a:lnTo>
                    <a:lnTo>
                      <a:pt x="734" y="395"/>
                    </a:lnTo>
                    <a:lnTo>
                      <a:pt x="736" y="395"/>
                    </a:lnTo>
                    <a:lnTo>
                      <a:pt x="736" y="393"/>
                    </a:lnTo>
                    <a:lnTo>
                      <a:pt x="736" y="395"/>
                    </a:lnTo>
                    <a:lnTo>
                      <a:pt x="736" y="393"/>
                    </a:lnTo>
                    <a:lnTo>
                      <a:pt x="736" y="395"/>
                    </a:lnTo>
                    <a:lnTo>
                      <a:pt x="736" y="393"/>
                    </a:lnTo>
                    <a:lnTo>
                      <a:pt x="738" y="393"/>
                    </a:lnTo>
                    <a:lnTo>
                      <a:pt x="739" y="393"/>
                    </a:lnTo>
                    <a:lnTo>
                      <a:pt x="738" y="393"/>
                    </a:lnTo>
                    <a:lnTo>
                      <a:pt x="739" y="393"/>
                    </a:lnTo>
                    <a:lnTo>
                      <a:pt x="739" y="392"/>
                    </a:lnTo>
                    <a:lnTo>
                      <a:pt x="738" y="392"/>
                    </a:lnTo>
                    <a:lnTo>
                      <a:pt x="739" y="392"/>
                    </a:lnTo>
                    <a:lnTo>
                      <a:pt x="738" y="392"/>
                    </a:lnTo>
                    <a:lnTo>
                      <a:pt x="739" y="392"/>
                    </a:lnTo>
                    <a:lnTo>
                      <a:pt x="738" y="392"/>
                    </a:lnTo>
                    <a:lnTo>
                      <a:pt x="738" y="390"/>
                    </a:lnTo>
                    <a:lnTo>
                      <a:pt x="739" y="390"/>
                    </a:lnTo>
                    <a:lnTo>
                      <a:pt x="739" y="388"/>
                    </a:lnTo>
                    <a:lnTo>
                      <a:pt x="741" y="388"/>
                    </a:lnTo>
                    <a:lnTo>
                      <a:pt x="741" y="390"/>
                    </a:lnTo>
                    <a:lnTo>
                      <a:pt x="741" y="392"/>
                    </a:lnTo>
                    <a:lnTo>
                      <a:pt x="743" y="392"/>
                    </a:lnTo>
                    <a:lnTo>
                      <a:pt x="744" y="392"/>
                    </a:lnTo>
                    <a:lnTo>
                      <a:pt x="744" y="390"/>
                    </a:lnTo>
                    <a:lnTo>
                      <a:pt x="743" y="390"/>
                    </a:lnTo>
                    <a:lnTo>
                      <a:pt x="743" y="392"/>
                    </a:lnTo>
                    <a:lnTo>
                      <a:pt x="743" y="390"/>
                    </a:lnTo>
                    <a:lnTo>
                      <a:pt x="744" y="390"/>
                    </a:lnTo>
                    <a:lnTo>
                      <a:pt x="744" y="392"/>
                    </a:lnTo>
                    <a:lnTo>
                      <a:pt x="743" y="392"/>
                    </a:lnTo>
                    <a:lnTo>
                      <a:pt x="744" y="392"/>
                    </a:lnTo>
                    <a:lnTo>
                      <a:pt x="743" y="392"/>
                    </a:lnTo>
                    <a:lnTo>
                      <a:pt x="743" y="393"/>
                    </a:lnTo>
                    <a:lnTo>
                      <a:pt x="744" y="393"/>
                    </a:lnTo>
                    <a:lnTo>
                      <a:pt x="743" y="393"/>
                    </a:lnTo>
                    <a:lnTo>
                      <a:pt x="744" y="393"/>
                    </a:lnTo>
                    <a:lnTo>
                      <a:pt x="744" y="392"/>
                    </a:lnTo>
                    <a:lnTo>
                      <a:pt x="744" y="393"/>
                    </a:lnTo>
                    <a:lnTo>
                      <a:pt x="746" y="393"/>
                    </a:lnTo>
                    <a:lnTo>
                      <a:pt x="744" y="393"/>
                    </a:lnTo>
                    <a:lnTo>
                      <a:pt x="744" y="395"/>
                    </a:lnTo>
                    <a:lnTo>
                      <a:pt x="743" y="395"/>
                    </a:lnTo>
                    <a:lnTo>
                      <a:pt x="741" y="395"/>
                    </a:lnTo>
                    <a:lnTo>
                      <a:pt x="743" y="395"/>
                    </a:lnTo>
                    <a:lnTo>
                      <a:pt x="743" y="397"/>
                    </a:lnTo>
                    <a:lnTo>
                      <a:pt x="741" y="397"/>
                    </a:lnTo>
                    <a:lnTo>
                      <a:pt x="741" y="395"/>
                    </a:lnTo>
                    <a:lnTo>
                      <a:pt x="741" y="397"/>
                    </a:lnTo>
                    <a:lnTo>
                      <a:pt x="739" y="397"/>
                    </a:lnTo>
                    <a:lnTo>
                      <a:pt x="739" y="398"/>
                    </a:lnTo>
                    <a:lnTo>
                      <a:pt x="738" y="398"/>
                    </a:lnTo>
                    <a:lnTo>
                      <a:pt x="739" y="398"/>
                    </a:lnTo>
                    <a:lnTo>
                      <a:pt x="739" y="400"/>
                    </a:lnTo>
                    <a:lnTo>
                      <a:pt x="739" y="398"/>
                    </a:lnTo>
                    <a:lnTo>
                      <a:pt x="739" y="397"/>
                    </a:lnTo>
                    <a:lnTo>
                      <a:pt x="741" y="397"/>
                    </a:lnTo>
                    <a:lnTo>
                      <a:pt x="743" y="397"/>
                    </a:lnTo>
                    <a:lnTo>
                      <a:pt x="743" y="395"/>
                    </a:lnTo>
                    <a:lnTo>
                      <a:pt x="743" y="397"/>
                    </a:lnTo>
                    <a:lnTo>
                      <a:pt x="744" y="397"/>
                    </a:lnTo>
                    <a:lnTo>
                      <a:pt x="744" y="395"/>
                    </a:lnTo>
                    <a:lnTo>
                      <a:pt x="743" y="395"/>
                    </a:lnTo>
                    <a:lnTo>
                      <a:pt x="744" y="395"/>
                    </a:lnTo>
                    <a:lnTo>
                      <a:pt x="743" y="395"/>
                    </a:lnTo>
                    <a:lnTo>
                      <a:pt x="744" y="395"/>
                    </a:lnTo>
                    <a:lnTo>
                      <a:pt x="746" y="395"/>
                    </a:lnTo>
                    <a:lnTo>
                      <a:pt x="746" y="393"/>
                    </a:lnTo>
                    <a:lnTo>
                      <a:pt x="746" y="395"/>
                    </a:lnTo>
                    <a:lnTo>
                      <a:pt x="746" y="393"/>
                    </a:lnTo>
                    <a:lnTo>
                      <a:pt x="748" y="393"/>
                    </a:lnTo>
                    <a:lnTo>
                      <a:pt x="748" y="395"/>
                    </a:lnTo>
                    <a:lnTo>
                      <a:pt x="748" y="393"/>
                    </a:lnTo>
                    <a:lnTo>
                      <a:pt x="749" y="393"/>
                    </a:lnTo>
                    <a:lnTo>
                      <a:pt x="749" y="395"/>
                    </a:lnTo>
                    <a:lnTo>
                      <a:pt x="748" y="395"/>
                    </a:lnTo>
                    <a:lnTo>
                      <a:pt x="749" y="395"/>
                    </a:lnTo>
                    <a:lnTo>
                      <a:pt x="749" y="397"/>
                    </a:lnTo>
                    <a:lnTo>
                      <a:pt x="748" y="397"/>
                    </a:lnTo>
                    <a:lnTo>
                      <a:pt x="748" y="398"/>
                    </a:lnTo>
                    <a:lnTo>
                      <a:pt x="748" y="400"/>
                    </a:lnTo>
                    <a:lnTo>
                      <a:pt x="748" y="398"/>
                    </a:lnTo>
                    <a:lnTo>
                      <a:pt x="749" y="398"/>
                    </a:lnTo>
                    <a:lnTo>
                      <a:pt x="749" y="400"/>
                    </a:lnTo>
                    <a:lnTo>
                      <a:pt x="749" y="398"/>
                    </a:lnTo>
                    <a:lnTo>
                      <a:pt x="749" y="400"/>
                    </a:lnTo>
                    <a:lnTo>
                      <a:pt x="749" y="398"/>
                    </a:lnTo>
                    <a:lnTo>
                      <a:pt x="749" y="397"/>
                    </a:lnTo>
                    <a:lnTo>
                      <a:pt x="751" y="397"/>
                    </a:lnTo>
                    <a:lnTo>
                      <a:pt x="751" y="395"/>
                    </a:lnTo>
                    <a:lnTo>
                      <a:pt x="751" y="393"/>
                    </a:lnTo>
                    <a:lnTo>
                      <a:pt x="751" y="395"/>
                    </a:lnTo>
                    <a:lnTo>
                      <a:pt x="751" y="397"/>
                    </a:lnTo>
                    <a:lnTo>
                      <a:pt x="753" y="397"/>
                    </a:lnTo>
                    <a:lnTo>
                      <a:pt x="751" y="397"/>
                    </a:lnTo>
                    <a:lnTo>
                      <a:pt x="751" y="398"/>
                    </a:lnTo>
                    <a:lnTo>
                      <a:pt x="751" y="400"/>
                    </a:lnTo>
                    <a:lnTo>
                      <a:pt x="749" y="400"/>
                    </a:lnTo>
                    <a:lnTo>
                      <a:pt x="749" y="402"/>
                    </a:lnTo>
                    <a:lnTo>
                      <a:pt x="749" y="403"/>
                    </a:lnTo>
                    <a:lnTo>
                      <a:pt x="749" y="402"/>
                    </a:lnTo>
                    <a:lnTo>
                      <a:pt x="749" y="403"/>
                    </a:lnTo>
                    <a:lnTo>
                      <a:pt x="749" y="402"/>
                    </a:lnTo>
                    <a:lnTo>
                      <a:pt x="749" y="403"/>
                    </a:lnTo>
                    <a:lnTo>
                      <a:pt x="748" y="403"/>
                    </a:lnTo>
                    <a:lnTo>
                      <a:pt x="749" y="403"/>
                    </a:lnTo>
                    <a:lnTo>
                      <a:pt x="748" y="403"/>
                    </a:lnTo>
                    <a:lnTo>
                      <a:pt x="746" y="403"/>
                    </a:lnTo>
                    <a:lnTo>
                      <a:pt x="748" y="403"/>
                    </a:lnTo>
                    <a:lnTo>
                      <a:pt x="749" y="403"/>
                    </a:lnTo>
                    <a:lnTo>
                      <a:pt x="749" y="402"/>
                    </a:lnTo>
                    <a:lnTo>
                      <a:pt x="749" y="403"/>
                    </a:lnTo>
                    <a:lnTo>
                      <a:pt x="749" y="405"/>
                    </a:lnTo>
                    <a:lnTo>
                      <a:pt x="751" y="405"/>
                    </a:lnTo>
                    <a:lnTo>
                      <a:pt x="749" y="405"/>
                    </a:lnTo>
                    <a:lnTo>
                      <a:pt x="748" y="405"/>
                    </a:lnTo>
                    <a:lnTo>
                      <a:pt x="749" y="405"/>
                    </a:lnTo>
                    <a:lnTo>
                      <a:pt x="749" y="407"/>
                    </a:lnTo>
                    <a:lnTo>
                      <a:pt x="749" y="405"/>
                    </a:lnTo>
                    <a:lnTo>
                      <a:pt x="749" y="407"/>
                    </a:lnTo>
                    <a:lnTo>
                      <a:pt x="749" y="408"/>
                    </a:lnTo>
                    <a:lnTo>
                      <a:pt x="748" y="408"/>
                    </a:lnTo>
                    <a:lnTo>
                      <a:pt x="748" y="410"/>
                    </a:lnTo>
                    <a:lnTo>
                      <a:pt x="749" y="410"/>
                    </a:lnTo>
                    <a:lnTo>
                      <a:pt x="749" y="412"/>
                    </a:lnTo>
                    <a:lnTo>
                      <a:pt x="748" y="412"/>
                    </a:lnTo>
                    <a:lnTo>
                      <a:pt x="748" y="410"/>
                    </a:lnTo>
                    <a:lnTo>
                      <a:pt x="746" y="410"/>
                    </a:lnTo>
                    <a:lnTo>
                      <a:pt x="748" y="410"/>
                    </a:lnTo>
                    <a:lnTo>
                      <a:pt x="746" y="410"/>
                    </a:lnTo>
                    <a:lnTo>
                      <a:pt x="746" y="412"/>
                    </a:lnTo>
                    <a:lnTo>
                      <a:pt x="746" y="410"/>
                    </a:lnTo>
                    <a:lnTo>
                      <a:pt x="744" y="410"/>
                    </a:lnTo>
                    <a:lnTo>
                      <a:pt x="744" y="408"/>
                    </a:lnTo>
                    <a:lnTo>
                      <a:pt x="743" y="408"/>
                    </a:lnTo>
                    <a:lnTo>
                      <a:pt x="744" y="408"/>
                    </a:lnTo>
                    <a:lnTo>
                      <a:pt x="743" y="408"/>
                    </a:lnTo>
                    <a:lnTo>
                      <a:pt x="743" y="410"/>
                    </a:lnTo>
                    <a:lnTo>
                      <a:pt x="744" y="410"/>
                    </a:lnTo>
                    <a:lnTo>
                      <a:pt x="744" y="408"/>
                    </a:lnTo>
                    <a:lnTo>
                      <a:pt x="744" y="410"/>
                    </a:lnTo>
                    <a:lnTo>
                      <a:pt x="743" y="410"/>
                    </a:lnTo>
                    <a:lnTo>
                      <a:pt x="744" y="410"/>
                    </a:lnTo>
                    <a:lnTo>
                      <a:pt x="743" y="410"/>
                    </a:lnTo>
                    <a:lnTo>
                      <a:pt x="744" y="410"/>
                    </a:lnTo>
                    <a:lnTo>
                      <a:pt x="743" y="410"/>
                    </a:lnTo>
                    <a:lnTo>
                      <a:pt x="743" y="412"/>
                    </a:lnTo>
                    <a:lnTo>
                      <a:pt x="744" y="412"/>
                    </a:lnTo>
                    <a:lnTo>
                      <a:pt x="743" y="412"/>
                    </a:lnTo>
                    <a:lnTo>
                      <a:pt x="744" y="412"/>
                    </a:lnTo>
                    <a:lnTo>
                      <a:pt x="744" y="410"/>
                    </a:lnTo>
                    <a:lnTo>
                      <a:pt x="744" y="412"/>
                    </a:lnTo>
                    <a:lnTo>
                      <a:pt x="744" y="410"/>
                    </a:lnTo>
                    <a:lnTo>
                      <a:pt x="746" y="410"/>
                    </a:lnTo>
                    <a:lnTo>
                      <a:pt x="746" y="412"/>
                    </a:lnTo>
                    <a:lnTo>
                      <a:pt x="746" y="413"/>
                    </a:lnTo>
                    <a:lnTo>
                      <a:pt x="744" y="413"/>
                    </a:lnTo>
                    <a:lnTo>
                      <a:pt x="746" y="413"/>
                    </a:lnTo>
                    <a:lnTo>
                      <a:pt x="744" y="413"/>
                    </a:lnTo>
                    <a:lnTo>
                      <a:pt x="744" y="412"/>
                    </a:lnTo>
                    <a:lnTo>
                      <a:pt x="744" y="413"/>
                    </a:lnTo>
                    <a:lnTo>
                      <a:pt x="744" y="412"/>
                    </a:lnTo>
                    <a:lnTo>
                      <a:pt x="744" y="413"/>
                    </a:lnTo>
                    <a:lnTo>
                      <a:pt x="744" y="412"/>
                    </a:lnTo>
                    <a:lnTo>
                      <a:pt x="744" y="413"/>
                    </a:lnTo>
                    <a:lnTo>
                      <a:pt x="743" y="413"/>
                    </a:lnTo>
                    <a:lnTo>
                      <a:pt x="741" y="413"/>
                    </a:lnTo>
                    <a:lnTo>
                      <a:pt x="741" y="412"/>
                    </a:lnTo>
                    <a:lnTo>
                      <a:pt x="741" y="413"/>
                    </a:lnTo>
                    <a:lnTo>
                      <a:pt x="741" y="412"/>
                    </a:lnTo>
                    <a:lnTo>
                      <a:pt x="741" y="413"/>
                    </a:lnTo>
                    <a:lnTo>
                      <a:pt x="741" y="412"/>
                    </a:lnTo>
                    <a:lnTo>
                      <a:pt x="739" y="412"/>
                    </a:lnTo>
                    <a:lnTo>
                      <a:pt x="738" y="412"/>
                    </a:lnTo>
                    <a:lnTo>
                      <a:pt x="738" y="410"/>
                    </a:lnTo>
                    <a:lnTo>
                      <a:pt x="738" y="412"/>
                    </a:lnTo>
                    <a:lnTo>
                      <a:pt x="739" y="412"/>
                    </a:lnTo>
                    <a:lnTo>
                      <a:pt x="741" y="412"/>
                    </a:lnTo>
                    <a:lnTo>
                      <a:pt x="739" y="412"/>
                    </a:lnTo>
                    <a:lnTo>
                      <a:pt x="739" y="413"/>
                    </a:lnTo>
                    <a:lnTo>
                      <a:pt x="739" y="412"/>
                    </a:lnTo>
                    <a:lnTo>
                      <a:pt x="738" y="412"/>
                    </a:lnTo>
                    <a:lnTo>
                      <a:pt x="738" y="413"/>
                    </a:lnTo>
                    <a:lnTo>
                      <a:pt x="738" y="412"/>
                    </a:lnTo>
                    <a:lnTo>
                      <a:pt x="738" y="413"/>
                    </a:lnTo>
                    <a:lnTo>
                      <a:pt x="736" y="413"/>
                    </a:lnTo>
                    <a:lnTo>
                      <a:pt x="736" y="412"/>
                    </a:lnTo>
                    <a:lnTo>
                      <a:pt x="736" y="413"/>
                    </a:lnTo>
                    <a:lnTo>
                      <a:pt x="736" y="412"/>
                    </a:lnTo>
                    <a:lnTo>
                      <a:pt x="734" y="412"/>
                    </a:lnTo>
                    <a:lnTo>
                      <a:pt x="733" y="412"/>
                    </a:lnTo>
                    <a:lnTo>
                      <a:pt x="731" y="412"/>
                    </a:lnTo>
                    <a:lnTo>
                      <a:pt x="733" y="412"/>
                    </a:lnTo>
                    <a:lnTo>
                      <a:pt x="734" y="412"/>
                    </a:lnTo>
                    <a:lnTo>
                      <a:pt x="734" y="413"/>
                    </a:lnTo>
                    <a:lnTo>
                      <a:pt x="734" y="412"/>
                    </a:lnTo>
                    <a:lnTo>
                      <a:pt x="734" y="413"/>
                    </a:lnTo>
                    <a:lnTo>
                      <a:pt x="734" y="412"/>
                    </a:lnTo>
                    <a:lnTo>
                      <a:pt x="736" y="412"/>
                    </a:lnTo>
                    <a:lnTo>
                      <a:pt x="736" y="413"/>
                    </a:lnTo>
                    <a:lnTo>
                      <a:pt x="736" y="415"/>
                    </a:lnTo>
                    <a:lnTo>
                      <a:pt x="736" y="413"/>
                    </a:lnTo>
                    <a:lnTo>
                      <a:pt x="738" y="413"/>
                    </a:lnTo>
                    <a:lnTo>
                      <a:pt x="739" y="413"/>
                    </a:lnTo>
                    <a:lnTo>
                      <a:pt x="738" y="413"/>
                    </a:lnTo>
                    <a:lnTo>
                      <a:pt x="738" y="415"/>
                    </a:lnTo>
                    <a:lnTo>
                      <a:pt x="739" y="415"/>
                    </a:lnTo>
                    <a:lnTo>
                      <a:pt x="739" y="413"/>
                    </a:lnTo>
                    <a:lnTo>
                      <a:pt x="741" y="413"/>
                    </a:lnTo>
                    <a:lnTo>
                      <a:pt x="741" y="415"/>
                    </a:lnTo>
                    <a:lnTo>
                      <a:pt x="739" y="415"/>
                    </a:lnTo>
                    <a:lnTo>
                      <a:pt x="741" y="415"/>
                    </a:lnTo>
                    <a:lnTo>
                      <a:pt x="741" y="413"/>
                    </a:lnTo>
                    <a:lnTo>
                      <a:pt x="741" y="415"/>
                    </a:lnTo>
                    <a:lnTo>
                      <a:pt x="741" y="413"/>
                    </a:lnTo>
                    <a:lnTo>
                      <a:pt x="741" y="415"/>
                    </a:lnTo>
                    <a:lnTo>
                      <a:pt x="743" y="415"/>
                    </a:lnTo>
                    <a:lnTo>
                      <a:pt x="741" y="415"/>
                    </a:lnTo>
                    <a:lnTo>
                      <a:pt x="743" y="415"/>
                    </a:lnTo>
                    <a:lnTo>
                      <a:pt x="741" y="415"/>
                    </a:lnTo>
                    <a:lnTo>
                      <a:pt x="741" y="413"/>
                    </a:lnTo>
                    <a:lnTo>
                      <a:pt x="743" y="413"/>
                    </a:lnTo>
                    <a:lnTo>
                      <a:pt x="743" y="415"/>
                    </a:lnTo>
                    <a:lnTo>
                      <a:pt x="743" y="413"/>
                    </a:lnTo>
                    <a:lnTo>
                      <a:pt x="743" y="415"/>
                    </a:lnTo>
                    <a:lnTo>
                      <a:pt x="744" y="413"/>
                    </a:lnTo>
                    <a:lnTo>
                      <a:pt x="744" y="415"/>
                    </a:lnTo>
                    <a:lnTo>
                      <a:pt x="744" y="413"/>
                    </a:lnTo>
                    <a:lnTo>
                      <a:pt x="744" y="415"/>
                    </a:lnTo>
                    <a:lnTo>
                      <a:pt x="746" y="415"/>
                    </a:lnTo>
                    <a:lnTo>
                      <a:pt x="748" y="415"/>
                    </a:lnTo>
                    <a:lnTo>
                      <a:pt x="746" y="415"/>
                    </a:lnTo>
                    <a:lnTo>
                      <a:pt x="746" y="413"/>
                    </a:lnTo>
                    <a:lnTo>
                      <a:pt x="748" y="413"/>
                    </a:lnTo>
                    <a:lnTo>
                      <a:pt x="748" y="412"/>
                    </a:lnTo>
                    <a:lnTo>
                      <a:pt x="748" y="413"/>
                    </a:lnTo>
                    <a:lnTo>
                      <a:pt x="748" y="415"/>
                    </a:lnTo>
                    <a:lnTo>
                      <a:pt x="748" y="417"/>
                    </a:lnTo>
                    <a:lnTo>
                      <a:pt x="746" y="417"/>
                    </a:lnTo>
                    <a:lnTo>
                      <a:pt x="748" y="417"/>
                    </a:lnTo>
                    <a:lnTo>
                      <a:pt x="748" y="418"/>
                    </a:lnTo>
                    <a:lnTo>
                      <a:pt x="746" y="418"/>
                    </a:lnTo>
                    <a:lnTo>
                      <a:pt x="746" y="420"/>
                    </a:lnTo>
                    <a:lnTo>
                      <a:pt x="746" y="421"/>
                    </a:lnTo>
                    <a:lnTo>
                      <a:pt x="746" y="423"/>
                    </a:lnTo>
                    <a:lnTo>
                      <a:pt x="746" y="425"/>
                    </a:lnTo>
                    <a:lnTo>
                      <a:pt x="746" y="423"/>
                    </a:lnTo>
                    <a:lnTo>
                      <a:pt x="744" y="423"/>
                    </a:lnTo>
                    <a:lnTo>
                      <a:pt x="744" y="425"/>
                    </a:lnTo>
                    <a:lnTo>
                      <a:pt x="744" y="423"/>
                    </a:lnTo>
                    <a:lnTo>
                      <a:pt x="744" y="425"/>
                    </a:lnTo>
                    <a:lnTo>
                      <a:pt x="744" y="423"/>
                    </a:lnTo>
                    <a:lnTo>
                      <a:pt x="744" y="421"/>
                    </a:lnTo>
                    <a:lnTo>
                      <a:pt x="743" y="421"/>
                    </a:lnTo>
                    <a:lnTo>
                      <a:pt x="743" y="423"/>
                    </a:lnTo>
                    <a:lnTo>
                      <a:pt x="743" y="421"/>
                    </a:lnTo>
                    <a:lnTo>
                      <a:pt x="741" y="421"/>
                    </a:lnTo>
                    <a:lnTo>
                      <a:pt x="741" y="420"/>
                    </a:lnTo>
                    <a:lnTo>
                      <a:pt x="741" y="421"/>
                    </a:lnTo>
                    <a:lnTo>
                      <a:pt x="741" y="420"/>
                    </a:lnTo>
                    <a:lnTo>
                      <a:pt x="741" y="421"/>
                    </a:lnTo>
                    <a:lnTo>
                      <a:pt x="739" y="421"/>
                    </a:lnTo>
                    <a:lnTo>
                      <a:pt x="739" y="420"/>
                    </a:lnTo>
                    <a:lnTo>
                      <a:pt x="739" y="421"/>
                    </a:lnTo>
                    <a:lnTo>
                      <a:pt x="738" y="421"/>
                    </a:lnTo>
                    <a:lnTo>
                      <a:pt x="738" y="423"/>
                    </a:lnTo>
                    <a:lnTo>
                      <a:pt x="738" y="425"/>
                    </a:lnTo>
                    <a:lnTo>
                      <a:pt x="736" y="425"/>
                    </a:lnTo>
                    <a:lnTo>
                      <a:pt x="736" y="423"/>
                    </a:lnTo>
                    <a:lnTo>
                      <a:pt x="736" y="425"/>
                    </a:lnTo>
                    <a:lnTo>
                      <a:pt x="734" y="425"/>
                    </a:lnTo>
                    <a:lnTo>
                      <a:pt x="736" y="425"/>
                    </a:lnTo>
                    <a:lnTo>
                      <a:pt x="734" y="425"/>
                    </a:lnTo>
                    <a:lnTo>
                      <a:pt x="736" y="425"/>
                    </a:lnTo>
                    <a:lnTo>
                      <a:pt x="734" y="425"/>
                    </a:lnTo>
                    <a:lnTo>
                      <a:pt x="736" y="425"/>
                    </a:lnTo>
                    <a:lnTo>
                      <a:pt x="734" y="425"/>
                    </a:lnTo>
                    <a:lnTo>
                      <a:pt x="736" y="425"/>
                    </a:lnTo>
                    <a:lnTo>
                      <a:pt x="736" y="426"/>
                    </a:lnTo>
                    <a:lnTo>
                      <a:pt x="736" y="425"/>
                    </a:lnTo>
                    <a:lnTo>
                      <a:pt x="736" y="426"/>
                    </a:lnTo>
                    <a:lnTo>
                      <a:pt x="736" y="425"/>
                    </a:lnTo>
                    <a:lnTo>
                      <a:pt x="736" y="426"/>
                    </a:lnTo>
                    <a:lnTo>
                      <a:pt x="738" y="426"/>
                    </a:lnTo>
                    <a:lnTo>
                      <a:pt x="738" y="425"/>
                    </a:lnTo>
                    <a:lnTo>
                      <a:pt x="738" y="426"/>
                    </a:lnTo>
                    <a:lnTo>
                      <a:pt x="736" y="426"/>
                    </a:lnTo>
                    <a:lnTo>
                      <a:pt x="738" y="426"/>
                    </a:lnTo>
                    <a:lnTo>
                      <a:pt x="739" y="426"/>
                    </a:lnTo>
                    <a:lnTo>
                      <a:pt x="738" y="426"/>
                    </a:lnTo>
                    <a:lnTo>
                      <a:pt x="738" y="425"/>
                    </a:lnTo>
                    <a:lnTo>
                      <a:pt x="739" y="425"/>
                    </a:lnTo>
                    <a:lnTo>
                      <a:pt x="739" y="423"/>
                    </a:lnTo>
                    <a:lnTo>
                      <a:pt x="739" y="425"/>
                    </a:lnTo>
                    <a:lnTo>
                      <a:pt x="741" y="425"/>
                    </a:lnTo>
                    <a:lnTo>
                      <a:pt x="739" y="425"/>
                    </a:lnTo>
                    <a:lnTo>
                      <a:pt x="739" y="426"/>
                    </a:lnTo>
                    <a:lnTo>
                      <a:pt x="739" y="425"/>
                    </a:lnTo>
                    <a:lnTo>
                      <a:pt x="739" y="426"/>
                    </a:lnTo>
                    <a:lnTo>
                      <a:pt x="739" y="425"/>
                    </a:lnTo>
                    <a:lnTo>
                      <a:pt x="739" y="426"/>
                    </a:lnTo>
                    <a:lnTo>
                      <a:pt x="741" y="426"/>
                    </a:lnTo>
                    <a:lnTo>
                      <a:pt x="741" y="425"/>
                    </a:lnTo>
                    <a:lnTo>
                      <a:pt x="743" y="425"/>
                    </a:lnTo>
                    <a:lnTo>
                      <a:pt x="741" y="425"/>
                    </a:lnTo>
                    <a:lnTo>
                      <a:pt x="743" y="425"/>
                    </a:lnTo>
                    <a:lnTo>
                      <a:pt x="741" y="425"/>
                    </a:lnTo>
                    <a:lnTo>
                      <a:pt x="743" y="425"/>
                    </a:lnTo>
                    <a:lnTo>
                      <a:pt x="744" y="425"/>
                    </a:lnTo>
                    <a:lnTo>
                      <a:pt x="744" y="426"/>
                    </a:lnTo>
                    <a:lnTo>
                      <a:pt x="743" y="426"/>
                    </a:lnTo>
                    <a:lnTo>
                      <a:pt x="741" y="426"/>
                    </a:lnTo>
                    <a:lnTo>
                      <a:pt x="743" y="426"/>
                    </a:lnTo>
                    <a:lnTo>
                      <a:pt x="741" y="426"/>
                    </a:lnTo>
                    <a:lnTo>
                      <a:pt x="739" y="426"/>
                    </a:lnTo>
                    <a:lnTo>
                      <a:pt x="739" y="428"/>
                    </a:lnTo>
                    <a:lnTo>
                      <a:pt x="738" y="428"/>
                    </a:lnTo>
                    <a:lnTo>
                      <a:pt x="739" y="428"/>
                    </a:lnTo>
                    <a:lnTo>
                      <a:pt x="738" y="428"/>
                    </a:lnTo>
                    <a:lnTo>
                      <a:pt x="739" y="428"/>
                    </a:lnTo>
                    <a:lnTo>
                      <a:pt x="739" y="430"/>
                    </a:lnTo>
                    <a:lnTo>
                      <a:pt x="738" y="430"/>
                    </a:lnTo>
                    <a:lnTo>
                      <a:pt x="738" y="428"/>
                    </a:lnTo>
                    <a:lnTo>
                      <a:pt x="738" y="430"/>
                    </a:lnTo>
                    <a:lnTo>
                      <a:pt x="738" y="428"/>
                    </a:lnTo>
                    <a:lnTo>
                      <a:pt x="736" y="428"/>
                    </a:lnTo>
                    <a:lnTo>
                      <a:pt x="736" y="430"/>
                    </a:lnTo>
                    <a:lnTo>
                      <a:pt x="736" y="428"/>
                    </a:lnTo>
                    <a:lnTo>
                      <a:pt x="736" y="430"/>
                    </a:lnTo>
                    <a:lnTo>
                      <a:pt x="736" y="428"/>
                    </a:lnTo>
                    <a:lnTo>
                      <a:pt x="734" y="428"/>
                    </a:lnTo>
                    <a:lnTo>
                      <a:pt x="736" y="428"/>
                    </a:lnTo>
                    <a:lnTo>
                      <a:pt x="734" y="428"/>
                    </a:lnTo>
                    <a:lnTo>
                      <a:pt x="736" y="428"/>
                    </a:lnTo>
                    <a:lnTo>
                      <a:pt x="736" y="426"/>
                    </a:lnTo>
                    <a:lnTo>
                      <a:pt x="734" y="426"/>
                    </a:lnTo>
                    <a:lnTo>
                      <a:pt x="734" y="428"/>
                    </a:lnTo>
                    <a:lnTo>
                      <a:pt x="733" y="428"/>
                    </a:lnTo>
                    <a:lnTo>
                      <a:pt x="734" y="428"/>
                    </a:lnTo>
                    <a:lnTo>
                      <a:pt x="733" y="428"/>
                    </a:lnTo>
                    <a:lnTo>
                      <a:pt x="734" y="428"/>
                    </a:lnTo>
                    <a:lnTo>
                      <a:pt x="733" y="428"/>
                    </a:lnTo>
                    <a:lnTo>
                      <a:pt x="731" y="428"/>
                    </a:lnTo>
                    <a:lnTo>
                      <a:pt x="731" y="430"/>
                    </a:lnTo>
                    <a:lnTo>
                      <a:pt x="731" y="428"/>
                    </a:lnTo>
                    <a:lnTo>
                      <a:pt x="733" y="428"/>
                    </a:lnTo>
                    <a:lnTo>
                      <a:pt x="734" y="428"/>
                    </a:lnTo>
                    <a:lnTo>
                      <a:pt x="734" y="430"/>
                    </a:lnTo>
                    <a:lnTo>
                      <a:pt x="734" y="428"/>
                    </a:lnTo>
                    <a:lnTo>
                      <a:pt x="734" y="430"/>
                    </a:lnTo>
                    <a:lnTo>
                      <a:pt x="733" y="430"/>
                    </a:lnTo>
                    <a:lnTo>
                      <a:pt x="734" y="430"/>
                    </a:lnTo>
                    <a:lnTo>
                      <a:pt x="736" y="430"/>
                    </a:lnTo>
                    <a:lnTo>
                      <a:pt x="738" y="430"/>
                    </a:lnTo>
                    <a:lnTo>
                      <a:pt x="736" y="430"/>
                    </a:lnTo>
                    <a:lnTo>
                      <a:pt x="736" y="431"/>
                    </a:lnTo>
                    <a:lnTo>
                      <a:pt x="736" y="430"/>
                    </a:lnTo>
                    <a:lnTo>
                      <a:pt x="738" y="430"/>
                    </a:lnTo>
                    <a:lnTo>
                      <a:pt x="736" y="430"/>
                    </a:lnTo>
                    <a:lnTo>
                      <a:pt x="738" y="430"/>
                    </a:lnTo>
                    <a:lnTo>
                      <a:pt x="739" y="430"/>
                    </a:lnTo>
                    <a:lnTo>
                      <a:pt x="739" y="431"/>
                    </a:lnTo>
                    <a:lnTo>
                      <a:pt x="738" y="431"/>
                    </a:lnTo>
                    <a:lnTo>
                      <a:pt x="738" y="433"/>
                    </a:lnTo>
                    <a:lnTo>
                      <a:pt x="736" y="433"/>
                    </a:lnTo>
                    <a:lnTo>
                      <a:pt x="736" y="435"/>
                    </a:lnTo>
                    <a:lnTo>
                      <a:pt x="736" y="433"/>
                    </a:lnTo>
                    <a:lnTo>
                      <a:pt x="736" y="435"/>
                    </a:lnTo>
                    <a:lnTo>
                      <a:pt x="736" y="433"/>
                    </a:lnTo>
                    <a:lnTo>
                      <a:pt x="736" y="435"/>
                    </a:lnTo>
                    <a:lnTo>
                      <a:pt x="734" y="435"/>
                    </a:lnTo>
                    <a:lnTo>
                      <a:pt x="734" y="436"/>
                    </a:lnTo>
                    <a:lnTo>
                      <a:pt x="734" y="435"/>
                    </a:lnTo>
                    <a:lnTo>
                      <a:pt x="734" y="436"/>
                    </a:lnTo>
                    <a:lnTo>
                      <a:pt x="733" y="436"/>
                    </a:lnTo>
                    <a:lnTo>
                      <a:pt x="734" y="436"/>
                    </a:lnTo>
                    <a:lnTo>
                      <a:pt x="733" y="436"/>
                    </a:lnTo>
                    <a:lnTo>
                      <a:pt x="731" y="436"/>
                    </a:lnTo>
                    <a:lnTo>
                      <a:pt x="731" y="438"/>
                    </a:lnTo>
                    <a:lnTo>
                      <a:pt x="729" y="438"/>
                    </a:lnTo>
                    <a:lnTo>
                      <a:pt x="729" y="440"/>
                    </a:lnTo>
                    <a:lnTo>
                      <a:pt x="728" y="440"/>
                    </a:lnTo>
                    <a:lnTo>
                      <a:pt x="726" y="440"/>
                    </a:lnTo>
                    <a:lnTo>
                      <a:pt x="726" y="441"/>
                    </a:lnTo>
                    <a:lnTo>
                      <a:pt x="726" y="443"/>
                    </a:lnTo>
                    <a:lnTo>
                      <a:pt x="724" y="443"/>
                    </a:lnTo>
                    <a:lnTo>
                      <a:pt x="726" y="443"/>
                    </a:lnTo>
                    <a:lnTo>
                      <a:pt x="724" y="443"/>
                    </a:lnTo>
                    <a:lnTo>
                      <a:pt x="724" y="445"/>
                    </a:lnTo>
                    <a:lnTo>
                      <a:pt x="723" y="445"/>
                    </a:lnTo>
                    <a:lnTo>
                      <a:pt x="724" y="445"/>
                    </a:lnTo>
                    <a:lnTo>
                      <a:pt x="723" y="445"/>
                    </a:lnTo>
                    <a:lnTo>
                      <a:pt x="723" y="446"/>
                    </a:lnTo>
                    <a:lnTo>
                      <a:pt x="721" y="446"/>
                    </a:lnTo>
                    <a:lnTo>
                      <a:pt x="721" y="448"/>
                    </a:lnTo>
                    <a:lnTo>
                      <a:pt x="723" y="448"/>
                    </a:lnTo>
                    <a:lnTo>
                      <a:pt x="721" y="448"/>
                    </a:lnTo>
                    <a:lnTo>
                      <a:pt x="723" y="448"/>
                    </a:lnTo>
                    <a:lnTo>
                      <a:pt x="721" y="448"/>
                    </a:lnTo>
                    <a:lnTo>
                      <a:pt x="723" y="448"/>
                    </a:lnTo>
                    <a:lnTo>
                      <a:pt x="721" y="448"/>
                    </a:lnTo>
                    <a:lnTo>
                      <a:pt x="721" y="450"/>
                    </a:lnTo>
                    <a:lnTo>
                      <a:pt x="721" y="451"/>
                    </a:lnTo>
                    <a:lnTo>
                      <a:pt x="723" y="451"/>
                    </a:lnTo>
                    <a:lnTo>
                      <a:pt x="721" y="451"/>
                    </a:lnTo>
                    <a:lnTo>
                      <a:pt x="721" y="453"/>
                    </a:lnTo>
                    <a:lnTo>
                      <a:pt x="719" y="453"/>
                    </a:lnTo>
                    <a:lnTo>
                      <a:pt x="719" y="455"/>
                    </a:lnTo>
                    <a:lnTo>
                      <a:pt x="721" y="455"/>
                    </a:lnTo>
                    <a:lnTo>
                      <a:pt x="719" y="455"/>
                    </a:lnTo>
                    <a:lnTo>
                      <a:pt x="719" y="456"/>
                    </a:lnTo>
                    <a:lnTo>
                      <a:pt x="719" y="458"/>
                    </a:lnTo>
                    <a:lnTo>
                      <a:pt x="721" y="458"/>
                    </a:lnTo>
                    <a:lnTo>
                      <a:pt x="719" y="458"/>
                    </a:lnTo>
                    <a:lnTo>
                      <a:pt x="719" y="456"/>
                    </a:lnTo>
                    <a:lnTo>
                      <a:pt x="719" y="458"/>
                    </a:lnTo>
                    <a:lnTo>
                      <a:pt x="721" y="458"/>
                    </a:lnTo>
                    <a:lnTo>
                      <a:pt x="721" y="460"/>
                    </a:lnTo>
                    <a:lnTo>
                      <a:pt x="719" y="460"/>
                    </a:lnTo>
                    <a:lnTo>
                      <a:pt x="719" y="461"/>
                    </a:lnTo>
                    <a:lnTo>
                      <a:pt x="718" y="461"/>
                    </a:lnTo>
                    <a:lnTo>
                      <a:pt x="718" y="463"/>
                    </a:lnTo>
                    <a:lnTo>
                      <a:pt x="718" y="461"/>
                    </a:lnTo>
                    <a:lnTo>
                      <a:pt x="718" y="460"/>
                    </a:lnTo>
                    <a:lnTo>
                      <a:pt x="719" y="460"/>
                    </a:lnTo>
                    <a:lnTo>
                      <a:pt x="718" y="460"/>
                    </a:lnTo>
                    <a:lnTo>
                      <a:pt x="716" y="460"/>
                    </a:lnTo>
                    <a:lnTo>
                      <a:pt x="718" y="460"/>
                    </a:lnTo>
                    <a:lnTo>
                      <a:pt x="716" y="460"/>
                    </a:lnTo>
                    <a:lnTo>
                      <a:pt x="714" y="460"/>
                    </a:lnTo>
                    <a:lnTo>
                      <a:pt x="716" y="460"/>
                    </a:lnTo>
                    <a:lnTo>
                      <a:pt x="714" y="460"/>
                    </a:lnTo>
                    <a:lnTo>
                      <a:pt x="714" y="461"/>
                    </a:lnTo>
                    <a:lnTo>
                      <a:pt x="714" y="460"/>
                    </a:lnTo>
                    <a:lnTo>
                      <a:pt x="714" y="461"/>
                    </a:lnTo>
                    <a:lnTo>
                      <a:pt x="713" y="461"/>
                    </a:lnTo>
                    <a:lnTo>
                      <a:pt x="714" y="461"/>
                    </a:lnTo>
                    <a:lnTo>
                      <a:pt x="713" y="461"/>
                    </a:lnTo>
                    <a:lnTo>
                      <a:pt x="713" y="463"/>
                    </a:lnTo>
                    <a:lnTo>
                      <a:pt x="713" y="461"/>
                    </a:lnTo>
                    <a:lnTo>
                      <a:pt x="713" y="463"/>
                    </a:lnTo>
                    <a:lnTo>
                      <a:pt x="714" y="463"/>
                    </a:lnTo>
                    <a:lnTo>
                      <a:pt x="713" y="463"/>
                    </a:lnTo>
                    <a:lnTo>
                      <a:pt x="713" y="465"/>
                    </a:lnTo>
                    <a:lnTo>
                      <a:pt x="713" y="463"/>
                    </a:lnTo>
                    <a:lnTo>
                      <a:pt x="713" y="465"/>
                    </a:lnTo>
                    <a:lnTo>
                      <a:pt x="714" y="465"/>
                    </a:lnTo>
                    <a:lnTo>
                      <a:pt x="716" y="465"/>
                    </a:lnTo>
                    <a:lnTo>
                      <a:pt x="716" y="463"/>
                    </a:lnTo>
                    <a:lnTo>
                      <a:pt x="718" y="463"/>
                    </a:lnTo>
                    <a:lnTo>
                      <a:pt x="718" y="465"/>
                    </a:lnTo>
                    <a:lnTo>
                      <a:pt x="718" y="466"/>
                    </a:lnTo>
                    <a:lnTo>
                      <a:pt x="719" y="466"/>
                    </a:lnTo>
                    <a:lnTo>
                      <a:pt x="719" y="468"/>
                    </a:lnTo>
                    <a:lnTo>
                      <a:pt x="719" y="466"/>
                    </a:lnTo>
                    <a:lnTo>
                      <a:pt x="719" y="468"/>
                    </a:lnTo>
                    <a:lnTo>
                      <a:pt x="719" y="466"/>
                    </a:lnTo>
                    <a:lnTo>
                      <a:pt x="719" y="468"/>
                    </a:lnTo>
                    <a:lnTo>
                      <a:pt x="719" y="466"/>
                    </a:lnTo>
                    <a:lnTo>
                      <a:pt x="719" y="468"/>
                    </a:lnTo>
                    <a:lnTo>
                      <a:pt x="721" y="468"/>
                    </a:lnTo>
                    <a:lnTo>
                      <a:pt x="719" y="468"/>
                    </a:lnTo>
                    <a:lnTo>
                      <a:pt x="718" y="468"/>
                    </a:lnTo>
                    <a:lnTo>
                      <a:pt x="719" y="468"/>
                    </a:lnTo>
                    <a:lnTo>
                      <a:pt x="718" y="468"/>
                    </a:lnTo>
                    <a:lnTo>
                      <a:pt x="716" y="468"/>
                    </a:lnTo>
                    <a:lnTo>
                      <a:pt x="716" y="470"/>
                    </a:lnTo>
                    <a:lnTo>
                      <a:pt x="718" y="470"/>
                    </a:lnTo>
                    <a:lnTo>
                      <a:pt x="716" y="470"/>
                    </a:lnTo>
                    <a:lnTo>
                      <a:pt x="716" y="471"/>
                    </a:lnTo>
                    <a:lnTo>
                      <a:pt x="718" y="471"/>
                    </a:lnTo>
                    <a:lnTo>
                      <a:pt x="716" y="471"/>
                    </a:lnTo>
                    <a:lnTo>
                      <a:pt x="716" y="473"/>
                    </a:lnTo>
                    <a:lnTo>
                      <a:pt x="718" y="473"/>
                    </a:lnTo>
                    <a:lnTo>
                      <a:pt x="716" y="473"/>
                    </a:lnTo>
                    <a:lnTo>
                      <a:pt x="718" y="473"/>
                    </a:lnTo>
                    <a:lnTo>
                      <a:pt x="718" y="475"/>
                    </a:lnTo>
                    <a:lnTo>
                      <a:pt x="716" y="475"/>
                    </a:lnTo>
                    <a:lnTo>
                      <a:pt x="716" y="476"/>
                    </a:lnTo>
                    <a:lnTo>
                      <a:pt x="716" y="478"/>
                    </a:lnTo>
                    <a:lnTo>
                      <a:pt x="714" y="478"/>
                    </a:lnTo>
                    <a:lnTo>
                      <a:pt x="716" y="478"/>
                    </a:lnTo>
                    <a:lnTo>
                      <a:pt x="714" y="478"/>
                    </a:lnTo>
                    <a:lnTo>
                      <a:pt x="716" y="478"/>
                    </a:lnTo>
                    <a:lnTo>
                      <a:pt x="714" y="478"/>
                    </a:lnTo>
                    <a:lnTo>
                      <a:pt x="716" y="478"/>
                    </a:lnTo>
                    <a:lnTo>
                      <a:pt x="714" y="478"/>
                    </a:lnTo>
                    <a:lnTo>
                      <a:pt x="716" y="478"/>
                    </a:lnTo>
                    <a:lnTo>
                      <a:pt x="714" y="478"/>
                    </a:lnTo>
                    <a:lnTo>
                      <a:pt x="716" y="478"/>
                    </a:lnTo>
                    <a:lnTo>
                      <a:pt x="714" y="478"/>
                    </a:lnTo>
                    <a:lnTo>
                      <a:pt x="716" y="478"/>
                    </a:lnTo>
                    <a:lnTo>
                      <a:pt x="716" y="480"/>
                    </a:lnTo>
                    <a:lnTo>
                      <a:pt x="714" y="480"/>
                    </a:lnTo>
                    <a:lnTo>
                      <a:pt x="714" y="481"/>
                    </a:lnTo>
                    <a:lnTo>
                      <a:pt x="714" y="480"/>
                    </a:lnTo>
                    <a:lnTo>
                      <a:pt x="713" y="480"/>
                    </a:lnTo>
                    <a:lnTo>
                      <a:pt x="713" y="481"/>
                    </a:lnTo>
                    <a:lnTo>
                      <a:pt x="711" y="481"/>
                    </a:lnTo>
                    <a:lnTo>
                      <a:pt x="711" y="483"/>
                    </a:lnTo>
                    <a:lnTo>
                      <a:pt x="709" y="483"/>
                    </a:lnTo>
                    <a:lnTo>
                      <a:pt x="709" y="485"/>
                    </a:lnTo>
                    <a:lnTo>
                      <a:pt x="709" y="486"/>
                    </a:lnTo>
                    <a:lnTo>
                      <a:pt x="709" y="488"/>
                    </a:lnTo>
                    <a:lnTo>
                      <a:pt x="709" y="490"/>
                    </a:lnTo>
                    <a:lnTo>
                      <a:pt x="711" y="490"/>
                    </a:lnTo>
                    <a:lnTo>
                      <a:pt x="709" y="490"/>
                    </a:lnTo>
                    <a:lnTo>
                      <a:pt x="709" y="491"/>
                    </a:lnTo>
                    <a:lnTo>
                      <a:pt x="711" y="491"/>
                    </a:lnTo>
                    <a:lnTo>
                      <a:pt x="711" y="493"/>
                    </a:lnTo>
                    <a:lnTo>
                      <a:pt x="711" y="495"/>
                    </a:lnTo>
                    <a:lnTo>
                      <a:pt x="711" y="496"/>
                    </a:lnTo>
                    <a:lnTo>
                      <a:pt x="713" y="496"/>
                    </a:lnTo>
                    <a:lnTo>
                      <a:pt x="713" y="498"/>
                    </a:lnTo>
                    <a:lnTo>
                      <a:pt x="714" y="498"/>
                    </a:lnTo>
                    <a:lnTo>
                      <a:pt x="714" y="496"/>
                    </a:lnTo>
                    <a:lnTo>
                      <a:pt x="714" y="498"/>
                    </a:lnTo>
                    <a:lnTo>
                      <a:pt x="714" y="496"/>
                    </a:lnTo>
                    <a:lnTo>
                      <a:pt x="716" y="496"/>
                    </a:lnTo>
                    <a:lnTo>
                      <a:pt x="714" y="496"/>
                    </a:lnTo>
                    <a:lnTo>
                      <a:pt x="716" y="496"/>
                    </a:lnTo>
                    <a:lnTo>
                      <a:pt x="716" y="498"/>
                    </a:lnTo>
                    <a:lnTo>
                      <a:pt x="716" y="496"/>
                    </a:lnTo>
                    <a:lnTo>
                      <a:pt x="716" y="498"/>
                    </a:lnTo>
                    <a:lnTo>
                      <a:pt x="716" y="500"/>
                    </a:lnTo>
                    <a:lnTo>
                      <a:pt x="714" y="500"/>
                    </a:lnTo>
                    <a:lnTo>
                      <a:pt x="716" y="500"/>
                    </a:lnTo>
                    <a:lnTo>
                      <a:pt x="714" y="500"/>
                    </a:lnTo>
                    <a:lnTo>
                      <a:pt x="716" y="500"/>
                    </a:lnTo>
                    <a:lnTo>
                      <a:pt x="714" y="500"/>
                    </a:lnTo>
                    <a:lnTo>
                      <a:pt x="716" y="500"/>
                    </a:lnTo>
                    <a:lnTo>
                      <a:pt x="716" y="501"/>
                    </a:lnTo>
                    <a:lnTo>
                      <a:pt x="714" y="501"/>
                    </a:lnTo>
                    <a:lnTo>
                      <a:pt x="714" y="503"/>
                    </a:lnTo>
                    <a:lnTo>
                      <a:pt x="713" y="503"/>
                    </a:lnTo>
                    <a:lnTo>
                      <a:pt x="711" y="503"/>
                    </a:lnTo>
                    <a:lnTo>
                      <a:pt x="711" y="501"/>
                    </a:lnTo>
                    <a:lnTo>
                      <a:pt x="711" y="503"/>
                    </a:lnTo>
                    <a:lnTo>
                      <a:pt x="711" y="501"/>
                    </a:lnTo>
                    <a:lnTo>
                      <a:pt x="711" y="503"/>
                    </a:lnTo>
                    <a:lnTo>
                      <a:pt x="711" y="501"/>
                    </a:lnTo>
                    <a:lnTo>
                      <a:pt x="711" y="500"/>
                    </a:lnTo>
                    <a:lnTo>
                      <a:pt x="711" y="498"/>
                    </a:lnTo>
                    <a:lnTo>
                      <a:pt x="711" y="496"/>
                    </a:lnTo>
                    <a:lnTo>
                      <a:pt x="709" y="496"/>
                    </a:lnTo>
                    <a:lnTo>
                      <a:pt x="708" y="496"/>
                    </a:lnTo>
                    <a:lnTo>
                      <a:pt x="708" y="498"/>
                    </a:lnTo>
                    <a:lnTo>
                      <a:pt x="706" y="498"/>
                    </a:lnTo>
                    <a:lnTo>
                      <a:pt x="704" y="498"/>
                    </a:lnTo>
                    <a:lnTo>
                      <a:pt x="703" y="500"/>
                    </a:lnTo>
                    <a:lnTo>
                      <a:pt x="704" y="500"/>
                    </a:lnTo>
                    <a:lnTo>
                      <a:pt x="704" y="501"/>
                    </a:lnTo>
                    <a:lnTo>
                      <a:pt x="703" y="501"/>
                    </a:lnTo>
                    <a:lnTo>
                      <a:pt x="704" y="501"/>
                    </a:lnTo>
                    <a:lnTo>
                      <a:pt x="704" y="503"/>
                    </a:lnTo>
                    <a:lnTo>
                      <a:pt x="704" y="504"/>
                    </a:lnTo>
                    <a:lnTo>
                      <a:pt x="704" y="506"/>
                    </a:lnTo>
                    <a:lnTo>
                      <a:pt x="706" y="506"/>
                    </a:lnTo>
                    <a:lnTo>
                      <a:pt x="704" y="506"/>
                    </a:lnTo>
                    <a:lnTo>
                      <a:pt x="703" y="506"/>
                    </a:lnTo>
                    <a:lnTo>
                      <a:pt x="703" y="504"/>
                    </a:lnTo>
                    <a:lnTo>
                      <a:pt x="703" y="506"/>
                    </a:lnTo>
                    <a:lnTo>
                      <a:pt x="701" y="506"/>
                    </a:lnTo>
                    <a:lnTo>
                      <a:pt x="701" y="508"/>
                    </a:lnTo>
                    <a:lnTo>
                      <a:pt x="699" y="508"/>
                    </a:lnTo>
                    <a:lnTo>
                      <a:pt x="698" y="508"/>
                    </a:lnTo>
                    <a:lnTo>
                      <a:pt x="698" y="509"/>
                    </a:lnTo>
                    <a:lnTo>
                      <a:pt x="698" y="511"/>
                    </a:lnTo>
                    <a:lnTo>
                      <a:pt x="696" y="511"/>
                    </a:lnTo>
                    <a:lnTo>
                      <a:pt x="694" y="511"/>
                    </a:lnTo>
                    <a:lnTo>
                      <a:pt x="694" y="513"/>
                    </a:lnTo>
                    <a:lnTo>
                      <a:pt x="693" y="513"/>
                    </a:lnTo>
                    <a:lnTo>
                      <a:pt x="693" y="514"/>
                    </a:lnTo>
                    <a:lnTo>
                      <a:pt x="694" y="514"/>
                    </a:lnTo>
                    <a:lnTo>
                      <a:pt x="693" y="514"/>
                    </a:lnTo>
                    <a:lnTo>
                      <a:pt x="693" y="516"/>
                    </a:lnTo>
                    <a:lnTo>
                      <a:pt x="691" y="516"/>
                    </a:lnTo>
                    <a:lnTo>
                      <a:pt x="690" y="516"/>
                    </a:lnTo>
                    <a:lnTo>
                      <a:pt x="690" y="518"/>
                    </a:lnTo>
                    <a:lnTo>
                      <a:pt x="690" y="519"/>
                    </a:lnTo>
                    <a:lnTo>
                      <a:pt x="690" y="521"/>
                    </a:lnTo>
                    <a:lnTo>
                      <a:pt x="690" y="519"/>
                    </a:lnTo>
                    <a:lnTo>
                      <a:pt x="690" y="521"/>
                    </a:lnTo>
                    <a:lnTo>
                      <a:pt x="690" y="523"/>
                    </a:lnTo>
                    <a:lnTo>
                      <a:pt x="690" y="524"/>
                    </a:lnTo>
                    <a:lnTo>
                      <a:pt x="688" y="524"/>
                    </a:lnTo>
                    <a:lnTo>
                      <a:pt x="688" y="526"/>
                    </a:lnTo>
                    <a:lnTo>
                      <a:pt x="686" y="526"/>
                    </a:lnTo>
                    <a:lnTo>
                      <a:pt x="688" y="526"/>
                    </a:lnTo>
                    <a:lnTo>
                      <a:pt x="686" y="526"/>
                    </a:lnTo>
                    <a:lnTo>
                      <a:pt x="688" y="526"/>
                    </a:lnTo>
                    <a:lnTo>
                      <a:pt x="686" y="526"/>
                    </a:lnTo>
                    <a:lnTo>
                      <a:pt x="686" y="528"/>
                    </a:lnTo>
                    <a:lnTo>
                      <a:pt x="685" y="528"/>
                    </a:lnTo>
                    <a:lnTo>
                      <a:pt x="685" y="529"/>
                    </a:lnTo>
                    <a:lnTo>
                      <a:pt x="683" y="529"/>
                    </a:lnTo>
                    <a:lnTo>
                      <a:pt x="685" y="529"/>
                    </a:lnTo>
                    <a:lnTo>
                      <a:pt x="683" y="529"/>
                    </a:lnTo>
                    <a:lnTo>
                      <a:pt x="683" y="531"/>
                    </a:lnTo>
                    <a:lnTo>
                      <a:pt x="683" y="533"/>
                    </a:lnTo>
                    <a:lnTo>
                      <a:pt x="685" y="533"/>
                    </a:lnTo>
                    <a:lnTo>
                      <a:pt x="683" y="534"/>
                    </a:lnTo>
                    <a:lnTo>
                      <a:pt x="685" y="534"/>
                    </a:lnTo>
                    <a:lnTo>
                      <a:pt x="683" y="534"/>
                    </a:lnTo>
                    <a:lnTo>
                      <a:pt x="685" y="534"/>
                    </a:lnTo>
                    <a:lnTo>
                      <a:pt x="685" y="536"/>
                    </a:lnTo>
                    <a:lnTo>
                      <a:pt x="683" y="536"/>
                    </a:lnTo>
                    <a:lnTo>
                      <a:pt x="683" y="538"/>
                    </a:lnTo>
                    <a:lnTo>
                      <a:pt x="681" y="538"/>
                    </a:lnTo>
                    <a:lnTo>
                      <a:pt x="683" y="538"/>
                    </a:lnTo>
                    <a:lnTo>
                      <a:pt x="681" y="538"/>
                    </a:lnTo>
                    <a:lnTo>
                      <a:pt x="681" y="539"/>
                    </a:lnTo>
                    <a:lnTo>
                      <a:pt x="680" y="539"/>
                    </a:lnTo>
                    <a:lnTo>
                      <a:pt x="680" y="541"/>
                    </a:lnTo>
                    <a:lnTo>
                      <a:pt x="678" y="541"/>
                    </a:lnTo>
                    <a:lnTo>
                      <a:pt x="678" y="543"/>
                    </a:lnTo>
                    <a:lnTo>
                      <a:pt x="676" y="543"/>
                    </a:lnTo>
                    <a:lnTo>
                      <a:pt x="676" y="544"/>
                    </a:lnTo>
                    <a:lnTo>
                      <a:pt x="676" y="546"/>
                    </a:lnTo>
                    <a:lnTo>
                      <a:pt x="676" y="544"/>
                    </a:lnTo>
                    <a:lnTo>
                      <a:pt x="676" y="546"/>
                    </a:lnTo>
                    <a:lnTo>
                      <a:pt x="676" y="548"/>
                    </a:lnTo>
                    <a:lnTo>
                      <a:pt x="675" y="548"/>
                    </a:lnTo>
                    <a:lnTo>
                      <a:pt x="675" y="549"/>
                    </a:lnTo>
                    <a:lnTo>
                      <a:pt x="673" y="549"/>
                    </a:lnTo>
                    <a:lnTo>
                      <a:pt x="673" y="548"/>
                    </a:lnTo>
                    <a:lnTo>
                      <a:pt x="671" y="548"/>
                    </a:lnTo>
                    <a:lnTo>
                      <a:pt x="670" y="548"/>
                    </a:lnTo>
                    <a:lnTo>
                      <a:pt x="668" y="548"/>
                    </a:lnTo>
                    <a:lnTo>
                      <a:pt x="668" y="549"/>
                    </a:lnTo>
                    <a:lnTo>
                      <a:pt x="670" y="549"/>
                    </a:lnTo>
                    <a:lnTo>
                      <a:pt x="670" y="551"/>
                    </a:lnTo>
                    <a:lnTo>
                      <a:pt x="670" y="553"/>
                    </a:lnTo>
                    <a:lnTo>
                      <a:pt x="671" y="553"/>
                    </a:lnTo>
                    <a:lnTo>
                      <a:pt x="671" y="554"/>
                    </a:lnTo>
                    <a:lnTo>
                      <a:pt x="671" y="556"/>
                    </a:lnTo>
                    <a:lnTo>
                      <a:pt x="671" y="554"/>
                    </a:lnTo>
                    <a:lnTo>
                      <a:pt x="671" y="556"/>
                    </a:lnTo>
                    <a:lnTo>
                      <a:pt x="671" y="558"/>
                    </a:lnTo>
                    <a:lnTo>
                      <a:pt x="670" y="558"/>
                    </a:lnTo>
                    <a:lnTo>
                      <a:pt x="668" y="558"/>
                    </a:lnTo>
                    <a:lnTo>
                      <a:pt x="668" y="559"/>
                    </a:lnTo>
                    <a:lnTo>
                      <a:pt x="666" y="559"/>
                    </a:lnTo>
                    <a:lnTo>
                      <a:pt x="666" y="561"/>
                    </a:lnTo>
                    <a:lnTo>
                      <a:pt x="665" y="561"/>
                    </a:lnTo>
                    <a:lnTo>
                      <a:pt x="665" y="563"/>
                    </a:lnTo>
                    <a:lnTo>
                      <a:pt x="666" y="563"/>
                    </a:lnTo>
                    <a:lnTo>
                      <a:pt x="666" y="564"/>
                    </a:lnTo>
                    <a:lnTo>
                      <a:pt x="666" y="566"/>
                    </a:lnTo>
                    <a:lnTo>
                      <a:pt x="666" y="568"/>
                    </a:lnTo>
                    <a:lnTo>
                      <a:pt x="666" y="569"/>
                    </a:lnTo>
                    <a:lnTo>
                      <a:pt x="666" y="571"/>
                    </a:lnTo>
                    <a:lnTo>
                      <a:pt x="665" y="571"/>
                    </a:lnTo>
                    <a:lnTo>
                      <a:pt x="665" y="573"/>
                    </a:lnTo>
                    <a:lnTo>
                      <a:pt x="665" y="574"/>
                    </a:lnTo>
                    <a:lnTo>
                      <a:pt x="665" y="576"/>
                    </a:lnTo>
                    <a:lnTo>
                      <a:pt x="665" y="578"/>
                    </a:lnTo>
                    <a:lnTo>
                      <a:pt x="663" y="578"/>
                    </a:lnTo>
                    <a:lnTo>
                      <a:pt x="663" y="579"/>
                    </a:lnTo>
                    <a:lnTo>
                      <a:pt x="663" y="581"/>
                    </a:lnTo>
                    <a:lnTo>
                      <a:pt x="665" y="581"/>
                    </a:lnTo>
                    <a:lnTo>
                      <a:pt x="665" y="583"/>
                    </a:lnTo>
                    <a:lnTo>
                      <a:pt x="665" y="581"/>
                    </a:lnTo>
                    <a:lnTo>
                      <a:pt x="665" y="583"/>
                    </a:lnTo>
                    <a:lnTo>
                      <a:pt x="665" y="584"/>
                    </a:lnTo>
                    <a:lnTo>
                      <a:pt x="665" y="586"/>
                    </a:lnTo>
                    <a:lnTo>
                      <a:pt x="665" y="584"/>
                    </a:lnTo>
                    <a:lnTo>
                      <a:pt x="665" y="586"/>
                    </a:lnTo>
                    <a:lnTo>
                      <a:pt x="665" y="588"/>
                    </a:lnTo>
                    <a:lnTo>
                      <a:pt x="665" y="589"/>
                    </a:lnTo>
                    <a:lnTo>
                      <a:pt x="665" y="591"/>
                    </a:lnTo>
                    <a:lnTo>
                      <a:pt x="665" y="592"/>
                    </a:lnTo>
                    <a:lnTo>
                      <a:pt x="663" y="592"/>
                    </a:lnTo>
                    <a:lnTo>
                      <a:pt x="663" y="594"/>
                    </a:lnTo>
                    <a:lnTo>
                      <a:pt x="663" y="592"/>
                    </a:lnTo>
                    <a:lnTo>
                      <a:pt x="663" y="594"/>
                    </a:lnTo>
                    <a:lnTo>
                      <a:pt x="661" y="594"/>
                    </a:lnTo>
                    <a:lnTo>
                      <a:pt x="661" y="596"/>
                    </a:lnTo>
                    <a:lnTo>
                      <a:pt x="660" y="596"/>
                    </a:lnTo>
                    <a:lnTo>
                      <a:pt x="661" y="596"/>
                    </a:lnTo>
                    <a:lnTo>
                      <a:pt x="660" y="596"/>
                    </a:lnTo>
                    <a:lnTo>
                      <a:pt x="660" y="597"/>
                    </a:lnTo>
                    <a:lnTo>
                      <a:pt x="660" y="599"/>
                    </a:lnTo>
                    <a:lnTo>
                      <a:pt x="660" y="601"/>
                    </a:lnTo>
                    <a:lnTo>
                      <a:pt x="661" y="601"/>
                    </a:lnTo>
                    <a:lnTo>
                      <a:pt x="660" y="601"/>
                    </a:lnTo>
                    <a:lnTo>
                      <a:pt x="660" y="602"/>
                    </a:lnTo>
                    <a:lnTo>
                      <a:pt x="660" y="604"/>
                    </a:lnTo>
                    <a:lnTo>
                      <a:pt x="658" y="604"/>
                    </a:lnTo>
                    <a:lnTo>
                      <a:pt x="658" y="606"/>
                    </a:lnTo>
                    <a:lnTo>
                      <a:pt x="660" y="606"/>
                    </a:lnTo>
                    <a:lnTo>
                      <a:pt x="658" y="606"/>
                    </a:lnTo>
                    <a:lnTo>
                      <a:pt x="660" y="606"/>
                    </a:lnTo>
                    <a:lnTo>
                      <a:pt x="658" y="606"/>
                    </a:lnTo>
                    <a:lnTo>
                      <a:pt x="660" y="606"/>
                    </a:lnTo>
                    <a:lnTo>
                      <a:pt x="660" y="607"/>
                    </a:lnTo>
                    <a:lnTo>
                      <a:pt x="658" y="607"/>
                    </a:lnTo>
                    <a:lnTo>
                      <a:pt x="658" y="609"/>
                    </a:lnTo>
                    <a:lnTo>
                      <a:pt x="660" y="609"/>
                    </a:lnTo>
                    <a:lnTo>
                      <a:pt x="660" y="611"/>
                    </a:lnTo>
                    <a:lnTo>
                      <a:pt x="658" y="611"/>
                    </a:lnTo>
                    <a:lnTo>
                      <a:pt x="658" y="612"/>
                    </a:lnTo>
                    <a:lnTo>
                      <a:pt x="658" y="614"/>
                    </a:lnTo>
                    <a:lnTo>
                      <a:pt x="656" y="614"/>
                    </a:lnTo>
                    <a:lnTo>
                      <a:pt x="656" y="616"/>
                    </a:lnTo>
                    <a:lnTo>
                      <a:pt x="655" y="616"/>
                    </a:lnTo>
                    <a:lnTo>
                      <a:pt x="655" y="617"/>
                    </a:lnTo>
                    <a:lnTo>
                      <a:pt x="655" y="619"/>
                    </a:lnTo>
                    <a:lnTo>
                      <a:pt x="653" y="619"/>
                    </a:lnTo>
                    <a:lnTo>
                      <a:pt x="653" y="621"/>
                    </a:lnTo>
                    <a:lnTo>
                      <a:pt x="655" y="621"/>
                    </a:lnTo>
                    <a:lnTo>
                      <a:pt x="653" y="621"/>
                    </a:lnTo>
                    <a:lnTo>
                      <a:pt x="653" y="622"/>
                    </a:lnTo>
                    <a:lnTo>
                      <a:pt x="655" y="622"/>
                    </a:lnTo>
                    <a:lnTo>
                      <a:pt x="653" y="622"/>
                    </a:lnTo>
                    <a:lnTo>
                      <a:pt x="655" y="622"/>
                    </a:lnTo>
                    <a:lnTo>
                      <a:pt x="653" y="622"/>
                    </a:lnTo>
                    <a:lnTo>
                      <a:pt x="653" y="624"/>
                    </a:lnTo>
                    <a:lnTo>
                      <a:pt x="653" y="626"/>
                    </a:lnTo>
                    <a:lnTo>
                      <a:pt x="651" y="626"/>
                    </a:lnTo>
                    <a:lnTo>
                      <a:pt x="651" y="627"/>
                    </a:lnTo>
                    <a:lnTo>
                      <a:pt x="650" y="627"/>
                    </a:lnTo>
                    <a:lnTo>
                      <a:pt x="650" y="629"/>
                    </a:lnTo>
                    <a:lnTo>
                      <a:pt x="650" y="631"/>
                    </a:lnTo>
                    <a:lnTo>
                      <a:pt x="651" y="631"/>
                    </a:lnTo>
                    <a:lnTo>
                      <a:pt x="650" y="631"/>
                    </a:lnTo>
                    <a:lnTo>
                      <a:pt x="651" y="631"/>
                    </a:lnTo>
                    <a:lnTo>
                      <a:pt x="650" y="631"/>
                    </a:lnTo>
                    <a:lnTo>
                      <a:pt x="651" y="631"/>
                    </a:lnTo>
                    <a:lnTo>
                      <a:pt x="651" y="632"/>
                    </a:lnTo>
                    <a:lnTo>
                      <a:pt x="651" y="631"/>
                    </a:lnTo>
                    <a:lnTo>
                      <a:pt x="651" y="632"/>
                    </a:lnTo>
                    <a:lnTo>
                      <a:pt x="651" y="631"/>
                    </a:lnTo>
                    <a:lnTo>
                      <a:pt x="651" y="632"/>
                    </a:lnTo>
                    <a:lnTo>
                      <a:pt x="651" y="631"/>
                    </a:lnTo>
                    <a:lnTo>
                      <a:pt x="651" y="632"/>
                    </a:lnTo>
                    <a:lnTo>
                      <a:pt x="651" y="631"/>
                    </a:lnTo>
                    <a:lnTo>
                      <a:pt x="651" y="632"/>
                    </a:lnTo>
                    <a:lnTo>
                      <a:pt x="650" y="632"/>
                    </a:lnTo>
                    <a:lnTo>
                      <a:pt x="650" y="631"/>
                    </a:lnTo>
                    <a:lnTo>
                      <a:pt x="650" y="632"/>
                    </a:lnTo>
                    <a:lnTo>
                      <a:pt x="650" y="634"/>
                    </a:lnTo>
                    <a:lnTo>
                      <a:pt x="650" y="636"/>
                    </a:lnTo>
                    <a:lnTo>
                      <a:pt x="650" y="634"/>
                    </a:lnTo>
                    <a:lnTo>
                      <a:pt x="648" y="634"/>
                    </a:lnTo>
                    <a:lnTo>
                      <a:pt x="648" y="636"/>
                    </a:lnTo>
                    <a:lnTo>
                      <a:pt x="648" y="637"/>
                    </a:lnTo>
                    <a:lnTo>
                      <a:pt x="648" y="639"/>
                    </a:lnTo>
                    <a:lnTo>
                      <a:pt x="650" y="639"/>
                    </a:lnTo>
                    <a:lnTo>
                      <a:pt x="650" y="637"/>
                    </a:lnTo>
                    <a:lnTo>
                      <a:pt x="650" y="639"/>
                    </a:lnTo>
                    <a:lnTo>
                      <a:pt x="650" y="637"/>
                    </a:lnTo>
                    <a:lnTo>
                      <a:pt x="650" y="639"/>
                    </a:lnTo>
                    <a:lnTo>
                      <a:pt x="650" y="637"/>
                    </a:lnTo>
                    <a:lnTo>
                      <a:pt x="650" y="639"/>
                    </a:lnTo>
                    <a:lnTo>
                      <a:pt x="650" y="637"/>
                    </a:lnTo>
                    <a:lnTo>
                      <a:pt x="650" y="639"/>
                    </a:lnTo>
                    <a:lnTo>
                      <a:pt x="650" y="637"/>
                    </a:lnTo>
                    <a:lnTo>
                      <a:pt x="650" y="639"/>
                    </a:lnTo>
                    <a:lnTo>
                      <a:pt x="651" y="639"/>
                    </a:lnTo>
                    <a:lnTo>
                      <a:pt x="650" y="639"/>
                    </a:lnTo>
                    <a:lnTo>
                      <a:pt x="650" y="641"/>
                    </a:lnTo>
                    <a:lnTo>
                      <a:pt x="650" y="642"/>
                    </a:lnTo>
                    <a:lnTo>
                      <a:pt x="650" y="644"/>
                    </a:lnTo>
                    <a:lnTo>
                      <a:pt x="651" y="644"/>
                    </a:lnTo>
                    <a:lnTo>
                      <a:pt x="650" y="644"/>
                    </a:lnTo>
                    <a:lnTo>
                      <a:pt x="650" y="646"/>
                    </a:lnTo>
                    <a:lnTo>
                      <a:pt x="648" y="646"/>
                    </a:lnTo>
                    <a:lnTo>
                      <a:pt x="648" y="647"/>
                    </a:lnTo>
                    <a:lnTo>
                      <a:pt x="646" y="647"/>
                    </a:lnTo>
                    <a:lnTo>
                      <a:pt x="645" y="647"/>
                    </a:lnTo>
                    <a:lnTo>
                      <a:pt x="646" y="647"/>
                    </a:lnTo>
                    <a:lnTo>
                      <a:pt x="645" y="647"/>
                    </a:lnTo>
                    <a:lnTo>
                      <a:pt x="645" y="649"/>
                    </a:lnTo>
                    <a:lnTo>
                      <a:pt x="646" y="649"/>
                    </a:lnTo>
                    <a:lnTo>
                      <a:pt x="648" y="649"/>
                    </a:lnTo>
                    <a:lnTo>
                      <a:pt x="648" y="651"/>
                    </a:lnTo>
                    <a:lnTo>
                      <a:pt x="650" y="651"/>
                    </a:lnTo>
                    <a:lnTo>
                      <a:pt x="650" y="649"/>
                    </a:lnTo>
                    <a:lnTo>
                      <a:pt x="651" y="649"/>
                    </a:lnTo>
                    <a:lnTo>
                      <a:pt x="651" y="651"/>
                    </a:lnTo>
                    <a:lnTo>
                      <a:pt x="653" y="651"/>
                    </a:lnTo>
                    <a:lnTo>
                      <a:pt x="651" y="651"/>
                    </a:lnTo>
                    <a:lnTo>
                      <a:pt x="653" y="651"/>
                    </a:lnTo>
                    <a:lnTo>
                      <a:pt x="653" y="652"/>
                    </a:lnTo>
                    <a:lnTo>
                      <a:pt x="655" y="652"/>
                    </a:lnTo>
                    <a:lnTo>
                      <a:pt x="655" y="654"/>
                    </a:lnTo>
                    <a:lnTo>
                      <a:pt x="655" y="656"/>
                    </a:lnTo>
                    <a:lnTo>
                      <a:pt x="656" y="656"/>
                    </a:lnTo>
                    <a:lnTo>
                      <a:pt x="656" y="657"/>
                    </a:lnTo>
                    <a:lnTo>
                      <a:pt x="655" y="657"/>
                    </a:lnTo>
                    <a:lnTo>
                      <a:pt x="656" y="657"/>
                    </a:lnTo>
                    <a:lnTo>
                      <a:pt x="656" y="659"/>
                    </a:lnTo>
                    <a:lnTo>
                      <a:pt x="656" y="661"/>
                    </a:lnTo>
                    <a:lnTo>
                      <a:pt x="656" y="659"/>
                    </a:lnTo>
                    <a:lnTo>
                      <a:pt x="658" y="659"/>
                    </a:lnTo>
                    <a:lnTo>
                      <a:pt x="658" y="661"/>
                    </a:lnTo>
                    <a:lnTo>
                      <a:pt x="656" y="661"/>
                    </a:lnTo>
                    <a:lnTo>
                      <a:pt x="655" y="661"/>
                    </a:lnTo>
                    <a:lnTo>
                      <a:pt x="655" y="659"/>
                    </a:lnTo>
                    <a:lnTo>
                      <a:pt x="653" y="659"/>
                    </a:lnTo>
                    <a:lnTo>
                      <a:pt x="653" y="661"/>
                    </a:lnTo>
                    <a:lnTo>
                      <a:pt x="651" y="661"/>
                    </a:lnTo>
                    <a:lnTo>
                      <a:pt x="651" y="662"/>
                    </a:lnTo>
                    <a:lnTo>
                      <a:pt x="650" y="662"/>
                    </a:lnTo>
                    <a:lnTo>
                      <a:pt x="651" y="662"/>
                    </a:lnTo>
                    <a:lnTo>
                      <a:pt x="651" y="664"/>
                    </a:lnTo>
                    <a:lnTo>
                      <a:pt x="653" y="664"/>
                    </a:lnTo>
                    <a:lnTo>
                      <a:pt x="653" y="666"/>
                    </a:lnTo>
                    <a:lnTo>
                      <a:pt x="651" y="666"/>
                    </a:lnTo>
                    <a:lnTo>
                      <a:pt x="653" y="666"/>
                    </a:lnTo>
                    <a:lnTo>
                      <a:pt x="651" y="666"/>
                    </a:lnTo>
                    <a:lnTo>
                      <a:pt x="653" y="666"/>
                    </a:lnTo>
                    <a:lnTo>
                      <a:pt x="651" y="666"/>
                    </a:lnTo>
                    <a:lnTo>
                      <a:pt x="653" y="666"/>
                    </a:lnTo>
                    <a:lnTo>
                      <a:pt x="653" y="667"/>
                    </a:lnTo>
                    <a:lnTo>
                      <a:pt x="651" y="667"/>
                    </a:lnTo>
                    <a:lnTo>
                      <a:pt x="651" y="669"/>
                    </a:lnTo>
                    <a:lnTo>
                      <a:pt x="651" y="671"/>
                    </a:lnTo>
                    <a:lnTo>
                      <a:pt x="651" y="672"/>
                    </a:lnTo>
                    <a:lnTo>
                      <a:pt x="651" y="674"/>
                    </a:lnTo>
                    <a:lnTo>
                      <a:pt x="651" y="672"/>
                    </a:lnTo>
                    <a:lnTo>
                      <a:pt x="651" y="674"/>
                    </a:lnTo>
                    <a:lnTo>
                      <a:pt x="653" y="674"/>
                    </a:lnTo>
                    <a:lnTo>
                      <a:pt x="653" y="675"/>
                    </a:lnTo>
                    <a:lnTo>
                      <a:pt x="653" y="677"/>
                    </a:lnTo>
                    <a:lnTo>
                      <a:pt x="653" y="679"/>
                    </a:lnTo>
                    <a:lnTo>
                      <a:pt x="653" y="677"/>
                    </a:lnTo>
                    <a:lnTo>
                      <a:pt x="653" y="679"/>
                    </a:lnTo>
                    <a:lnTo>
                      <a:pt x="651" y="679"/>
                    </a:lnTo>
                    <a:lnTo>
                      <a:pt x="646" y="675"/>
                    </a:lnTo>
                    <a:lnTo>
                      <a:pt x="640" y="674"/>
                    </a:lnTo>
                    <a:lnTo>
                      <a:pt x="636" y="672"/>
                    </a:lnTo>
                    <a:lnTo>
                      <a:pt x="635" y="672"/>
                    </a:lnTo>
                    <a:lnTo>
                      <a:pt x="631" y="671"/>
                    </a:lnTo>
                    <a:lnTo>
                      <a:pt x="628" y="669"/>
                    </a:lnTo>
                    <a:lnTo>
                      <a:pt x="621" y="667"/>
                    </a:lnTo>
                    <a:lnTo>
                      <a:pt x="618" y="666"/>
                    </a:lnTo>
                    <a:lnTo>
                      <a:pt x="613" y="664"/>
                    </a:lnTo>
                    <a:lnTo>
                      <a:pt x="611" y="662"/>
                    </a:lnTo>
                    <a:lnTo>
                      <a:pt x="608" y="661"/>
                    </a:lnTo>
                    <a:lnTo>
                      <a:pt x="602" y="659"/>
                    </a:lnTo>
                    <a:lnTo>
                      <a:pt x="600" y="659"/>
                    </a:lnTo>
                    <a:lnTo>
                      <a:pt x="597" y="657"/>
                    </a:lnTo>
                    <a:lnTo>
                      <a:pt x="593" y="656"/>
                    </a:lnTo>
                    <a:lnTo>
                      <a:pt x="588" y="654"/>
                    </a:lnTo>
                    <a:lnTo>
                      <a:pt x="585" y="652"/>
                    </a:lnTo>
                    <a:lnTo>
                      <a:pt x="583" y="651"/>
                    </a:lnTo>
                    <a:lnTo>
                      <a:pt x="582" y="651"/>
                    </a:lnTo>
                    <a:lnTo>
                      <a:pt x="580" y="651"/>
                    </a:lnTo>
                    <a:lnTo>
                      <a:pt x="578" y="649"/>
                    </a:lnTo>
                    <a:lnTo>
                      <a:pt x="577" y="649"/>
                    </a:lnTo>
                    <a:lnTo>
                      <a:pt x="575" y="649"/>
                    </a:lnTo>
                    <a:lnTo>
                      <a:pt x="573" y="647"/>
                    </a:lnTo>
                    <a:lnTo>
                      <a:pt x="572" y="647"/>
                    </a:lnTo>
                    <a:lnTo>
                      <a:pt x="570" y="646"/>
                    </a:lnTo>
                    <a:lnTo>
                      <a:pt x="568" y="646"/>
                    </a:lnTo>
                    <a:lnTo>
                      <a:pt x="567" y="644"/>
                    </a:lnTo>
                    <a:lnTo>
                      <a:pt x="565" y="644"/>
                    </a:lnTo>
                    <a:lnTo>
                      <a:pt x="563" y="644"/>
                    </a:lnTo>
                    <a:lnTo>
                      <a:pt x="560" y="642"/>
                    </a:lnTo>
                    <a:lnTo>
                      <a:pt x="558" y="642"/>
                    </a:lnTo>
                    <a:lnTo>
                      <a:pt x="547" y="637"/>
                    </a:lnTo>
                    <a:lnTo>
                      <a:pt x="545" y="636"/>
                    </a:lnTo>
                    <a:lnTo>
                      <a:pt x="540" y="634"/>
                    </a:lnTo>
                    <a:lnTo>
                      <a:pt x="537" y="632"/>
                    </a:lnTo>
                    <a:lnTo>
                      <a:pt x="527" y="629"/>
                    </a:lnTo>
                    <a:lnTo>
                      <a:pt x="523" y="627"/>
                    </a:lnTo>
                    <a:lnTo>
                      <a:pt x="522" y="627"/>
                    </a:lnTo>
                    <a:lnTo>
                      <a:pt x="520" y="627"/>
                    </a:lnTo>
                    <a:lnTo>
                      <a:pt x="522" y="627"/>
                    </a:lnTo>
                    <a:lnTo>
                      <a:pt x="520" y="627"/>
                    </a:lnTo>
                    <a:lnTo>
                      <a:pt x="518" y="627"/>
                    </a:lnTo>
                    <a:lnTo>
                      <a:pt x="517" y="627"/>
                    </a:lnTo>
                    <a:lnTo>
                      <a:pt x="517" y="626"/>
                    </a:lnTo>
                    <a:lnTo>
                      <a:pt x="518" y="626"/>
                    </a:lnTo>
                    <a:lnTo>
                      <a:pt x="518" y="624"/>
                    </a:lnTo>
                    <a:lnTo>
                      <a:pt x="518" y="622"/>
                    </a:lnTo>
                    <a:lnTo>
                      <a:pt x="520" y="622"/>
                    </a:lnTo>
                    <a:lnTo>
                      <a:pt x="520" y="621"/>
                    </a:lnTo>
                    <a:lnTo>
                      <a:pt x="522" y="621"/>
                    </a:lnTo>
                    <a:lnTo>
                      <a:pt x="522" y="619"/>
                    </a:lnTo>
                    <a:lnTo>
                      <a:pt x="523" y="619"/>
                    </a:lnTo>
                    <a:lnTo>
                      <a:pt x="522" y="619"/>
                    </a:lnTo>
                    <a:lnTo>
                      <a:pt x="523" y="619"/>
                    </a:lnTo>
                    <a:lnTo>
                      <a:pt x="522" y="619"/>
                    </a:lnTo>
                    <a:lnTo>
                      <a:pt x="523" y="619"/>
                    </a:lnTo>
                    <a:lnTo>
                      <a:pt x="523" y="617"/>
                    </a:lnTo>
                    <a:lnTo>
                      <a:pt x="525" y="617"/>
                    </a:lnTo>
                    <a:lnTo>
                      <a:pt x="525" y="616"/>
                    </a:lnTo>
                    <a:lnTo>
                      <a:pt x="525" y="614"/>
                    </a:lnTo>
                    <a:lnTo>
                      <a:pt x="523" y="614"/>
                    </a:lnTo>
                    <a:lnTo>
                      <a:pt x="525" y="614"/>
                    </a:lnTo>
                    <a:lnTo>
                      <a:pt x="525" y="612"/>
                    </a:lnTo>
                    <a:lnTo>
                      <a:pt x="523" y="612"/>
                    </a:lnTo>
                    <a:lnTo>
                      <a:pt x="523" y="611"/>
                    </a:lnTo>
                    <a:lnTo>
                      <a:pt x="522" y="611"/>
                    </a:lnTo>
                    <a:lnTo>
                      <a:pt x="520" y="611"/>
                    </a:lnTo>
                    <a:lnTo>
                      <a:pt x="518" y="611"/>
                    </a:lnTo>
                    <a:lnTo>
                      <a:pt x="518" y="609"/>
                    </a:lnTo>
                    <a:lnTo>
                      <a:pt x="518" y="607"/>
                    </a:lnTo>
                    <a:lnTo>
                      <a:pt x="518" y="606"/>
                    </a:lnTo>
                    <a:lnTo>
                      <a:pt x="517" y="606"/>
                    </a:lnTo>
                    <a:lnTo>
                      <a:pt x="518" y="606"/>
                    </a:lnTo>
                    <a:lnTo>
                      <a:pt x="518" y="604"/>
                    </a:lnTo>
                    <a:lnTo>
                      <a:pt x="518" y="602"/>
                    </a:lnTo>
                    <a:lnTo>
                      <a:pt x="517" y="602"/>
                    </a:lnTo>
                    <a:lnTo>
                      <a:pt x="515" y="602"/>
                    </a:lnTo>
                    <a:lnTo>
                      <a:pt x="515" y="601"/>
                    </a:lnTo>
                    <a:lnTo>
                      <a:pt x="515" y="599"/>
                    </a:lnTo>
                    <a:lnTo>
                      <a:pt x="514" y="599"/>
                    </a:lnTo>
                    <a:lnTo>
                      <a:pt x="514" y="597"/>
                    </a:lnTo>
                    <a:lnTo>
                      <a:pt x="512" y="597"/>
                    </a:lnTo>
                    <a:lnTo>
                      <a:pt x="512" y="596"/>
                    </a:lnTo>
                    <a:lnTo>
                      <a:pt x="512" y="594"/>
                    </a:lnTo>
                    <a:lnTo>
                      <a:pt x="514" y="594"/>
                    </a:lnTo>
                    <a:lnTo>
                      <a:pt x="514" y="592"/>
                    </a:lnTo>
                    <a:lnTo>
                      <a:pt x="512" y="592"/>
                    </a:lnTo>
                    <a:lnTo>
                      <a:pt x="512" y="591"/>
                    </a:lnTo>
                    <a:lnTo>
                      <a:pt x="512" y="589"/>
                    </a:lnTo>
                    <a:lnTo>
                      <a:pt x="512" y="591"/>
                    </a:lnTo>
                    <a:lnTo>
                      <a:pt x="512" y="589"/>
                    </a:lnTo>
                    <a:lnTo>
                      <a:pt x="512" y="588"/>
                    </a:lnTo>
                    <a:lnTo>
                      <a:pt x="512" y="586"/>
                    </a:lnTo>
                    <a:lnTo>
                      <a:pt x="510" y="586"/>
                    </a:lnTo>
                    <a:lnTo>
                      <a:pt x="512" y="586"/>
                    </a:lnTo>
                    <a:lnTo>
                      <a:pt x="512" y="584"/>
                    </a:lnTo>
                    <a:lnTo>
                      <a:pt x="512" y="583"/>
                    </a:lnTo>
                    <a:lnTo>
                      <a:pt x="512" y="584"/>
                    </a:lnTo>
                    <a:lnTo>
                      <a:pt x="512" y="583"/>
                    </a:lnTo>
                    <a:lnTo>
                      <a:pt x="510" y="583"/>
                    </a:lnTo>
                    <a:lnTo>
                      <a:pt x="512" y="583"/>
                    </a:lnTo>
                    <a:lnTo>
                      <a:pt x="510" y="583"/>
                    </a:lnTo>
                    <a:lnTo>
                      <a:pt x="510" y="581"/>
                    </a:lnTo>
                    <a:lnTo>
                      <a:pt x="512" y="581"/>
                    </a:lnTo>
                    <a:lnTo>
                      <a:pt x="510" y="581"/>
                    </a:lnTo>
                    <a:lnTo>
                      <a:pt x="512" y="581"/>
                    </a:lnTo>
                    <a:lnTo>
                      <a:pt x="512" y="579"/>
                    </a:lnTo>
                    <a:lnTo>
                      <a:pt x="510" y="579"/>
                    </a:lnTo>
                    <a:lnTo>
                      <a:pt x="509" y="579"/>
                    </a:lnTo>
                    <a:lnTo>
                      <a:pt x="509" y="578"/>
                    </a:lnTo>
                    <a:lnTo>
                      <a:pt x="509" y="579"/>
                    </a:lnTo>
                    <a:lnTo>
                      <a:pt x="509" y="578"/>
                    </a:lnTo>
                    <a:lnTo>
                      <a:pt x="509" y="576"/>
                    </a:lnTo>
                    <a:lnTo>
                      <a:pt x="507" y="576"/>
                    </a:lnTo>
                    <a:lnTo>
                      <a:pt x="509" y="576"/>
                    </a:lnTo>
                    <a:lnTo>
                      <a:pt x="509" y="574"/>
                    </a:lnTo>
                    <a:lnTo>
                      <a:pt x="509" y="576"/>
                    </a:lnTo>
                    <a:lnTo>
                      <a:pt x="509" y="574"/>
                    </a:lnTo>
                    <a:lnTo>
                      <a:pt x="509" y="573"/>
                    </a:lnTo>
                    <a:lnTo>
                      <a:pt x="507" y="573"/>
                    </a:lnTo>
                    <a:lnTo>
                      <a:pt x="505" y="573"/>
                    </a:lnTo>
                    <a:lnTo>
                      <a:pt x="507" y="573"/>
                    </a:lnTo>
                    <a:lnTo>
                      <a:pt x="505" y="573"/>
                    </a:lnTo>
                    <a:lnTo>
                      <a:pt x="504" y="573"/>
                    </a:lnTo>
                    <a:lnTo>
                      <a:pt x="504" y="571"/>
                    </a:lnTo>
                    <a:lnTo>
                      <a:pt x="502" y="571"/>
                    </a:lnTo>
                    <a:lnTo>
                      <a:pt x="504" y="571"/>
                    </a:lnTo>
                    <a:lnTo>
                      <a:pt x="502" y="571"/>
                    </a:lnTo>
                    <a:lnTo>
                      <a:pt x="504" y="571"/>
                    </a:lnTo>
                    <a:lnTo>
                      <a:pt x="504" y="569"/>
                    </a:lnTo>
                    <a:lnTo>
                      <a:pt x="502" y="569"/>
                    </a:lnTo>
                    <a:lnTo>
                      <a:pt x="504" y="569"/>
                    </a:lnTo>
                    <a:lnTo>
                      <a:pt x="502" y="569"/>
                    </a:lnTo>
                    <a:lnTo>
                      <a:pt x="500" y="569"/>
                    </a:lnTo>
                    <a:lnTo>
                      <a:pt x="499" y="569"/>
                    </a:lnTo>
                    <a:lnTo>
                      <a:pt x="499" y="568"/>
                    </a:lnTo>
                    <a:lnTo>
                      <a:pt x="499" y="569"/>
                    </a:lnTo>
                    <a:lnTo>
                      <a:pt x="499" y="568"/>
                    </a:lnTo>
                    <a:lnTo>
                      <a:pt x="497" y="568"/>
                    </a:lnTo>
                    <a:lnTo>
                      <a:pt x="495" y="568"/>
                    </a:lnTo>
                    <a:lnTo>
                      <a:pt x="495" y="566"/>
                    </a:lnTo>
                    <a:lnTo>
                      <a:pt x="494" y="566"/>
                    </a:lnTo>
                    <a:lnTo>
                      <a:pt x="494" y="568"/>
                    </a:lnTo>
                    <a:lnTo>
                      <a:pt x="492" y="568"/>
                    </a:lnTo>
                    <a:lnTo>
                      <a:pt x="492" y="566"/>
                    </a:lnTo>
                    <a:lnTo>
                      <a:pt x="490" y="566"/>
                    </a:lnTo>
                    <a:lnTo>
                      <a:pt x="489" y="566"/>
                    </a:lnTo>
                    <a:lnTo>
                      <a:pt x="489" y="564"/>
                    </a:lnTo>
                    <a:lnTo>
                      <a:pt x="487" y="564"/>
                    </a:lnTo>
                    <a:lnTo>
                      <a:pt x="485" y="564"/>
                    </a:lnTo>
                    <a:lnTo>
                      <a:pt x="485" y="566"/>
                    </a:lnTo>
                    <a:lnTo>
                      <a:pt x="484" y="566"/>
                    </a:lnTo>
                    <a:lnTo>
                      <a:pt x="482" y="566"/>
                    </a:lnTo>
                    <a:lnTo>
                      <a:pt x="482" y="568"/>
                    </a:lnTo>
                    <a:lnTo>
                      <a:pt x="480" y="568"/>
                    </a:lnTo>
                    <a:lnTo>
                      <a:pt x="479" y="568"/>
                    </a:lnTo>
                    <a:lnTo>
                      <a:pt x="477" y="568"/>
                    </a:lnTo>
                    <a:lnTo>
                      <a:pt x="479" y="568"/>
                    </a:lnTo>
                    <a:lnTo>
                      <a:pt x="479" y="569"/>
                    </a:lnTo>
                    <a:lnTo>
                      <a:pt x="477" y="569"/>
                    </a:lnTo>
                    <a:lnTo>
                      <a:pt x="475" y="569"/>
                    </a:lnTo>
                    <a:lnTo>
                      <a:pt x="475" y="568"/>
                    </a:lnTo>
                    <a:lnTo>
                      <a:pt x="474" y="568"/>
                    </a:lnTo>
                    <a:lnTo>
                      <a:pt x="474" y="569"/>
                    </a:lnTo>
                    <a:lnTo>
                      <a:pt x="474" y="568"/>
                    </a:lnTo>
                    <a:lnTo>
                      <a:pt x="475" y="568"/>
                    </a:lnTo>
                    <a:lnTo>
                      <a:pt x="475" y="566"/>
                    </a:lnTo>
                    <a:lnTo>
                      <a:pt x="474" y="566"/>
                    </a:lnTo>
                    <a:lnTo>
                      <a:pt x="472" y="566"/>
                    </a:lnTo>
                    <a:lnTo>
                      <a:pt x="470" y="566"/>
                    </a:lnTo>
                    <a:lnTo>
                      <a:pt x="469" y="566"/>
                    </a:lnTo>
                    <a:lnTo>
                      <a:pt x="470" y="566"/>
                    </a:lnTo>
                    <a:lnTo>
                      <a:pt x="469" y="566"/>
                    </a:lnTo>
                    <a:lnTo>
                      <a:pt x="467" y="566"/>
                    </a:lnTo>
                    <a:lnTo>
                      <a:pt x="465" y="566"/>
                    </a:lnTo>
                    <a:lnTo>
                      <a:pt x="465" y="568"/>
                    </a:lnTo>
                    <a:lnTo>
                      <a:pt x="464" y="568"/>
                    </a:lnTo>
                    <a:lnTo>
                      <a:pt x="464" y="569"/>
                    </a:lnTo>
                    <a:lnTo>
                      <a:pt x="462" y="569"/>
                    </a:lnTo>
                    <a:lnTo>
                      <a:pt x="462" y="571"/>
                    </a:lnTo>
                    <a:lnTo>
                      <a:pt x="462" y="573"/>
                    </a:lnTo>
                    <a:lnTo>
                      <a:pt x="460" y="573"/>
                    </a:lnTo>
                    <a:lnTo>
                      <a:pt x="460" y="574"/>
                    </a:lnTo>
                    <a:lnTo>
                      <a:pt x="459" y="574"/>
                    </a:lnTo>
                    <a:lnTo>
                      <a:pt x="460" y="574"/>
                    </a:lnTo>
                    <a:lnTo>
                      <a:pt x="460" y="573"/>
                    </a:lnTo>
                    <a:lnTo>
                      <a:pt x="459" y="573"/>
                    </a:lnTo>
                    <a:lnTo>
                      <a:pt x="459" y="574"/>
                    </a:lnTo>
                    <a:lnTo>
                      <a:pt x="459" y="573"/>
                    </a:lnTo>
                    <a:lnTo>
                      <a:pt x="457" y="573"/>
                    </a:lnTo>
                    <a:lnTo>
                      <a:pt x="455" y="573"/>
                    </a:lnTo>
                    <a:lnTo>
                      <a:pt x="454" y="573"/>
                    </a:lnTo>
                    <a:lnTo>
                      <a:pt x="452" y="573"/>
                    </a:lnTo>
                    <a:lnTo>
                      <a:pt x="450" y="573"/>
                    </a:lnTo>
                    <a:lnTo>
                      <a:pt x="449" y="573"/>
                    </a:lnTo>
                    <a:lnTo>
                      <a:pt x="449" y="571"/>
                    </a:lnTo>
                    <a:lnTo>
                      <a:pt x="449" y="573"/>
                    </a:lnTo>
                    <a:lnTo>
                      <a:pt x="447" y="573"/>
                    </a:lnTo>
                    <a:lnTo>
                      <a:pt x="447" y="571"/>
                    </a:lnTo>
                    <a:lnTo>
                      <a:pt x="447" y="573"/>
                    </a:lnTo>
                    <a:lnTo>
                      <a:pt x="447" y="571"/>
                    </a:lnTo>
                    <a:lnTo>
                      <a:pt x="445" y="571"/>
                    </a:lnTo>
                    <a:lnTo>
                      <a:pt x="445" y="569"/>
                    </a:lnTo>
                    <a:lnTo>
                      <a:pt x="444" y="569"/>
                    </a:lnTo>
                    <a:lnTo>
                      <a:pt x="445" y="569"/>
                    </a:lnTo>
                    <a:lnTo>
                      <a:pt x="444" y="569"/>
                    </a:lnTo>
                    <a:lnTo>
                      <a:pt x="444" y="571"/>
                    </a:lnTo>
                    <a:lnTo>
                      <a:pt x="444" y="573"/>
                    </a:lnTo>
                    <a:lnTo>
                      <a:pt x="442" y="573"/>
                    </a:lnTo>
                    <a:lnTo>
                      <a:pt x="442" y="574"/>
                    </a:lnTo>
                    <a:lnTo>
                      <a:pt x="440" y="574"/>
                    </a:lnTo>
                    <a:lnTo>
                      <a:pt x="442" y="574"/>
                    </a:lnTo>
                    <a:lnTo>
                      <a:pt x="440" y="574"/>
                    </a:lnTo>
                    <a:lnTo>
                      <a:pt x="440" y="576"/>
                    </a:lnTo>
                    <a:lnTo>
                      <a:pt x="440" y="578"/>
                    </a:lnTo>
                    <a:lnTo>
                      <a:pt x="439" y="578"/>
                    </a:lnTo>
                    <a:lnTo>
                      <a:pt x="439" y="576"/>
                    </a:lnTo>
                    <a:lnTo>
                      <a:pt x="437" y="576"/>
                    </a:lnTo>
                    <a:lnTo>
                      <a:pt x="437" y="578"/>
                    </a:lnTo>
                    <a:lnTo>
                      <a:pt x="437" y="576"/>
                    </a:lnTo>
                    <a:lnTo>
                      <a:pt x="435" y="576"/>
                    </a:lnTo>
                    <a:lnTo>
                      <a:pt x="434" y="576"/>
                    </a:lnTo>
                    <a:lnTo>
                      <a:pt x="434" y="574"/>
                    </a:lnTo>
                    <a:lnTo>
                      <a:pt x="434" y="576"/>
                    </a:lnTo>
                    <a:lnTo>
                      <a:pt x="432" y="576"/>
                    </a:lnTo>
                    <a:lnTo>
                      <a:pt x="432" y="578"/>
                    </a:lnTo>
                    <a:lnTo>
                      <a:pt x="431" y="578"/>
                    </a:lnTo>
                    <a:lnTo>
                      <a:pt x="431" y="576"/>
                    </a:lnTo>
                    <a:lnTo>
                      <a:pt x="431" y="578"/>
                    </a:lnTo>
                    <a:lnTo>
                      <a:pt x="429" y="578"/>
                    </a:lnTo>
                    <a:lnTo>
                      <a:pt x="431" y="578"/>
                    </a:lnTo>
                    <a:lnTo>
                      <a:pt x="431" y="576"/>
                    </a:lnTo>
                    <a:lnTo>
                      <a:pt x="429" y="576"/>
                    </a:lnTo>
                    <a:lnTo>
                      <a:pt x="431" y="576"/>
                    </a:lnTo>
                    <a:lnTo>
                      <a:pt x="429" y="576"/>
                    </a:lnTo>
                    <a:lnTo>
                      <a:pt x="427" y="576"/>
                    </a:lnTo>
                    <a:lnTo>
                      <a:pt x="427" y="574"/>
                    </a:lnTo>
                    <a:lnTo>
                      <a:pt x="427" y="576"/>
                    </a:lnTo>
                    <a:lnTo>
                      <a:pt x="426" y="576"/>
                    </a:lnTo>
                    <a:lnTo>
                      <a:pt x="424" y="576"/>
                    </a:lnTo>
                    <a:lnTo>
                      <a:pt x="424" y="574"/>
                    </a:lnTo>
                    <a:lnTo>
                      <a:pt x="422" y="574"/>
                    </a:lnTo>
                    <a:lnTo>
                      <a:pt x="424" y="574"/>
                    </a:lnTo>
                    <a:lnTo>
                      <a:pt x="422" y="574"/>
                    </a:lnTo>
                    <a:lnTo>
                      <a:pt x="422" y="573"/>
                    </a:lnTo>
                    <a:lnTo>
                      <a:pt x="422" y="574"/>
                    </a:lnTo>
                    <a:lnTo>
                      <a:pt x="421" y="574"/>
                    </a:lnTo>
                    <a:lnTo>
                      <a:pt x="419" y="574"/>
                    </a:lnTo>
                    <a:lnTo>
                      <a:pt x="419" y="573"/>
                    </a:lnTo>
                    <a:lnTo>
                      <a:pt x="419" y="574"/>
                    </a:lnTo>
                    <a:lnTo>
                      <a:pt x="419" y="573"/>
                    </a:lnTo>
                    <a:lnTo>
                      <a:pt x="419" y="574"/>
                    </a:lnTo>
                    <a:lnTo>
                      <a:pt x="419" y="573"/>
                    </a:lnTo>
                    <a:lnTo>
                      <a:pt x="419" y="574"/>
                    </a:lnTo>
                    <a:lnTo>
                      <a:pt x="417" y="574"/>
                    </a:lnTo>
                    <a:lnTo>
                      <a:pt x="419" y="573"/>
                    </a:lnTo>
                    <a:lnTo>
                      <a:pt x="417" y="573"/>
                    </a:lnTo>
                    <a:lnTo>
                      <a:pt x="419" y="573"/>
                    </a:lnTo>
                    <a:lnTo>
                      <a:pt x="417" y="573"/>
                    </a:lnTo>
                    <a:lnTo>
                      <a:pt x="417" y="571"/>
                    </a:lnTo>
                    <a:lnTo>
                      <a:pt x="416" y="571"/>
                    </a:lnTo>
                    <a:lnTo>
                      <a:pt x="416" y="573"/>
                    </a:lnTo>
                    <a:lnTo>
                      <a:pt x="414" y="573"/>
                    </a:lnTo>
                    <a:lnTo>
                      <a:pt x="414" y="571"/>
                    </a:lnTo>
                    <a:lnTo>
                      <a:pt x="414" y="573"/>
                    </a:lnTo>
                    <a:lnTo>
                      <a:pt x="414" y="571"/>
                    </a:lnTo>
                    <a:lnTo>
                      <a:pt x="412" y="571"/>
                    </a:lnTo>
                    <a:lnTo>
                      <a:pt x="414" y="571"/>
                    </a:lnTo>
                    <a:lnTo>
                      <a:pt x="412" y="571"/>
                    </a:lnTo>
                    <a:lnTo>
                      <a:pt x="411" y="571"/>
                    </a:lnTo>
                    <a:lnTo>
                      <a:pt x="412" y="571"/>
                    </a:lnTo>
                    <a:lnTo>
                      <a:pt x="411" y="571"/>
                    </a:lnTo>
                    <a:lnTo>
                      <a:pt x="412" y="571"/>
                    </a:lnTo>
                    <a:lnTo>
                      <a:pt x="411" y="571"/>
                    </a:lnTo>
                    <a:lnTo>
                      <a:pt x="411" y="569"/>
                    </a:lnTo>
                    <a:lnTo>
                      <a:pt x="409" y="569"/>
                    </a:lnTo>
                    <a:lnTo>
                      <a:pt x="411" y="569"/>
                    </a:lnTo>
                    <a:lnTo>
                      <a:pt x="409" y="569"/>
                    </a:lnTo>
                    <a:lnTo>
                      <a:pt x="407" y="569"/>
                    </a:lnTo>
                    <a:lnTo>
                      <a:pt x="407" y="568"/>
                    </a:lnTo>
                    <a:lnTo>
                      <a:pt x="409" y="568"/>
                    </a:lnTo>
                    <a:lnTo>
                      <a:pt x="407" y="568"/>
                    </a:lnTo>
                    <a:lnTo>
                      <a:pt x="406" y="568"/>
                    </a:lnTo>
                    <a:lnTo>
                      <a:pt x="404" y="568"/>
                    </a:lnTo>
                    <a:lnTo>
                      <a:pt x="406" y="568"/>
                    </a:lnTo>
                    <a:lnTo>
                      <a:pt x="404" y="568"/>
                    </a:lnTo>
                    <a:lnTo>
                      <a:pt x="404" y="569"/>
                    </a:lnTo>
                    <a:lnTo>
                      <a:pt x="404" y="568"/>
                    </a:lnTo>
                    <a:lnTo>
                      <a:pt x="404" y="569"/>
                    </a:lnTo>
                    <a:lnTo>
                      <a:pt x="404" y="568"/>
                    </a:lnTo>
                    <a:lnTo>
                      <a:pt x="402" y="568"/>
                    </a:lnTo>
                    <a:lnTo>
                      <a:pt x="402" y="566"/>
                    </a:lnTo>
                    <a:lnTo>
                      <a:pt x="401" y="566"/>
                    </a:lnTo>
                    <a:lnTo>
                      <a:pt x="401" y="568"/>
                    </a:lnTo>
                    <a:lnTo>
                      <a:pt x="399" y="568"/>
                    </a:lnTo>
                    <a:lnTo>
                      <a:pt x="401" y="568"/>
                    </a:lnTo>
                    <a:lnTo>
                      <a:pt x="401" y="569"/>
                    </a:lnTo>
                    <a:lnTo>
                      <a:pt x="399" y="569"/>
                    </a:lnTo>
                    <a:lnTo>
                      <a:pt x="399" y="568"/>
                    </a:lnTo>
                    <a:lnTo>
                      <a:pt x="397" y="568"/>
                    </a:lnTo>
                    <a:lnTo>
                      <a:pt x="397" y="566"/>
                    </a:lnTo>
                    <a:lnTo>
                      <a:pt x="396" y="566"/>
                    </a:lnTo>
                    <a:lnTo>
                      <a:pt x="396" y="568"/>
                    </a:lnTo>
                    <a:lnTo>
                      <a:pt x="394" y="566"/>
                    </a:lnTo>
                    <a:lnTo>
                      <a:pt x="394" y="568"/>
                    </a:lnTo>
                    <a:lnTo>
                      <a:pt x="394" y="569"/>
                    </a:lnTo>
                    <a:lnTo>
                      <a:pt x="392" y="569"/>
                    </a:lnTo>
                    <a:lnTo>
                      <a:pt x="392" y="571"/>
                    </a:lnTo>
                    <a:lnTo>
                      <a:pt x="391" y="571"/>
                    </a:lnTo>
                    <a:lnTo>
                      <a:pt x="392" y="571"/>
                    </a:lnTo>
                    <a:lnTo>
                      <a:pt x="392" y="573"/>
                    </a:lnTo>
                    <a:lnTo>
                      <a:pt x="391" y="573"/>
                    </a:lnTo>
                    <a:lnTo>
                      <a:pt x="389" y="573"/>
                    </a:lnTo>
                    <a:lnTo>
                      <a:pt x="389" y="571"/>
                    </a:lnTo>
                    <a:lnTo>
                      <a:pt x="387" y="571"/>
                    </a:lnTo>
                    <a:lnTo>
                      <a:pt x="387" y="573"/>
                    </a:lnTo>
                    <a:lnTo>
                      <a:pt x="386" y="573"/>
                    </a:lnTo>
                    <a:lnTo>
                      <a:pt x="384" y="573"/>
                    </a:lnTo>
                    <a:lnTo>
                      <a:pt x="386" y="573"/>
                    </a:lnTo>
                    <a:lnTo>
                      <a:pt x="384" y="573"/>
                    </a:lnTo>
                    <a:lnTo>
                      <a:pt x="384" y="571"/>
                    </a:lnTo>
                    <a:lnTo>
                      <a:pt x="386" y="571"/>
                    </a:lnTo>
                    <a:lnTo>
                      <a:pt x="384" y="571"/>
                    </a:lnTo>
                    <a:lnTo>
                      <a:pt x="386" y="571"/>
                    </a:lnTo>
                    <a:lnTo>
                      <a:pt x="384" y="571"/>
                    </a:lnTo>
                    <a:lnTo>
                      <a:pt x="382" y="571"/>
                    </a:lnTo>
                    <a:lnTo>
                      <a:pt x="381" y="571"/>
                    </a:lnTo>
                    <a:lnTo>
                      <a:pt x="381" y="573"/>
                    </a:lnTo>
                    <a:lnTo>
                      <a:pt x="381" y="571"/>
                    </a:lnTo>
                    <a:lnTo>
                      <a:pt x="379" y="571"/>
                    </a:lnTo>
                    <a:lnTo>
                      <a:pt x="379" y="573"/>
                    </a:lnTo>
                    <a:lnTo>
                      <a:pt x="379" y="571"/>
                    </a:lnTo>
                    <a:lnTo>
                      <a:pt x="379" y="573"/>
                    </a:lnTo>
                    <a:lnTo>
                      <a:pt x="377" y="573"/>
                    </a:lnTo>
                    <a:lnTo>
                      <a:pt x="379" y="573"/>
                    </a:lnTo>
                    <a:lnTo>
                      <a:pt x="379" y="571"/>
                    </a:lnTo>
                    <a:lnTo>
                      <a:pt x="379" y="573"/>
                    </a:lnTo>
                    <a:lnTo>
                      <a:pt x="379" y="571"/>
                    </a:lnTo>
                    <a:lnTo>
                      <a:pt x="377" y="571"/>
                    </a:lnTo>
                    <a:lnTo>
                      <a:pt x="377" y="573"/>
                    </a:lnTo>
                    <a:lnTo>
                      <a:pt x="377" y="571"/>
                    </a:lnTo>
                    <a:lnTo>
                      <a:pt x="377" y="573"/>
                    </a:lnTo>
                    <a:lnTo>
                      <a:pt x="377" y="571"/>
                    </a:lnTo>
                    <a:lnTo>
                      <a:pt x="376" y="571"/>
                    </a:lnTo>
                    <a:lnTo>
                      <a:pt x="374" y="571"/>
                    </a:lnTo>
                    <a:lnTo>
                      <a:pt x="374" y="569"/>
                    </a:lnTo>
                    <a:lnTo>
                      <a:pt x="372" y="569"/>
                    </a:lnTo>
                    <a:lnTo>
                      <a:pt x="372" y="571"/>
                    </a:lnTo>
                    <a:lnTo>
                      <a:pt x="372" y="569"/>
                    </a:lnTo>
                    <a:lnTo>
                      <a:pt x="371" y="569"/>
                    </a:lnTo>
                    <a:lnTo>
                      <a:pt x="371" y="571"/>
                    </a:lnTo>
                    <a:lnTo>
                      <a:pt x="371" y="569"/>
                    </a:lnTo>
                    <a:lnTo>
                      <a:pt x="371" y="571"/>
                    </a:lnTo>
                    <a:lnTo>
                      <a:pt x="369" y="571"/>
                    </a:lnTo>
                    <a:lnTo>
                      <a:pt x="369" y="569"/>
                    </a:lnTo>
                    <a:lnTo>
                      <a:pt x="369" y="571"/>
                    </a:lnTo>
                    <a:lnTo>
                      <a:pt x="367" y="571"/>
                    </a:lnTo>
                    <a:lnTo>
                      <a:pt x="367" y="569"/>
                    </a:lnTo>
                    <a:lnTo>
                      <a:pt x="366" y="569"/>
                    </a:lnTo>
                    <a:lnTo>
                      <a:pt x="364" y="569"/>
                    </a:lnTo>
                    <a:lnTo>
                      <a:pt x="364" y="571"/>
                    </a:lnTo>
                    <a:lnTo>
                      <a:pt x="362" y="571"/>
                    </a:lnTo>
                    <a:lnTo>
                      <a:pt x="362" y="569"/>
                    </a:lnTo>
                    <a:lnTo>
                      <a:pt x="362" y="571"/>
                    </a:lnTo>
                    <a:lnTo>
                      <a:pt x="361" y="571"/>
                    </a:lnTo>
                    <a:lnTo>
                      <a:pt x="362" y="571"/>
                    </a:lnTo>
                    <a:lnTo>
                      <a:pt x="362" y="569"/>
                    </a:lnTo>
                    <a:lnTo>
                      <a:pt x="361" y="569"/>
                    </a:lnTo>
                    <a:lnTo>
                      <a:pt x="361" y="568"/>
                    </a:lnTo>
                    <a:lnTo>
                      <a:pt x="359" y="568"/>
                    </a:lnTo>
                    <a:lnTo>
                      <a:pt x="361" y="568"/>
                    </a:lnTo>
                    <a:lnTo>
                      <a:pt x="359" y="568"/>
                    </a:lnTo>
                    <a:lnTo>
                      <a:pt x="361" y="568"/>
                    </a:lnTo>
                    <a:lnTo>
                      <a:pt x="361" y="566"/>
                    </a:lnTo>
                    <a:lnTo>
                      <a:pt x="359" y="566"/>
                    </a:lnTo>
                    <a:lnTo>
                      <a:pt x="359" y="568"/>
                    </a:lnTo>
                    <a:lnTo>
                      <a:pt x="357" y="568"/>
                    </a:lnTo>
                    <a:lnTo>
                      <a:pt x="359" y="568"/>
                    </a:lnTo>
                    <a:lnTo>
                      <a:pt x="357" y="566"/>
                    </a:lnTo>
                    <a:lnTo>
                      <a:pt x="357" y="568"/>
                    </a:lnTo>
                    <a:lnTo>
                      <a:pt x="357" y="566"/>
                    </a:lnTo>
                    <a:lnTo>
                      <a:pt x="357" y="568"/>
                    </a:lnTo>
                    <a:lnTo>
                      <a:pt x="356" y="568"/>
                    </a:lnTo>
                    <a:lnTo>
                      <a:pt x="356" y="566"/>
                    </a:lnTo>
                    <a:lnTo>
                      <a:pt x="357" y="566"/>
                    </a:lnTo>
                    <a:lnTo>
                      <a:pt x="356" y="566"/>
                    </a:lnTo>
                    <a:lnTo>
                      <a:pt x="354" y="566"/>
                    </a:lnTo>
                    <a:lnTo>
                      <a:pt x="352" y="566"/>
                    </a:lnTo>
                    <a:lnTo>
                      <a:pt x="352" y="568"/>
                    </a:lnTo>
                    <a:lnTo>
                      <a:pt x="354" y="568"/>
                    </a:lnTo>
                    <a:lnTo>
                      <a:pt x="352" y="568"/>
                    </a:lnTo>
                    <a:lnTo>
                      <a:pt x="351" y="568"/>
                    </a:lnTo>
                    <a:lnTo>
                      <a:pt x="351" y="569"/>
                    </a:lnTo>
                    <a:lnTo>
                      <a:pt x="349" y="569"/>
                    </a:lnTo>
                    <a:lnTo>
                      <a:pt x="349" y="568"/>
                    </a:lnTo>
                    <a:lnTo>
                      <a:pt x="347" y="568"/>
                    </a:lnTo>
                    <a:lnTo>
                      <a:pt x="347" y="566"/>
                    </a:lnTo>
                    <a:lnTo>
                      <a:pt x="347" y="568"/>
                    </a:lnTo>
                    <a:lnTo>
                      <a:pt x="346" y="568"/>
                    </a:lnTo>
                    <a:lnTo>
                      <a:pt x="346" y="566"/>
                    </a:lnTo>
                    <a:lnTo>
                      <a:pt x="344" y="566"/>
                    </a:lnTo>
                    <a:lnTo>
                      <a:pt x="343" y="566"/>
                    </a:lnTo>
                    <a:lnTo>
                      <a:pt x="344" y="566"/>
                    </a:lnTo>
                    <a:lnTo>
                      <a:pt x="344" y="564"/>
                    </a:lnTo>
                    <a:lnTo>
                      <a:pt x="343" y="564"/>
                    </a:lnTo>
                    <a:lnTo>
                      <a:pt x="341" y="564"/>
                    </a:lnTo>
                    <a:lnTo>
                      <a:pt x="343" y="564"/>
                    </a:lnTo>
                    <a:lnTo>
                      <a:pt x="341" y="564"/>
                    </a:lnTo>
                    <a:lnTo>
                      <a:pt x="343" y="564"/>
                    </a:lnTo>
                    <a:lnTo>
                      <a:pt x="341" y="564"/>
                    </a:lnTo>
                    <a:lnTo>
                      <a:pt x="339" y="564"/>
                    </a:lnTo>
                    <a:lnTo>
                      <a:pt x="341" y="564"/>
                    </a:lnTo>
                    <a:lnTo>
                      <a:pt x="341" y="563"/>
                    </a:lnTo>
                    <a:lnTo>
                      <a:pt x="341" y="564"/>
                    </a:lnTo>
                    <a:lnTo>
                      <a:pt x="339" y="564"/>
                    </a:lnTo>
                    <a:lnTo>
                      <a:pt x="339" y="563"/>
                    </a:lnTo>
                    <a:lnTo>
                      <a:pt x="338" y="563"/>
                    </a:lnTo>
                    <a:lnTo>
                      <a:pt x="338" y="561"/>
                    </a:lnTo>
                    <a:lnTo>
                      <a:pt x="336" y="561"/>
                    </a:lnTo>
                    <a:lnTo>
                      <a:pt x="338" y="561"/>
                    </a:lnTo>
                    <a:lnTo>
                      <a:pt x="336" y="561"/>
                    </a:lnTo>
                    <a:lnTo>
                      <a:pt x="336" y="559"/>
                    </a:lnTo>
                    <a:lnTo>
                      <a:pt x="338" y="559"/>
                    </a:lnTo>
                    <a:lnTo>
                      <a:pt x="336" y="559"/>
                    </a:lnTo>
                    <a:lnTo>
                      <a:pt x="334" y="559"/>
                    </a:lnTo>
                    <a:lnTo>
                      <a:pt x="334" y="561"/>
                    </a:lnTo>
                    <a:lnTo>
                      <a:pt x="336" y="561"/>
                    </a:lnTo>
                    <a:lnTo>
                      <a:pt x="334" y="561"/>
                    </a:lnTo>
                    <a:lnTo>
                      <a:pt x="334" y="559"/>
                    </a:lnTo>
                    <a:lnTo>
                      <a:pt x="334" y="558"/>
                    </a:lnTo>
                    <a:lnTo>
                      <a:pt x="333" y="558"/>
                    </a:lnTo>
                    <a:lnTo>
                      <a:pt x="333" y="556"/>
                    </a:lnTo>
                    <a:lnTo>
                      <a:pt x="333" y="558"/>
                    </a:lnTo>
                    <a:lnTo>
                      <a:pt x="331" y="558"/>
                    </a:lnTo>
                    <a:lnTo>
                      <a:pt x="331" y="556"/>
                    </a:lnTo>
                    <a:lnTo>
                      <a:pt x="333" y="556"/>
                    </a:lnTo>
                    <a:lnTo>
                      <a:pt x="331" y="556"/>
                    </a:lnTo>
                    <a:lnTo>
                      <a:pt x="333" y="556"/>
                    </a:lnTo>
                    <a:lnTo>
                      <a:pt x="331" y="556"/>
                    </a:lnTo>
                    <a:lnTo>
                      <a:pt x="329" y="556"/>
                    </a:lnTo>
                    <a:lnTo>
                      <a:pt x="331" y="556"/>
                    </a:lnTo>
                    <a:lnTo>
                      <a:pt x="329" y="556"/>
                    </a:lnTo>
                    <a:lnTo>
                      <a:pt x="329" y="554"/>
                    </a:lnTo>
                    <a:lnTo>
                      <a:pt x="329" y="556"/>
                    </a:lnTo>
                    <a:lnTo>
                      <a:pt x="328" y="556"/>
                    </a:lnTo>
                    <a:lnTo>
                      <a:pt x="326" y="556"/>
                    </a:lnTo>
                    <a:lnTo>
                      <a:pt x="324" y="556"/>
                    </a:lnTo>
                    <a:lnTo>
                      <a:pt x="326" y="556"/>
                    </a:lnTo>
                    <a:lnTo>
                      <a:pt x="324" y="556"/>
                    </a:lnTo>
                    <a:lnTo>
                      <a:pt x="324" y="558"/>
                    </a:lnTo>
                    <a:lnTo>
                      <a:pt x="323" y="558"/>
                    </a:lnTo>
                    <a:lnTo>
                      <a:pt x="321" y="558"/>
                    </a:lnTo>
                    <a:lnTo>
                      <a:pt x="321" y="559"/>
                    </a:lnTo>
                    <a:lnTo>
                      <a:pt x="321" y="558"/>
                    </a:lnTo>
                    <a:lnTo>
                      <a:pt x="319" y="558"/>
                    </a:lnTo>
                    <a:lnTo>
                      <a:pt x="319" y="559"/>
                    </a:lnTo>
                    <a:lnTo>
                      <a:pt x="319" y="558"/>
                    </a:lnTo>
                    <a:lnTo>
                      <a:pt x="319" y="559"/>
                    </a:lnTo>
                    <a:lnTo>
                      <a:pt x="318" y="559"/>
                    </a:lnTo>
                    <a:lnTo>
                      <a:pt x="316" y="559"/>
                    </a:lnTo>
                    <a:lnTo>
                      <a:pt x="314" y="559"/>
                    </a:lnTo>
                    <a:lnTo>
                      <a:pt x="313" y="559"/>
                    </a:lnTo>
                    <a:lnTo>
                      <a:pt x="311" y="559"/>
                    </a:lnTo>
                    <a:lnTo>
                      <a:pt x="311" y="558"/>
                    </a:lnTo>
                    <a:lnTo>
                      <a:pt x="311" y="559"/>
                    </a:lnTo>
                    <a:lnTo>
                      <a:pt x="309" y="558"/>
                    </a:lnTo>
                    <a:lnTo>
                      <a:pt x="309" y="559"/>
                    </a:lnTo>
                    <a:lnTo>
                      <a:pt x="309" y="558"/>
                    </a:lnTo>
                    <a:lnTo>
                      <a:pt x="311" y="558"/>
                    </a:lnTo>
                    <a:lnTo>
                      <a:pt x="309" y="558"/>
                    </a:lnTo>
                    <a:lnTo>
                      <a:pt x="308" y="558"/>
                    </a:lnTo>
                    <a:lnTo>
                      <a:pt x="306" y="558"/>
                    </a:lnTo>
                    <a:lnTo>
                      <a:pt x="308" y="558"/>
                    </a:lnTo>
                    <a:lnTo>
                      <a:pt x="306" y="558"/>
                    </a:lnTo>
                    <a:lnTo>
                      <a:pt x="304" y="558"/>
                    </a:lnTo>
                    <a:lnTo>
                      <a:pt x="303" y="558"/>
                    </a:lnTo>
                    <a:lnTo>
                      <a:pt x="301" y="558"/>
                    </a:lnTo>
                    <a:lnTo>
                      <a:pt x="301" y="556"/>
                    </a:lnTo>
                    <a:lnTo>
                      <a:pt x="301" y="558"/>
                    </a:lnTo>
                    <a:lnTo>
                      <a:pt x="299" y="558"/>
                    </a:lnTo>
                    <a:lnTo>
                      <a:pt x="299" y="556"/>
                    </a:lnTo>
                    <a:lnTo>
                      <a:pt x="299" y="558"/>
                    </a:lnTo>
                    <a:lnTo>
                      <a:pt x="298" y="558"/>
                    </a:lnTo>
                    <a:lnTo>
                      <a:pt x="298" y="556"/>
                    </a:lnTo>
                    <a:lnTo>
                      <a:pt x="298" y="558"/>
                    </a:lnTo>
                    <a:lnTo>
                      <a:pt x="298" y="556"/>
                    </a:lnTo>
                    <a:lnTo>
                      <a:pt x="298" y="558"/>
                    </a:lnTo>
                    <a:lnTo>
                      <a:pt x="296" y="558"/>
                    </a:lnTo>
                    <a:lnTo>
                      <a:pt x="296" y="556"/>
                    </a:lnTo>
                    <a:lnTo>
                      <a:pt x="296" y="558"/>
                    </a:lnTo>
                    <a:lnTo>
                      <a:pt x="294" y="558"/>
                    </a:lnTo>
                    <a:lnTo>
                      <a:pt x="293" y="558"/>
                    </a:lnTo>
                    <a:lnTo>
                      <a:pt x="293" y="559"/>
                    </a:lnTo>
                    <a:lnTo>
                      <a:pt x="291" y="559"/>
                    </a:lnTo>
                    <a:lnTo>
                      <a:pt x="291" y="558"/>
                    </a:lnTo>
                    <a:lnTo>
                      <a:pt x="291" y="559"/>
                    </a:lnTo>
                    <a:lnTo>
                      <a:pt x="289" y="559"/>
                    </a:lnTo>
                    <a:lnTo>
                      <a:pt x="289" y="561"/>
                    </a:lnTo>
                    <a:lnTo>
                      <a:pt x="288" y="561"/>
                    </a:lnTo>
                    <a:lnTo>
                      <a:pt x="288" y="563"/>
                    </a:lnTo>
                    <a:lnTo>
                      <a:pt x="289" y="563"/>
                    </a:lnTo>
                    <a:lnTo>
                      <a:pt x="288" y="563"/>
                    </a:lnTo>
                    <a:lnTo>
                      <a:pt x="288" y="564"/>
                    </a:lnTo>
                    <a:lnTo>
                      <a:pt x="288" y="566"/>
                    </a:lnTo>
                    <a:lnTo>
                      <a:pt x="288" y="568"/>
                    </a:lnTo>
                    <a:lnTo>
                      <a:pt x="286" y="568"/>
                    </a:lnTo>
                    <a:lnTo>
                      <a:pt x="286" y="569"/>
                    </a:lnTo>
                    <a:lnTo>
                      <a:pt x="288" y="569"/>
                    </a:lnTo>
                    <a:lnTo>
                      <a:pt x="288" y="571"/>
                    </a:lnTo>
                    <a:lnTo>
                      <a:pt x="289" y="571"/>
                    </a:lnTo>
                    <a:lnTo>
                      <a:pt x="289" y="573"/>
                    </a:lnTo>
                    <a:lnTo>
                      <a:pt x="288" y="573"/>
                    </a:lnTo>
                    <a:lnTo>
                      <a:pt x="289" y="573"/>
                    </a:lnTo>
                    <a:lnTo>
                      <a:pt x="289" y="574"/>
                    </a:lnTo>
                    <a:lnTo>
                      <a:pt x="289" y="576"/>
                    </a:lnTo>
                    <a:lnTo>
                      <a:pt x="288" y="576"/>
                    </a:lnTo>
                    <a:lnTo>
                      <a:pt x="286" y="576"/>
                    </a:lnTo>
                    <a:lnTo>
                      <a:pt x="286" y="574"/>
                    </a:lnTo>
                    <a:lnTo>
                      <a:pt x="284" y="574"/>
                    </a:lnTo>
                    <a:lnTo>
                      <a:pt x="283" y="574"/>
                    </a:lnTo>
                    <a:lnTo>
                      <a:pt x="281" y="574"/>
                    </a:lnTo>
                    <a:lnTo>
                      <a:pt x="279" y="574"/>
                    </a:lnTo>
                    <a:lnTo>
                      <a:pt x="279" y="576"/>
                    </a:lnTo>
                    <a:lnTo>
                      <a:pt x="279" y="578"/>
                    </a:lnTo>
                    <a:lnTo>
                      <a:pt x="278" y="578"/>
                    </a:lnTo>
                    <a:lnTo>
                      <a:pt x="276" y="578"/>
                    </a:lnTo>
                    <a:lnTo>
                      <a:pt x="276" y="579"/>
                    </a:lnTo>
                    <a:lnTo>
                      <a:pt x="274" y="579"/>
                    </a:lnTo>
                    <a:lnTo>
                      <a:pt x="274" y="578"/>
                    </a:lnTo>
                    <a:lnTo>
                      <a:pt x="273" y="578"/>
                    </a:lnTo>
                    <a:lnTo>
                      <a:pt x="271" y="578"/>
                    </a:lnTo>
                    <a:lnTo>
                      <a:pt x="271" y="576"/>
                    </a:lnTo>
                    <a:lnTo>
                      <a:pt x="269" y="576"/>
                    </a:lnTo>
                    <a:lnTo>
                      <a:pt x="268" y="576"/>
                    </a:lnTo>
                    <a:lnTo>
                      <a:pt x="268" y="574"/>
                    </a:lnTo>
                    <a:lnTo>
                      <a:pt x="269" y="574"/>
                    </a:lnTo>
                    <a:lnTo>
                      <a:pt x="268" y="574"/>
                    </a:lnTo>
                    <a:lnTo>
                      <a:pt x="266" y="574"/>
                    </a:lnTo>
                    <a:lnTo>
                      <a:pt x="268" y="574"/>
                    </a:lnTo>
                    <a:lnTo>
                      <a:pt x="266" y="574"/>
                    </a:lnTo>
                    <a:lnTo>
                      <a:pt x="266" y="573"/>
                    </a:lnTo>
                    <a:lnTo>
                      <a:pt x="266" y="574"/>
                    </a:lnTo>
                    <a:lnTo>
                      <a:pt x="264" y="574"/>
                    </a:lnTo>
                    <a:lnTo>
                      <a:pt x="264" y="573"/>
                    </a:lnTo>
                    <a:lnTo>
                      <a:pt x="264" y="574"/>
                    </a:lnTo>
                    <a:lnTo>
                      <a:pt x="263" y="574"/>
                    </a:lnTo>
                    <a:lnTo>
                      <a:pt x="264" y="574"/>
                    </a:lnTo>
                    <a:lnTo>
                      <a:pt x="263" y="574"/>
                    </a:lnTo>
                    <a:lnTo>
                      <a:pt x="263" y="573"/>
                    </a:lnTo>
                    <a:lnTo>
                      <a:pt x="263" y="571"/>
                    </a:lnTo>
                    <a:lnTo>
                      <a:pt x="263" y="573"/>
                    </a:lnTo>
                    <a:lnTo>
                      <a:pt x="261" y="573"/>
                    </a:lnTo>
                    <a:lnTo>
                      <a:pt x="261" y="571"/>
                    </a:lnTo>
                    <a:lnTo>
                      <a:pt x="259" y="571"/>
                    </a:lnTo>
                    <a:lnTo>
                      <a:pt x="259" y="569"/>
                    </a:lnTo>
                    <a:lnTo>
                      <a:pt x="259" y="571"/>
                    </a:lnTo>
                    <a:lnTo>
                      <a:pt x="259" y="569"/>
                    </a:lnTo>
                    <a:lnTo>
                      <a:pt x="258" y="569"/>
                    </a:lnTo>
                    <a:lnTo>
                      <a:pt x="256" y="569"/>
                    </a:lnTo>
                    <a:lnTo>
                      <a:pt x="256" y="568"/>
                    </a:lnTo>
                    <a:lnTo>
                      <a:pt x="255" y="568"/>
                    </a:lnTo>
                    <a:lnTo>
                      <a:pt x="255" y="566"/>
                    </a:lnTo>
                    <a:lnTo>
                      <a:pt x="255" y="568"/>
                    </a:lnTo>
                    <a:lnTo>
                      <a:pt x="255" y="566"/>
                    </a:lnTo>
                    <a:lnTo>
                      <a:pt x="253" y="566"/>
                    </a:lnTo>
                    <a:lnTo>
                      <a:pt x="255" y="566"/>
                    </a:lnTo>
                    <a:lnTo>
                      <a:pt x="253" y="566"/>
                    </a:lnTo>
                    <a:lnTo>
                      <a:pt x="253" y="564"/>
                    </a:lnTo>
                    <a:lnTo>
                      <a:pt x="251" y="564"/>
                    </a:lnTo>
                    <a:lnTo>
                      <a:pt x="250" y="564"/>
                    </a:lnTo>
                    <a:lnTo>
                      <a:pt x="250" y="563"/>
                    </a:lnTo>
                    <a:lnTo>
                      <a:pt x="248" y="563"/>
                    </a:lnTo>
                    <a:lnTo>
                      <a:pt x="250" y="563"/>
                    </a:lnTo>
                    <a:lnTo>
                      <a:pt x="248" y="563"/>
                    </a:lnTo>
                    <a:lnTo>
                      <a:pt x="248" y="561"/>
                    </a:lnTo>
                    <a:lnTo>
                      <a:pt x="250" y="561"/>
                    </a:lnTo>
                    <a:lnTo>
                      <a:pt x="248" y="561"/>
                    </a:lnTo>
                    <a:lnTo>
                      <a:pt x="248" y="559"/>
                    </a:lnTo>
                    <a:lnTo>
                      <a:pt x="246" y="559"/>
                    </a:lnTo>
                    <a:lnTo>
                      <a:pt x="246" y="558"/>
                    </a:lnTo>
                    <a:lnTo>
                      <a:pt x="246" y="556"/>
                    </a:lnTo>
                    <a:lnTo>
                      <a:pt x="245" y="556"/>
                    </a:lnTo>
                    <a:lnTo>
                      <a:pt x="246" y="556"/>
                    </a:lnTo>
                    <a:lnTo>
                      <a:pt x="245" y="556"/>
                    </a:lnTo>
                    <a:lnTo>
                      <a:pt x="246" y="556"/>
                    </a:lnTo>
                    <a:lnTo>
                      <a:pt x="245" y="556"/>
                    </a:lnTo>
                    <a:lnTo>
                      <a:pt x="246" y="556"/>
                    </a:lnTo>
                    <a:lnTo>
                      <a:pt x="246" y="554"/>
                    </a:lnTo>
                    <a:lnTo>
                      <a:pt x="245" y="554"/>
                    </a:lnTo>
                    <a:lnTo>
                      <a:pt x="245" y="553"/>
                    </a:lnTo>
                    <a:lnTo>
                      <a:pt x="243" y="553"/>
                    </a:lnTo>
                    <a:lnTo>
                      <a:pt x="245" y="553"/>
                    </a:lnTo>
                    <a:lnTo>
                      <a:pt x="243" y="553"/>
                    </a:lnTo>
                    <a:lnTo>
                      <a:pt x="241" y="553"/>
                    </a:lnTo>
                    <a:lnTo>
                      <a:pt x="241" y="551"/>
                    </a:lnTo>
                    <a:lnTo>
                      <a:pt x="243" y="551"/>
                    </a:lnTo>
                    <a:lnTo>
                      <a:pt x="241" y="551"/>
                    </a:lnTo>
                    <a:lnTo>
                      <a:pt x="240" y="551"/>
                    </a:lnTo>
                    <a:lnTo>
                      <a:pt x="238" y="551"/>
                    </a:lnTo>
                    <a:lnTo>
                      <a:pt x="236" y="551"/>
                    </a:lnTo>
                    <a:lnTo>
                      <a:pt x="236" y="549"/>
                    </a:lnTo>
                    <a:lnTo>
                      <a:pt x="235" y="549"/>
                    </a:lnTo>
                    <a:lnTo>
                      <a:pt x="235" y="548"/>
                    </a:lnTo>
                    <a:lnTo>
                      <a:pt x="235" y="546"/>
                    </a:lnTo>
                    <a:lnTo>
                      <a:pt x="233" y="546"/>
                    </a:lnTo>
                    <a:lnTo>
                      <a:pt x="231" y="546"/>
                    </a:lnTo>
                    <a:lnTo>
                      <a:pt x="233" y="546"/>
                    </a:lnTo>
                    <a:lnTo>
                      <a:pt x="231" y="546"/>
                    </a:lnTo>
                    <a:lnTo>
                      <a:pt x="233" y="546"/>
                    </a:lnTo>
                    <a:lnTo>
                      <a:pt x="231" y="546"/>
                    </a:lnTo>
                    <a:lnTo>
                      <a:pt x="230" y="546"/>
                    </a:lnTo>
                    <a:lnTo>
                      <a:pt x="230" y="544"/>
                    </a:lnTo>
                    <a:lnTo>
                      <a:pt x="230" y="543"/>
                    </a:lnTo>
                    <a:lnTo>
                      <a:pt x="230" y="544"/>
                    </a:lnTo>
                    <a:lnTo>
                      <a:pt x="228" y="544"/>
                    </a:lnTo>
                    <a:lnTo>
                      <a:pt x="228" y="543"/>
                    </a:lnTo>
                    <a:lnTo>
                      <a:pt x="226" y="543"/>
                    </a:lnTo>
                    <a:lnTo>
                      <a:pt x="226" y="541"/>
                    </a:lnTo>
                    <a:lnTo>
                      <a:pt x="226" y="539"/>
                    </a:lnTo>
                    <a:lnTo>
                      <a:pt x="225" y="539"/>
                    </a:lnTo>
                    <a:lnTo>
                      <a:pt x="223" y="539"/>
                    </a:lnTo>
                    <a:lnTo>
                      <a:pt x="223" y="538"/>
                    </a:lnTo>
                    <a:lnTo>
                      <a:pt x="221" y="538"/>
                    </a:lnTo>
                    <a:lnTo>
                      <a:pt x="221" y="536"/>
                    </a:lnTo>
                    <a:lnTo>
                      <a:pt x="221" y="538"/>
                    </a:lnTo>
                    <a:lnTo>
                      <a:pt x="221" y="536"/>
                    </a:lnTo>
                    <a:lnTo>
                      <a:pt x="221" y="538"/>
                    </a:lnTo>
                    <a:lnTo>
                      <a:pt x="220" y="538"/>
                    </a:lnTo>
                    <a:lnTo>
                      <a:pt x="220" y="536"/>
                    </a:lnTo>
                    <a:lnTo>
                      <a:pt x="220" y="538"/>
                    </a:lnTo>
                    <a:lnTo>
                      <a:pt x="218" y="538"/>
                    </a:lnTo>
                    <a:lnTo>
                      <a:pt x="218" y="536"/>
                    </a:lnTo>
                    <a:lnTo>
                      <a:pt x="216" y="536"/>
                    </a:lnTo>
                    <a:lnTo>
                      <a:pt x="216" y="534"/>
                    </a:lnTo>
                    <a:lnTo>
                      <a:pt x="216" y="533"/>
                    </a:lnTo>
                    <a:lnTo>
                      <a:pt x="215" y="533"/>
                    </a:lnTo>
                    <a:lnTo>
                      <a:pt x="216" y="533"/>
                    </a:lnTo>
                    <a:lnTo>
                      <a:pt x="215" y="533"/>
                    </a:lnTo>
                    <a:lnTo>
                      <a:pt x="213" y="533"/>
                    </a:lnTo>
                    <a:lnTo>
                      <a:pt x="211" y="533"/>
                    </a:lnTo>
                    <a:lnTo>
                      <a:pt x="210" y="533"/>
                    </a:lnTo>
                    <a:lnTo>
                      <a:pt x="210" y="531"/>
                    </a:lnTo>
                    <a:lnTo>
                      <a:pt x="208" y="531"/>
                    </a:lnTo>
                    <a:lnTo>
                      <a:pt x="208" y="529"/>
                    </a:lnTo>
                    <a:lnTo>
                      <a:pt x="208" y="531"/>
                    </a:lnTo>
                    <a:lnTo>
                      <a:pt x="206" y="531"/>
                    </a:lnTo>
                    <a:lnTo>
                      <a:pt x="206" y="529"/>
                    </a:lnTo>
                    <a:lnTo>
                      <a:pt x="205" y="529"/>
                    </a:lnTo>
                    <a:lnTo>
                      <a:pt x="205" y="528"/>
                    </a:lnTo>
                    <a:lnTo>
                      <a:pt x="203" y="528"/>
                    </a:lnTo>
                    <a:lnTo>
                      <a:pt x="201" y="528"/>
                    </a:lnTo>
                    <a:lnTo>
                      <a:pt x="201" y="526"/>
                    </a:lnTo>
                    <a:lnTo>
                      <a:pt x="201" y="528"/>
                    </a:lnTo>
                    <a:lnTo>
                      <a:pt x="201" y="526"/>
                    </a:lnTo>
                    <a:lnTo>
                      <a:pt x="201" y="524"/>
                    </a:lnTo>
                    <a:lnTo>
                      <a:pt x="201" y="526"/>
                    </a:lnTo>
                    <a:lnTo>
                      <a:pt x="201" y="524"/>
                    </a:lnTo>
                    <a:lnTo>
                      <a:pt x="200" y="524"/>
                    </a:lnTo>
                    <a:lnTo>
                      <a:pt x="200" y="526"/>
                    </a:lnTo>
                    <a:lnTo>
                      <a:pt x="200" y="524"/>
                    </a:lnTo>
                    <a:lnTo>
                      <a:pt x="200" y="526"/>
                    </a:lnTo>
                    <a:lnTo>
                      <a:pt x="198" y="526"/>
                    </a:lnTo>
                    <a:lnTo>
                      <a:pt x="198" y="524"/>
                    </a:lnTo>
                    <a:lnTo>
                      <a:pt x="196" y="524"/>
                    </a:lnTo>
                    <a:lnTo>
                      <a:pt x="198" y="524"/>
                    </a:lnTo>
                    <a:lnTo>
                      <a:pt x="196" y="524"/>
                    </a:lnTo>
                    <a:lnTo>
                      <a:pt x="196" y="523"/>
                    </a:lnTo>
                    <a:lnTo>
                      <a:pt x="195" y="523"/>
                    </a:lnTo>
                    <a:lnTo>
                      <a:pt x="195" y="524"/>
                    </a:lnTo>
                    <a:lnTo>
                      <a:pt x="193" y="524"/>
                    </a:lnTo>
                    <a:lnTo>
                      <a:pt x="193" y="526"/>
                    </a:lnTo>
                    <a:lnTo>
                      <a:pt x="191" y="526"/>
                    </a:lnTo>
                    <a:lnTo>
                      <a:pt x="191" y="524"/>
                    </a:lnTo>
                    <a:lnTo>
                      <a:pt x="190" y="524"/>
                    </a:lnTo>
                    <a:lnTo>
                      <a:pt x="190" y="523"/>
                    </a:lnTo>
                    <a:lnTo>
                      <a:pt x="188" y="523"/>
                    </a:lnTo>
                    <a:lnTo>
                      <a:pt x="188" y="521"/>
                    </a:lnTo>
                    <a:lnTo>
                      <a:pt x="186" y="521"/>
                    </a:lnTo>
                    <a:lnTo>
                      <a:pt x="186" y="519"/>
                    </a:lnTo>
                    <a:lnTo>
                      <a:pt x="188" y="519"/>
                    </a:lnTo>
                    <a:lnTo>
                      <a:pt x="186" y="519"/>
                    </a:lnTo>
                    <a:lnTo>
                      <a:pt x="186" y="518"/>
                    </a:lnTo>
                    <a:lnTo>
                      <a:pt x="188" y="519"/>
                    </a:lnTo>
                    <a:lnTo>
                      <a:pt x="188" y="518"/>
                    </a:lnTo>
                    <a:lnTo>
                      <a:pt x="188" y="516"/>
                    </a:lnTo>
                    <a:lnTo>
                      <a:pt x="186" y="516"/>
                    </a:lnTo>
                    <a:lnTo>
                      <a:pt x="188" y="516"/>
                    </a:lnTo>
                    <a:lnTo>
                      <a:pt x="188" y="514"/>
                    </a:lnTo>
                    <a:lnTo>
                      <a:pt x="186" y="514"/>
                    </a:lnTo>
                    <a:lnTo>
                      <a:pt x="188" y="514"/>
                    </a:lnTo>
                    <a:lnTo>
                      <a:pt x="188" y="513"/>
                    </a:lnTo>
                    <a:lnTo>
                      <a:pt x="188" y="511"/>
                    </a:lnTo>
                    <a:lnTo>
                      <a:pt x="186" y="511"/>
                    </a:lnTo>
                    <a:lnTo>
                      <a:pt x="185" y="511"/>
                    </a:lnTo>
                    <a:lnTo>
                      <a:pt x="185" y="513"/>
                    </a:lnTo>
                    <a:lnTo>
                      <a:pt x="186" y="513"/>
                    </a:lnTo>
                    <a:lnTo>
                      <a:pt x="185" y="513"/>
                    </a:lnTo>
                    <a:lnTo>
                      <a:pt x="183" y="513"/>
                    </a:lnTo>
                    <a:lnTo>
                      <a:pt x="181" y="513"/>
                    </a:lnTo>
                    <a:lnTo>
                      <a:pt x="180" y="513"/>
                    </a:lnTo>
                    <a:lnTo>
                      <a:pt x="180" y="511"/>
                    </a:lnTo>
                    <a:lnTo>
                      <a:pt x="178" y="511"/>
                    </a:lnTo>
                    <a:lnTo>
                      <a:pt x="176" y="511"/>
                    </a:lnTo>
                    <a:lnTo>
                      <a:pt x="175" y="511"/>
                    </a:lnTo>
                    <a:lnTo>
                      <a:pt x="175" y="509"/>
                    </a:lnTo>
                    <a:lnTo>
                      <a:pt x="173" y="509"/>
                    </a:lnTo>
                    <a:lnTo>
                      <a:pt x="175" y="509"/>
                    </a:lnTo>
                    <a:lnTo>
                      <a:pt x="173" y="509"/>
                    </a:lnTo>
                    <a:lnTo>
                      <a:pt x="173" y="508"/>
                    </a:lnTo>
                    <a:lnTo>
                      <a:pt x="175" y="508"/>
                    </a:lnTo>
                    <a:lnTo>
                      <a:pt x="173" y="508"/>
                    </a:lnTo>
                    <a:lnTo>
                      <a:pt x="173" y="506"/>
                    </a:lnTo>
                    <a:lnTo>
                      <a:pt x="172" y="506"/>
                    </a:lnTo>
                    <a:lnTo>
                      <a:pt x="172" y="504"/>
                    </a:lnTo>
                    <a:lnTo>
                      <a:pt x="172" y="503"/>
                    </a:lnTo>
                    <a:lnTo>
                      <a:pt x="170" y="503"/>
                    </a:lnTo>
                    <a:lnTo>
                      <a:pt x="172" y="503"/>
                    </a:lnTo>
                    <a:lnTo>
                      <a:pt x="170" y="503"/>
                    </a:lnTo>
                    <a:lnTo>
                      <a:pt x="172" y="503"/>
                    </a:lnTo>
                    <a:lnTo>
                      <a:pt x="170" y="503"/>
                    </a:lnTo>
                    <a:lnTo>
                      <a:pt x="172" y="503"/>
                    </a:lnTo>
                    <a:lnTo>
                      <a:pt x="172" y="501"/>
                    </a:lnTo>
                    <a:lnTo>
                      <a:pt x="170" y="501"/>
                    </a:lnTo>
                    <a:lnTo>
                      <a:pt x="172" y="501"/>
                    </a:lnTo>
                    <a:lnTo>
                      <a:pt x="170" y="501"/>
                    </a:lnTo>
                    <a:lnTo>
                      <a:pt x="170" y="500"/>
                    </a:lnTo>
                    <a:lnTo>
                      <a:pt x="170" y="501"/>
                    </a:lnTo>
                    <a:lnTo>
                      <a:pt x="170" y="500"/>
                    </a:lnTo>
                    <a:lnTo>
                      <a:pt x="170" y="498"/>
                    </a:lnTo>
                    <a:lnTo>
                      <a:pt x="170" y="496"/>
                    </a:lnTo>
                    <a:lnTo>
                      <a:pt x="168" y="496"/>
                    </a:lnTo>
                    <a:lnTo>
                      <a:pt x="170" y="495"/>
                    </a:lnTo>
                    <a:lnTo>
                      <a:pt x="168" y="495"/>
                    </a:lnTo>
                    <a:lnTo>
                      <a:pt x="168" y="493"/>
                    </a:lnTo>
                    <a:lnTo>
                      <a:pt x="170" y="493"/>
                    </a:lnTo>
                    <a:lnTo>
                      <a:pt x="168" y="493"/>
                    </a:lnTo>
                    <a:lnTo>
                      <a:pt x="170" y="493"/>
                    </a:lnTo>
                    <a:lnTo>
                      <a:pt x="170" y="491"/>
                    </a:lnTo>
                    <a:lnTo>
                      <a:pt x="170" y="490"/>
                    </a:lnTo>
                    <a:lnTo>
                      <a:pt x="170" y="488"/>
                    </a:lnTo>
                    <a:lnTo>
                      <a:pt x="170" y="486"/>
                    </a:lnTo>
                    <a:lnTo>
                      <a:pt x="172" y="486"/>
                    </a:lnTo>
                    <a:lnTo>
                      <a:pt x="170" y="486"/>
                    </a:lnTo>
                    <a:lnTo>
                      <a:pt x="170" y="485"/>
                    </a:lnTo>
                    <a:lnTo>
                      <a:pt x="172" y="485"/>
                    </a:lnTo>
                    <a:lnTo>
                      <a:pt x="172" y="483"/>
                    </a:lnTo>
                    <a:lnTo>
                      <a:pt x="172" y="481"/>
                    </a:lnTo>
                    <a:lnTo>
                      <a:pt x="170" y="481"/>
                    </a:lnTo>
                    <a:lnTo>
                      <a:pt x="168" y="481"/>
                    </a:lnTo>
                    <a:lnTo>
                      <a:pt x="167" y="481"/>
                    </a:lnTo>
                    <a:lnTo>
                      <a:pt x="165" y="481"/>
                    </a:lnTo>
                    <a:lnTo>
                      <a:pt x="167" y="481"/>
                    </a:lnTo>
                    <a:lnTo>
                      <a:pt x="165" y="481"/>
                    </a:lnTo>
                    <a:lnTo>
                      <a:pt x="165" y="480"/>
                    </a:lnTo>
                    <a:lnTo>
                      <a:pt x="165" y="481"/>
                    </a:lnTo>
                    <a:lnTo>
                      <a:pt x="165" y="480"/>
                    </a:lnTo>
                    <a:lnTo>
                      <a:pt x="163" y="480"/>
                    </a:lnTo>
                    <a:lnTo>
                      <a:pt x="165" y="480"/>
                    </a:lnTo>
                    <a:lnTo>
                      <a:pt x="165" y="478"/>
                    </a:lnTo>
                    <a:lnTo>
                      <a:pt x="165" y="480"/>
                    </a:lnTo>
                    <a:lnTo>
                      <a:pt x="163" y="480"/>
                    </a:lnTo>
                    <a:lnTo>
                      <a:pt x="163" y="478"/>
                    </a:lnTo>
                    <a:lnTo>
                      <a:pt x="162" y="478"/>
                    </a:lnTo>
                    <a:lnTo>
                      <a:pt x="162" y="480"/>
                    </a:lnTo>
                    <a:lnTo>
                      <a:pt x="162" y="478"/>
                    </a:lnTo>
                    <a:lnTo>
                      <a:pt x="162" y="476"/>
                    </a:lnTo>
                    <a:lnTo>
                      <a:pt x="162" y="478"/>
                    </a:lnTo>
                    <a:lnTo>
                      <a:pt x="160" y="478"/>
                    </a:lnTo>
                    <a:lnTo>
                      <a:pt x="160" y="476"/>
                    </a:lnTo>
                    <a:lnTo>
                      <a:pt x="158" y="476"/>
                    </a:lnTo>
                    <a:lnTo>
                      <a:pt x="158" y="475"/>
                    </a:lnTo>
                    <a:lnTo>
                      <a:pt x="157" y="475"/>
                    </a:lnTo>
                    <a:lnTo>
                      <a:pt x="157" y="476"/>
                    </a:lnTo>
                    <a:lnTo>
                      <a:pt x="155" y="476"/>
                    </a:lnTo>
                    <a:lnTo>
                      <a:pt x="155" y="475"/>
                    </a:lnTo>
                    <a:lnTo>
                      <a:pt x="153" y="475"/>
                    </a:lnTo>
                    <a:lnTo>
                      <a:pt x="155" y="475"/>
                    </a:lnTo>
                    <a:lnTo>
                      <a:pt x="155" y="473"/>
                    </a:lnTo>
                    <a:lnTo>
                      <a:pt x="153" y="473"/>
                    </a:lnTo>
                    <a:lnTo>
                      <a:pt x="153" y="475"/>
                    </a:lnTo>
                    <a:lnTo>
                      <a:pt x="152" y="475"/>
                    </a:lnTo>
                    <a:lnTo>
                      <a:pt x="152" y="473"/>
                    </a:lnTo>
                    <a:lnTo>
                      <a:pt x="150" y="473"/>
                    </a:lnTo>
                    <a:lnTo>
                      <a:pt x="150" y="475"/>
                    </a:lnTo>
                    <a:lnTo>
                      <a:pt x="148" y="475"/>
                    </a:lnTo>
                    <a:lnTo>
                      <a:pt x="148" y="473"/>
                    </a:lnTo>
                    <a:lnTo>
                      <a:pt x="147" y="473"/>
                    </a:lnTo>
                    <a:lnTo>
                      <a:pt x="147" y="475"/>
                    </a:lnTo>
                    <a:lnTo>
                      <a:pt x="147" y="473"/>
                    </a:lnTo>
                    <a:lnTo>
                      <a:pt x="145" y="473"/>
                    </a:lnTo>
                    <a:lnTo>
                      <a:pt x="143" y="473"/>
                    </a:lnTo>
                    <a:lnTo>
                      <a:pt x="145" y="473"/>
                    </a:lnTo>
                    <a:lnTo>
                      <a:pt x="145" y="475"/>
                    </a:lnTo>
                    <a:lnTo>
                      <a:pt x="143" y="475"/>
                    </a:lnTo>
                    <a:lnTo>
                      <a:pt x="143" y="473"/>
                    </a:lnTo>
                    <a:lnTo>
                      <a:pt x="142" y="473"/>
                    </a:lnTo>
                    <a:lnTo>
                      <a:pt x="142" y="471"/>
                    </a:lnTo>
                    <a:lnTo>
                      <a:pt x="140" y="471"/>
                    </a:lnTo>
                    <a:lnTo>
                      <a:pt x="138" y="471"/>
                    </a:lnTo>
                    <a:lnTo>
                      <a:pt x="138" y="473"/>
                    </a:lnTo>
                    <a:lnTo>
                      <a:pt x="137" y="473"/>
                    </a:lnTo>
                    <a:lnTo>
                      <a:pt x="135" y="473"/>
                    </a:lnTo>
                    <a:lnTo>
                      <a:pt x="135" y="471"/>
                    </a:lnTo>
                    <a:lnTo>
                      <a:pt x="137" y="471"/>
                    </a:lnTo>
                    <a:lnTo>
                      <a:pt x="135" y="471"/>
                    </a:lnTo>
                    <a:lnTo>
                      <a:pt x="135" y="470"/>
                    </a:lnTo>
                    <a:lnTo>
                      <a:pt x="135" y="471"/>
                    </a:lnTo>
                    <a:lnTo>
                      <a:pt x="135" y="470"/>
                    </a:lnTo>
                    <a:lnTo>
                      <a:pt x="137" y="470"/>
                    </a:lnTo>
                    <a:lnTo>
                      <a:pt x="135" y="470"/>
                    </a:lnTo>
                    <a:lnTo>
                      <a:pt x="133" y="470"/>
                    </a:lnTo>
                    <a:lnTo>
                      <a:pt x="133" y="468"/>
                    </a:lnTo>
                    <a:lnTo>
                      <a:pt x="132" y="468"/>
                    </a:lnTo>
                    <a:lnTo>
                      <a:pt x="133" y="468"/>
                    </a:lnTo>
                    <a:lnTo>
                      <a:pt x="132" y="468"/>
                    </a:lnTo>
                    <a:lnTo>
                      <a:pt x="132" y="466"/>
                    </a:lnTo>
                    <a:lnTo>
                      <a:pt x="132" y="468"/>
                    </a:lnTo>
                    <a:lnTo>
                      <a:pt x="130" y="468"/>
                    </a:lnTo>
                    <a:lnTo>
                      <a:pt x="130" y="466"/>
                    </a:lnTo>
                    <a:lnTo>
                      <a:pt x="132" y="466"/>
                    </a:lnTo>
                    <a:lnTo>
                      <a:pt x="132" y="465"/>
                    </a:lnTo>
                    <a:lnTo>
                      <a:pt x="130" y="465"/>
                    </a:lnTo>
                    <a:lnTo>
                      <a:pt x="130" y="463"/>
                    </a:lnTo>
                    <a:lnTo>
                      <a:pt x="130" y="465"/>
                    </a:lnTo>
                    <a:lnTo>
                      <a:pt x="128" y="465"/>
                    </a:lnTo>
                    <a:lnTo>
                      <a:pt x="128" y="466"/>
                    </a:lnTo>
                    <a:lnTo>
                      <a:pt x="130" y="466"/>
                    </a:lnTo>
                    <a:lnTo>
                      <a:pt x="128" y="466"/>
                    </a:lnTo>
                    <a:lnTo>
                      <a:pt x="130" y="466"/>
                    </a:lnTo>
                    <a:lnTo>
                      <a:pt x="128" y="466"/>
                    </a:lnTo>
                    <a:lnTo>
                      <a:pt x="127" y="466"/>
                    </a:lnTo>
                    <a:lnTo>
                      <a:pt x="128" y="466"/>
                    </a:lnTo>
                    <a:lnTo>
                      <a:pt x="128" y="468"/>
                    </a:lnTo>
                    <a:lnTo>
                      <a:pt x="127" y="468"/>
                    </a:lnTo>
                    <a:lnTo>
                      <a:pt x="125" y="468"/>
                    </a:lnTo>
                    <a:lnTo>
                      <a:pt x="125" y="466"/>
                    </a:lnTo>
                    <a:lnTo>
                      <a:pt x="125" y="468"/>
                    </a:lnTo>
                    <a:lnTo>
                      <a:pt x="123" y="468"/>
                    </a:lnTo>
                    <a:lnTo>
                      <a:pt x="123" y="470"/>
                    </a:lnTo>
                    <a:lnTo>
                      <a:pt x="125" y="470"/>
                    </a:lnTo>
                    <a:lnTo>
                      <a:pt x="123" y="470"/>
                    </a:lnTo>
                    <a:lnTo>
                      <a:pt x="123" y="471"/>
                    </a:lnTo>
                    <a:lnTo>
                      <a:pt x="125" y="471"/>
                    </a:lnTo>
                    <a:lnTo>
                      <a:pt x="125" y="473"/>
                    </a:lnTo>
                    <a:lnTo>
                      <a:pt x="123" y="473"/>
                    </a:lnTo>
                    <a:lnTo>
                      <a:pt x="122" y="473"/>
                    </a:lnTo>
                    <a:lnTo>
                      <a:pt x="122" y="475"/>
                    </a:lnTo>
                    <a:lnTo>
                      <a:pt x="123" y="475"/>
                    </a:lnTo>
                    <a:lnTo>
                      <a:pt x="123" y="476"/>
                    </a:lnTo>
                    <a:lnTo>
                      <a:pt x="122" y="476"/>
                    </a:lnTo>
                    <a:lnTo>
                      <a:pt x="122" y="478"/>
                    </a:lnTo>
                    <a:lnTo>
                      <a:pt x="123" y="478"/>
                    </a:lnTo>
                    <a:lnTo>
                      <a:pt x="122" y="478"/>
                    </a:lnTo>
                    <a:lnTo>
                      <a:pt x="122" y="476"/>
                    </a:lnTo>
                    <a:lnTo>
                      <a:pt x="120" y="476"/>
                    </a:lnTo>
                    <a:lnTo>
                      <a:pt x="120" y="478"/>
                    </a:lnTo>
                    <a:lnTo>
                      <a:pt x="118" y="478"/>
                    </a:lnTo>
                    <a:lnTo>
                      <a:pt x="118" y="476"/>
                    </a:lnTo>
                    <a:lnTo>
                      <a:pt x="118" y="478"/>
                    </a:lnTo>
                    <a:lnTo>
                      <a:pt x="118" y="480"/>
                    </a:lnTo>
                    <a:lnTo>
                      <a:pt x="120" y="480"/>
                    </a:lnTo>
                    <a:lnTo>
                      <a:pt x="120" y="481"/>
                    </a:lnTo>
                    <a:lnTo>
                      <a:pt x="118" y="481"/>
                    </a:lnTo>
                    <a:lnTo>
                      <a:pt x="117" y="481"/>
                    </a:lnTo>
                    <a:lnTo>
                      <a:pt x="117" y="480"/>
                    </a:lnTo>
                    <a:lnTo>
                      <a:pt x="115" y="480"/>
                    </a:lnTo>
                    <a:lnTo>
                      <a:pt x="113" y="480"/>
                    </a:lnTo>
                    <a:lnTo>
                      <a:pt x="112" y="480"/>
                    </a:lnTo>
                    <a:lnTo>
                      <a:pt x="112" y="478"/>
                    </a:lnTo>
                    <a:lnTo>
                      <a:pt x="112" y="480"/>
                    </a:lnTo>
                    <a:lnTo>
                      <a:pt x="110" y="480"/>
                    </a:lnTo>
                    <a:lnTo>
                      <a:pt x="110" y="478"/>
                    </a:lnTo>
                    <a:lnTo>
                      <a:pt x="110" y="476"/>
                    </a:lnTo>
                    <a:lnTo>
                      <a:pt x="110" y="475"/>
                    </a:lnTo>
                    <a:lnTo>
                      <a:pt x="108" y="475"/>
                    </a:lnTo>
                    <a:lnTo>
                      <a:pt x="110" y="475"/>
                    </a:lnTo>
                    <a:lnTo>
                      <a:pt x="110" y="473"/>
                    </a:lnTo>
                    <a:lnTo>
                      <a:pt x="108" y="473"/>
                    </a:lnTo>
                    <a:lnTo>
                      <a:pt x="110" y="473"/>
                    </a:lnTo>
                    <a:lnTo>
                      <a:pt x="110" y="471"/>
                    </a:lnTo>
                    <a:lnTo>
                      <a:pt x="110" y="473"/>
                    </a:lnTo>
                    <a:lnTo>
                      <a:pt x="108" y="473"/>
                    </a:lnTo>
                    <a:lnTo>
                      <a:pt x="107" y="473"/>
                    </a:lnTo>
                    <a:lnTo>
                      <a:pt x="107" y="471"/>
                    </a:lnTo>
                    <a:lnTo>
                      <a:pt x="108" y="471"/>
                    </a:lnTo>
                    <a:lnTo>
                      <a:pt x="108" y="470"/>
                    </a:lnTo>
                    <a:lnTo>
                      <a:pt x="107" y="470"/>
                    </a:lnTo>
                    <a:lnTo>
                      <a:pt x="107" y="471"/>
                    </a:lnTo>
                    <a:lnTo>
                      <a:pt x="107" y="470"/>
                    </a:lnTo>
                    <a:lnTo>
                      <a:pt x="105" y="470"/>
                    </a:lnTo>
                    <a:lnTo>
                      <a:pt x="107" y="470"/>
                    </a:lnTo>
                    <a:lnTo>
                      <a:pt x="107" y="468"/>
                    </a:lnTo>
                    <a:lnTo>
                      <a:pt x="107" y="466"/>
                    </a:lnTo>
                    <a:lnTo>
                      <a:pt x="107" y="465"/>
                    </a:lnTo>
                    <a:lnTo>
                      <a:pt x="105" y="465"/>
                    </a:lnTo>
                    <a:lnTo>
                      <a:pt x="105" y="466"/>
                    </a:lnTo>
                    <a:lnTo>
                      <a:pt x="107" y="466"/>
                    </a:lnTo>
                    <a:lnTo>
                      <a:pt x="105" y="466"/>
                    </a:lnTo>
                    <a:lnTo>
                      <a:pt x="103" y="466"/>
                    </a:lnTo>
                    <a:lnTo>
                      <a:pt x="103" y="465"/>
                    </a:lnTo>
                    <a:lnTo>
                      <a:pt x="102" y="465"/>
                    </a:lnTo>
                    <a:lnTo>
                      <a:pt x="103" y="465"/>
                    </a:lnTo>
                    <a:lnTo>
                      <a:pt x="102" y="465"/>
                    </a:lnTo>
                    <a:lnTo>
                      <a:pt x="102" y="463"/>
                    </a:lnTo>
                    <a:lnTo>
                      <a:pt x="102" y="465"/>
                    </a:lnTo>
                    <a:lnTo>
                      <a:pt x="102" y="463"/>
                    </a:lnTo>
                    <a:lnTo>
                      <a:pt x="100" y="463"/>
                    </a:lnTo>
                    <a:lnTo>
                      <a:pt x="100" y="461"/>
                    </a:lnTo>
                    <a:lnTo>
                      <a:pt x="102" y="461"/>
                    </a:lnTo>
                    <a:lnTo>
                      <a:pt x="100" y="461"/>
                    </a:lnTo>
                    <a:lnTo>
                      <a:pt x="102" y="461"/>
                    </a:lnTo>
                    <a:lnTo>
                      <a:pt x="102" y="460"/>
                    </a:lnTo>
                    <a:lnTo>
                      <a:pt x="100" y="460"/>
                    </a:lnTo>
                    <a:lnTo>
                      <a:pt x="100" y="461"/>
                    </a:lnTo>
                    <a:lnTo>
                      <a:pt x="100" y="460"/>
                    </a:lnTo>
                    <a:lnTo>
                      <a:pt x="98" y="460"/>
                    </a:lnTo>
                    <a:lnTo>
                      <a:pt x="100" y="460"/>
                    </a:lnTo>
                    <a:lnTo>
                      <a:pt x="100" y="458"/>
                    </a:lnTo>
                    <a:lnTo>
                      <a:pt x="98" y="458"/>
                    </a:lnTo>
                    <a:lnTo>
                      <a:pt x="98" y="456"/>
                    </a:lnTo>
                    <a:lnTo>
                      <a:pt x="100" y="456"/>
                    </a:lnTo>
                    <a:lnTo>
                      <a:pt x="98" y="456"/>
                    </a:lnTo>
                    <a:lnTo>
                      <a:pt x="100" y="456"/>
                    </a:lnTo>
                    <a:lnTo>
                      <a:pt x="100" y="455"/>
                    </a:lnTo>
                    <a:lnTo>
                      <a:pt x="98" y="455"/>
                    </a:lnTo>
                    <a:lnTo>
                      <a:pt x="100" y="455"/>
                    </a:lnTo>
                    <a:lnTo>
                      <a:pt x="98" y="455"/>
                    </a:lnTo>
                    <a:lnTo>
                      <a:pt x="98" y="453"/>
                    </a:lnTo>
                    <a:lnTo>
                      <a:pt x="98" y="451"/>
                    </a:lnTo>
                    <a:lnTo>
                      <a:pt x="100" y="451"/>
                    </a:lnTo>
                    <a:lnTo>
                      <a:pt x="100" y="453"/>
                    </a:lnTo>
                    <a:lnTo>
                      <a:pt x="100" y="451"/>
                    </a:lnTo>
                    <a:lnTo>
                      <a:pt x="100" y="450"/>
                    </a:lnTo>
                    <a:lnTo>
                      <a:pt x="102" y="450"/>
                    </a:lnTo>
                    <a:lnTo>
                      <a:pt x="100" y="450"/>
                    </a:lnTo>
                    <a:lnTo>
                      <a:pt x="102" y="450"/>
                    </a:lnTo>
                    <a:lnTo>
                      <a:pt x="102" y="448"/>
                    </a:lnTo>
                    <a:lnTo>
                      <a:pt x="100" y="448"/>
                    </a:lnTo>
                    <a:lnTo>
                      <a:pt x="98" y="448"/>
                    </a:lnTo>
                    <a:lnTo>
                      <a:pt x="97" y="448"/>
                    </a:lnTo>
                    <a:lnTo>
                      <a:pt x="95" y="448"/>
                    </a:lnTo>
                    <a:lnTo>
                      <a:pt x="93" y="448"/>
                    </a:lnTo>
                    <a:lnTo>
                      <a:pt x="93" y="446"/>
                    </a:lnTo>
                    <a:lnTo>
                      <a:pt x="95" y="446"/>
                    </a:lnTo>
                    <a:lnTo>
                      <a:pt x="93" y="446"/>
                    </a:lnTo>
                    <a:lnTo>
                      <a:pt x="93" y="445"/>
                    </a:lnTo>
                    <a:lnTo>
                      <a:pt x="93" y="446"/>
                    </a:lnTo>
                    <a:lnTo>
                      <a:pt x="92" y="446"/>
                    </a:lnTo>
                    <a:lnTo>
                      <a:pt x="92" y="445"/>
                    </a:lnTo>
                    <a:lnTo>
                      <a:pt x="92" y="446"/>
                    </a:lnTo>
                    <a:lnTo>
                      <a:pt x="90" y="446"/>
                    </a:lnTo>
                    <a:lnTo>
                      <a:pt x="90" y="445"/>
                    </a:lnTo>
                    <a:lnTo>
                      <a:pt x="92" y="445"/>
                    </a:lnTo>
                    <a:lnTo>
                      <a:pt x="90" y="445"/>
                    </a:lnTo>
                    <a:lnTo>
                      <a:pt x="90" y="443"/>
                    </a:lnTo>
                    <a:lnTo>
                      <a:pt x="92" y="443"/>
                    </a:lnTo>
                    <a:lnTo>
                      <a:pt x="90" y="443"/>
                    </a:lnTo>
                    <a:lnTo>
                      <a:pt x="90" y="441"/>
                    </a:lnTo>
                    <a:lnTo>
                      <a:pt x="90" y="440"/>
                    </a:lnTo>
                    <a:lnTo>
                      <a:pt x="90" y="438"/>
                    </a:lnTo>
                    <a:lnTo>
                      <a:pt x="90" y="440"/>
                    </a:lnTo>
                    <a:lnTo>
                      <a:pt x="90" y="438"/>
                    </a:lnTo>
                    <a:lnTo>
                      <a:pt x="90" y="440"/>
                    </a:lnTo>
                    <a:lnTo>
                      <a:pt x="90" y="438"/>
                    </a:lnTo>
                    <a:lnTo>
                      <a:pt x="88" y="438"/>
                    </a:lnTo>
                    <a:lnTo>
                      <a:pt x="88" y="436"/>
                    </a:lnTo>
                    <a:lnTo>
                      <a:pt x="88" y="438"/>
                    </a:lnTo>
                    <a:lnTo>
                      <a:pt x="87" y="438"/>
                    </a:lnTo>
                    <a:lnTo>
                      <a:pt x="87" y="436"/>
                    </a:lnTo>
                    <a:lnTo>
                      <a:pt x="87" y="438"/>
                    </a:lnTo>
                    <a:lnTo>
                      <a:pt x="85" y="438"/>
                    </a:lnTo>
                    <a:lnTo>
                      <a:pt x="85" y="436"/>
                    </a:lnTo>
                    <a:lnTo>
                      <a:pt x="85" y="435"/>
                    </a:lnTo>
                    <a:lnTo>
                      <a:pt x="84" y="435"/>
                    </a:lnTo>
                    <a:lnTo>
                      <a:pt x="84" y="436"/>
                    </a:lnTo>
                    <a:lnTo>
                      <a:pt x="82" y="436"/>
                    </a:lnTo>
                    <a:lnTo>
                      <a:pt x="82" y="435"/>
                    </a:lnTo>
                    <a:lnTo>
                      <a:pt x="82" y="436"/>
                    </a:lnTo>
                    <a:lnTo>
                      <a:pt x="80" y="436"/>
                    </a:lnTo>
                    <a:lnTo>
                      <a:pt x="79" y="436"/>
                    </a:lnTo>
                    <a:lnTo>
                      <a:pt x="79" y="435"/>
                    </a:lnTo>
                    <a:lnTo>
                      <a:pt x="79" y="433"/>
                    </a:lnTo>
                    <a:lnTo>
                      <a:pt x="77" y="433"/>
                    </a:lnTo>
                    <a:lnTo>
                      <a:pt x="75" y="433"/>
                    </a:lnTo>
                    <a:lnTo>
                      <a:pt x="75" y="431"/>
                    </a:lnTo>
                    <a:lnTo>
                      <a:pt x="77" y="431"/>
                    </a:lnTo>
                    <a:lnTo>
                      <a:pt x="75" y="431"/>
                    </a:lnTo>
                    <a:lnTo>
                      <a:pt x="74" y="431"/>
                    </a:lnTo>
                    <a:lnTo>
                      <a:pt x="74" y="433"/>
                    </a:lnTo>
                    <a:lnTo>
                      <a:pt x="75" y="433"/>
                    </a:lnTo>
                    <a:lnTo>
                      <a:pt x="74" y="433"/>
                    </a:lnTo>
                    <a:lnTo>
                      <a:pt x="72" y="433"/>
                    </a:lnTo>
                    <a:lnTo>
                      <a:pt x="72" y="431"/>
                    </a:lnTo>
                    <a:lnTo>
                      <a:pt x="70" y="433"/>
                    </a:lnTo>
                    <a:lnTo>
                      <a:pt x="69" y="433"/>
                    </a:lnTo>
                    <a:lnTo>
                      <a:pt x="69" y="435"/>
                    </a:lnTo>
                    <a:lnTo>
                      <a:pt x="69" y="433"/>
                    </a:lnTo>
                    <a:lnTo>
                      <a:pt x="67" y="433"/>
                    </a:lnTo>
                    <a:lnTo>
                      <a:pt x="69" y="433"/>
                    </a:lnTo>
                    <a:lnTo>
                      <a:pt x="67" y="433"/>
                    </a:lnTo>
                    <a:lnTo>
                      <a:pt x="67" y="431"/>
                    </a:lnTo>
                    <a:lnTo>
                      <a:pt x="67" y="433"/>
                    </a:lnTo>
                    <a:lnTo>
                      <a:pt x="67" y="431"/>
                    </a:lnTo>
                    <a:lnTo>
                      <a:pt x="67" y="433"/>
                    </a:lnTo>
                    <a:lnTo>
                      <a:pt x="67" y="431"/>
                    </a:lnTo>
                    <a:lnTo>
                      <a:pt x="65" y="431"/>
                    </a:lnTo>
                    <a:lnTo>
                      <a:pt x="65" y="433"/>
                    </a:lnTo>
                    <a:lnTo>
                      <a:pt x="64" y="433"/>
                    </a:lnTo>
                    <a:lnTo>
                      <a:pt x="64" y="435"/>
                    </a:lnTo>
                    <a:lnTo>
                      <a:pt x="64" y="433"/>
                    </a:lnTo>
                    <a:lnTo>
                      <a:pt x="62" y="433"/>
                    </a:lnTo>
                    <a:lnTo>
                      <a:pt x="60" y="433"/>
                    </a:lnTo>
                    <a:lnTo>
                      <a:pt x="59" y="433"/>
                    </a:lnTo>
                    <a:lnTo>
                      <a:pt x="57" y="433"/>
                    </a:lnTo>
                    <a:lnTo>
                      <a:pt x="57" y="431"/>
                    </a:lnTo>
                    <a:lnTo>
                      <a:pt x="57" y="433"/>
                    </a:lnTo>
                    <a:lnTo>
                      <a:pt x="57" y="431"/>
                    </a:lnTo>
                    <a:lnTo>
                      <a:pt x="55" y="431"/>
                    </a:lnTo>
                    <a:lnTo>
                      <a:pt x="54" y="431"/>
                    </a:lnTo>
                    <a:lnTo>
                      <a:pt x="54" y="430"/>
                    </a:lnTo>
                    <a:lnTo>
                      <a:pt x="54" y="431"/>
                    </a:lnTo>
                    <a:lnTo>
                      <a:pt x="52" y="431"/>
                    </a:lnTo>
                    <a:lnTo>
                      <a:pt x="52" y="433"/>
                    </a:lnTo>
                    <a:lnTo>
                      <a:pt x="52" y="431"/>
                    </a:lnTo>
                    <a:lnTo>
                      <a:pt x="50" y="431"/>
                    </a:lnTo>
                    <a:lnTo>
                      <a:pt x="49" y="431"/>
                    </a:lnTo>
                    <a:lnTo>
                      <a:pt x="49" y="433"/>
                    </a:lnTo>
                    <a:lnTo>
                      <a:pt x="47" y="433"/>
                    </a:lnTo>
                    <a:lnTo>
                      <a:pt x="45" y="433"/>
                    </a:lnTo>
                    <a:lnTo>
                      <a:pt x="47" y="433"/>
                    </a:lnTo>
                    <a:lnTo>
                      <a:pt x="47" y="435"/>
                    </a:lnTo>
                    <a:lnTo>
                      <a:pt x="45" y="435"/>
                    </a:lnTo>
                    <a:lnTo>
                      <a:pt x="44" y="435"/>
                    </a:lnTo>
                    <a:lnTo>
                      <a:pt x="42" y="435"/>
                    </a:lnTo>
                    <a:lnTo>
                      <a:pt x="44" y="435"/>
                    </a:lnTo>
                    <a:lnTo>
                      <a:pt x="44" y="436"/>
                    </a:lnTo>
                    <a:lnTo>
                      <a:pt x="44" y="438"/>
                    </a:lnTo>
                    <a:lnTo>
                      <a:pt x="42" y="438"/>
                    </a:lnTo>
                    <a:lnTo>
                      <a:pt x="40" y="438"/>
                    </a:lnTo>
                    <a:lnTo>
                      <a:pt x="39" y="438"/>
                    </a:lnTo>
                    <a:lnTo>
                      <a:pt x="39" y="440"/>
                    </a:lnTo>
                    <a:lnTo>
                      <a:pt x="37" y="440"/>
                    </a:lnTo>
                    <a:lnTo>
                      <a:pt x="39" y="440"/>
                    </a:lnTo>
                    <a:lnTo>
                      <a:pt x="39" y="438"/>
                    </a:lnTo>
                    <a:lnTo>
                      <a:pt x="37" y="438"/>
                    </a:lnTo>
                    <a:lnTo>
                      <a:pt x="39" y="438"/>
                    </a:lnTo>
                    <a:lnTo>
                      <a:pt x="39" y="436"/>
                    </a:lnTo>
                    <a:lnTo>
                      <a:pt x="37" y="436"/>
                    </a:lnTo>
                    <a:lnTo>
                      <a:pt x="37" y="435"/>
                    </a:lnTo>
                    <a:lnTo>
                      <a:pt x="35" y="435"/>
                    </a:lnTo>
                    <a:lnTo>
                      <a:pt x="35" y="436"/>
                    </a:lnTo>
                    <a:lnTo>
                      <a:pt x="35" y="435"/>
                    </a:lnTo>
                    <a:lnTo>
                      <a:pt x="34" y="435"/>
                    </a:lnTo>
                    <a:lnTo>
                      <a:pt x="34" y="436"/>
                    </a:lnTo>
                    <a:lnTo>
                      <a:pt x="32" y="436"/>
                    </a:lnTo>
                    <a:lnTo>
                      <a:pt x="32" y="435"/>
                    </a:lnTo>
                    <a:lnTo>
                      <a:pt x="30" y="435"/>
                    </a:lnTo>
                    <a:lnTo>
                      <a:pt x="30" y="433"/>
                    </a:lnTo>
                    <a:lnTo>
                      <a:pt x="29" y="433"/>
                    </a:lnTo>
                    <a:lnTo>
                      <a:pt x="27" y="433"/>
                    </a:lnTo>
                    <a:lnTo>
                      <a:pt x="27" y="431"/>
                    </a:lnTo>
                    <a:lnTo>
                      <a:pt x="25" y="431"/>
                    </a:lnTo>
                    <a:lnTo>
                      <a:pt x="25" y="433"/>
                    </a:lnTo>
                    <a:lnTo>
                      <a:pt x="24" y="433"/>
                    </a:lnTo>
                    <a:lnTo>
                      <a:pt x="24" y="435"/>
                    </a:lnTo>
                    <a:lnTo>
                      <a:pt x="24" y="433"/>
                    </a:lnTo>
                    <a:lnTo>
                      <a:pt x="24" y="431"/>
                    </a:lnTo>
                    <a:lnTo>
                      <a:pt x="22" y="431"/>
                    </a:lnTo>
                    <a:lnTo>
                      <a:pt x="20" y="431"/>
                    </a:lnTo>
                    <a:lnTo>
                      <a:pt x="20" y="430"/>
                    </a:lnTo>
                    <a:lnTo>
                      <a:pt x="19" y="430"/>
                    </a:lnTo>
                    <a:lnTo>
                      <a:pt x="17" y="430"/>
                    </a:lnTo>
                    <a:lnTo>
                      <a:pt x="19" y="430"/>
                    </a:lnTo>
                    <a:lnTo>
                      <a:pt x="19" y="428"/>
                    </a:lnTo>
                    <a:lnTo>
                      <a:pt x="17" y="428"/>
                    </a:lnTo>
                    <a:lnTo>
                      <a:pt x="17" y="430"/>
                    </a:lnTo>
                    <a:lnTo>
                      <a:pt x="17" y="428"/>
                    </a:lnTo>
                    <a:lnTo>
                      <a:pt x="15" y="428"/>
                    </a:lnTo>
                    <a:lnTo>
                      <a:pt x="15" y="430"/>
                    </a:lnTo>
                    <a:lnTo>
                      <a:pt x="14" y="430"/>
                    </a:lnTo>
                    <a:lnTo>
                      <a:pt x="14" y="431"/>
                    </a:lnTo>
                    <a:lnTo>
                      <a:pt x="14" y="430"/>
                    </a:lnTo>
                    <a:lnTo>
                      <a:pt x="12" y="430"/>
                    </a:lnTo>
                    <a:lnTo>
                      <a:pt x="12" y="428"/>
                    </a:lnTo>
                    <a:lnTo>
                      <a:pt x="10" y="428"/>
                    </a:lnTo>
                    <a:lnTo>
                      <a:pt x="10" y="430"/>
                    </a:lnTo>
                    <a:lnTo>
                      <a:pt x="10" y="428"/>
                    </a:lnTo>
                    <a:lnTo>
                      <a:pt x="12" y="428"/>
                    </a:lnTo>
                    <a:lnTo>
                      <a:pt x="10" y="428"/>
                    </a:lnTo>
                    <a:lnTo>
                      <a:pt x="12" y="428"/>
                    </a:lnTo>
                    <a:lnTo>
                      <a:pt x="10" y="428"/>
                    </a:lnTo>
                    <a:lnTo>
                      <a:pt x="9" y="428"/>
                    </a:lnTo>
                    <a:lnTo>
                      <a:pt x="7" y="428"/>
                    </a:lnTo>
                    <a:lnTo>
                      <a:pt x="7" y="430"/>
                    </a:lnTo>
                    <a:lnTo>
                      <a:pt x="5" y="430"/>
                    </a:lnTo>
                    <a:lnTo>
                      <a:pt x="7" y="430"/>
                    </a:lnTo>
                    <a:lnTo>
                      <a:pt x="7" y="428"/>
                    </a:lnTo>
                    <a:lnTo>
                      <a:pt x="5" y="428"/>
                    </a:lnTo>
                    <a:lnTo>
                      <a:pt x="4" y="428"/>
                    </a:lnTo>
                    <a:lnTo>
                      <a:pt x="4" y="426"/>
                    </a:lnTo>
                    <a:lnTo>
                      <a:pt x="2" y="426"/>
                    </a:lnTo>
                    <a:lnTo>
                      <a:pt x="2" y="428"/>
                    </a:lnTo>
                    <a:lnTo>
                      <a:pt x="0" y="428"/>
                    </a:lnTo>
                    <a:lnTo>
                      <a:pt x="0" y="426"/>
                    </a:lnTo>
                    <a:lnTo>
                      <a:pt x="0" y="425"/>
                    </a:lnTo>
                    <a:lnTo>
                      <a:pt x="0" y="420"/>
                    </a:lnTo>
                    <a:lnTo>
                      <a:pt x="0" y="418"/>
                    </a:lnTo>
                    <a:lnTo>
                      <a:pt x="0" y="417"/>
                    </a:lnTo>
                    <a:lnTo>
                      <a:pt x="0" y="415"/>
                    </a:lnTo>
                    <a:lnTo>
                      <a:pt x="0" y="413"/>
                    </a:lnTo>
                    <a:lnTo>
                      <a:pt x="0" y="412"/>
                    </a:lnTo>
                    <a:lnTo>
                      <a:pt x="0" y="400"/>
                    </a:lnTo>
                    <a:lnTo>
                      <a:pt x="0" y="397"/>
                    </a:lnTo>
                    <a:lnTo>
                      <a:pt x="0" y="395"/>
                    </a:lnTo>
                    <a:lnTo>
                      <a:pt x="0" y="390"/>
                    </a:lnTo>
                    <a:lnTo>
                      <a:pt x="0" y="383"/>
                    </a:lnTo>
                    <a:lnTo>
                      <a:pt x="0" y="375"/>
                    </a:lnTo>
                    <a:lnTo>
                      <a:pt x="0" y="368"/>
                    </a:lnTo>
                    <a:lnTo>
                      <a:pt x="0" y="357"/>
                    </a:lnTo>
                    <a:lnTo>
                      <a:pt x="0" y="355"/>
                    </a:lnTo>
                    <a:lnTo>
                      <a:pt x="0" y="350"/>
                    </a:lnTo>
                    <a:lnTo>
                      <a:pt x="0" y="347"/>
                    </a:lnTo>
                    <a:lnTo>
                      <a:pt x="0" y="340"/>
                    </a:lnTo>
                    <a:lnTo>
                      <a:pt x="0" y="332"/>
                    </a:lnTo>
                    <a:lnTo>
                      <a:pt x="0" y="312"/>
                    </a:lnTo>
                    <a:lnTo>
                      <a:pt x="0" y="304"/>
                    </a:lnTo>
                    <a:lnTo>
                      <a:pt x="0" y="297"/>
                    </a:lnTo>
                    <a:lnTo>
                      <a:pt x="0" y="294"/>
                    </a:lnTo>
                    <a:lnTo>
                      <a:pt x="0" y="285"/>
                    </a:lnTo>
                    <a:lnTo>
                      <a:pt x="0" y="284"/>
                    </a:lnTo>
                    <a:lnTo>
                      <a:pt x="0" y="280"/>
                    </a:lnTo>
                    <a:lnTo>
                      <a:pt x="0" y="279"/>
                    </a:lnTo>
                    <a:lnTo>
                      <a:pt x="0" y="275"/>
                    </a:lnTo>
                    <a:lnTo>
                      <a:pt x="0" y="274"/>
                    </a:lnTo>
                    <a:lnTo>
                      <a:pt x="0" y="272"/>
                    </a:lnTo>
                    <a:lnTo>
                      <a:pt x="0" y="270"/>
                    </a:lnTo>
                    <a:lnTo>
                      <a:pt x="0" y="269"/>
                    </a:lnTo>
                    <a:lnTo>
                      <a:pt x="0" y="265"/>
                    </a:lnTo>
                    <a:lnTo>
                      <a:pt x="0" y="255"/>
                    </a:lnTo>
                    <a:lnTo>
                      <a:pt x="0" y="249"/>
                    </a:lnTo>
                    <a:lnTo>
                      <a:pt x="0" y="232"/>
                    </a:lnTo>
                    <a:lnTo>
                      <a:pt x="0" y="221"/>
                    </a:lnTo>
                    <a:lnTo>
                      <a:pt x="0" y="212"/>
                    </a:lnTo>
                    <a:lnTo>
                      <a:pt x="0" y="209"/>
                    </a:lnTo>
                    <a:lnTo>
                      <a:pt x="0" y="207"/>
                    </a:lnTo>
                    <a:lnTo>
                      <a:pt x="0" y="204"/>
                    </a:lnTo>
                    <a:lnTo>
                      <a:pt x="0" y="201"/>
                    </a:lnTo>
                    <a:lnTo>
                      <a:pt x="0" y="194"/>
                    </a:lnTo>
                    <a:lnTo>
                      <a:pt x="0" y="192"/>
                    </a:lnTo>
                    <a:lnTo>
                      <a:pt x="0" y="189"/>
                    </a:lnTo>
                    <a:lnTo>
                      <a:pt x="0" y="184"/>
                    </a:lnTo>
                    <a:lnTo>
                      <a:pt x="0" y="167"/>
                    </a:lnTo>
                    <a:lnTo>
                      <a:pt x="0" y="164"/>
                    </a:lnTo>
                    <a:lnTo>
                      <a:pt x="0" y="161"/>
                    </a:lnTo>
                    <a:lnTo>
                      <a:pt x="0" y="154"/>
                    </a:lnTo>
                    <a:lnTo>
                      <a:pt x="0" y="153"/>
                    </a:lnTo>
                    <a:lnTo>
                      <a:pt x="0" y="146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08"/>
                    </a:lnTo>
                    <a:lnTo>
                      <a:pt x="0" y="94"/>
                    </a:lnTo>
                    <a:lnTo>
                      <a:pt x="0" y="93"/>
                    </a:lnTo>
                    <a:lnTo>
                      <a:pt x="0" y="88"/>
                    </a:lnTo>
                    <a:lnTo>
                      <a:pt x="0" y="84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61"/>
                    </a:lnTo>
                    <a:lnTo>
                      <a:pt x="2" y="61"/>
                    </a:lnTo>
                    <a:lnTo>
                      <a:pt x="15" y="61"/>
                    </a:lnTo>
                    <a:lnTo>
                      <a:pt x="17" y="61"/>
                    </a:lnTo>
                    <a:lnTo>
                      <a:pt x="27" y="61"/>
                    </a:lnTo>
                    <a:lnTo>
                      <a:pt x="32" y="61"/>
                    </a:lnTo>
                    <a:lnTo>
                      <a:pt x="39" y="61"/>
                    </a:lnTo>
                    <a:lnTo>
                      <a:pt x="64" y="61"/>
                    </a:lnTo>
                    <a:lnTo>
                      <a:pt x="67" y="61"/>
                    </a:lnTo>
                    <a:lnTo>
                      <a:pt x="74" y="61"/>
                    </a:lnTo>
                    <a:lnTo>
                      <a:pt x="80" y="61"/>
                    </a:lnTo>
                    <a:lnTo>
                      <a:pt x="84" y="61"/>
                    </a:lnTo>
                    <a:lnTo>
                      <a:pt x="85" y="61"/>
                    </a:lnTo>
                    <a:lnTo>
                      <a:pt x="87" y="61"/>
                    </a:lnTo>
                    <a:lnTo>
                      <a:pt x="92" y="61"/>
                    </a:lnTo>
                    <a:lnTo>
                      <a:pt x="98" y="61"/>
                    </a:lnTo>
                    <a:lnTo>
                      <a:pt x="107" y="61"/>
                    </a:lnTo>
                    <a:lnTo>
                      <a:pt x="110" y="61"/>
                    </a:lnTo>
                    <a:lnTo>
                      <a:pt x="117" y="61"/>
                    </a:lnTo>
                    <a:lnTo>
                      <a:pt x="123" y="61"/>
                    </a:lnTo>
                    <a:lnTo>
                      <a:pt x="125" y="61"/>
                    </a:lnTo>
                    <a:lnTo>
                      <a:pt x="147" y="61"/>
                    </a:lnTo>
                    <a:lnTo>
                      <a:pt x="158" y="61"/>
                    </a:lnTo>
                    <a:lnTo>
                      <a:pt x="162" y="61"/>
                    </a:lnTo>
                    <a:lnTo>
                      <a:pt x="165" y="61"/>
                    </a:lnTo>
                    <a:lnTo>
                      <a:pt x="167" y="61"/>
                    </a:lnTo>
                    <a:lnTo>
                      <a:pt x="173" y="61"/>
                    </a:lnTo>
                    <a:lnTo>
                      <a:pt x="178" y="61"/>
                    </a:lnTo>
                    <a:lnTo>
                      <a:pt x="185" y="61"/>
                    </a:lnTo>
                    <a:lnTo>
                      <a:pt x="190" y="61"/>
                    </a:lnTo>
                    <a:lnTo>
                      <a:pt x="196" y="61"/>
                    </a:lnTo>
                    <a:lnTo>
                      <a:pt x="201" y="61"/>
                    </a:lnTo>
                    <a:lnTo>
                      <a:pt x="208" y="61"/>
                    </a:lnTo>
                    <a:lnTo>
                      <a:pt x="218" y="61"/>
                    </a:lnTo>
                    <a:lnTo>
                      <a:pt x="221" y="61"/>
                    </a:lnTo>
                    <a:lnTo>
                      <a:pt x="233" y="61"/>
                    </a:lnTo>
                    <a:lnTo>
                      <a:pt x="235" y="61"/>
                    </a:lnTo>
                    <a:lnTo>
                      <a:pt x="236" y="61"/>
                    </a:lnTo>
                    <a:lnTo>
                      <a:pt x="243" y="61"/>
                    </a:lnTo>
                    <a:lnTo>
                      <a:pt x="246" y="61"/>
                    </a:lnTo>
                    <a:lnTo>
                      <a:pt x="248" y="61"/>
                    </a:lnTo>
                    <a:lnTo>
                      <a:pt x="250" y="61"/>
                    </a:lnTo>
                    <a:lnTo>
                      <a:pt x="251" y="61"/>
                    </a:lnTo>
                    <a:lnTo>
                      <a:pt x="253" y="61"/>
                    </a:lnTo>
                    <a:lnTo>
                      <a:pt x="261" y="61"/>
                    </a:lnTo>
                    <a:lnTo>
                      <a:pt x="269" y="61"/>
                    </a:lnTo>
                    <a:lnTo>
                      <a:pt x="276" y="61"/>
                    </a:lnTo>
                    <a:lnTo>
                      <a:pt x="281" y="61"/>
                    </a:lnTo>
                    <a:lnTo>
                      <a:pt x="291" y="61"/>
                    </a:lnTo>
                    <a:lnTo>
                      <a:pt x="303" y="61"/>
                    </a:lnTo>
                    <a:lnTo>
                      <a:pt x="321" y="61"/>
                    </a:lnTo>
                    <a:lnTo>
                      <a:pt x="326" y="61"/>
                    </a:lnTo>
                    <a:lnTo>
                      <a:pt x="339" y="61"/>
                    </a:lnTo>
                    <a:lnTo>
                      <a:pt x="343" y="61"/>
                    </a:lnTo>
                    <a:lnTo>
                      <a:pt x="344" y="61"/>
                    </a:lnTo>
                    <a:lnTo>
                      <a:pt x="346" y="61"/>
                    </a:lnTo>
                    <a:lnTo>
                      <a:pt x="352" y="61"/>
                    </a:lnTo>
                    <a:lnTo>
                      <a:pt x="357" y="61"/>
                    </a:lnTo>
                    <a:lnTo>
                      <a:pt x="364" y="61"/>
                    </a:lnTo>
                    <a:lnTo>
                      <a:pt x="369" y="61"/>
                    </a:lnTo>
                    <a:lnTo>
                      <a:pt x="391" y="61"/>
                    </a:lnTo>
                    <a:lnTo>
                      <a:pt x="402" y="61"/>
                    </a:lnTo>
                    <a:lnTo>
                      <a:pt x="406" y="61"/>
                    </a:lnTo>
                    <a:lnTo>
                      <a:pt x="417" y="61"/>
                    </a:lnTo>
                    <a:lnTo>
                      <a:pt x="432" y="61"/>
                    </a:lnTo>
                    <a:lnTo>
                      <a:pt x="437" y="61"/>
                    </a:lnTo>
                    <a:lnTo>
                      <a:pt x="447" y="61"/>
                    </a:lnTo>
                    <a:lnTo>
                      <a:pt x="452" y="61"/>
                    </a:lnTo>
                    <a:lnTo>
                      <a:pt x="454" y="61"/>
                    </a:lnTo>
                    <a:lnTo>
                      <a:pt x="480" y="61"/>
                    </a:lnTo>
                    <a:lnTo>
                      <a:pt x="490" y="61"/>
                    </a:lnTo>
                    <a:lnTo>
                      <a:pt x="492" y="61"/>
                    </a:lnTo>
                    <a:lnTo>
                      <a:pt x="502" y="61"/>
                    </a:lnTo>
                    <a:lnTo>
                      <a:pt x="505" y="61"/>
                    </a:lnTo>
                    <a:lnTo>
                      <a:pt x="509" y="61"/>
                    </a:lnTo>
                    <a:lnTo>
                      <a:pt x="514" y="61"/>
                    </a:lnTo>
                    <a:lnTo>
                      <a:pt x="515" y="61"/>
                    </a:lnTo>
                    <a:lnTo>
                      <a:pt x="535" y="61"/>
                    </a:lnTo>
                    <a:lnTo>
                      <a:pt x="562" y="61"/>
                    </a:lnTo>
                    <a:lnTo>
                      <a:pt x="567" y="61"/>
                    </a:lnTo>
                    <a:lnTo>
                      <a:pt x="572" y="61"/>
                    </a:lnTo>
                    <a:lnTo>
                      <a:pt x="578" y="61"/>
                    </a:lnTo>
                    <a:lnTo>
                      <a:pt x="578" y="60"/>
                    </a:lnTo>
                    <a:lnTo>
                      <a:pt x="580" y="60"/>
                    </a:lnTo>
                    <a:lnTo>
                      <a:pt x="580" y="58"/>
                    </a:lnTo>
                    <a:lnTo>
                      <a:pt x="582" y="58"/>
                    </a:lnTo>
                    <a:lnTo>
                      <a:pt x="582" y="60"/>
                    </a:lnTo>
                    <a:lnTo>
                      <a:pt x="582" y="58"/>
                    </a:lnTo>
                    <a:lnTo>
                      <a:pt x="583" y="58"/>
                    </a:lnTo>
                    <a:lnTo>
                      <a:pt x="582" y="58"/>
                    </a:lnTo>
                    <a:lnTo>
                      <a:pt x="583" y="58"/>
                    </a:lnTo>
                    <a:lnTo>
                      <a:pt x="585" y="58"/>
                    </a:lnTo>
                    <a:lnTo>
                      <a:pt x="585" y="56"/>
                    </a:lnTo>
                    <a:lnTo>
                      <a:pt x="585" y="55"/>
                    </a:lnTo>
                    <a:lnTo>
                      <a:pt x="587" y="55"/>
                    </a:lnTo>
                    <a:lnTo>
                      <a:pt x="587" y="53"/>
                    </a:lnTo>
                    <a:lnTo>
                      <a:pt x="587" y="51"/>
                    </a:lnTo>
                    <a:lnTo>
                      <a:pt x="587" y="50"/>
                    </a:lnTo>
                    <a:lnTo>
                      <a:pt x="588" y="50"/>
                    </a:lnTo>
                    <a:lnTo>
                      <a:pt x="588" y="48"/>
                    </a:lnTo>
                    <a:lnTo>
                      <a:pt x="590" y="48"/>
                    </a:lnTo>
                    <a:lnTo>
                      <a:pt x="590" y="50"/>
                    </a:lnTo>
                    <a:lnTo>
                      <a:pt x="590" y="48"/>
                    </a:lnTo>
                    <a:lnTo>
                      <a:pt x="592" y="48"/>
                    </a:lnTo>
                    <a:lnTo>
                      <a:pt x="590" y="48"/>
                    </a:lnTo>
                    <a:lnTo>
                      <a:pt x="592" y="48"/>
                    </a:lnTo>
                    <a:lnTo>
                      <a:pt x="592" y="46"/>
                    </a:lnTo>
                    <a:lnTo>
                      <a:pt x="592" y="48"/>
                    </a:lnTo>
                    <a:lnTo>
                      <a:pt x="592" y="46"/>
                    </a:lnTo>
                    <a:lnTo>
                      <a:pt x="593" y="46"/>
                    </a:lnTo>
                    <a:lnTo>
                      <a:pt x="595" y="46"/>
                    </a:lnTo>
                    <a:lnTo>
                      <a:pt x="595" y="45"/>
                    </a:lnTo>
                    <a:lnTo>
                      <a:pt x="597" y="45"/>
                    </a:lnTo>
                    <a:lnTo>
                      <a:pt x="595" y="45"/>
                    </a:lnTo>
                    <a:lnTo>
                      <a:pt x="597" y="45"/>
                    </a:lnTo>
                    <a:lnTo>
                      <a:pt x="597" y="43"/>
                    </a:lnTo>
                    <a:lnTo>
                      <a:pt x="598" y="43"/>
                    </a:lnTo>
                    <a:lnTo>
                      <a:pt x="600" y="43"/>
                    </a:lnTo>
                    <a:lnTo>
                      <a:pt x="598" y="43"/>
                    </a:lnTo>
                    <a:lnTo>
                      <a:pt x="600" y="43"/>
                    </a:lnTo>
                    <a:lnTo>
                      <a:pt x="600" y="41"/>
                    </a:lnTo>
                    <a:lnTo>
                      <a:pt x="600" y="43"/>
                    </a:lnTo>
                    <a:lnTo>
                      <a:pt x="600" y="41"/>
                    </a:lnTo>
                    <a:lnTo>
                      <a:pt x="602" y="41"/>
                    </a:lnTo>
                    <a:lnTo>
                      <a:pt x="603" y="41"/>
                    </a:lnTo>
                    <a:lnTo>
                      <a:pt x="603" y="40"/>
                    </a:lnTo>
                    <a:lnTo>
                      <a:pt x="605" y="40"/>
                    </a:lnTo>
                    <a:lnTo>
                      <a:pt x="606" y="40"/>
                    </a:lnTo>
                    <a:lnTo>
                      <a:pt x="606" y="38"/>
                    </a:lnTo>
                    <a:lnTo>
                      <a:pt x="608" y="38"/>
                    </a:lnTo>
                    <a:lnTo>
                      <a:pt x="610" y="38"/>
                    </a:lnTo>
                    <a:lnTo>
                      <a:pt x="610" y="36"/>
                    </a:lnTo>
                    <a:lnTo>
                      <a:pt x="611" y="36"/>
                    </a:lnTo>
                    <a:lnTo>
                      <a:pt x="611" y="35"/>
                    </a:lnTo>
                    <a:lnTo>
                      <a:pt x="611" y="36"/>
                    </a:lnTo>
                    <a:lnTo>
                      <a:pt x="613" y="36"/>
                    </a:lnTo>
                    <a:lnTo>
                      <a:pt x="613" y="35"/>
                    </a:lnTo>
                    <a:lnTo>
                      <a:pt x="611" y="35"/>
                    </a:lnTo>
                    <a:lnTo>
                      <a:pt x="613" y="35"/>
                    </a:lnTo>
                    <a:lnTo>
                      <a:pt x="613" y="33"/>
                    </a:lnTo>
                    <a:lnTo>
                      <a:pt x="615" y="33"/>
                    </a:lnTo>
                    <a:lnTo>
                      <a:pt x="613" y="33"/>
                    </a:lnTo>
                    <a:lnTo>
                      <a:pt x="613" y="31"/>
                    </a:lnTo>
                    <a:lnTo>
                      <a:pt x="615" y="31"/>
                    </a:lnTo>
                    <a:lnTo>
                      <a:pt x="616" y="31"/>
                    </a:lnTo>
                    <a:lnTo>
                      <a:pt x="616" y="30"/>
                    </a:lnTo>
                    <a:lnTo>
                      <a:pt x="618" y="30"/>
                    </a:lnTo>
                    <a:lnTo>
                      <a:pt x="620" y="30"/>
                    </a:lnTo>
                    <a:lnTo>
                      <a:pt x="621" y="30"/>
                    </a:lnTo>
                    <a:lnTo>
                      <a:pt x="623" y="30"/>
                    </a:lnTo>
                    <a:lnTo>
                      <a:pt x="625" y="30"/>
                    </a:lnTo>
                    <a:lnTo>
                      <a:pt x="625" y="31"/>
                    </a:lnTo>
                    <a:lnTo>
                      <a:pt x="625" y="30"/>
                    </a:lnTo>
                    <a:lnTo>
                      <a:pt x="626" y="30"/>
                    </a:lnTo>
                    <a:lnTo>
                      <a:pt x="626" y="31"/>
                    </a:lnTo>
                    <a:lnTo>
                      <a:pt x="628" y="31"/>
                    </a:lnTo>
                    <a:lnTo>
                      <a:pt x="628" y="33"/>
                    </a:lnTo>
                    <a:lnTo>
                      <a:pt x="630" y="33"/>
                    </a:lnTo>
                    <a:lnTo>
                      <a:pt x="628" y="33"/>
                    </a:lnTo>
                    <a:lnTo>
                      <a:pt x="630" y="33"/>
                    </a:lnTo>
                    <a:lnTo>
                      <a:pt x="630" y="31"/>
                    </a:lnTo>
                    <a:lnTo>
                      <a:pt x="630" y="33"/>
                    </a:lnTo>
                    <a:lnTo>
                      <a:pt x="631" y="33"/>
                    </a:lnTo>
                    <a:lnTo>
                      <a:pt x="630" y="33"/>
                    </a:lnTo>
                    <a:lnTo>
                      <a:pt x="631" y="33"/>
                    </a:lnTo>
                    <a:lnTo>
                      <a:pt x="630" y="33"/>
                    </a:lnTo>
                    <a:lnTo>
                      <a:pt x="630" y="35"/>
                    </a:lnTo>
                    <a:lnTo>
                      <a:pt x="630" y="33"/>
                    </a:lnTo>
                    <a:lnTo>
                      <a:pt x="631" y="33"/>
                    </a:lnTo>
                    <a:lnTo>
                      <a:pt x="631" y="35"/>
                    </a:lnTo>
                    <a:lnTo>
                      <a:pt x="631" y="33"/>
                    </a:lnTo>
                    <a:lnTo>
                      <a:pt x="631" y="35"/>
                    </a:lnTo>
                    <a:lnTo>
                      <a:pt x="631" y="33"/>
                    </a:lnTo>
                    <a:lnTo>
                      <a:pt x="631" y="35"/>
                    </a:lnTo>
                    <a:lnTo>
                      <a:pt x="631" y="33"/>
                    </a:lnTo>
                    <a:lnTo>
                      <a:pt x="633" y="33"/>
                    </a:lnTo>
                    <a:lnTo>
                      <a:pt x="633" y="35"/>
                    </a:lnTo>
                    <a:lnTo>
                      <a:pt x="633" y="33"/>
                    </a:lnTo>
                    <a:lnTo>
                      <a:pt x="633" y="35"/>
                    </a:lnTo>
                    <a:lnTo>
                      <a:pt x="633" y="33"/>
                    </a:lnTo>
                    <a:lnTo>
                      <a:pt x="633" y="35"/>
                    </a:lnTo>
                    <a:lnTo>
                      <a:pt x="633" y="33"/>
                    </a:lnTo>
                    <a:lnTo>
                      <a:pt x="635" y="33"/>
                    </a:lnTo>
                    <a:lnTo>
                      <a:pt x="635" y="31"/>
                    </a:lnTo>
                    <a:lnTo>
                      <a:pt x="635" y="33"/>
                    </a:lnTo>
                    <a:lnTo>
                      <a:pt x="635" y="31"/>
                    </a:lnTo>
                    <a:lnTo>
                      <a:pt x="635" y="33"/>
                    </a:lnTo>
                    <a:lnTo>
                      <a:pt x="636" y="33"/>
                    </a:lnTo>
                    <a:lnTo>
                      <a:pt x="635" y="33"/>
                    </a:lnTo>
                    <a:lnTo>
                      <a:pt x="636" y="33"/>
                    </a:lnTo>
                    <a:lnTo>
                      <a:pt x="636" y="31"/>
                    </a:lnTo>
                    <a:lnTo>
                      <a:pt x="636" y="33"/>
                    </a:lnTo>
                    <a:lnTo>
                      <a:pt x="638" y="33"/>
                    </a:lnTo>
                    <a:lnTo>
                      <a:pt x="638" y="31"/>
                    </a:lnTo>
                    <a:lnTo>
                      <a:pt x="638" y="33"/>
                    </a:lnTo>
                    <a:lnTo>
                      <a:pt x="640" y="33"/>
                    </a:lnTo>
                    <a:lnTo>
                      <a:pt x="640" y="31"/>
                    </a:lnTo>
                    <a:lnTo>
                      <a:pt x="641" y="31"/>
                    </a:lnTo>
                    <a:lnTo>
                      <a:pt x="641" y="33"/>
                    </a:lnTo>
                    <a:lnTo>
                      <a:pt x="641" y="31"/>
                    </a:lnTo>
                    <a:lnTo>
                      <a:pt x="643" y="31"/>
                    </a:lnTo>
                    <a:lnTo>
                      <a:pt x="643" y="33"/>
                    </a:lnTo>
                    <a:lnTo>
                      <a:pt x="643" y="31"/>
                    </a:lnTo>
                    <a:lnTo>
                      <a:pt x="645" y="31"/>
                    </a:lnTo>
                    <a:lnTo>
                      <a:pt x="646" y="31"/>
                    </a:lnTo>
                    <a:lnTo>
                      <a:pt x="646" y="33"/>
                    </a:lnTo>
                    <a:lnTo>
                      <a:pt x="646" y="31"/>
                    </a:lnTo>
                    <a:lnTo>
                      <a:pt x="646" y="33"/>
                    </a:lnTo>
                    <a:lnTo>
                      <a:pt x="648" y="33"/>
                    </a:lnTo>
                    <a:lnTo>
                      <a:pt x="646" y="33"/>
                    </a:lnTo>
                    <a:lnTo>
                      <a:pt x="648" y="33"/>
                    </a:lnTo>
                    <a:lnTo>
                      <a:pt x="648" y="31"/>
                    </a:lnTo>
                    <a:lnTo>
                      <a:pt x="648" y="33"/>
                    </a:lnTo>
                    <a:lnTo>
                      <a:pt x="648" y="31"/>
                    </a:lnTo>
                    <a:lnTo>
                      <a:pt x="648" y="33"/>
                    </a:lnTo>
                    <a:lnTo>
                      <a:pt x="648" y="31"/>
                    </a:lnTo>
                    <a:lnTo>
                      <a:pt x="648" y="33"/>
                    </a:lnTo>
                    <a:lnTo>
                      <a:pt x="650" y="31"/>
                    </a:lnTo>
                    <a:lnTo>
                      <a:pt x="650" y="33"/>
                    </a:lnTo>
                    <a:lnTo>
                      <a:pt x="651" y="33"/>
                    </a:lnTo>
                    <a:lnTo>
                      <a:pt x="651" y="31"/>
                    </a:lnTo>
                    <a:lnTo>
                      <a:pt x="651" y="33"/>
                    </a:lnTo>
                    <a:lnTo>
                      <a:pt x="651" y="31"/>
                    </a:lnTo>
                    <a:lnTo>
                      <a:pt x="651" y="33"/>
                    </a:lnTo>
                    <a:lnTo>
                      <a:pt x="651" y="31"/>
                    </a:lnTo>
                    <a:lnTo>
                      <a:pt x="653" y="31"/>
                    </a:lnTo>
                    <a:lnTo>
                      <a:pt x="653" y="33"/>
                    </a:lnTo>
                    <a:lnTo>
                      <a:pt x="653" y="31"/>
                    </a:lnTo>
                    <a:lnTo>
                      <a:pt x="653" y="33"/>
                    </a:lnTo>
                    <a:lnTo>
                      <a:pt x="653" y="31"/>
                    </a:lnTo>
                    <a:lnTo>
                      <a:pt x="655" y="31"/>
                    </a:lnTo>
                    <a:lnTo>
                      <a:pt x="655" y="30"/>
                    </a:lnTo>
                    <a:lnTo>
                      <a:pt x="656" y="30"/>
                    </a:lnTo>
                    <a:lnTo>
                      <a:pt x="655" y="30"/>
                    </a:lnTo>
                    <a:lnTo>
                      <a:pt x="656" y="30"/>
                    </a:lnTo>
                    <a:lnTo>
                      <a:pt x="658" y="30"/>
                    </a:lnTo>
                    <a:lnTo>
                      <a:pt x="658" y="31"/>
                    </a:lnTo>
                    <a:lnTo>
                      <a:pt x="658" y="30"/>
                    </a:lnTo>
                    <a:lnTo>
                      <a:pt x="660" y="30"/>
                    </a:lnTo>
                    <a:lnTo>
                      <a:pt x="661" y="30"/>
                    </a:lnTo>
                    <a:lnTo>
                      <a:pt x="660" y="30"/>
                    </a:lnTo>
                    <a:lnTo>
                      <a:pt x="661" y="30"/>
                    </a:lnTo>
                    <a:lnTo>
                      <a:pt x="661" y="28"/>
                    </a:lnTo>
                    <a:lnTo>
                      <a:pt x="661" y="30"/>
                    </a:lnTo>
                    <a:lnTo>
                      <a:pt x="663" y="30"/>
                    </a:lnTo>
                    <a:lnTo>
                      <a:pt x="663" y="28"/>
                    </a:lnTo>
                    <a:lnTo>
                      <a:pt x="663" y="30"/>
                    </a:lnTo>
                    <a:lnTo>
                      <a:pt x="663" y="28"/>
                    </a:lnTo>
                    <a:lnTo>
                      <a:pt x="665" y="28"/>
                    </a:lnTo>
                    <a:lnTo>
                      <a:pt x="665" y="30"/>
                    </a:lnTo>
                    <a:lnTo>
                      <a:pt x="665" y="28"/>
                    </a:lnTo>
                    <a:lnTo>
                      <a:pt x="665" y="30"/>
                    </a:lnTo>
                    <a:lnTo>
                      <a:pt x="665" y="28"/>
                    </a:lnTo>
                    <a:lnTo>
                      <a:pt x="666" y="28"/>
                    </a:lnTo>
                    <a:lnTo>
                      <a:pt x="668" y="28"/>
                    </a:lnTo>
                    <a:lnTo>
                      <a:pt x="668" y="30"/>
                    </a:lnTo>
                    <a:lnTo>
                      <a:pt x="670" y="30"/>
                    </a:lnTo>
                    <a:lnTo>
                      <a:pt x="671" y="30"/>
                    </a:lnTo>
                    <a:lnTo>
                      <a:pt x="671" y="28"/>
                    </a:lnTo>
                    <a:lnTo>
                      <a:pt x="673" y="28"/>
                    </a:lnTo>
                    <a:lnTo>
                      <a:pt x="675" y="28"/>
                    </a:lnTo>
                    <a:lnTo>
                      <a:pt x="675" y="26"/>
                    </a:lnTo>
                    <a:lnTo>
                      <a:pt x="675" y="28"/>
                    </a:lnTo>
                    <a:lnTo>
                      <a:pt x="675" y="26"/>
                    </a:lnTo>
                    <a:lnTo>
                      <a:pt x="676" y="26"/>
                    </a:lnTo>
                    <a:lnTo>
                      <a:pt x="676" y="28"/>
                    </a:lnTo>
                    <a:lnTo>
                      <a:pt x="678" y="28"/>
                    </a:lnTo>
                    <a:lnTo>
                      <a:pt x="678" y="30"/>
                    </a:lnTo>
                    <a:lnTo>
                      <a:pt x="680" y="30"/>
                    </a:lnTo>
                    <a:lnTo>
                      <a:pt x="680" y="31"/>
                    </a:lnTo>
                    <a:lnTo>
                      <a:pt x="681" y="31"/>
                    </a:lnTo>
                    <a:lnTo>
                      <a:pt x="681" y="33"/>
                    </a:lnTo>
                    <a:lnTo>
                      <a:pt x="683" y="33"/>
                    </a:lnTo>
                    <a:lnTo>
                      <a:pt x="683" y="35"/>
                    </a:lnTo>
                    <a:lnTo>
                      <a:pt x="683" y="33"/>
                    </a:lnTo>
                    <a:lnTo>
                      <a:pt x="685" y="33"/>
                    </a:lnTo>
                    <a:lnTo>
                      <a:pt x="685" y="35"/>
                    </a:lnTo>
                    <a:lnTo>
                      <a:pt x="686" y="35"/>
                    </a:lnTo>
                    <a:lnTo>
                      <a:pt x="686" y="36"/>
                    </a:lnTo>
                    <a:lnTo>
                      <a:pt x="688" y="36"/>
                    </a:lnTo>
                    <a:lnTo>
                      <a:pt x="690" y="36"/>
                    </a:lnTo>
                    <a:lnTo>
                      <a:pt x="691" y="36"/>
                    </a:lnTo>
                    <a:lnTo>
                      <a:pt x="693" y="36"/>
                    </a:lnTo>
                    <a:lnTo>
                      <a:pt x="693" y="35"/>
                    </a:lnTo>
                    <a:lnTo>
                      <a:pt x="693" y="36"/>
                    </a:lnTo>
                    <a:lnTo>
                      <a:pt x="694" y="36"/>
                    </a:lnTo>
                    <a:lnTo>
                      <a:pt x="693" y="36"/>
                    </a:lnTo>
                    <a:lnTo>
                      <a:pt x="694" y="36"/>
                    </a:lnTo>
                    <a:lnTo>
                      <a:pt x="694" y="35"/>
                    </a:lnTo>
                    <a:lnTo>
                      <a:pt x="694" y="36"/>
                    </a:lnTo>
                    <a:lnTo>
                      <a:pt x="696" y="36"/>
                    </a:lnTo>
                    <a:lnTo>
                      <a:pt x="698" y="36"/>
                    </a:lnTo>
                    <a:lnTo>
                      <a:pt x="699" y="36"/>
                    </a:lnTo>
                    <a:lnTo>
                      <a:pt x="701" y="36"/>
                    </a:lnTo>
                    <a:lnTo>
                      <a:pt x="703" y="36"/>
                    </a:lnTo>
                    <a:lnTo>
                      <a:pt x="703" y="35"/>
                    </a:lnTo>
                    <a:lnTo>
                      <a:pt x="704" y="35"/>
                    </a:lnTo>
                    <a:lnTo>
                      <a:pt x="704" y="36"/>
                    </a:lnTo>
                    <a:lnTo>
                      <a:pt x="704" y="35"/>
                    </a:lnTo>
                    <a:lnTo>
                      <a:pt x="706" y="35"/>
                    </a:lnTo>
                    <a:lnTo>
                      <a:pt x="708" y="35"/>
                    </a:lnTo>
                    <a:lnTo>
                      <a:pt x="709" y="35"/>
                    </a:lnTo>
                    <a:lnTo>
                      <a:pt x="711" y="35"/>
                    </a:lnTo>
                    <a:lnTo>
                      <a:pt x="713" y="35"/>
                    </a:lnTo>
                    <a:lnTo>
                      <a:pt x="713" y="36"/>
                    </a:lnTo>
                    <a:lnTo>
                      <a:pt x="713" y="35"/>
                    </a:lnTo>
                    <a:lnTo>
                      <a:pt x="713" y="36"/>
                    </a:lnTo>
                    <a:lnTo>
                      <a:pt x="714" y="36"/>
                    </a:lnTo>
                    <a:lnTo>
                      <a:pt x="716" y="36"/>
                    </a:lnTo>
                    <a:lnTo>
                      <a:pt x="716" y="38"/>
                    </a:lnTo>
                    <a:lnTo>
                      <a:pt x="718" y="38"/>
                    </a:lnTo>
                    <a:lnTo>
                      <a:pt x="719" y="38"/>
                    </a:lnTo>
                    <a:lnTo>
                      <a:pt x="721" y="38"/>
                    </a:lnTo>
                    <a:lnTo>
                      <a:pt x="721" y="40"/>
                    </a:lnTo>
                    <a:lnTo>
                      <a:pt x="723" y="40"/>
                    </a:lnTo>
                    <a:lnTo>
                      <a:pt x="723" y="41"/>
                    </a:lnTo>
                    <a:lnTo>
                      <a:pt x="724" y="41"/>
                    </a:lnTo>
                    <a:lnTo>
                      <a:pt x="726" y="41"/>
                    </a:lnTo>
                    <a:lnTo>
                      <a:pt x="728" y="41"/>
                    </a:lnTo>
                    <a:lnTo>
                      <a:pt x="728" y="43"/>
                    </a:lnTo>
                    <a:lnTo>
                      <a:pt x="729" y="43"/>
                    </a:lnTo>
                    <a:lnTo>
                      <a:pt x="729" y="45"/>
                    </a:lnTo>
                    <a:lnTo>
                      <a:pt x="729" y="46"/>
                    </a:lnTo>
                    <a:lnTo>
                      <a:pt x="731" y="46"/>
                    </a:lnTo>
                    <a:lnTo>
                      <a:pt x="729" y="46"/>
                    </a:lnTo>
                    <a:lnTo>
                      <a:pt x="731" y="46"/>
                    </a:lnTo>
                    <a:lnTo>
                      <a:pt x="731" y="48"/>
                    </a:lnTo>
                    <a:lnTo>
                      <a:pt x="729" y="48"/>
                    </a:lnTo>
                    <a:lnTo>
                      <a:pt x="731" y="48"/>
                    </a:lnTo>
                    <a:lnTo>
                      <a:pt x="729" y="48"/>
                    </a:lnTo>
                    <a:lnTo>
                      <a:pt x="729" y="50"/>
                    </a:lnTo>
                    <a:lnTo>
                      <a:pt x="731" y="50"/>
                    </a:lnTo>
                    <a:lnTo>
                      <a:pt x="733" y="50"/>
                    </a:lnTo>
                    <a:lnTo>
                      <a:pt x="733" y="48"/>
                    </a:lnTo>
                    <a:lnTo>
                      <a:pt x="734" y="48"/>
                    </a:lnTo>
                    <a:lnTo>
                      <a:pt x="734" y="50"/>
                    </a:lnTo>
                    <a:lnTo>
                      <a:pt x="734" y="48"/>
                    </a:lnTo>
                    <a:lnTo>
                      <a:pt x="734" y="50"/>
                    </a:lnTo>
                    <a:lnTo>
                      <a:pt x="736" y="50"/>
                    </a:lnTo>
                    <a:lnTo>
                      <a:pt x="738" y="50"/>
                    </a:lnTo>
                    <a:lnTo>
                      <a:pt x="738" y="51"/>
                    </a:lnTo>
                    <a:lnTo>
                      <a:pt x="738" y="50"/>
                    </a:lnTo>
                    <a:lnTo>
                      <a:pt x="738" y="51"/>
                    </a:lnTo>
                    <a:lnTo>
                      <a:pt x="739" y="51"/>
                    </a:lnTo>
                    <a:lnTo>
                      <a:pt x="741" y="51"/>
                    </a:lnTo>
                    <a:lnTo>
                      <a:pt x="741" y="53"/>
                    </a:lnTo>
                    <a:lnTo>
                      <a:pt x="743" y="53"/>
                    </a:lnTo>
                    <a:lnTo>
                      <a:pt x="743" y="55"/>
                    </a:lnTo>
                    <a:lnTo>
                      <a:pt x="744" y="55"/>
                    </a:lnTo>
                    <a:lnTo>
                      <a:pt x="744" y="53"/>
                    </a:lnTo>
                    <a:lnTo>
                      <a:pt x="744" y="55"/>
                    </a:lnTo>
                    <a:lnTo>
                      <a:pt x="746" y="55"/>
                    </a:lnTo>
                    <a:lnTo>
                      <a:pt x="746" y="56"/>
                    </a:lnTo>
                    <a:lnTo>
                      <a:pt x="748" y="56"/>
                    </a:lnTo>
                    <a:lnTo>
                      <a:pt x="748" y="58"/>
                    </a:lnTo>
                    <a:lnTo>
                      <a:pt x="748" y="60"/>
                    </a:lnTo>
                    <a:lnTo>
                      <a:pt x="748" y="61"/>
                    </a:lnTo>
                    <a:lnTo>
                      <a:pt x="748" y="63"/>
                    </a:lnTo>
                    <a:lnTo>
                      <a:pt x="748" y="65"/>
                    </a:lnTo>
                    <a:lnTo>
                      <a:pt x="748" y="66"/>
                    </a:lnTo>
                    <a:lnTo>
                      <a:pt x="748" y="68"/>
                    </a:lnTo>
                    <a:lnTo>
                      <a:pt x="748" y="70"/>
                    </a:lnTo>
                    <a:lnTo>
                      <a:pt x="749" y="70"/>
                    </a:lnTo>
                    <a:lnTo>
                      <a:pt x="749" y="68"/>
                    </a:lnTo>
                    <a:lnTo>
                      <a:pt x="749" y="70"/>
                    </a:lnTo>
                    <a:lnTo>
                      <a:pt x="751" y="70"/>
                    </a:lnTo>
                    <a:lnTo>
                      <a:pt x="751" y="71"/>
                    </a:lnTo>
                    <a:lnTo>
                      <a:pt x="749" y="71"/>
                    </a:lnTo>
                    <a:lnTo>
                      <a:pt x="749" y="73"/>
                    </a:lnTo>
                    <a:lnTo>
                      <a:pt x="751" y="73"/>
                    </a:lnTo>
                    <a:lnTo>
                      <a:pt x="753" y="73"/>
                    </a:lnTo>
                    <a:lnTo>
                      <a:pt x="754" y="73"/>
                    </a:lnTo>
                    <a:lnTo>
                      <a:pt x="756" y="73"/>
                    </a:lnTo>
                    <a:lnTo>
                      <a:pt x="758" y="73"/>
                    </a:lnTo>
                    <a:lnTo>
                      <a:pt x="758" y="71"/>
                    </a:lnTo>
                    <a:lnTo>
                      <a:pt x="759" y="71"/>
                    </a:lnTo>
                    <a:lnTo>
                      <a:pt x="759" y="70"/>
                    </a:lnTo>
                    <a:lnTo>
                      <a:pt x="761" y="70"/>
                    </a:lnTo>
                    <a:lnTo>
                      <a:pt x="761" y="68"/>
                    </a:lnTo>
                    <a:lnTo>
                      <a:pt x="763" y="68"/>
                    </a:lnTo>
                    <a:lnTo>
                      <a:pt x="763" y="66"/>
                    </a:lnTo>
                    <a:lnTo>
                      <a:pt x="764" y="66"/>
                    </a:lnTo>
                    <a:lnTo>
                      <a:pt x="764" y="65"/>
                    </a:lnTo>
                    <a:lnTo>
                      <a:pt x="763" y="65"/>
                    </a:lnTo>
                    <a:lnTo>
                      <a:pt x="763" y="63"/>
                    </a:lnTo>
                    <a:lnTo>
                      <a:pt x="764" y="63"/>
                    </a:lnTo>
                    <a:lnTo>
                      <a:pt x="763" y="63"/>
                    </a:lnTo>
                    <a:lnTo>
                      <a:pt x="763" y="61"/>
                    </a:lnTo>
                    <a:lnTo>
                      <a:pt x="764" y="61"/>
                    </a:lnTo>
                    <a:lnTo>
                      <a:pt x="764" y="60"/>
                    </a:lnTo>
                    <a:lnTo>
                      <a:pt x="766" y="60"/>
                    </a:lnTo>
                    <a:lnTo>
                      <a:pt x="766" y="58"/>
                    </a:lnTo>
                    <a:lnTo>
                      <a:pt x="768" y="58"/>
                    </a:lnTo>
                    <a:lnTo>
                      <a:pt x="768" y="56"/>
                    </a:lnTo>
                    <a:lnTo>
                      <a:pt x="769" y="56"/>
                    </a:lnTo>
                    <a:lnTo>
                      <a:pt x="771" y="56"/>
                    </a:lnTo>
                    <a:lnTo>
                      <a:pt x="771" y="55"/>
                    </a:lnTo>
                    <a:lnTo>
                      <a:pt x="773" y="55"/>
                    </a:lnTo>
                    <a:lnTo>
                      <a:pt x="773" y="56"/>
                    </a:lnTo>
                    <a:lnTo>
                      <a:pt x="773" y="55"/>
                    </a:lnTo>
                    <a:lnTo>
                      <a:pt x="774" y="55"/>
                    </a:lnTo>
                    <a:lnTo>
                      <a:pt x="776" y="55"/>
                    </a:lnTo>
                    <a:lnTo>
                      <a:pt x="776" y="53"/>
                    </a:lnTo>
                    <a:lnTo>
                      <a:pt x="776" y="55"/>
                    </a:lnTo>
                    <a:lnTo>
                      <a:pt x="776" y="53"/>
                    </a:lnTo>
                    <a:lnTo>
                      <a:pt x="777" y="53"/>
                    </a:lnTo>
                    <a:lnTo>
                      <a:pt x="777" y="51"/>
                    </a:lnTo>
                    <a:lnTo>
                      <a:pt x="779" y="51"/>
                    </a:lnTo>
                    <a:lnTo>
                      <a:pt x="781" y="51"/>
                    </a:lnTo>
                    <a:lnTo>
                      <a:pt x="781" y="53"/>
                    </a:lnTo>
                    <a:lnTo>
                      <a:pt x="781" y="55"/>
                    </a:lnTo>
                    <a:lnTo>
                      <a:pt x="782" y="55"/>
                    </a:lnTo>
                    <a:lnTo>
                      <a:pt x="782" y="56"/>
                    </a:lnTo>
                    <a:lnTo>
                      <a:pt x="784" y="56"/>
                    </a:lnTo>
                    <a:lnTo>
                      <a:pt x="782" y="56"/>
                    </a:lnTo>
                    <a:lnTo>
                      <a:pt x="782" y="58"/>
                    </a:lnTo>
                    <a:lnTo>
                      <a:pt x="784" y="58"/>
                    </a:lnTo>
                    <a:lnTo>
                      <a:pt x="784" y="56"/>
                    </a:lnTo>
                    <a:lnTo>
                      <a:pt x="786" y="56"/>
                    </a:lnTo>
                    <a:lnTo>
                      <a:pt x="786" y="58"/>
                    </a:lnTo>
                    <a:lnTo>
                      <a:pt x="787" y="58"/>
                    </a:lnTo>
                    <a:lnTo>
                      <a:pt x="787" y="56"/>
                    </a:lnTo>
                    <a:lnTo>
                      <a:pt x="787" y="55"/>
                    </a:lnTo>
                    <a:lnTo>
                      <a:pt x="789" y="55"/>
                    </a:lnTo>
                    <a:lnTo>
                      <a:pt x="791" y="55"/>
                    </a:lnTo>
                    <a:lnTo>
                      <a:pt x="792" y="55"/>
                    </a:lnTo>
                    <a:lnTo>
                      <a:pt x="794" y="55"/>
                    </a:lnTo>
                    <a:lnTo>
                      <a:pt x="796" y="55"/>
                    </a:lnTo>
                    <a:lnTo>
                      <a:pt x="797" y="55"/>
                    </a:lnTo>
                    <a:lnTo>
                      <a:pt x="799" y="55"/>
                    </a:lnTo>
                    <a:lnTo>
                      <a:pt x="799" y="53"/>
                    </a:lnTo>
                    <a:lnTo>
                      <a:pt x="801" y="53"/>
                    </a:lnTo>
                    <a:lnTo>
                      <a:pt x="799" y="53"/>
                    </a:lnTo>
                    <a:lnTo>
                      <a:pt x="801" y="55"/>
                    </a:lnTo>
                    <a:lnTo>
                      <a:pt x="799" y="55"/>
                    </a:lnTo>
                    <a:lnTo>
                      <a:pt x="801" y="55"/>
                    </a:lnTo>
                    <a:lnTo>
                      <a:pt x="801" y="53"/>
                    </a:lnTo>
                    <a:lnTo>
                      <a:pt x="802" y="53"/>
                    </a:lnTo>
                    <a:lnTo>
                      <a:pt x="802" y="51"/>
                    </a:lnTo>
                    <a:lnTo>
                      <a:pt x="802" y="50"/>
                    </a:lnTo>
                    <a:lnTo>
                      <a:pt x="801" y="50"/>
                    </a:lnTo>
                    <a:lnTo>
                      <a:pt x="801" y="48"/>
                    </a:lnTo>
                    <a:lnTo>
                      <a:pt x="802" y="48"/>
                    </a:lnTo>
                    <a:lnTo>
                      <a:pt x="802" y="46"/>
                    </a:lnTo>
                    <a:lnTo>
                      <a:pt x="802" y="45"/>
                    </a:lnTo>
                    <a:lnTo>
                      <a:pt x="802" y="43"/>
                    </a:lnTo>
                    <a:lnTo>
                      <a:pt x="802" y="41"/>
                    </a:lnTo>
                    <a:lnTo>
                      <a:pt x="804" y="41"/>
                    </a:lnTo>
                    <a:lnTo>
                      <a:pt x="802" y="41"/>
                    </a:lnTo>
                    <a:lnTo>
                      <a:pt x="804" y="41"/>
                    </a:lnTo>
                    <a:lnTo>
                      <a:pt x="804" y="40"/>
                    </a:lnTo>
                    <a:lnTo>
                      <a:pt x="806" y="40"/>
                    </a:lnTo>
                    <a:lnTo>
                      <a:pt x="804" y="38"/>
                    </a:lnTo>
                    <a:lnTo>
                      <a:pt x="804" y="36"/>
                    </a:lnTo>
                    <a:lnTo>
                      <a:pt x="802" y="36"/>
                    </a:lnTo>
                    <a:lnTo>
                      <a:pt x="801" y="36"/>
                    </a:lnTo>
                    <a:lnTo>
                      <a:pt x="801" y="35"/>
                    </a:lnTo>
                    <a:lnTo>
                      <a:pt x="799" y="35"/>
                    </a:lnTo>
                    <a:lnTo>
                      <a:pt x="799" y="33"/>
                    </a:lnTo>
                    <a:lnTo>
                      <a:pt x="799" y="31"/>
                    </a:lnTo>
                    <a:lnTo>
                      <a:pt x="799" y="30"/>
                    </a:lnTo>
                    <a:lnTo>
                      <a:pt x="797" y="30"/>
                    </a:lnTo>
                    <a:lnTo>
                      <a:pt x="797" y="28"/>
                    </a:lnTo>
                    <a:lnTo>
                      <a:pt x="796" y="28"/>
                    </a:lnTo>
                    <a:lnTo>
                      <a:pt x="797" y="28"/>
                    </a:lnTo>
                    <a:lnTo>
                      <a:pt x="796" y="28"/>
                    </a:lnTo>
                    <a:lnTo>
                      <a:pt x="796" y="26"/>
                    </a:lnTo>
                    <a:lnTo>
                      <a:pt x="797" y="26"/>
                    </a:lnTo>
                    <a:lnTo>
                      <a:pt x="797" y="25"/>
                    </a:lnTo>
                    <a:lnTo>
                      <a:pt x="799" y="25"/>
                    </a:lnTo>
                    <a:lnTo>
                      <a:pt x="799" y="26"/>
                    </a:lnTo>
                    <a:lnTo>
                      <a:pt x="801" y="26"/>
                    </a:lnTo>
                    <a:lnTo>
                      <a:pt x="801" y="25"/>
                    </a:lnTo>
                    <a:lnTo>
                      <a:pt x="802" y="25"/>
                    </a:lnTo>
                    <a:lnTo>
                      <a:pt x="802" y="23"/>
                    </a:lnTo>
                    <a:lnTo>
                      <a:pt x="804" y="23"/>
                    </a:lnTo>
                    <a:lnTo>
                      <a:pt x="806" y="23"/>
                    </a:lnTo>
                    <a:lnTo>
                      <a:pt x="804" y="21"/>
                    </a:lnTo>
                    <a:lnTo>
                      <a:pt x="806" y="21"/>
                    </a:lnTo>
                    <a:lnTo>
                      <a:pt x="807" y="21"/>
                    </a:lnTo>
                    <a:lnTo>
                      <a:pt x="809" y="21"/>
                    </a:lnTo>
                    <a:lnTo>
                      <a:pt x="809" y="20"/>
                    </a:lnTo>
                    <a:lnTo>
                      <a:pt x="811" y="20"/>
                    </a:lnTo>
                    <a:lnTo>
                      <a:pt x="812" y="20"/>
                    </a:lnTo>
                    <a:lnTo>
                      <a:pt x="814" y="20"/>
                    </a:lnTo>
                    <a:lnTo>
                      <a:pt x="816" y="20"/>
                    </a:lnTo>
                    <a:lnTo>
                      <a:pt x="817" y="20"/>
                    </a:lnTo>
                    <a:lnTo>
                      <a:pt x="817" y="18"/>
                    </a:lnTo>
                    <a:lnTo>
                      <a:pt x="819" y="18"/>
                    </a:lnTo>
                    <a:lnTo>
                      <a:pt x="819" y="16"/>
                    </a:lnTo>
                    <a:lnTo>
                      <a:pt x="821" y="16"/>
                    </a:lnTo>
                    <a:lnTo>
                      <a:pt x="821" y="15"/>
                    </a:lnTo>
                    <a:lnTo>
                      <a:pt x="822" y="15"/>
                    </a:lnTo>
                    <a:lnTo>
                      <a:pt x="824" y="15"/>
                    </a:lnTo>
                    <a:lnTo>
                      <a:pt x="826" y="15"/>
                    </a:lnTo>
                    <a:lnTo>
                      <a:pt x="827" y="15"/>
                    </a:lnTo>
                    <a:lnTo>
                      <a:pt x="829" y="15"/>
                    </a:lnTo>
                    <a:lnTo>
                      <a:pt x="829" y="13"/>
                    </a:lnTo>
                    <a:lnTo>
                      <a:pt x="831" y="13"/>
                    </a:lnTo>
                    <a:lnTo>
                      <a:pt x="831" y="11"/>
                    </a:lnTo>
                    <a:lnTo>
                      <a:pt x="829" y="11"/>
                    </a:lnTo>
                    <a:lnTo>
                      <a:pt x="829" y="10"/>
                    </a:lnTo>
                    <a:lnTo>
                      <a:pt x="831" y="10"/>
                    </a:lnTo>
                    <a:lnTo>
                      <a:pt x="832" y="10"/>
                    </a:lnTo>
                    <a:lnTo>
                      <a:pt x="832" y="8"/>
                    </a:lnTo>
                    <a:lnTo>
                      <a:pt x="834" y="8"/>
                    </a:lnTo>
                    <a:lnTo>
                      <a:pt x="834" y="6"/>
                    </a:lnTo>
                    <a:lnTo>
                      <a:pt x="836" y="6"/>
                    </a:lnTo>
                    <a:lnTo>
                      <a:pt x="837" y="6"/>
                    </a:lnTo>
                    <a:lnTo>
                      <a:pt x="839" y="6"/>
                    </a:lnTo>
                    <a:lnTo>
                      <a:pt x="839" y="8"/>
                    </a:lnTo>
                    <a:lnTo>
                      <a:pt x="839" y="10"/>
                    </a:lnTo>
                    <a:lnTo>
                      <a:pt x="837" y="10"/>
                    </a:lnTo>
                    <a:lnTo>
                      <a:pt x="839" y="10"/>
                    </a:lnTo>
                    <a:lnTo>
                      <a:pt x="839" y="11"/>
                    </a:lnTo>
                    <a:lnTo>
                      <a:pt x="841" y="11"/>
                    </a:lnTo>
                    <a:lnTo>
                      <a:pt x="842" y="11"/>
                    </a:lnTo>
                    <a:lnTo>
                      <a:pt x="842" y="13"/>
                    </a:lnTo>
                    <a:lnTo>
                      <a:pt x="842" y="11"/>
                    </a:lnTo>
                    <a:lnTo>
                      <a:pt x="844" y="11"/>
                    </a:lnTo>
                    <a:lnTo>
                      <a:pt x="844" y="10"/>
                    </a:lnTo>
                    <a:lnTo>
                      <a:pt x="844" y="8"/>
                    </a:lnTo>
                    <a:lnTo>
                      <a:pt x="846" y="8"/>
                    </a:lnTo>
                    <a:lnTo>
                      <a:pt x="844" y="8"/>
                    </a:lnTo>
                    <a:lnTo>
                      <a:pt x="846" y="8"/>
                    </a:lnTo>
                    <a:lnTo>
                      <a:pt x="846" y="10"/>
                    </a:lnTo>
                    <a:lnTo>
                      <a:pt x="847" y="10"/>
                    </a:lnTo>
                    <a:lnTo>
                      <a:pt x="847" y="11"/>
                    </a:lnTo>
                    <a:lnTo>
                      <a:pt x="847" y="10"/>
                    </a:lnTo>
                    <a:lnTo>
                      <a:pt x="847" y="11"/>
                    </a:lnTo>
                    <a:lnTo>
                      <a:pt x="847" y="10"/>
                    </a:lnTo>
                    <a:lnTo>
                      <a:pt x="849" y="10"/>
                    </a:lnTo>
                    <a:lnTo>
                      <a:pt x="849" y="11"/>
                    </a:lnTo>
                    <a:lnTo>
                      <a:pt x="851" y="11"/>
                    </a:lnTo>
                    <a:lnTo>
                      <a:pt x="851" y="13"/>
                    </a:lnTo>
                    <a:lnTo>
                      <a:pt x="851" y="11"/>
                    </a:lnTo>
                    <a:lnTo>
                      <a:pt x="851" y="13"/>
                    </a:lnTo>
                    <a:lnTo>
                      <a:pt x="852" y="13"/>
                    </a:lnTo>
                    <a:lnTo>
                      <a:pt x="854" y="13"/>
                    </a:lnTo>
                    <a:lnTo>
                      <a:pt x="854" y="15"/>
                    </a:lnTo>
                    <a:lnTo>
                      <a:pt x="856" y="15"/>
                    </a:lnTo>
                    <a:lnTo>
                      <a:pt x="856" y="13"/>
                    </a:lnTo>
                    <a:lnTo>
                      <a:pt x="857" y="13"/>
                    </a:lnTo>
                    <a:lnTo>
                      <a:pt x="859" y="13"/>
                    </a:lnTo>
                    <a:lnTo>
                      <a:pt x="859" y="11"/>
                    </a:lnTo>
                    <a:lnTo>
                      <a:pt x="859" y="13"/>
                    </a:lnTo>
                    <a:lnTo>
                      <a:pt x="859" y="11"/>
                    </a:lnTo>
                    <a:lnTo>
                      <a:pt x="861" y="11"/>
                    </a:lnTo>
                    <a:lnTo>
                      <a:pt x="862" y="11"/>
                    </a:lnTo>
                    <a:lnTo>
                      <a:pt x="862" y="10"/>
                    </a:lnTo>
                    <a:lnTo>
                      <a:pt x="862" y="11"/>
                    </a:lnTo>
                    <a:lnTo>
                      <a:pt x="864" y="11"/>
                    </a:lnTo>
                    <a:lnTo>
                      <a:pt x="864" y="10"/>
                    </a:lnTo>
                    <a:lnTo>
                      <a:pt x="864" y="11"/>
                    </a:lnTo>
                    <a:lnTo>
                      <a:pt x="865" y="11"/>
                    </a:lnTo>
                    <a:lnTo>
                      <a:pt x="867" y="11"/>
                    </a:lnTo>
                    <a:lnTo>
                      <a:pt x="867" y="13"/>
                    </a:lnTo>
                    <a:lnTo>
                      <a:pt x="869" y="13"/>
                    </a:lnTo>
                    <a:lnTo>
                      <a:pt x="869" y="11"/>
                    </a:lnTo>
                    <a:lnTo>
                      <a:pt x="869" y="13"/>
                    </a:lnTo>
                    <a:lnTo>
                      <a:pt x="869" y="11"/>
                    </a:lnTo>
                    <a:lnTo>
                      <a:pt x="870" y="11"/>
                    </a:lnTo>
                    <a:lnTo>
                      <a:pt x="870" y="13"/>
                    </a:lnTo>
                    <a:lnTo>
                      <a:pt x="872" y="13"/>
                    </a:lnTo>
                    <a:lnTo>
                      <a:pt x="874" y="13"/>
                    </a:lnTo>
                    <a:lnTo>
                      <a:pt x="875" y="13"/>
                    </a:lnTo>
                    <a:lnTo>
                      <a:pt x="877" y="13"/>
                    </a:lnTo>
                    <a:lnTo>
                      <a:pt x="879" y="13"/>
                    </a:lnTo>
                    <a:lnTo>
                      <a:pt x="880" y="13"/>
                    </a:lnTo>
                    <a:lnTo>
                      <a:pt x="882" y="13"/>
                    </a:lnTo>
                    <a:lnTo>
                      <a:pt x="882" y="11"/>
                    </a:lnTo>
                    <a:lnTo>
                      <a:pt x="882" y="10"/>
                    </a:lnTo>
                    <a:lnTo>
                      <a:pt x="884" y="10"/>
                    </a:lnTo>
                    <a:lnTo>
                      <a:pt x="882" y="10"/>
                    </a:lnTo>
                    <a:lnTo>
                      <a:pt x="884" y="10"/>
                    </a:lnTo>
                    <a:lnTo>
                      <a:pt x="885" y="10"/>
                    </a:lnTo>
                    <a:lnTo>
                      <a:pt x="885" y="8"/>
                    </a:lnTo>
                    <a:lnTo>
                      <a:pt x="884" y="8"/>
                    </a:lnTo>
                    <a:lnTo>
                      <a:pt x="885" y="8"/>
                    </a:lnTo>
                    <a:lnTo>
                      <a:pt x="884" y="8"/>
                    </a:lnTo>
                    <a:lnTo>
                      <a:pt x="885" y="8"/>
                    </a:lnTo>
                    <a:lnTo>
                      <a:pt x="885" y="6"/>
                    </a:lnTo>
                    <a:lnTo>
                      <a:pt x="887" y="6"/>
                    </a:lnTo>
                    <a:lnTo>
                      <a:pt x="889" y="6"/>
                    </a:lnTo>
                    <a:lnTo>
                      <a:pt x="890" y="6"/>
                    </a:lnTo>
                    <a:lnTo>
                      <a:pt x="892" y="6"/>
                    </a:lnTo>
                    <a:lnTo>
                      <a:pt x="892" y="5"/>
                    </a:lnTo>
                    <a:lnTo>
                      <a:pt x="894" y="5"/>
                    </a:lnTo>
                    <a:lnTo>
                      <a:pt x="895" y="5"/>
                    </a:lnTo>
                    <a:lnTo>
                      <a:pt x="897" y="5"/>
                    </a:lnTo>
                    <a:lnTo>
                      <a:pt x="897" y="6"/>
                    </a:lnTo>
                    <a:lnTo>
                      <a:pt x="899" y="6"/>
                    </a:lnTo>
                    <a:lnTo>
                      <a:pt x="900" y="5"/>
                    </a:lnTo>
                    <a:lnTo>
                      <a:pt x="902" y="5"/>
                    </a:lnTo>
                    <a:lnTo>
                      <a:pt x="902" y="3"/>
                    </a:lnTo>
                    <a:lnTo>
                      <a:pt x="904" y="3"/>
                    </a:lnTo>
                    <a:lnTo>
                      <a:pt x="904" y="1"/>
                    </a:lnTo>
                    <a:lnTo>
                      <a:pt x="905" y="1"/>
                    </a:lnTo>
                    <a:lnTo>
                      <a:pt x="905" y="0"/>
                    </a:lnTo>
                    <a:lnTo>
                      <a:pt x="907" y="0"/>
                    </a:lnTo>
                    <a:lnTo>
                      <a:pt x="909" y="0"/>
                    </a:lnTo>
                    <a:lnTo>
                      <a:pt x="910" y="0"/>
                    </a:lnTo>
                    <a:lnTo>
                      <a:pt x="912" y="0"/>
                    </a:lnTo>
                    <a:lnTo>
                      <a:pt x="912" y="1"/>
                    </a:lnTo>
                    <a:lnTo>
                      <a:pt x="912" y="0"/>
                    </a:lnTo>
                    <a:lnTo>
                      <a:pt x="914" y="0"/>
                    </a:lnTo>
                    <a:lnTo>
                      <a:pt x="912" y="0"/>
                    </a:lnTo>
                    <a:lnTo>
                      <a:pt x="912" y="1"/>
                    </a:lnTo>
                    <a:lnTo>
                      <a:pt x="910" y="1"/>
                    </a:lnTo>
                    <a:lnTo>
                      <a:pt x="909" y="1"/>
                    </a:lnTo>
                    <a:lnTo>
                      <a:pt x="910" y="1"/>
                    </a:lnTo>
                    <a:lnTo>
                      <a:pt x="910" y="3"/>
                    </a:lnTo>
                    <a:lnTo>
                      <a:pt x="909" y="3"/>
                    </a:lnTo>
                    <a:lnTo>
                      <a:pt x="910" y="3"/>
                    </a:lnTo>
                    <a:lnTo>
                      <a:pt x="910" y="1"/>
                    </a:lnTo>
                    <a:lnTo>
                      <a:pt x="909" y="1"/>
                    </a:lnTo>
                    <a:lnTo>
                      <a:pt x="910" y="1"/>
                    </a:lnTo>
                    <a:lnTo>
                      <a:pt x="909" y="1"/>
                    </a:lnTo>
                    <a:lnTo>
                      <a:pt x="910" y="3"/>
                    </a:lnTo>
                    <a:lnTo>
                      <a:pt x="909" y="3"/>
                    </a:lnTo>
                    <a:lnTo>
                      <a:pt x="909" y="1"/>
                    </a:lnTo>
                    <a:lnTo>
                      <a:pt x="909" y="3"/>
                    </a:lnTo>
                    <a:lnTo>
                      <a:pt x="909" y="5"/>
                    </a:lnTo>
                    <a:lnTo>
                      <a:pt x="910" y="5"/>
                    </a:lnTo>
                    <a:lnTo>
                      <a:pt x="910" y="3"/>
                    </a:lnTo>
                    <a:lnTo>
                      <a:pt x="910" y="1"/>
                    </a:lnTo>
                    <a:lnTo>
                      <a:pt x="912" y="1"/>
                    </a:lnTo>
                    <a:lnTo>
                      <a:pt x="914" y="1"/>
                    </a:lnTo>
                    <a:lnTo>
                      <a:pt x="914" y="3"/>
                    </a:lnTo>
                    <a:lnTo>
                      <a:pt x="912" y="3"/>
                    </a:lnTo>
                    <a:lnTo>
                      <a:pt x="914" y="3"/>
                    </a:lnTo>
                    <a:lnTo>
                      <a:pt x="914" y="5"/>
                    </a:lnTo>
                    <a:lnTo>
                      <a:pt x="912" y="5"/>
                    </a:lnTo>
                    <a:lnTo>
                      <a:pt x="914" y="5"/>
                    </a:lnTo>
                    <a:lnTo>
                      <a:pt x="914" y="3"/>
                    </a:lnTo>
                    <a:lnTo>
                      <a:pt x="914" y="1"/>
                    </a:lnTo>
                    <a:lnTo>
                      <a:pt x="912" y="1"/>
                    </a:lnTo>
                    <a:lnTo>
                      <a:pt x="912" y="0"/>
                    </a:lnTo>
                    <a:lnTo>
                      <a:pt x="914" y="0"/>
                    </a:lnTo>
                    <a:lnTo>
                      <a:pt x="914" y="1"/>
                    </a:lnTo>
                    <a:lnTo>
                      <a:pt x="914" y="3"/>
                    </a:lnTo>
                    <a:lnTo>
                      <a:pt x="914" y="5"/>
                    </a:lnTo>
                    <a:lnTo>
                      <a:pt x="914" y="6"/>
                    </a:lnTo>
                    <a:lnTo>
                      <a:pt x="915" y="6"/>
                    </a:lnTo>
                    <a:lnTo>
                      <a:pt x="915" y="8"/>
                    </a:lnTo>
                    <a:lnTo>
                      <a:pt x="915" y="10"/>
                    </a:lnTo>
                    <a:lnTo>
                      <a:pt x="914" y="10"/>
                    </a:lnTo>
                    <a:lnTo>
                      <a:pt x="914" y="11"/>
                    </a:lnTo>
                    <a:lnTo>
                      <a:pt x="914" y="13"/>
                    </a:lnTo>
                    <a:lnTo>
                      <a:pt x="915" y="13"/>
                    </a:lnTo>
                    <a:lnTo>
                      <a:pt x="915" y="11"/>
                    </a:lnTo>
                    <a:lnTo>
                      <a:pt x="915" y="13"/>
                    </a:lnTo>
                    <a:lnTo>
                      <a:pt x="914" y="13"/>
                    </a:lnTo>
                    <a:lnTo>
                      <a:pt x="914" y="15"/>
                    </a:lnTo>
                    <a:lnTo>
                      <a:pt x="915" y="15"/>
                    </a:lnTo>
                    <a:lnTo>
                      <a:pt x="914" y="15"/>
                    </a:lnTo>
                    <a:lnTo>
                      <a:pt x="914" y="16"/>
                    </a:lnTo>
                    <a:lnTo>
                      <a:pt x="914" y="18"/>
                    </a:lnTo>
                    <a:lnTo>
                      <a:pt x="914" y="20"/>
                    </a:lnTo>
                    <a:lnTo>
                      <a:pt x="914" y="21"/>
                    </a:lnTo>
                    <a:lnTo>
                      <a:pt x="912" y="21"/>
                    </a:lnTo>
                    <a:lnTo>
                      <a:pt x="912" y="23"/>
                    </a:lnTo>
                    <a:lnTo>
                      <a:pt x="912" y="25"/>
                    </a:lnTo>
                    <a:lnTo>
                      <a:pt x="912" y="26"/>
                    </a:lnTo>
                    <a:lnTo>
                      <a:pt x="914" y="26"/>
                    </a:lnTo>
                    <a:lnTo>
                      <a:pt x="914" y="28"/>
                    </a:lnTo>
                    <a:lnTo>
                      <a:pt x="914" y="30"/>
                    </a:lnTo>
                    <a:lnTo>
                      <a:pt x="914" y="31"/>
                    </a:lnTo>
                    <a:lnTo>
                      <a:pt x="915" y="31"/>
                    </a:lnTo>
                    <a:lnTo>
                      <a:pt x="915" y="33"/>
                    </a:lnTo>
                    <a:lnTo>
                      <a:pt x="915" y="35"/>
                    </a:lnTo>
                    <a:lnTo>
                      <a:pt x="917" y="35"/>
                    </a:lnTo>
                    <a:lnTo>
                      <a:pt x="919" y="35"/>
                    </a:lnTo>
                    <a:lnTo>
                      <a:pt x="919" y="36"/>
                    </a:lnTo>
                    <a:lnTo>
                      <a:pt x="917" y="36"/>
                    </a:lnTo>
                    <a:lnTo>
                      <a:pt x="917" y="38"/>
                    </a:lnTo>
                    <a:lnTo>
                      <a:pt x="917" y="40"/>
                    </a:lnTo>
                    <a:lnTo>
                      <a:pt x="917" y="41"/>
                    </a:lnTo>
                    <a:lnTo>
                      <a:pt x="917" y="43"/>
                    </a:lnTo>
                    <a:lnTo>
                      <a:pt x="915" y="43"/>
                    </a:lnTo>
                    <a:lnTo>
                      <a:pt x="915" y="45"/>
                    </a:lnTo>
                    <a:lnTo>
                      <a:pt x="915" y="46"/>
                    </a:lnTo>
                    <a:lnTo>
                      <a:pt x="917" y="46"/>
                    </a:lnTo>
                    <a:lnTo>
                      <a:pt x="917" y="48"/>
                    </a:lnTo>
                    <a:lnTo>
                      <a:pt x="917" y="50"/>
                    </a:lnTo>
                    <a:lnTo>
                      <a:pt x="915" y="50"/>
                    </a:lnTo>
                    <a:lnTo>
                      <a:pt x="915" y="51"/>
                    </a:lnTo>
                    <a:lnTo>
                      <a:pt x="915" y="50"/>
                    </a:lnTo>
                    <a:lnTo>
                      <a:pt x="914" y="50"/>
                    </a:lnTo>
                    <a:lnTo>
                      <a:pt x="914" y="51"/>
                    </a:lnTo>
                    <a:lnTo>
                      <a:pt x="915" y="51"/>
                    </a:lnTo>
                    <a:lnTo>
                      <a:pt x="914" y="51"/>
                    </a:lnTo>
                    <a:lnTo>
                      <a:pt x="912" y="51"/>
                    </a:lnTo>
                    <a:lnTo>
                      <a:pt x="910" y="51"/>
                    </a:lnTo>
                    <a:lnTo>
                      <a:pt x="912" y="51"/>
                    </a:lnTo>
                    <a:lnTo>
                      <a:pt x="914" y="51"/>
                    </a:lnTo>
                    <a:lnTo>
                      <a:pt x="914" y="53"/>
                    </a:lnTo>
                    <a:lnTo>
                      <a:pt x="914" y="51"/>
                    </a:lnTo>
                    <a:lnTo>
                      <a:pt x="915" y="51"/>
                    </a:lnTo>
                    <a:lnTo>
                      <a:pt x="915" y="53"/>
                    </a:lnTo>
                    <a:lnTo>
                      <a:pt x="914" y="53"/>
                    </a:lnTo>
                    <a:lnTo>
                      <a:pt x="914" y="55"/>
                    </a:lnTo>
                    <a:lnTo>
                      <a:pt x="912" y="55"/>
                    </a:lnTo>
                    <a:lnTo>
                      <a:pt x="912" y="56"/>
                    </a:lnTo>
                    <a:lnTo>
                      <a:pt x="910" y="56"/>
                    </a:lnTo>
                    <a:lnTo>
                      <a:pt x="910" y="58"/>
                    </a:lnTo>
                    <a:lnTo>
                      <a:pt x="909" y="58"/>
                    </a:lnTo>
                    <a:lnTo>
                      <a:pt x="909" y="60"/>
                    </a:lnTo>
                    <a:lnTo>
                      <a:pt x="907" y="60"/>
                    </a:lnTo>
                    <a:lnTo>
                      <a:pt x="907" y="61"/>
                    </a:lnTo>
                    <a:lnTo>
                      <a:pt x="907" y="63"/>
                    </a:lnTo>
                    <a:lnTo>
                      <a:pt x="905" y="63"/>
                    </a:lnTo>
                    <a:lnTo>
                      <a:pt x="905" y="65"/>
                    </a:lnTo>
                    <a:lnTo>
                      <a:pt x="905" y="66"/>
                    </a:lnTo>
                    <a:lnTo>
                      <a:pt x="904" y="66"/>
                    </a:lnTo>
                    <a:lnTo>
                      <a:pt x="904" y="68"/>
                    </a:lnTo>
                    <a:lnTo>
                      <a:pt x="904" y="70"/>
                    </a:lnTo>
                    <a:lnTo>
                      <a:pt x="905" y="70"/>
                    </a:lnTo>
                    <a:lnTo>
                      <a:pt x="905" y="71"/>
                    </a:lnTo>
                    <a:lnTo>
                      <a:pt x="905" y="73"/>
                    </a:lnTo>
                    <a:lnTo>
                      <a:pt x="904" y="73"/>
                    </a:lnTo>
                    <a:lnTo>
                      <a:pt x="902" y="74"/>
                    </a:lnTo>
                    <a:lnTo>
                      <a:pt x="902" y="76"/>
                    </a:lnTo>
                    <a:lnTo>
                      <a:pt x="900" y="76"/>
                    </a:lnTo>
                    <a:lnTo>
                      <a:pt x="900" y="78"/>
                    </a:lnTo>
                    <a:lnTo>
                      <a:pt x="899" y="78"/>
                    </a:lnTo>
                    <a:lnTo>
                      <a:pt x="899" y="79"/>
                    </a:lnTo>
                    <a:lnTo>
                      <a:pt x="899" y="81"/>
                    </a:lnTo>
                    <a:lnTo>
                      <a:pt x="897" y="81"/>
                    </a:lnTo>
                    <a:lnTo>
                      <a:pt x="897" y="83"/>
                    </a:lnTo>
                    <a:lnTo>
                      <a:pt x="897" y="84"/>
                    </a:lnTo>
                    <a:lnTo>
                      <a:pt x="897" y="86"/>
                    </a:lnTo>
                    <a:lnTo>
                      <a:pt x="899" y="86"/>
                    </a:lnTo>
                    <a:lnTo>
                      <a:pt x="899" y="88"/>
                    </a:lnTo>
                    <a:lnTo>
                      <a:pt x="900" y="88"/>
                    </a:lnTo>
                    <a:lnTo>
                      <a:pt x="900" y="86"/>
                    </a:lnTo>
                    <a:lnTo>
                      <a:pt x="900" y="88"/>
                    </a:lnTo>
                    <a:lnTo>
                      <a:pt x="899" y="88"/>
                    </a:lnTo>
                    <a:lnTo>
                      <a:pt x="900" y="88"/>
                    </a:lnTo>
                    <a:lnTo>
                      <a:pt x="899" y="88"/>
                    </a:lnTo>
                    <a:lnTo>
                      <a:pt x="900" y="88"/>
                    </a:lnTo>
                    <a:lnTo>
                      <a:pt x="899" y="88"/>
                    </a:lnTo>
                    <a:lnTo>
                      <a:pt x="899" y="89"/>
                    </a:lnTo>
                    <a:lnTo>
                      <a:pt x="900" y="89"/>
                    </a:lnTo>
                    <a:lnTo>
                      <a:pt x="899" y="89"/>
                    </a:lnTo>
                    <a:lnTo>
                      <a:pt x="899" y="91"/>
                    </a:lnTo>
                    <a:lnTo>
                      <a:pt x="900" y="91"/>
                    </a:lnTo>
                    <a:lnTo>
                      <a:pt x="899" y="91"/>
                    </a:lnTo>
                    <a:lnTo>
                      <a:pt x="899" y="93"/>
                    </a:lnTo>
                    <a:lnTo>
                      <a:pt x="900" y="93"/>
                    </a:lnTo>
                    <a:lnTo>
                      <a:pt x="899" y="93"/>
                    </a:lnTo>
                    <a:lnTo>
                      <a:pt x="899" y="94"/>
                    </a:lnTo>
                    <a:lnTo>
                      <a:pt x="899" y="96"/>
                    </a:lnTo>
                    <a:lnTo>
                      <a:pt x="899" y="98"/>
                    </a:lnTo>
                    <a:lnTo>
                      <a:pt x="899" y="99"/>
                    </a:lnTo>
                    <a:lnTo>
                      <a:pt x="897" y="99"/>
                    </a:lnTo>
                    <a:lnTo>
                      <a:pt x="897" y="101"/>
                    </a:lnTo>
                    <a:lnTo>
                      <a:pt x="897" y="103"/>
                    </a:lnTo>
                    <a:lnTo>
                      <a:pt x="897" y="104"/>
                    </a:lnTo>
                    <a:lnTo>
                      <a:pt x="897" y="106"/>
                    </a:lnTo>
                    <a:lnTo>
                      <a:pt x="895" y="106"/>
                    </a:lnTo>
                    <a:lnTo>
                      <a:pt x="895" y="108"/>
                    </a:lnTo>
                    <a:lnTo>
                      <a:pt x="895" y="109"/>
                    </a:lnTo>
                    <a:lnTo>
                      <a:pt x="897" y="109"/>
                    </a:lnTo>
                    <a:lnTo>
                      <a:pt x="897" y="111"/>
                    </a:lnTo>
                    <a:lnTo>
                      <a:pt x="895" y="111"/>
                    </a:lnTo>
                    <a:lnTo>
                      <a:pt x="895" y="113"/>
                    </a:lnTo>
                    <a:lnTo>
                      <a:pt x="894" y="113"/>
                    </a:lnTo>
                    <a:lnTo>
                      <a:pt x="894" y="114"/>
                    </a:lnTo>
                    <a:lnTo>
                      <a:pt x="894" y="116"/>
                    </a:lnTo>
                    <a:lnTo>
                      <a:pt x="894" y="118"/>
                    </a:lnTo>
                    <a:lnTo>
                      <a:pt x="894" y="116"/>
                    </a:lnTo>
                    <a:lnTo>
                      <a:pt x="895" y="116"/>
                    </a:lnTo>
                    <a:lnTo>
                      <a:pt x="895" y="118"/>
                    </a:lnTo>
                    <a:lnTo>
                      <a:pt x="894" y="118"/>
                    </a:lnTo>
                    <a:lnTo>
                      <a:pt x="894" y="119"/>
                    </a:lnTo>
                    <a:lnTo>
                      <a:pt x="894" y="121"/>
                    </a:lnTo>
                    <a:lnTo>
                      <a:pt x="892" y="121"/>
                    </a:lnTo>
                    <a:lnTo>
                      <a:pt x="892" y="123"/>
                    </a:lnTo>
                    <a:lnTo>
                      <a:pt x="892" y="124"/>
                    </a:lnTo>
                    <a:lnTo>
                      <a:pt x="892" y="126"/>
                    </a:lnTo>
                    <a:lnTo>
                      <a:pt x="892" y="128"/>
                    </a:lnTo>
                    <a:lnTo>
                      <a:pt x="892" y="129"/>
                    </a:lnTo>
                    <a:lnTo>
                      <a:pt x="890" y="129"/>
                    </a:lnTo>
                    <a:lnTo>
                      <a:pt x="890" y="131"/>
                    </a:lnTo>
                    <a:lnTo>
                      <a:pt x="889" y="131"/>
                    </a:lnTo>
                    <a:lnTo>
                      <a:pt x="889" y="133"/>
                    </a:lnTo>
                    <a:lnTo>
                      <a:pt x="890" y="133"/>
                    </a:lnTo>
                    <a:lnTo>
                      <a:pt x="889" y="133"/>
                    </a:lnTo>
                    <a:lnTo>
                      <a:pt x="889" y="134"/>
                    </a:lnTo>
                    <a:lnTo>
                      <a:pt x="887" y="134"/>
                    </a:lnTo>
                    <a:lnTo>
                      <a:pt x="887" y="136"/>
                    </a:lnTo>
                    <a:lnTo>
                      <a:pt x="887" y="138"/>
                    </a:lnTo>
                    <a:lnTo>
                      <a:pt x="887" y="139"/>
                    </a:lnTo>
                    <a:lnTo>
                      <a:pt x="887" y="141"/>
                    </a:lnTo>
                    <a:lnTo>
                      <a:pt x="889" y="141"/>
                    </a:lnTo>
                    <a:lnTo>
                      <a:pt x="887" y="141"/>
                    </a:lnTo>
                    <a:lnTo>
                      <a:pt x="887" y="143"/>
                    </a:lnTo>
                    <a:lnTo>
                      <a:pt x="887" y="144"/>
                    </a:lnTo>
                    <a:lnTo>
                      <a:pt x="887" y="146"/>
                    </a:lnTo>
                    <a:lnTo>
                      <a:pt x="885" y="146"/>
                    </a:lnTo>
                    <a:lnTo>
                      <a:pt x="885" y="148"/>
                    </a:lnTo>
                    <a:lnTo>
                      <a:pt x="884" y="148"/>
                    </a:lnTo>
                    <a:lnTo>
                      <a:pt x="884" y="149"/>
                    </a:lnTo>
                    <a:lnTo>
                      <a:pt x="884" y="151"/>
                    </a:lnTo>
                    <a:lnTo>
                      <a:pt x="882" y="151"/>
                    </a:lnTo>
                    <a:lnTo>
                      <a:pt x="882" y="153"/>
                    </a:lnTo>
                    <a:lnTo>
                      <a:pt x="884" y="153"/>
                    </a:lnTo>
                    <a:lnTo>
                      <a:pt x="884" y="154"/>
                    </a:lnTo>
                    <a:lnTo>
                      <a:pt x="882" y="154"/>
                    </a:lnTo>
                    <a:lnTo>
                      <a:pt x="882" y="156"/>
                    </a:lnTo>
                    <a:lnTo>
                      <a:pt x="884" y="156"/>
                    </a:lnTo>
                    <a:lnTo>
                      <a:pt x="882" y="156"/>
                    </a:lnTo>
                    <a:lnTo>
                      <a:pt x="884" y="156"/>
                    </a:lnTo>
                    <a:lnTo>
                      <a:pt x="882" y="156"/>
                    </a:lnTo>
                    <a:lnTo>
                      <a:pt x="882" y="158"/>
                    </a:lnTo>
                    <a:lnTo>
                      <a:pt x="880" y="158"/>
                    </a:lnTo>
                    <a:lnTo>
                      <a:pt x="880" y="159"/>
                    </a:lnTo>
                    <a:lnTo>
                      <a:pt x="880" y="161"/>
                    </a:lnTo>
                    <a:lnTo>
                      <a:pt x="879" y="161"/>
                    </a:lnTo>
                    <a:lnTo>
                      <a:pt x="879" y="162"/>
                    </a:lnTo>
                    <a:lnTo>
                      <a:pt x="879" y="164"/>
                    </a:lnTo>
                    <a:lnTo>
                      <a:pt x="877" y="164"/>
                    </a:lnTo>
                    <a:lnTo>
                      <a:pt x="879" y="164"/>
                    </a:lnTo>
                    <a:lnTo>
                      <a:pt x="877" y="164"/>
                    </a:lnTo>
                    <a:lnTo>
                      <a:pt x="877" y="166"/>
                    </a:lnTo>
                    <a:lnTo>
                      <a:pt x="875" y="167"/>
                    </a:lnTo>
                    <a:lnTo>
                      <a:pt x="875" y="169"/>
                    </a:lnTo>
                    <a:lnTo>
                      <a:pt x="875" y="171"/>
                    </a:lnTo>
                    <a:lnTo>
                      <a:pt x="874" y="171"/>
                    </a:lnTo>
                    <a:lnTo>
                      <a:pt x="874" y="172"/>
                    </a:lnTo>
                    <a:lnTo>
                      <a:pt x="875" y="172"/>
                    </a:lnTo>
                    <a:lnTo>
                      <a:pt x="874" y="172"/>
                    </a:lnTo>
                    <a:lnTo>
                      <a:pt x="874" y="174"/>
                    </a:lnTo>
                    <a:lnTo>
                      <a:pt x="874" y="176"/>
                    </a:lnTo>
                    <a:lnTo>
                      <a:pt x="874" y="177"/>
                    </a:lnTo>
                    <a:lnTo>
                      <a:pt x="874" y="179"/>
                    </a:lnTo>
                    <a:lnTo>
                      <a:pt x="874" y="181"/>
                    </a:lnTo>
                    <a:lnTo>
                      <a:pt x="872" y="181"/>
                    </a:lnTo>
                    <a:lnTo>
                      <a:pt x="872" y="182"/>
                    </a:lnTo>
                    <a:lnTo>
                      <a:pt x="872" y="184"/>
                    </a:lnTo>
                    <a:lnTo>
                      <a:pt x="872" y="186"/>
                    </a:lnTo>
                    <a:lnTo>
                      <a:pt x="872" y="187"/>
                    </a:lnTo>
                    <a:lnTo>
                      <a:pt x="872" y="189"/>
                    </a:lnTo>
                    <a:lnTo>
                      <a:pt x="872" y="191"/>
                    </a:lnTo>
                    <a:lnTo>
                      <a:pt x="872" y="192"/>
                    </a:lnTo>
                    <a:lnTo>
                      <a:pt x="872" y="194"/>
                    </a:lnTo>
                    <a:lnTo>
                      <a:pt x="874" y="194"/>
                    </a:lnTo>
                    <a:lnTo>
                      <a:pt x="874" y="196"/>
                    </a:lnTo>
                    <a:lnTo>
                      <a:pt x="874" y="197"/>
                    </a:lnTo>
                    <a:lnTo>
                      <a:pt x="875" y="197"/>
                    </a:lnTo>
                    <a:lnTo>
                      <a:pt x="877" y="197"/>
                    </a:lnTo>
                    <a:lnTo>
                      <a:pt x="879" y="197"/>
                    </a:lnTo>
                    <a:lnTo>
                      <a:pt x="879" y="199"/>
                    </a:lnTo>
                    <a:lnTo>
                      <a:pt x="879" y="201"/>
                    </a:lnTo>
                    <a:lnTo>
                      <a:pt x="877" y="201"/>
                    </a:lnTo>
                    <a:lnTo>
                      <a:pt x="877" y="202"/>
                    </a:lnTo>
                    <a:lnTo>
                      <a:pt x="877" y="204"/>
                    </a:lnTo>
                    <a:lnTo>
                      <a:pt x="875" y="204"/>
                    </a:lnTo>
                    <a:lnTo>
                      <a:pt x="875" y="206"/>
                    </a:lnTo>
                    <a:lnTo>
                      <a:pt x="875" y="207"/>
                    </a:lnTo>
                    <a:lnTo>
                      <a:pt x="875" y="209"/>
                    </a:lnTo>
                    <a:lnTo>
                      <a:pt x="877" y="209"/>
                    </a:lnTo>
                    <a:lnTo>
                      <a:pt x="877" y="211"/>
                    </a:lnTo>
                    <a:lnTo>
                      <a:pt x="877" y="209"/>
                    </a:lnTo>
                    <a:lnTo>
                      <a:pt x="877" y="211"/>
                    </a:lnTo>
                    <a:lnTo>
                      <a:pt x="877" y="212"/>
                    </a:lnTo>
                    <a:lnTo>
                      <a:pt x="875" y="212"/>
                    </a:lnTo>
                    <a:lnTo>
                      <a:pt x="874" y="214"/>
                    </a:lnTo>
                    <a:lnTo>
                      <a:pt x="874" y="216"/>
                    </a:lnTo>
                    <a:lnTo>
                      <a:pt x="872" y="216"/>
                    </a:lnTo>
                    <a:lnTo>
                      <a:pt x="872" y="217"/>
                    </a:lnTo>
                    <a:lnTo>
                      <a:pt x="870" y="217"/>
                    </a:lnTo>
                    <a:lnTo>
                      <a:pt x="870" y="219"/>
                    </a:lnTo>
                    <a:lnTo>
                      <a:pt x="872" y="219"/>
                    </a:lnTo>
                    <a:lnTo>
                      <a:pt x="870" y="219"/>
                    </a:lnTo>
                    <a:lnTo>
                      <a:pt x="872" y="221"/>
                    </a:lnTo>
                    <a:lnTo>
                      <a:pt x="870" y="221"/>
                    </a:lnTo>
                    <a:lnTo>
                      <a:pt x="870" y="222"/>
                    </a:lnTo>
                    <a:lnTo>
                      <a:pt x="870" y="224"/>
                    </a:lnTo>
                    <a:lnTo>
                      <a:pt x="870" y="226"/>
                    </a:lnTo>
                    <a:lnTo>
                      <a:pt x="870" y="227"/>
                    </a:lnTo>
                    <a:lnTo>
                      <a:pt x="870" y="229"/>
                    </a:lnTo>
                    <a:lnTo>
                      <a:pt x="870" y="231"/>
                    </a:lnTo>
                    <a:lnTo>
                      <a:pt x="869" y="231"/>
                    </a:lnTo>
                    <a:lnTo>
                      <a:pt x="869" y="232"/>
                    </a:lnTo>
                    <a:lnTo>
                      <a:pt x="867" y="232"/>
                    </a:lnTo>
                    <a:lnTo>
                      <a:pt x="867" y="234"/>
                    </a:lnTo>
                    <a:lnTo>
                      <a:pt x="867" y="236"/>
                    </a:lnTo>
                    <a:lnTo>
                      <a:pt x="867" y="237"/>
                    </a:lnTo>
                    <a:lnTo>
                      <a:pt x="867" y="239"/>
                    </a:lnTo>
                    <a:lnTo>
                      <a:pt x="867" y="241"/>
                    </a:lnTo>
                    <a:lnTo>
                      <a:pt x="869" y="241"/>
                    </a:lnTo>
                    <a:lnTo>
                      <a:pt x="867" y="241"/>
                    </a:lnTo>
                    <a:lnTo>
                      <a:pt x="867" y="242"/>
                    </a:lnTo>
                    <a:lnTo>
                      <a:pt x="865" y="242"/>
                    </a:lnTo>
                    <a:lnTo>
                      <a:pt x="865" y="244"/>
                    </a:lnTo>
                    <a:lnTo>
                      <a:pt x="864" y="244"/>
                    </a:lnTo>
                    <a:lnTo>
                      <a:pt x="864" y="246"/>
                    </a:lnTo>
                    <a:lnTo>
                      <a:pt x="862" y="246"/>
                    </a:lnTo>
                    <a:lnTo>
                      <a:pt x="862" y="247"/>
                    </a:lnTo>
                    <a:lnTo>
                      <a:pt x="861" y="247"/>
                    </a:lnTo>
                    <a:lnTo>
                      <a:pt x="861" y="249"/>
                    </a:lnTo>
                    <a:lnTo>
                      <a:pt x="862" y="249"/>
                    </a:lnTo>
                    <a:lnTo>
                      <a:pt x="862" y="250"/>
                    </a:lnTo>
                    <a:lnTo>
                      <a:pt x="861" y="250"/>
                    </a:lnTo>
                    <a:lnTo>
                      <a:pt x="861" y="252"/>
                    </a:lnTo>
                    <a:lnTo>
                      <a:pt x="862" y="252"/>
                    </a:lnTo>
                    <a:lnTo>
                      <a:pt x="861" y="252"/>
                    </a:lnTo>
                    <a:lnTo>
                      <a:pt x="861" y="254"/>
                    </a:lnTo>
                    <a:lnTo>
                      <a:pt x="859" y="254"/>
                    </a:lnTo>
                    <a:lnTo>
                      <a:pt x="859" y="255"/>
                    </a:lnTo>
                    <a:lnTo>
                      <a:pt x="857" y="255"/>
                    </a:lnTo>
                    <a:lnTo>
                      <a:pt x="857" y="257"/>
                    </a:lnTo>
                    <a:lnTo>
                      <a:pt x="857" y="259"/>
                    </a:lnTo>
                    <a:lnTo>
                      <a:pt x="859" y="259"/>
                    </a:lnTo>
                    <a:lnTo>
                      <a:pt x="857" y="259"/>
                    </a:lnTo>
                    <a:lnTo>
                      <a:pt x="859" y="259"/>
                    </a:lnTo>
                    <a:lnTo>
                      <a:pt x="857" y="259"/>
                    </a:lnTo>
                    <a:lnTo>
                      <a:pt x="859" y="259"/>
                    </a:lnTo>
                    <a:lnTo>
                      <a:pt x="857" y="259"/>
                    </a:lnTo>
                    <a:lnTo>
                      <a:pt x="857" y="260"/>
                    </a:lnTo>
                    <a:lnTo>
                      <a:pt x="856" y="260"/>
                    </a:lnTo>
                    <a:lnTo>
                      <a:pt x="856" y="262"/>
                    </a:lnTo>
                    <a:lnTo>
                      <a:pt x="854" y="262"/>
                    </a:lnTo>
                    <a:lnTo>
                      <a:pt x="854" y="264"/>
                    </a:lnTo>
                    <a:lnTo>
                      <a:pt x="854" y="265"/>
                    </a:lnTo>
                    <a:lnTo>
                      <a:pt x="854" y="267"/>
                    </a:lnTo>
                    <a:lnTo>
                      <a:pt x="856" y="267"/>
                    </a:lnTo>
                    <a:lnTo>
                      <a:pt x="854" y="267"/>
                    </a:lnTo>
                    <a:lnTo>
                      <a:pt x="856" y="267"/>
                    </a:lnTo>
                    <a:lnTo>
                      <a:pt x="854" y="267"/>
                    </a:lnTo>
                    <a:lnTo>
                      <a:pt x="854" y="269"/>
                    </a:lnTo>
                    <a:lnTo>
                      <a:pt x="852" y="269"/>
                    </a:lnTo>
                    <a:lnTo>
                      <a:pt x="851" y="269"/>
                    </a:lnTo>
                    <a:lnTo>
                      <a:pt x="851" y="270"/>
                    </a:lnTo>
                    <a:lnTo>
                      <a:pt x="849" y="270"/>
                    </a:lnTo>
                    <a:lnTo>
                      <a:pt x="847" y="272"/>
                    </a:lnTo>
                    <a:lnTo>
                      <a:pt x="846" y="272"/>
                    </a:lnTo>
                    <a:lnTo>
                      <a:pt x="846" y="274"/>
                    </a:lnTo>
                    <a:lnTo>
                      <a:pt x="844" y="274"/>
                    </a:lnTo>
                    <a:lnTo>
                      <a:pt x="844" y="275"/>
                    </a:lnTo>
                    <a:lnTo>
                      <a:pt x="844" y="277"/>
                    </a:lnTo>
                    <a:lnTo>
                      <a:pt x="842" y="277"/>
                    </a:lnTo>
                    <a:lnTo>
                      <a:pt x="842" y="279"/>
                    </a:lnTo>
                    <a:lnTo>
                      <a:pt x="841" y="279"/>
                    </a:lnTo>
                    <a:lnTo>
                      <a:pt x="841" y="280"/>
                    </a:lnTo>
                    <a:lnTo>
                      <a:pt x="839" y="280"/>
                    </a:lnTo>
                    <a:lnTo>
                      <a:pt x="839" y="282"/>
                    </a:lnTo>
                    <a:lnTo>
                      <a:pt x="839" y="284"/>
                    </a:lnTo>
                    <a:lnTo>
                      <a:pt x="839" y="285"/>
                    </a:lnTo>
                    <a:lnTo>
                      <a:pt x="837" y="285"/>
                    </a:lnTo>
                    <a:lnTo>
                      <a:pt x="837" y="287"/>
                    </a:lnTo>
                    <a:lnTo>
                      <a:pt x="837" y="289"/>
                    </a:lnTo>
                    <a:lnTo>
                      <a:pt x="837" y="290"/>
                    </a:lnTo>
                    <a:lnTo>
                      <a:pt x="837" y="292"/>
                    </a:lnTo>
                    <a:lnTo>
                      <a:pt x="839" y="292"/>
                    </a:lnTo>
                    <a:lnTo>
                      <a:pt x="839" y="294"/>
                    </a:lnTo>
                    <a:lnTo>
                      <a:pt x="841" y="294"/>
                    </a:lnTo>
                    <a:lnTo>
                      <a:pt x="841" y="295"/>
                    </a:lnTo>
                    <a:lnTo>
                      <a:pt x="841" y="297"/>
                    </a:lnTo>
                    <a:lnTo>
                      <a:pt x="839" y="297"/>
                    </a:lnTo>
                    <a:lnTo>
                      <a:pt x="839" y="299"/>
                    </a:lnTo>
                    <a:lnTo>
                      <a:pt x="837" y="299"/>
                    </a:lnTo>
                    <a:lnTo>
                      <a:pt x="837" y="300"/>
                    </a:lnTo>
                    <a:lnTo>
                      <a:pt x="837" y="302"/>
                    </a:lnTo>
                    <a:lnTo>
                      <a:pt x="839" y="302"/>
                    </a:lnTo>
                    <a:lnTo>
                      <a:pt x="841" y="302"/>
                    </a:lnTo>
                    <a:lnTo>
                      <a:pt x="841" y="304"/>
                    </a:lnTo>
                    <a:lnTo>
                      <a:pt x="839" y="304"/>
                    </a:lnTo>
                    <a:lnTo>
                      <a:pt x="839" y="305"/>
                    </a:lnTo>
                    <a:lnTo>
                      <a:pt x="839" y="307"/>
                    </a:lnTo>
                    <a:lnTo>
                      <a:pt x="837" y="307"/>
                    </a:lnTo>
                    <a:lnTo>
                      <a:pt x="837" y="309"/>
                    </a:lnTo>
                    <a:lnTo>
                      <a:pt x="837" y="310"/>
                    </a:lnTo>
                    <a:lnTo>
                      <a:pt x="839" y="310"/>
                    </a:lnTo>
                    <a:lnTo>
                      <a:pt x="837" y="310"/>
                    </a:lnTo>
                    <a:lnTo>
                      <a:pt x="837" y="312"/>
                    </a:lnTo>
                    <a:lnTo>
                      <a:pt x="836" y="312"/>
                    </a:lnTo>
                    <a:lnTo>
                      <a:pt x="834" y="312"/>
                    </a:lnTo>
                    <a:lnTo>
                      <a:pt x="832" y="312"/>
                    </a:lnTo>
                    <a:lnTo>
                      <a:pt x="832" y="314"/>
                    </a:lnTo>
                    <a:lnTo>
                      <a:pt x="831" y="314"/>
                    </a:lnTo>
                    <a:lnTo>
                      <a:pt x="829" y="314"/>
                    </a:lnTo>
                    <a:lnTo>
                      <a:pt x="829" y="315"/>
                    </a:lnTo>
                    <a:lnTo>
                      <a:pt x="827" y="315"/>
                    </a:lnTo>
                    <a:lnTo>
                      <a:pt x="826" y="315"/>
                    </a:lnTo>
                    <a:lnTo>
                      <a:pt x="826" y="317"/>
                    </a:lnTo>
                    <a:lnTo>
                      <a:pt x="824" y="317"/>
                    </a:lnTo>
                    <a:lnTo>
                      <a:pt x="824" y="319"/>
                    </a:lnTo>
                    <a:lnTo>
                      <a:pt x="822" y="319"/>
                    </a:lnTo>
                    <a:lnTo>
                      <a:pt x="822" y="320"/>
                    </a:lnTo>
                    <a:lnTo>
                      <a:pt x="821" y="320"/>
                    </a:lnTo>
                    <a:lnTo>
                      <a:pt x="821" y="322"/>
                    </a:lnTo>
                    <a:lnTo>
                      <a:pt x="819" y="322"/>
                    </a:lnTo>
                    <a:lnTo>
                      <a:pt x="817" y="322"/>
                    </a:lnTo>
                    <a:lnTo>
                      <a:pt x="817" y="324"/>
                    </a:lnTo>
                    <a:lnTo>
                      <a:pt x="816" y="324"/>
                    </a:lnTo>
                    <a:lnTo>
                      <a:pt x="816" y="325"/>
                    </a:lnTo>
                    <a:lnTo>
                      <a:pt x="814" y="325"/>
                    </a:lnTo>
                    <a:lnTo>
                      <a:pt x="814" y="327"/>
                    </a:lnTo>
                    <a:lnTo>
                      <a:pt x="814" y="329"/>
                    </a:lnTo>
                    <a:lnTo>
                      <a:pt x="816" y="329"/>
                    </a:lnTo>
                    <a:lnTo>
                      <a:pt x="816" y="330"/>
                    </a:lnTo>
                    <a:lnTo>
                      <a:pt x="814" y="330"/>
                    </a:lnTo>
                    <a:lnTo>
                      <a:pt x="816" y="330"/>
                    </a:lnTo>
                    <a:lnTo>
                      <a:pt x="814" y="330"/>
                    </a:lnTo>
                    <a:lnTo>
                      <a:pt x="814" y="329"/>
                    </a:lnTo>
                    <a:lnTo>
                      <a:pt x="812" y="329"/>
                    </a:lnTo>
                    <a:lnTo>
                      <a:pt x="811" y="329"/>
                    </a:lnTo>
                    <a:lnTo>
                      <a:pt x="809" y="329"/>
                    </a:lnTo>
                    <a:lnTo>
                      <a:pt x="809" y="327"/>
                    </a:lnTo>
                    <a:lnTo>
                      <a:pt x="807" y="327"/>
                    </a:lnTo>
                    <a:lnTo>
                      <a:pt x="807" y="329"/>
                    </a:lnTo>
                    <a:lnTo>
                      <a:pt x="809" y="329"/>
                    </a:lnTo>
                    <a:lnTo>
                      <a:pt x="807" y="329"/>
                    </a:lnTo>
                    <a:lnTo>
                      <a:pt x="806" y="329"/>
                    </a:lnTo>
                    <a:lnTo>
                      <a:pt x="804" y="329"/>
                    </a:lnTo>
                    <a:lnTo>
                      <a:pt x="804" y="327"/>
                    </a:lnTo>
                    <a:lnTo>
                      <a:pt x="804" y="325"/>
                    </a:lnTo>
                    <a:lnTo>
                      <a:pt x="804" y="327"/>
                    </a:lnTo>
                    <a:lnTo>
                      <a:pt x="802" y="327"/>
                    </a:lnTo>
                    <a:lnTo>
                      <a:pt x="804" y="327"/>
                    </a:lnTo>
                    <a:lnTo>
                      <a:pt x="802" y="329"/>
                    </a:lnTo>
                    <a:lnTo>
                      <a:pt x="802" y="327"/>
                    </a:lnTo>
                    <a:lnTo>
                      <a:pt x="801" y="327"/>
                    </a:lnTo>
                    <a:lnTo>
                      <a:pt x="799" y="327"/>
                    </a:lnTo>
                    <a:lnTo>
                      <a:pt x="797" y="327"/>
                    </a:lnTo>
                    <a:lnTo>
                      <a:pt x="797" y="329"/>
                    </a:lnTo>
                    <a:lnTo>
                      <a:pt x="796" y="329"/>
                    </a:lnTo>
                    <a:lnTo>
                      <a:pt x="796" y="327"/>
                    </a:lnTo>
                    <a:lnTo>
                      <a:pt x="796" y="329"/>
                    </a:lnTo>
                    <a:lnTo>
                      <a:pt x="796" y="327"/>
                    </a:lnTo>
                    <a:lnTo>
                      <a:pt x="796" y="329"/>
                    </a:lnTo>
                    <a:lnTo>
                      <a:pt x="797" y="329"/>
                    </a:lnTo>
                    <a:lnTo>
                      <a:pt x="796" y="329"/>
                    </a:lnTo>
                    <a:lnTo>
                      <a:pt x="797" y="329"/>
                    </a:lnTo>
                    <a:lnTo>
                      <a:pt x="799" y="329"/>
                    </a:lnTo>
                    <a:lnTo>
                      <a:pt x="799" y="330"/>
                    </a:lnTo>
                    <a:lnTo>
                      <a:pt x="797" y="330"/>
                    </a:lnTo>
                    <a:lnTo>
                      <a:pt x="796" y="330"/>
                    </a:lnTo>
                    <a:lnTo>
                      <a:pt x="796" y="332"/>
                    </a:lnTo>
                    <a:lnTo>
                      <a:pt x="797" y="332"/>
                    </a:lnTo>
                    <a:lnTo>
                      <a:pt x="799" y="332"/>
                    </a:lnTo>
                    <a:lnTo>
                      <a:pt x="799" y="330"/>
                    </a:lnTo>
                    <a:lnTo>
                      <a:pt x="799" y="332"/>
                    </a:lnTo>
                    <a:lnTo>
                      <a:pt x="801" y="332"/>
                    </a:lnTo>
                    <a:lnTo>
                      <a:pt x="801" y="330"/>
                    </a:lnTo>
                    <a:lnTo>
                      <a:pt x="801" y="332"/>
                    </a:lnTo>
                    <a:lnTo>
                      <a:pt x="802" y="332"/>
                    </a:lnTo>
                    <a:lnTo>
                      <a:pt x="804" y="332"/>
                    </a:lnTo>
                    <a:lnTo>
                      <a:pt x="804" y="330"/>
                    </a:lnTo>
                    <a:lnTo>
                      <a:pt x="804" y="332"/>
                    </a:lnTo>
                    <a:lnTo>
                      <a:pt x="806" y="332"/>
                    </a:lnTo>
                    <a:lnTo>
                      <a:pt x="804" y="332"/>
                    </a:lnTo>
                    <a:lnTo>
                      <a:pt x="804" y="330"/>
                    </a:lnTo>
                    <a:lnTo>
                      <a:pt x="806" y="330"/>
                    </a:lnTo>
                    <a:lnTo>
                      <a:pt x="806" y="332"/>
                    </a:lnTo>
                    <a:lnTo>
                      <a:pt x="807" y="332"/>
                    </a:lnTo>
                    <a:lnTo>
                      <a:pt x="807" y="330"/>
                    </a:lnTo>
                    <a:lnTo>
                      <a:pt x="809" y="330"/>
                    </a:lnTo>
                    <a:lnTo>
                      <a:pt x="811" y="330"/>
                    </a:lnTo>
                    <a:lnTo>
                      <a:pt x="812" y="330"/>
                    </a:lnTo>
                    <a:lnTo>
                      <a:pt x="814" y="330"/>
                    </a:lnTo>
                    <a:lnTo>
                      <a:pt x="812" y="330"/>
                    </a:lnTo>
                    <a:lnTo>
                      <a:pt x="814" y="330"/>
                    </a:lnTo>
                    <a:lnTo>
                      <a:pt x="814" y="332"/>
                    </a:lnTo>
                    <a:lnTo>
                      <a:pt x="812" y="332"/>
                    </a:lnTo>
                    <a:lnTo>
                      <a:pt x="814" y="332"/>
                    </a:lnTo>
                    <a:lnTo>
                      <a:pt x="812" y="332"/>
                    </a:lnTo>
                    <a:lnTo>
                      <a:pt x="814" y="332"/>
                    </a:lnTo>
                    <a:lnTo>
                      <a:pt x="812" y="332"/>
                    </a:lnTo>
                    <a:lnTo>
                      <a:pt x="812" y="333"/>
                    </a:lnTo>
                    <a:lnTo>
                      <a:pt x="811" y="333"/>
                    </a:lnTo>
                    <a:lnTo>
                      <a:pt x="809" y="333"/>
                    </a:lnTo>
                    <a:lnTo>
                      <a:pt x="811" y="333"/>
                    </a:lnTo>
                    <a:lnTo>
                      <a:pt x="809" y="333"/>
                    </a:lnTo>
                    <a:lnTo>
                      <a:pt x="809" y="335"/>
                    </a:lnTo>
                    <a:lnTo>
                      <a:pt x="807" y="335"/>
                    </a:lnTo>
                    <a:lnTo>
                      <a:pt x="807" y="337"/>
                    </a:lnTo>
                    <a:lnTo>
                      <a:pt x="809" y="337"/>
                    </a:lnTo>
                    <a:lnTo>
                      <a:pt x="807" y="337"/>
                    </a:lnTo>
                    <a:lnTo>
                      <a:pt x="809" y="337"/>
                    </a:lnTo>
                    <a:lnTo>
                      <a:pt x="807" y="337"/>
                    </a:lnTo>
                    <a:lnTo>
                      <a:pt x="807" y="335"/>
                    </a:lnTo>
                    <a:lnTo>
                      <a:pt x="807" y="337"/>
                    </a:lnTo>
                    <a:lnTo>
                      <a:pt x="807" y="335"/>
                    </a:lnTo>
                    <a:lnTo>
                      <a:pt x="807" y="337"/>
                    </a:lnTo>
                    <a:lnTo>
                      <a:pt x="807" y="335"/>
                    </a:lnTo>
                    <a:lnTo>
                      <a:pt x="807" y="337"/>
                    </a:lnTo>
                    <a:lnTo>
                      <a:pt x="806" y="337"/>
                    </a:lnTo>
                    <a:lnTo>
                      <a:pt x="806" y="335"/>
                    </a:lnTo>
                    <a:lnTo>
                      <a:pt x="806" y="337"/>
                    </a:lnTo>
                    <a:lnTo>
                      <a:pt x="806" y="335"/>
                    </a:lnTo>
                    <a:lnTo>
                      <a:pt x="804" y="335"/>
                    </a:lnTo>
                    <a:lnTo>
                      <a:pt x="802" y="335"/>
                    </a:lnTo>
                    <a:lnTo>
                      <a:pt x="802" y="337"/>
                    </a:lnTo>
                    <a:lnTo>
                      <a:pt x="801" y="337"/>
                    </a:lnTo>
                    <a:lnTo>
                      <a:pt x="799" y="337"/>
                    </a:lnTo>
                    <a:lnTo>
                      <a:pt x="797" y="337"/>
                    </a:lnTo>
                    <a:lnTo>
                      <a:pt x="796" y="337"/>
                    </a:lnTo>
                    <a:lnTo>
                      <a:pt x="796" y="338"/>
                    </a:lnTo>
                    <a:lnTo>
                      <a:pt x="794" y="338"/>
                    </a:lnTo>
                    <a:lnTo>
                      <a:pt x="792" y="338"/>
                    </a:lnTo>
                    <a:lnTo>
                      <a:pt x="792" y="340"/>
                    </a:lnTo>
                    <a:lnTo>
                      <a:pt x="791" y="340"/>
                    </a:lnTo>
                    <a:lnTo>
                      <a:pt x="789" y="340"/>
                    </a:lnTo>
                    <a:lnTo>
                      <a:pt x="789" y="342"/>
                    </a:lnTo>
                    <a:lnTo>
                      <a:pt x="787" y="342"/>
                    </a:lnTo>
                    <a:lnTo>
                      <a:pt x="786" y="342"/>
                    </a:lnTo>
                    <a:lnTo>
                      <a:pt x="786" y="343"/>
                    </a:lnTo>
                    <a:lnTo>
                      <a:pt x="784" y="343"/>
                    </a:lnTo>
                    <a:lnTo>
                      <a:pt x="784" y="345"/>
                    </a:lnTo>
                    <a:lnTo>
                      <a:pt x="784" y="343"/>
                    </a:lnTo>
                    <a:lnTo>
                      <a:pt x="782" y="343"/>
                    </a:lnTo>
                    <a:lnTo>
                      <a:pt x="782" y="342"/>
                    </a:lnTo>
                    <a:lnTo>
                      <a:pt x="781" y="342"/>
                    </a:lnTo>
                    <a:lnTo>
                      <a:pt x="781" y="343"/>
                    </a:lnTo>
                    <a:lnTo>
                      <a:pt x="782" y="343"/>
                    </a:lnTo>
                    <a:lnTo>
                      <a:pt x="782" y="345"/>
                    </a:lnTo>
                    <a:lnTo>
                      <a:pt x="784" y="345"/>
                    </a:lnTo>
                    <a:lnTo>
                      <a:pt x="782" y="345"/>
                    </a:lnTo>
                    <a:lnTo>
                      <a:pt x="784" y="345"/>
                    </a:lnTo>
                    <a:lnTo>
                      <a:pt x="786" y="345"/>
                    </a:lnTo>
                    <a:lnTo>
                      <a:pt x="784" y="345"/>
                    </a:lnTo>
                    <a:lnTo>
                      <a:pt x="784" y="347"/>
                    </a:lnTo>
                    <a:lnTo>
                      <a:pt x="784" y="345"/>
                    </a:lnTo>
                    <a:lnTo>
                      <a:pt x="784" y="347"/>
                    </a:lnTo>
                    <a:lnTo>
                      <a:pt x="784" y="345"/>
                    </a:lnTo>
                    <a:lnTo>
                      <a:pt x="784" y="347"/>
                    </a:lnTo>
                    <a:lnTo>
                      <a:pt x="782" y="347"/>
                    </a:lnTo>
                    <a:lnTo>
                      <a:pt x="782" y="348"/>
                    </a:lnTo>
                    <a:lnTo>
                      <a:pt x="781" y="348"/>
                    </a:lnTo>
                    <a:lnTo>
                      <a:pt x="781" y="350"/>
                    </a:lnTo>
                    <a:lnTo>
                      <a:pt x="781" y="352"/>
                    </a:lnTo>
                    <a:lnTo>
                      <a:pt x="779" y="352"/>
                    </a:lnTo>
                    <a:lnTo>
                      <a:pt x="779" y="353"/>
                    </a:lnTo>
                    <a:lnTo>
                      <a:pt x="777" y="353"/>
                    </a:lnTo>
                    <a:lnTo>
                      <a:pt x="776" y="355"/>
                    </a:lnTo>
                    <a:lnTo>
                      <a:pt x="776" y="357"/>
                    </a:lnTo>
                    <a:lnTo>
                      <a:pt x="774" y="357"/>
                    </a:lnTo>
                    <a:lnTo>
                      <a:pt x="776" y="357"/>
                    </a:lnTo>
                    <a:lnTo>
                      <a:pt x="774" y="357"/>
                    </a:lnTo>
                    <a:lnTo>
                      <a:pt x="774" y="355"/>
                    </a:lnTo>
                    <a:lnTo>
                      <a:pt x="774" y="353"/>
                    </a:lnTo>
                    <a:lnTo>
                      <a:pt x="773" y="353"/>
                    </a:lnTo>
                    <a:lnTo>
                      <a:pt x="773" y="352"/>
                    </a:lnTo>
                    <a:lnTo>
                      <a:pt x="774" y="352"/>
                    </a:lnTo>
                    <a:lnTo>
                      <a:pt x="773" y="352"/>
                    </a:lnTo>
                    <a:lnTo>
                      <a:pt x="773" y="350"/>
                    </a:lnTo>
                    <a:lnTo>
                      <a:pt x="774" y="350"/>
                    </a:lnTo>
                    <a:lnTo>
                      <a:pt x="774" y="348"/>
                    </a:lnTo>
                    <a:lnTo>
                      <a:pt x="773" y="348"/>
                    </a:lnTo>
                    <a:lnTo>
                      <a:pt x="773" y="350"/>
                    </a:lnTo>
                    <a:lnTo>
                      <a:pt x="773" y="348"/>
                    </a:lnTo>
                    <a:lnTo>
                      <a:pt x="771" y="348"/>
                    </a:lnTo>
                    <a:lnTo>
                      <a:pt x="773" y="348"/>
                    </a:lnTo>
                    <a:lnTo>
                      <a:pt x="773" y="350"/>
                    </a:lnTo>
                    <a:lnTo>
                      <a:pt x="773" y="352"/>
                    </a:lnTo>
                    <a:lnTo>
                      <a:pt x="771" y="352"/>
                    </a:lnTo>
                    <a:lnTo>
                      <a:pt x="771" y="350"/>
                    </a:lnTo>
                    <a:lnTo>
                      <a:pt x="771" y="352"/>
                    </a:lnTo>
                    <a:lnTo>
                      <a:pt x="771" y="350"/>
                    </a:lnTo>
                    <a:lnTo>
                      <a:pt x="769" y="350"/>
                    </a:lnTo>
                    <a:lnTo>
                      <a:pt x="769" y="352"/>
                    </a:lnTo>
                    <a:lnTo>
                      <a:pt x="771" y="352"/>
                    </a:lnTo>
                    <a:lnTo>
                      <a:pt x="769" y="352"/>
                    </a:lnTo>
                    <a:lnTo>
                      <a:pt x="771" y="352"/>
                    </a:lnTo>
                    <a:lnTo>
                      <a:pt x="771" y="353"/>
                    </a:lnTo>
                    <a:lnTo>
                      <a:pt x="773" y="353"/>
                    </a:lnTo>
                    <a:lnTo>
                      <a:pt x="773" y="355"/>
                    </a:lnTo>
                    <a:lnTo>
                      <a:pt x="771" y="355"/>
                    </a:lnTo>
                    <a:lnTo>
                      <a:pt x="771" y="353"/>
                    </a:lnTo>
                    <a:lnTo>
                      <a:pt x="769" y="353"/>
                    </a:lnTo>
                    <a:lnTo>
                      <a:pt x="771" y="353"/>
                    </a:lnTo>
                    <a:lnTo>
                      <a:pt x="771" y="355"/>
                    </a:lnTo>
                    <a:lnTo>
                      <a:pt x="769" y="355"/>
                    </a:lnTo>
                    <a:lnTo>
                      <a:pt x="769" y="357"/>
                    </a:lnTo>
                    <a:lnTo>
                      <a:pt x="771" y="357"/>
                    </a:lnTo>
                    <a:lnTo>
                      <a:pt x="773" y="357"/>
                    </a:lnTo>
                    <a:lnTo>
                      <a:pt x="771" y="357"/>
                    </a:lnTo>
                    <a:lnTo>
                      <a:pt x="773" y="357"/>
                    </a:lnTo>
                    <a:lnTo>
                      <a:pt x="771" y="357"/>
                    </a:lnTo>
                    <a:lnTo>
                      <a:pt x="769" y="357"/>
                    </a:lnTo>
                    <a:lnTo>
                      <a:pt x="768" y="357"/>
                    </a:lnTo>
                    <a:lnTo>
                      <a:pt x="768" y="355"/>
                    </a:lnTo>
                    <a:lnTo>
                      <a:pt x="768" y="357"/>
                    </a:lnTo>
                    <a:lnTo>
                      <a:pt x="766" y="357"/>
                    </a:lnTo>
                    <a:lnTo>
                      <a:pt x="766" y="358"/>
                    </a:lnTo>
                    <a:lnTo>
                      <a:pt x="764" y="358"/>
                    </a:lnTo>
                    <a:lnTo>
                      <a:pt x="766" y="358"/>
                    </a:lnTo>
                    <a:lnTo>
                      <a:pt x="768" y="358"/>
                    </a:lnTo>
                    <a:lnTo>
                      <a:pt x="768" y="360"/>
                    </a:lnTo>
                    <a:lnTo>
                      <a:pt x="769" y="360"/>
                    </a:lnTo>
                    <a:lnTo>
                      <a:pt x="768" y="360"/>
                    </a:lnTo>
                    <a:lnTo>
                      <a:pt x="766" y="360"/>
                    </a:lnTo>
                    <a:lnTo>
                      <a:pt x="764" y="360"/>
                    </a:lnTo>
                    <a:lnTo>
                      <a:pt x="764" y="362"/>
                    </a:lnTo>
                    <a:lnTo>
                      <a:pt x="766" y="362"/>
                    </a:lnTo>
                    <a:lnTo>
                      <a:pt x="766" y="363"/>
                    </a:lnTo>
                    <a:lnTo>
                      <a:pt x="766" y="362"/>
                    </a:lnTo>
                    <a:lnTo>
                      <a:pt x="768" y="362"/>
                    </a:lnTo>
                    <a:lnTo>
                      <a:pt x="768" y="363"/>
                    </a:lnTo>
                    <a:lnTo>
                      <a:pt x="769" y="363"/>
                    </a:lnTo>
                    <a:lnTo>
                      <a:pt x="768" y="363"/>
                    </a:lnTo>
                    <a:lnTo>
                      <a:pt x="769" y="363"/>
                    </a:lnTo>
                    <a:lnTo>
                      <a:pt x="769" y="362"/>
                    </a:lnTo>
                    <a:lnTo>
                      <a:pt x="768" y="362"/>
                    </a:lnTo>
                    <a:lnTo>
                      <a:pt x="768" y="360"/>
                    </a:lnTo>
                    <a:lnTo>
                      <a:pt x="768" y="362"/>
                    </a:lnTo>
                    <a:lnTo>
                      <a:pt x="769" y="362"/>
                    </a:lnTo>
                    <a:lnTo>
                      <a:pt x="769" y="360"/>
                    </a:lnTo>
                    <a:lnTo>
                      <a:pt x="768" y="360"/>
                    </a:lnTo>
                    <a:lnTo>
                      <a:pt x="769" y="360"/>
                    </a:lnTo>
                    <a:lnTo>
                      <a:pt x="769" y="362"/>
                    </a:lnTo>
                    <a:lnTo>
                      <a:pt x="769" y="360"/>
                    </a:lnTo>
                    <a:lnTo>
                      <a:pt x="769" y="358"/>
                    </a:lnTo>
                    <a:lnTo>
                      <a:pt x="769" y="360"/>
                    </a:lnTo>
                    <a:lnTo>
                      <a:pt x="771" y="360"/>
                    </a:lnTo>
                    <a:lnTo>
                      <a:pt x="769" y="360"/>
                    </a:lnTo>
                    <a:lnTo>
                      <a:pt x="771" y="360"/>
                    </a:lnTo>
                    <a:lnTo>
                      <a:pt x="769" y="360"/>
                    </a:lnTo>
                    <a:lnTo>
                      <a:pt x="771" y="360"/>
                    </a:lnTo>
                    <a:lnTo>
                      <a:pt x="771" y="362"/>
                    </a:lnTo>
                    <a:lnTo>
                      <a:pt x="769" y="362"/>
                    </a:lnTo>
                    <a:lnTo>
                      <a:pt x="771" y="362"/>
                    </a:lnTo>
                    <a:lnTo>
                      <a:pt x="769" y="362"/>
                    </a:lnTo>
                    <a:lnTo>
                      <a:pt x="771" y="362"/>
                    </a:lnTo>
                    <a:lnTo>
                      <a:pt x="771" y="363"/>
                    </a:lnTo>
                    <a:lnTo>
                      <a:pt x="771" y="362"/>
                    </a:lnTo>
                    <a:lnTo>
                      <a:pt x="771" y="360"/>
                    </a:lnTo>
                    <a:lnTo>
                      <a:pt x="773" y="360"/>
                    </a:lnTo>
                    <a:lnTo>
                      <a:pt x="771" y="360"/>
                    </a:lnTo>
                    <a:lnTo>
                      <a:pt x="773" y="360"/>
                    </a:lnTo>
                    <a:lnTo>
                      <a:pt x="773" y="358"/>
                    </a:lnTo>
                    <a:lnTo>
                      <a:pt x="773" y="357"/>
                    </a:lnTo>
                    <a:lnTo>
                      <a:pt x="774" y="357"/>
                    </a:lnTo>
                    <a:lnTo>
                      <a:pt x="774" y="358"/>
                    </a:lnTo>
                    <a:lnTo>
                      <a:pt x="776" y="358"/>
                    </a:lnTo>
                    <a:lnTo>
                      <a:pt x="774" y="358"/>
                    </a:lnTo>
                    <a:lnTo>
                      <a:pt x="774" y="360"/>
                    </a:lnTo>
                    <a:lnTo>
                      <a:pt x="774" y="362"/>
                    </a:lnTo>
                    <a:lnTo>
                      <a:pt x="773" y="362"/>
                    </a:lnTo>
                    <a:lnTo>
                      <a:pt x="773" y="363"/>
                    </a:lnTo>
                    <a:lnTo>
                      <a:pt x="774" y="363"/>
                    </a:lnTo>
                    <a:lnTo>
                      <a:pt x="773" y="363"/>
                    </a:lnTo>
                    <a:lnTo>
                      <a:pt x="774" y="363"/>
                    </a:lnTo>
                    <a:lnTo>
                      <a:pt x="773" y="363"/>
                    </a:lnTo>
                    <a:lnTo>
                      <a:pt x="774" y="363"/>
                    </a:lnTo>
                    <a:lnTo>
                      <a:pt x="773" y="363"/>
                    </a:lnTo>
                    <a:lnTo>
                      <a:pt x="774" y="363"/>
                    </a:lnTo>
                    <a:lnTo>
                      <a:pt x="773" y="363"/>
                    </a:lnTo>
                    <a:lnTo>
                      <a:pt x="774" y="363"/>
                    </a:lnTo>
                    <a:lnTo>
                      <a:pt x="773" y="363"/>
                    </a:lnTo>
                    <a:lnTo>
                      <a:pt x="773" y="365"/>
                    </a:lnTo>
                    <a:lnTo>
                      <a:pt x="773" y="367"/>
                    </a:lnTo>
                    <a:lnTo>
                      <a:pt x="771" y="367"/>
                    </a:lnTo>
                    <a:lnTo>
                      <a:pt x="769" y="367"/>
                    </a:lnTo>
                    <a:lnTo>
                      <a:pt x="769" y="368"/>
                    </a:lnTo>
                    <a:lnTo>
                      <a:pt x="768" y="368"/>
                    </a:lnTo>
                    <a:lnTo>
                      <a:pt x="768" y="370"/>
                    </a:lnTo>
                    <a:lnTo>
                      <a:pt x="768" y="372"/>
                    </a:lnTo>
                    <a:lnTo>
                      <a:pt x="769" y="372"/>
                    </a:lnTo>
                    <a:lnTo>
                      <a:pt x="768" y="372"/>
                    </a:lnTo>
                    <a:lnTo>
                      <a:pt x="768" y="373"/>
                    </a:lnTo>
                    <a:lnTo>
                      <a:pt x="766" y="373"/>
                    </a:lnTo>
                    <a:lnTo>
                      <a:pt x="766" y="375"/>
                    </a:lnTo>
                    <a:lnTo>
                      <a:pt x="764" y="375"/>
                    </a:lnTo>
                    <a:lnTo>
                      <a:pt x="764" y="377"/>
                    </a:lnTo>
                    <a:lnTo>
                      <a:pt x="764" y="375"/>
                    </a:lnTo>
                    <a:lnTo>
                      <a:pt x="764" y="373"/>
                    </a:lnTo>
                    <a:lnTo>
                      <a:pt x="766" y="373"/>
                    </a:lnTo>
                    <a:lnTo>
                      <a:pt x="766" y="372"/>
                    </a:lnTo>
                    <a:lnTo>
                      <a:pt x="768" y="372"/>
                    </a:lnTo>
                    <a:lnTo>
                      <a:pt x="766" y="372"/>
                    </a:lnTo>
                    <a:lnTo>
                      <a:pt x="766" y="370"/>
                    </a:lnTo>
                    <a:lnTo>
                      <a:pt x="764" y="370"/>
                    </a:lnTo>
                    <a:lnTo>
                      <a:pt x="766" y="370"/>
                    </a:lnTo>
                    <a:lnTo>
                      <a:pt x="768" y="370"/>
                    </a:lnTo>
                    <a:lnTo>
                      <a:pt x="768" y="368"/>
                    </a:lnTo>
                    <a:lnTo>
                      <a:pt x="768" y="370"/>
                    </a:lnTo>
                    <a:lnTo>
                      <a:pt x="768" y="368"/>
                    </a:lnTo>
                    <a:lnTo>
                      <a:pt x="766" y="368"/>
                    </a:lnTo>
                    <a:lnTo>
                      <a:pt x="768" y="368"/>
                    </a:lnTo>
                    <a:lnTo>
                      <a:pt x="766" y="368"/>
                    </a:lnTo>
                    <a:lnTo>
                      <a:pt x="766" y="367"/>
                    </a:lnTo>
                    <a:lnTo>
                      <a:pt x="764" y="367"/>
                    </a:lnTo>
                    <a:lnTo>
                      <a:pt x="764" y="368"/>
                    </a:lnTo>
                    <a:lnTo>
                      <a:pt x="764" y="370"/>
                    </a:lnTo>
                    <a:lnTo>
                      <a:pt x="763" y="370"/>
                    </a:lnTo>
                    <a:lnTo>
                      <a:pt x="763" y="372"/>
                    </a:lnTo>
                    <a:lnTo>
                      <a:pt x="761" y="372"/>
                    </a:lnTo>
                    <a:lnTo>
                      <a:pt x="761" y="373"/>
                    </a:lnTo>
                    <a:lnTo>
                      <a:pt x="759" y="373"/>
                    </a:lnTo>
                    <a:lnTo>
                      <a:pt x="759" y="375"/>
                    </a:lnTo>
                    <a:lnTo>
                      <a:pt x="761" y="375"/>
                    </a:lnTo>
                    <a:lnTo>
                      <a:pt x="759" y="375"/>
                    </a:lnTo>
                    <a:lnTo>
                      <a:pt x="759" y="377"/>
                    </a:lnTo>
                    <a:lnTo>
                      <a:pt x="761" y="377"/>
                    </a:lnTo>
                    <a:lnTo>
                      <a:pt x="761" y="378"/>
                    </a:lnTo>
                    <a:lnTo>
                      <a:pt x="763" y="378"/>
                    </a:lnTo>
                    <a:lnTo>
                      <a:pt x="761" y="378"/>
                    </a:lnTo>
                    <a:lnTo>
                      <a:pt x="763" y="378"/>
                    </a:lnTo>
                    <a:lnTo>
                      <a:pt x="763" y="377"/>
                    </a:lnTo>
                    <a:lnTo>
                      <a:pt x="763" y="375"/>
                    </a:lnTo>
                    <a:lnTo>
                      <a:pt x="763" y="377"/>
                    </a:lnTo>
                    <a:lnTo>
                      <a:pt x="764" y="377"/>
                    </a:lnTo>
                    <a:lnTo>
                      <a:pt x="764" y="378"/>
                    </a:lnTo>
                    <a:lnTo>
                      <a:pt x="763" y="378"/>
                    </a:lnTo>
                    <a:lnTo>
                      <a:pt x="763" y="380"/>
                    </a:lnTo>
                    <a:lnTo>
                      <a:pt x="763" y="378"/>
                    </a:lnTo>
                    <a:lnTo>
                      <a:pt x="763" y="380"/>
                    </a:lnTo>
                    <a:lnTo>
                      <a:pt x="763" y="378"/>
                    </a:lnTo>
                    <a:lnTo>
                      <a:pt x="763" y="380"/>
                    </a:lnTo>
                    <a:lnTo>
                      <a:pt x="763" y="382"/>
                    </a:lnTo>
                    <a:lnTo>
                      <a:pt x="761" y="382"/>
                    </a:lnTo>
                    <a:lnTo>
                      <a:pt x="759" y="382"/>
                    </a:lnTo>
                    <a:lnTo>
                      <a:pt x="759" y="383"/>
                    </a:lnTo>
                    <a:lnTo>
                      <a:pt x="761" y="383"/>
                    </a:lnTo>
                    <a:lnTo>
                      <a:pt x="759" y="383"/>
                    </a:lnTo>
                    <a:lnTo>
                      <a:pt x="761" y="383"/>
                    </a:lnTo>
                    <a:lnTo>
                      <a:pt x="759" y="383"/>
                    </a:lnTo>
                    <a:lnTo>
                      <a:pt x="759" y="385"/>
                    </a:lnTo>
                    <a:lnTo>
                      <a:pt x="759" y="387"/>
                    </a:lnTo>
                    <a:lnTo>
                      <a:pt x="758" y="387"/>
                    </a:lnTo>
                    <a:lnTo>
                      <a:pt x="758" y="388"/>
                    </a:lnTo>
                    <a:lnTo>
                      <a:pt x="758" y="390"/>
                    </a:lnTo>
                    <a:lnTo>
                      <a:pt x="756" y="390"/>
                    </a:lnTo>
                    <a:lnTo>
                      <a:pt x="758" y="390"/>
                    </a:lnTo>
                    <a:lnTo>
                      <a:pt x="756" y="390"/>
                    </a:lnTo>
                    <a:lnTo>
                      <a:pt x="754" y="390"/>
                    </a:lnTo>
                    <a:lnTo>
                      <a:pt x="753" y="390"/>
                    </a:lnTo>
                    <a:lnTo>
                      <a:pt x="753" y="392"/>
                    </a:lnTo>
                    <a:lnTo>
                      <a:pt x="753" y="390"/>
                    </a:lnTo>
                    <a:lnTo>
                      <a:pt x="751" y="390"/>
                    </a:lnTo>
                    <a:lnTo>
                      <a:pt x="753" y="390"/>
                    </a:lnTo>
                    <a:lnTo>
                      <a:pt x="751" y="390"/>
                    </a:lnTo>
                    <a:lnTo>
                      <a:pt x="753" y="390"/>
                    </a:lnTo>
                    <a:lnTo>
                      <a:pt x="751" y="390"/>
                    </a:lnTo>
                    <a:lnTo>
                      <a:pt x="753" y="390"/>
                    </a:lnTo>
                    <a:lnTo>
                      <a:pt x="753" y="388"/>
                    </a:lnTo>
                    <a:lnTo>
                      <a:pt x="753" y="390"/>
                    </a:lnTo>
                    <a:lnTo>
                      <a:pt x="754" y="390"/>
                    </a:lnTo>
                    <a:lnTo>
                      <a:pt x="753" y="390"/>
                    </a:lnTo>
                    <a:lnTo>
                      <a:pt x="753" y="388"/>
                    </a:lnTo>
                    <a:lnTo>
                      <a:pt x="751" y="388"/>
                    </a:lnTo>
                    <a:lnTo>
                      <a:pt x="751" y="390"/>
                    </a:lnTo>
                    <a:lnTo>
                      <a:pt x="749" y="390"/>
                    </a:lnTo>
                    <a:lnTo>
                      <a:pt x="749" y="392"/>
                    </a:lnTo>
                    <a:lnTo>
                      <a:pt x="748" y="392"/>
                    </a:lnTo>
                    <a:lnTo>
                      <a:pt x="746" y="392"/>
                    </a:lnTo>
                    <a:lnTo>
                      <a:pt x="748" y="392"/>
                    </a:lnTo>
                    <a:lnTo>
                      <a:pt x="746" y="392"/>
                    </a:lnTo>
                    <a:lnTo>
                      <a:pt x="746" y="393"/>
                    </a:lnTo>
                    <a:lnTo>
                      <a:pt x="746" y="392"/>
                    </a:lnTo>
                    <a:lnTo>
                      <a:pt x="744" y="392"/>
                    </a:lnTo>
                    <a:lnTo>
                      <a:pt x="746" y="392"/>
                    </a:lnTo>
                    <a:lnTo>
                      <a:pt x="746" y="390"/>
                    </a:lnTo>
                    <a:lnTo>
                      <a:pt x="744" y="390"/>
                    </a:lnTo>
                    <a:lnTo>
                      <a:pt x="744" y="388"/>
                    </a:lnTo>
                    <a:lnTo>
                      <a:pt x="746" y="388"/>
                    </a:lnTo>
                    <a:lnTo>
                      <a:pt x="744" y="388"/>
                    </a:lnTo>
                    <a:lnTo>
                      <a:pt x="746" y="388"/>
                    </a:lnTo>
                    <a:lnTo>
                      <a:pt x="746" y="387"/>
                    </a:lnTo>
                    <a:lnTo>
                      <a:pt x="746" y="388"/>
                    </a:lnTo>
                    <a:lnTo>
                      <a:pt x="746" y="387"/>
                    </a:lnTo>
                    <a:lnTo>
                      <a:pt x="744" y="387"/>
                    </a:lnTo>
                    <a:lnTo>
                      <a:pt x="744" y="388"/>
                    </a:lnTo>
                    <a:lnTo>
                      <a:pt x="744" y="390"/>
                    </a:lnTo>
                    <a:lnTo>
                      <a:pt x="743" y="390"/>
                    </a:lnTo>
                    <a:lnTo>
                      <a:pt x="743" y="388"/>
                    </a:lnTo>
                    <a:lnTo>
                      <a:pt x="741" y="388"/>
                    </a:lnTo>
                    <a:lnTo>
                      <a:pt x="741" y="387"/>
                    </a:lnTo>
                    <a:lnTo>
                      <a:pt x="743" y="387"/>
                    </a:lnTo>
                    <a:lnTo>
                      <a:pt x="744" y="387"/>
                    </a:lnTo>
                    <a:lnTo>
                      <a:pt x="744" y="385"/>
                    </a:lnTo>
                    <a:lnTo>
                      <a:pt x="744" y="387"/>
                    </a:lnTo>
                    <a:lnTo>
                      <a:pt x="743" y="387"/>
                    </a:lnTo>
                    <a:lnTo>
                      <a:pt x="743" y="385"/>
                    </a:lnTo>
                    <a:lnTo>
                      <a:pt x="743" y="387"/>
                    </a:lnTo>
                    <a:lnTo>
                      <a:pt x="741" y="387"/>
                    </a:lnTo>
                    <a:lnTo>
                      <a:pt x="741" y="388"/>
                    </a:lnTo>
                    <a:lnTo>
                      <a:pt x="741" y="390"/>
                    </a:lnTo>
                    <a:lnTo>
                      <a:pt x="743" y="390"/>
                    </a:lnTo>
                    <a:lnTo>
                      <a:pt x="743" y="388"/>
                    </a:lnTo>
                    <a:lnTo>
                      <a:pt x="743" y="390"/>
                    </a:lnTo>
                    <a:lnTo>
                      <a:pt x="741" y="390"/>
                    </a:lnTo>
                    <a:lnTo>
                      <a:pt x="741" y="388"/>
                    </a:lnTo>
                    <a:lnTo>
                      <a:pt x="739" y="388"/>
                    </a:lnTo>
                    <a:lnTo>
                      <a:pt x="739" y="387"/>
                    </a:lnTo>
                    <a:lnTo>
                      <a:pt x="738" y="387"/>
                    </a:lnTo>
                    <a:lnTo>
                      <a:pt x="739" y="387"/>
                    </a:lnTo>
                    <a:lnTo>
                      <a:pt x="739" y="385"/>
                    </a:lnTo>
                    <a:lnTo>
                      <a:pt x="738" y="385"/>
                    </a:lnTo>
                    <a:lnTo>
                      <a:pt x="739" y="385"/>
                    </a:lnTo>
                    <a:lnTo>
                      <a:pt x="739" y="383"/>
                    </a:lnTo>
                    <a:lnTo>
                      <a:pt x="739" y="382"/>
                    </a:lnTo>
                    <a:lnTo>
                      <a:pt x="739" y="383"/>
                    </a:lnTo>
                    <a:lnTo>
                      <a:pt x="738" y="383"/>
                    </a:lnTo>
                    <a:lnTo>
                      <a:pt x="738" y="385"/>
                    </a:lnTo>
                    <a:lnTo>
                      <a:pt x="736" y="385"/>
                    </a:lnTo>
                    <a:lnTo>
                      <a:pt x="734" y="385"/>
                    </a:lnTo>
                    <a:lnTo>
                      <a:pt x="734" y="387"/>
                    </a:lnTo>
                    <a:lnTo>
                      <a:pt x="734" y="385"/>
                    </a:lnTo>
                    <a:lnTo>
                      <a:pt x="733" y="385"/>
                    </a:lnTo>
                    <a:lnTo>
                      <a:pt x="733" y="383"/>
                    </a:lnTo>
                    <a:lnTo>
                      <a:pt x="733" y="385"/>
                    </a:lnTo>
                    <a:lnTo>
                      <a:pt x="733" y="383"/>
                    </a:lnTo>
                    <a:lnTo>
                      <a:pt x="733" y="385"/>
                    </a:lnTo>
                    <a:lnTo>
                      <a:pt x="733" y="387"/>
                    </a:lnTo>
                    <a:lnTo>
                      <a:pt x="734" y="387"/>
                    </a:lnTo>
                    <a:lnTo>
                      <a:pt x="736" y="387"/>
                    </a:lnTo>
                    <a:lnTo>
                      <a:pt x="736" y="385"/>
                    </a:lnTo>
                    <a:lnTo>
                      <a:pt x="738" y="385"/>
                    </a:lnTo>
                    <a:lnTo>
                      <a:pt x="738" y="387"/>
                    </a:lnTo>
                    <a:lnTo>
                      <a:pt x="738" y="385"/>
                    </a:lnTo>
                    <a:lnTo>
                      <a:pt x="739" y="385"/>
                    </a:lnTo>
                    <a:lnTo>
                      <a:pt x="738" y="385"/>
                    </a:lnTo>
                    <a:lnTo>
                      <a:pt x="738" y="387"/>
                    </a:lnTo>
                    <a:lnTo>
                      <a:pt x="736" y="387"/>
                    </a:lnTo>
                    <a:lnTo>
                      <a:pt x="738" y="387"/>
                    </a:lnTo>
                    <a:lnTo>
                      <a:pt x="738" y="388"/>
                    </a:lnTo>
                    <a:lnTo>
                      <a:pt x="738" y="390"/>
                    </a:lnTo>
                    <a:lnTo>
                      <a:pt x="738" y="388"/>
                    </a:lnTo>
                    <a:lnTo>
                      <a:pt x="736" y="388"/>
                    </a:lnTo>
                    <a:lnTo>
                      <a:pt x="736" y="390"/>
                    </a:lnTo>
                    <a:lnTo>
                      <a:pt x="736" y="388"/>
                    </a:lnTo>
                    <a:lnTo>
                      <a:pt x="736" y="390"/>
                    </a:lnTo>
                    <a:lnTo>
                      <a:pt x="738" y="390"/>
                    </a:lnTo>
                    <a:lnTo>
                      <a:pt x="736" y="390"/>
                    </a:lnTo>
                    <a:lnTo>
                      <a:pt x="736" y="392"/>
                    </a:lnTo>
                    <a:lnTo>
                      <a:pt x="736" y="390"/>
                    </a:lnTo>
                    <a:lnTo>
                      <a:pt x="736" y="392"/>
                    </a:lnTo>
                    <a:lnTo>
                      <a:pt x="738" y="392"/>
                    </a:lnTo>
                    <a:lnTo>
                      <a:pt x="736" y="392"/>
                    </a:lnTo>
                    <a:lnTo>
                      <a:pt x="738" y="392"/>
                    </a:lnTo>
                    <a:close/>
                    <a:moveTo>
                      <a:pt x="749" y="387"/>
                    </a:moveTo>
                    <a:lnTo>
                      <a:pt x="751" y="387"/>
                    </a:lnTo>
                    <a:lnTo>
                      <a:pt x="749" y="387"/>
                    </a:lnTo>
                    <a:lnTo>
                      <a:pt x="749" y="385"/>
                    </a:lnTo>
                    <a:lnTo>
                      <a:pt x="749" y="387"/>
                    </a:lnTo>
                    <a:lnTo>
                      <a:pt x="749" y="385"/>
                    </a:lnTo>
                    <a:lnTo>
                      <a:pt x="749" y="387"/>
                    </a:lnTo>
                    <a:lnTo>
                      <a:pt x="751" y="387"/>
                    </a:lnTo>
                    <a:lnTo>
                      <a:pt x="749" y="387"/>
                    </a:lnTo>
                    <a:close/>
                    <a:moveTo>
                      <a:pt x="768" y="367"/>
                    </a:moveTo>
                    <a:lnTo>
                      <a:pt x="768" y="368"/>
                    </a:lnTo>
                    <a:lnTo>
                      <a:pt x="769" y="368"/>
                    </a:lnTo>
                    <a:lnTo>
                      <a:pt x="769" y="367"/>
                    </a:lnTo>
                    <a:lnTo>
                      <a:pt x="769" y="365"/>
                    </a:lnTo>
                    <a:lnTo>
                      <a:pt x="768" y="365"/>
                    </a:lnTo>
                    <a:lnTo>
                      <a:pt x="768" y="367"/>
                    </a:lnTo>
                    <a:close/>
                    <a:moveTo>
                      <a:pt x="728" y="423"/>
                    </a:moveTo>
                    <a:lnTo>
                      <a:pt x="729" y="423"/>
                    </a:lnTo>
                    <a:lnTo>
                      <a:pt x="729" y="421"/>
                    </a:lnTo>
                    <a:lnTo>
                      <a:pt x="729" y="423"/>
                    </a:lnTo>
                    <a:lnTo>
                      <a:pt x="731" y="423"/>
                    </a:lnTo>
                    <a:lnTo>
                      <a:pt x="733" y="423"/>
                    </a:lnTo>
                    <a:lnTo>
                      <a:pt x="731" y="423"/>
                    </a:lnTo>
                    <a:lnTo>
                      <a:pt x="731" y="425"/>
                    </a:lnTo>
                    <a:lnTo>
                      <a:pt x="731" y="423"/>
                    </a:lnTo>
                    <a:lnTo>
                      <a:pt x="731" y="425"/>
                    </a:lnTo>
                    <a:lnTo>
                      <a:pt x="731" y="426"/>
                    </a:lnTo>
                    <a:lnTo>
                      <a:pt x="731" y="425"/>
                    </a:lnTo>
                    <a:lnTo>
                      <a:pt x="731" y="423"/>
                    </a:lnTo>
                    <a:lnTo>
                      <a:pt x="733" y="423"/>
                    </a:lnTo>
                    <a:lnTo>
                      <a:pt x="733" y="425"/>
                    </a:lnTo>
                    <a:lnTo>
                      <a:pt x="733" y="423"/>
                    </a:lnTo>
                    <a:lnTo>
                      <a:pt x="733" y="425"/>
                    </a:lnTo>
                    <a:lnTo>
                      <a:pt x="733" y="423"/>
                    </a:lnTo>
                    <a:lnTo>
                      <a:pt x="734" y="423"/>
                    </a:lnTo>
                    <a:lnTo>
                      <a:pt x="734" y="425"/>
                    </a:lnTo>
                    <a:lnTo>
                      <a:pt x="733" y="425"/>
                    </a:lnTo>
                    <a:lnTo>
                      <a:pt x="734" y="425"/>
                    </a:lnTo>
                    <a:lnTo>
                      <a:pt x="733" y="425"/>
                    </a:lnTo>
                    <a:lnTo>
                      <a:pt x="734" y="425"/>
                    </a:lnTo>
                    <a:lnTo>
                      <a:pt x="734" y="423"/>
                    </a:lnTo>
                    <a:lnTo>
                      <a:pt x="734" y="425"/>
                    </a:lnTo>
                    <a:lnTo>
                      <a:pt x="736" y="425"/>
                    </a:lnTo>
                    <a:lnTo>
                      <a:pt x="736" y="423"/>
                    </a:lnTo>
                    <a:lnTo>
                      <a:pt x="734" y="423"/>
                    </a:lnTo>
                    <a:lnTo>
                      <a:pt x="734" y="425"/>
                    </a:lnTo>
                    <a:lnTo>
                      <a:pt x="734" y="423"/>
                    </a:lnTo>
                    <a:lnTo>
                      <a:pt x="734" y="425"/>
                    </a:lnTo>
                    <a:lnTo>
                      <a:pt x="734" y="423"/>
                    </a:lnTo>
                    <a:lnTo>
                      <a:pt x="733" y="423"/>
                    </a:lnTo>
                    <a:lnTo>
                      <a:pt x="734" y="423"/>
                    </a:lnTo>
                    <a:lnTo>
                      <a:pt x="733" y="423"/>
                    </a:lnTo>
                    <a:lnTo>
                      <a:pt x="731" y="423"/>
                    </a:lnTo>
                    <a:lnTo>
                      <a:pt x="733" y="423"/>
                    </a:lnTo>
                    <a:lnTo>
                      <a:pt x="731" y="423"/>
                    </a:lnTo>
                    <a:lnTo>
                      <a:pt x="731" y="421"/>
                    </a:lnTo>
                    <a:lnTo>
                      <a:pt x="733" y="421"/>
                    </a:lnTo>
                    <a:lnTo>
                      <a:pt x="731" y="421"/>
                    </a:lnTo>
                    <a:lnTo>
                      <a:pt x="731" y="423"/>
                    </a:lnTo>
                    <a:lnTo>
                      <a:pt x="729" y="423"/>
                    </a:lnTo>
                    <a:lnTo>
                      <a:pt x="729" y="421"/>
                    </a:lnTo>
                    <a:lnTo>
                      <a:pt x="731" y="421"/>
                    </a:lnTo>
                    <a:lnTo>
                      <a:pt x="731" y="420"/>
                    </a:lnTo>
                    <a:lnTo>
                      <a:pt x="729" y="420"/>
                    </a:lnTo>
                    <a:lnTo>
                      <a:pt x="729" y="421"/>
                    </a:lnTo>
                    <a:lnTo>
                      <a:pt x="731" y="421"/>
                    </a:lnTo>
                    <a:lnTo>
                      <a:pt x="729" y="421"/>
                    </a:lnTo>
                    <a:lnTo>
                      <a:pt x="731" y="421"/>
                    </a:lnTo>
                    <a:lnTo>
                      <a:pt x="729" y="421"/>
                    </a:lnTo>
                    <a:lnTo>
                      <a:pt x="731" y="421"/>
                    </a:lnTo>
                    <a:lnTo>
                      <a:pt x="729" y="421"/>
                    </a:lnTo>
                    <a:lnTo>
                      <a:pt x="729" y="423"/>
                    </a:lnTo>
                    <a:lnTo>
                      <a:pt x="729" y="421"/>
                    </a:lnTo>
                    <a:lnTo>
                      <a:pt x="728" y="421"/>
                    </a:lnTo>
                    <a:lnTo>
                      <a:pt x="729" y="421"/>
                    </a:lnTo>
                    <a:lnTo>
                      <a:pt x="729" y="423"/>
                    </a:lnTo>
                    <a:lnTo>
                      <a:pt x="728" y="423"/>
                    </a:lnTo>
                    <a:close/>
                    <a:moveTo>
                      <a:pt x="753" y="387"/>
                    </a:moveTo>
                    <a:lnTo>
                      <a:pt x="754" y="387"/>
                    </a:lnTo>
                    <a:lnTo>
                      <a:pt x="754" y="388"/>
                    </a:lnTo>
                    <a:lnTo>
                      <a:pt x="754" y="387"/>
                    </a:lnTo>
                    <a:lnTo>
                      <a:pt x="754" y="385"/>
                    </a:lnTo>
                    <a:lnTo>
                      <a:pt x="754" y="387"/>
                    </a:lnTo>
                    <a:lnTo>
                      <a:pt x="753" y="387"/>
                    </a:lnTo>
                    <a:lnTo>
                      <a:pt x="751" y="387"/>
                    </a:lnTo>
                    <a:lnTo>
                      <a:pt x="751" y="385"/>
                    </a:lnTo>
                    <a:lnTo>
                      <a:pt x="753" y="385"/>
                    </a:lnTo>
                    <a:lnTo>
                      <a:pt x="753" y="383"/>
                    </a:lnTo>
                    <a:lnTo>
                      <a:pt x="754" y="383"/>
                    </a:lnTo>
                    <a:lnTo>
                      <a:pt x="753" y="383"/>
                    </a:lnTo>
                    <a:lnTo>
                      <a:pt x="754" y="383"/>
                    </a:lnTo>
                    <a:lnTo>
                      <a:pt x="753" y="383"/>
                    </a:lnTo>
                    <a:lnTo>
                      <a:pt x="751" y="383"/>
                    </a:lnTo>
                    <a:lnTo>
                      <a:pt x="751" y="382"/>
                    </a:lnTo>
                    <a:lnTo>
                      <a:pt x="751" y="383"/>
                    </a:lnTo>
                    <a:lnTo>
                      <a:pt x="751" y="382"/>
                    </a:lnTo>
                    <a:lnTo>
                      <a:pt x="751" y="383"/>
                    </a:lnTo>
                    <a:lnTo>
                      <a:pt x="751" y="385"/>
                    </a:lnTo>
                    <a:lnTo>
                      <a:pt x="749" y="385"/>
                    </a:lnTo>
                    <a:lnTo>
                      <a:pt x="751" y="385"/>
                    </a:lnTo>
                    <a:lnTo>
                      <a:pt x="751" y="387"/>
                    </a:lnTo>
                    <a:lnTo>
                      <a:pt x="751" y="388"/>
                    </a:lnTo>
                    <a:lnTo>
                      <a:pt x="753" y="388"/>
                    </a:lnTo>
                    <a:lnTo>
                      <a:pt x="753" y="387"/>
                    </a:lnTo>
                    <a:lnTo>
                      <a:pt x="753" y="388"/>
                    </a:lnTo>
                    <a:lnTo>
                      <a:pt x="753" y="387"/>
                    </a:lnTo>
                    <a:lnTo>
                      <a:pt x="753" y="388"/>
                    </a:lnTo>
                    <a:lnTo>
                      <a:pt x="753" y="387"/>
                    </a:lnTo>
                    <a:lnTo>
                      <a:pt x="753" y="388"/>
                    </a:lnTo>
                    <a:lnTo>
                      <a:pt x="753" y="387"/>
                    </a:lnTo>
                    <a:lnTo>
                      <a:pt x="753" y="388"/>
                    </a:lnTo>
                    <a:lnTo>
                      <a:pt x="753" y="387"/>
                    </a:lnTo>
                    <a:close/>
                    <a:moveTo>
                      <a:pt x="784" y="343"/>
                    </a:moveTo>
                    <a:lnTo>
                      <a:pt x="784" y="342"/>
                    </a:lnTo>
                    <a:lnTo>
                      <a:pt x="784" y="340"/>
                    </a:lnTo>
                    <a:lnTo>
                      <a:pt x="786" y="340"/>
                    </a:lnTo>
                    <a:lnTo>
                      <a:pt x="787" y="338"/>
                    </a:lnTo>
                    <a:lnTo>
                      <a:pt x="786" y="338"/>
                    </a:lnTo>
                    <a:lnTo>
                      <a:pt x="784" y="338"/>
                    </a:lnTo>
                    <a:lnTo>
                      <a:pt x="782" y="338"/>
                    </a:lnTo>
                    <a:lnTo>
                      <a:pt x="784" y="338"/>
                    </a:lnTo>
                    <a:lnTo>
                      <a:pt x="784" y="340"/>
                    </a:lnTo>
                    <a:lnTo>
                      <a:pt x="782" y="340"/>
                    </a:lnTo>
                    <a:lnTo>
                      <a:pt x="781" y="340"/>
                    </a:lnTo>
                    <a:lnTo>
                      <a:pt x="779" y="338"/>
                    </a:lnTo>
                    <a:lnTo>
                      <a:pt x="777" y="338"/>
                    </a:lnTo>
                    <a:lnTo>
                      <a:pt x="777" y="340"/>
                    </a:lnTo>
                    <a:lnTo>
                      <a:pt x="779" y="340"/>
                    </a:lnTo>
                    <a:lnTo>
                      <a:pt x="779" y="342"/>
                    </a:lnTo>
                    <a:lnTo>
                      <a:pt x="781" y="342"/>
                    </a:lnTo>
                    <a:lnTo>
                      <a:pt x="779" y="342"/>
                    </a:lnTo>
                    <a:lnTo>
                      <a:pt x="779" y="340"/>
                    </a:lnTo>
                    <a:lnTo>
                      <a:pt x="777" y="340"/>
                    </a:lnTo>
                    <a:lnTo>
                      <a:pt x="777" y="338"/>
                    </a:lnTo>
                    <a:lnTo>
                      <a:pt x="779" y="338"/>
                    </a:lnTo>
                    <a:lnTo>
                      <a:pt x="779" y="340"/>
                    </a:lnTo>
                    <a:lnTo>
                      <a:pt x="781" y="340"/>
                    </a:lnTo>
                    <a:lnTo>
                      <a:pt x="779" y="340"/>
                    </a:lnTo>
                    <a:lnTo>
                      <a:pt x="781" y="340"/>
                    </a:lnTo>
                    <a:lnTo>
                      <a:pt x="782" y="340"/>
                    </a:lnTo>
                    <a:lnTo>
                      <a:pt x="784" y="340"/>
                    </a:lnTo>
                    <a:lnTo>
                      <a:pt x="784" y="342"/>
                    </a:lnTo>
                    <a:lnTo>
                      <a:pt x="784" y="343"/>
                    </a:lnTo>
                    <a:close/>
                    <a:moveTo>
                      <a:pt x="598" y="513"/>
                    </a:moveTo>
                    <a:lnTo>
                      <a:pt x="597" y="513"/>
                    </a:lnTo>
                    <a:lnTo>
                      <a:pt x="597" y="511"/>
                    </a:lnTo>
                    <a:lnTo>
                      <a:pt x="595" y="511"/>
                    </a:lnTo>
                    <a:lnTo>
                      <a:pt x="597" y="511"/>
                    </a:lnTo>
                    <a:lnTo>
                      <a:pt x="595" y="511"/>
                    </a:lnTo>
                    <a:lnTo>
                      <a:pt x="597" y="511"/>
                    </a:lnTo>
                    <a:lnTo>
                      <a:pt x="597" y="509"/>
                    </a:lnTo>
                    <a:lnTo>
                      <a:pt x="595" y="509"/>
                    </a:lnTo>
                    <a:lnTo>
                      <a:pt x="595" y="508"/>
                    </a:lnTo>
                    <a:lnTo>
                      <a:pt x="593" y="508"/>
                    </a:lnTo>
                    <a:lnTo>
                      <a:pt x="593" y="506"/>
                    </a:lnTo>
                    <a:lnTo>
                      <a:pt x="593" y="508"/>
                    </a:lnTo>
                    <a:lnTo>
                      <a:pt x="593" y="506"/>
                    </a:lnTo>
                    <a:lnTo>
                      <a:pt x="592" y="506"/>
                    </a:lnTo>
                    <a:lnTo>
                      <a:pt x="590" y="506"/>
                    </a:lnTo>
                    <a:lnTo>
                      <a:pt x="588" y="506"/>
                    </a:lnTo>
                    <a:lnTo>
                      <a:pt x="588" y="508"/>
                    </a:lnTo>
                    <a:lnTo>
                      <a:pt x="587" y="508"/>
                    </a:lnTo>
                    <a:lnTo>
                      <a:pt x="585" y="509"/>
                    </a:lnTo>
                    <a:lnTo>
                      <a:pt x="583" y="509"/>
                    </a:lnTo>
                    <a:lnTo>
                      <a:pt x="582" y="511"/>
                    </a:lnTo>
                    <a:lnTo>
                      <a:pt x="580" y="513"/>
                    </a:lnTo>
                    <a:lnTo>
                      <a:pt x="578" y="513"/>
                    </a:lnTo>
                    <a:lnTo>
                      <a:pt x="577" y="513"/>
                    </a:lnTo>
                    <a:lnTo>
                      <a:pt x="577" y="514"/>
                    </a:lnTo>
                    <a:lnTo>
                      <a:pt x="575" y="516"/>
                    </a:lnTo>
                    <a:lnTo>
                      <a:pt x="573" y="516"/>
                    </a:lnTo>
                    <a:lnTo>
                      <a:pt x="572" y="518"/>
                    </a:lnTo>
                    <a:lnTo>
                      <a:pt x="568" y="519"/>
                    </a:lnTo>
                    <a:lnTo>
                      <a:pt x="567" y="519"/>
                    </a:lnTo>
                    <a:lnTo>
                      <a:pt x="567" y="521"/>
                    </a:lnTo>
                    <a:lnTo>
                      <a:pt x="567" y="523"/>
                    </a:lnTo>
                    <a:lnTo>
                      <a:pt x="568" y="523"/>
                    </a:lnTo>
                    <a:lnTo>
                      <a:pt x="568" y="524"/>
                    </a:lnTo>
                    <a:lnTo>
                      <a:pt x="567" y="524"/>
                    </a:lnTo>
                    <a:lnTo>
                      <a:pt x="567" y="526"/>
                    </a:lnTo>
                    <a:lnTo>
                      <a:pt x="567" y="528"/>
                    </a:lnTo>
                    <a:lnTo>
                      <a:pt x="565" y="528"/>
                    </a:lnTo>
                    <a:lnTo>
                      <a:pt x="565" y="529"/>
                    </a:lnTo>
                    <a:lnTo>
                      <a:pt x="565" y="531"/>
                    </a:lnTo>
                    <a:lnTo>
                      <a:pt x="565" y="533"/>
                    </a:lnTo>
                    <a:lnTo>
                      <a:pt x="565" y="534"/>
                    </a:lnTo>
                    <a:lnTo>
                      <a:pt x="565" y="536"/>
                    </a:lnTo>
                    <a:lnTo>
                      <a:pt x="565" y="538"/>
                    </a:lnTo>
                    <a:lnTo>
                      <a:pt x="565" y="539"/>
                    </a:lnTo>
                    <a:lnTo>
                      <a:pt x="567" y="539"/>
                    </a:lnTo>
                    <a:lnTo>
                      <a:pt x="565" y="539"/>
                    </a:lnTo>
                    <a:lnTo>
                      <a:pt x="565" y="541"/>
                    </a:lnTo>
                    <a:lnTo>
                      <a:pt x="567" y="541"/>
                    </a:lnTo>
                    <a:lnTo>
                      <a:pt x="565" y="541"/>
                    </a:lnTo>
                    <a:lnTo>
                      <a:pt x="565" y="543"/>
                    </a:lnTo>
                    <a:lnTo>
                      <a:pt x="567" y="543"/>
                    </a:lnTo>
                    <a:lnTo>
                      <a:pt x="565" y="543"/>
                    </a:lnTo>
                    <a:lnTo>
                      <a:pt x="565" y="544"/>
                    </a:lnTo>
                    <a:lnTo>
                      <a:pt x="567" y="544"/>
                    </a:lnTo>
                    <a:lnTo>
                      <a:pt x="567" y="546"/>
                    </a:lnTo>
                    <a:lnTo>
                      <a:pt x="567" y="548"/>
                    </a:lnTo>
                    <a:lnTo>
                      <a:pt x="568" y="549"/>
                    </a:lnTo>
                    <a:lnTo>
                      <a:pt x="570" y="549"/>
                    </a:lnTo>
                    <a:lnTo>
                      <a:pt x="570" y="551"/>
                    </a:lnTo>
                    <a:lnTo>
                      <a:pt x="572" y="551"/>
                    </a:lnTo>
                    <a:lnTo>
                      <a:pt x="572" y="553"/>
                    </a:lnTo>
                    <a:lnTo>
                      <a:pt x="572" y="551"/>
                    </a:lnTo>
                    <a:lnTo>
                      <a:pt x="572" y="549"/>
                    </a:lnTo>
                    <a:lnTo>
                      <a:pt x="573" y="549"/>
                    </a:lnTo>
                    <a:lnTo>
                      <a:pt x="573" y="551"/>
                    </a:lnTo>
                    <a:lnTo>
                      <a:pt x="575" y="551"/>
                    </a:lnTo>
                    <a:lnTo>
                      <a:pt x="575" y="553"/>
                    </a:lnTo>
                    <a:lnTo>
                      <a:pt x="575" y="554"/>
                    </a:lnTo>
                    <a:lnTo>
                      <a:pt x="573" y="554"/>
                    </a:lnTo>
                    <a:lnTo>
                      <a:pt x="573" y="556"/>
                    </a:lnTo>
                    <a:lnTo>
                      <a:pt x="575" y="556"/>
                    </a:lnTo>
                    <a:lnTo>
                      <a:pt x="575" y="558"/>
                    </a:lnTo>
                    <a:lnTo>
                      <a:pt x="575" y="559"/>
                    </a:lnTo>
                    <a:lnTo>
                      <a:pt x="577" y="559"/>
                    </a:lnTo>
                    <a:lnTo>
                      <a:pt x="577" y="561"/>
                    </a:lnTo>
                    <a:lnTo>
                      <a:pt x="578" y="561"/>
                    </a:lnTo>
                    <a:lnTo>
                      <a:pt x="578" y="563"/>
                    </a:lnTo>
                    <a:lnTo>
                      <a:pt x="580" y="563"/>
                    </a:lnTo>
                    <a:lnTo>
                      <a:pt x="580" y="561"/>
                    </a:lnTo>
                    <a:lnTo>
                      <a:pt x="582" y="561"/>
                    </a:lnTo>
                    <a:lnTo>
                      <a:pt x="582" y="563"/>
                    </a:lnTo>
                    <a:lnTo>
                      <a:pt x="582" y="561"/>
                    </a:lnTo>
                    <a:lnTo>
                      <a:pt x="582" y="563"/>
                    </a:lnTo>
                    <a:lnTo>
                      <a:pt x="583" y="563"/>
                    </a:lnTo>
                    <a:lnTo>
                      <a:pt x="585" y="563"/>
                    </a:lnTo>
                    <a:lnTo>
                      <a:pt x="585" y="564"/>
                    </a:lnTo>
                    <a:lnTo>
                      <a:pt x="585" y="563"/>
                    </a:lnTo>
                    <a:lnTo>
                      <a:pt x="587" y="563"/>
                    </a:lnTo>
                    <a:lnTo>
                      <a:pt x="585" y="563"/>
                    </a:lnTo>
                    <a:lnTo>
                      <a:pt x="587" y="563"/>
                    </a:lnTo>
                    <a:lnTo>
                      <a:pt x="587" y="561"/>
                    </a:lnTo>
                    <a:lnTo>
                      <a:pt x="587" y="559"/>
                    </a:lnTo>
                    <a:lnTo>
                      <a:pt x="588" y="559"/>
                    </a:lnTo>
                    <a:lnTo>
                      <a:pt x="588" y="558"/>
                    </a:lnTo>
                    <a:lnTo>
                      <a:pt x="588" y="556"/>
                    </a:lnTo>
                    <a:lnTo>
                      <a:pt x="590" y="556"/>
                    </a:lnTo>
                    <a:lnTo>
                      <a:pt x="588" y="556"/>
                    </a:lnTo>
                    <a:lnTo>
                      <a:pt x="590" y="556"/>
                    </a:lnTo>
                    <a:lnTo>
                      <a:pt x="588" y="556"/>
                    </a:lnTo>
                    <a:lnTo>
                      <a:pt x="590" y="556"/>
                    </a:lnTo>
                    <a:lnTo>
                      <a:pt x="590" y="554"/>
                    </a:lnTo>
                    <a:lnTo>
                      <a:pt x="588" y="554"/>
                    </a:lnTo>
                    <a:lnTo>
                      <a:pt x="590" y="554"/>
                    </a:lnTo>
                    <a:lnTo>
                      <a:pt x="588" y="554"/>
                    </a:lnTo>
                    <a:lnTo>
                      <a:pt x="588" y="553"/>
                    </a:lnTo>
                    <a:lnTo>
                      <a:pt x="588" y="551"/>
                    </a:lnTo>
                    <a:lnTo>
                      <a:pt x="590" y="551"/>
                    </a:lnTo>
                    <a:lnTo>
                      <a:pt x="590" y="549"/>
                    </a:lnTo>
                    <a:lnTo>
                      <a:pt x="588" y="549"/>
                    </a:lnTo>
                    <a:lnTo>
                      <a:pt x="590" y="549"/>
                    </a:lnTo>
                    <a:lnTo>
                      <a:pt x="588" y="549"/>
                    </a:lnTo>
                    <a:lnTo>
                      <a:pt x="590" y="548"/>
                    </a:lnTo>
                    <a:lnTo>
                      <a:pt x="590" y="546"/>
                    </a:lnTo>
                    <a:lnTo>
                      <a:pt x="588" y="546"/>
                    </a:lnTo>
                    <a:lnTo>
                      <a:pt x="588" y="544"/>
                    </a:lnTo>
                    <a:lnTo>
                      <a:pt x="588" y="543"/>
                    </a:lnTo>
                    <a:lnTo>
                      <a:pt x="588" y="541"/>
                    </a:lnTo>
                    <a:lnTo>
                      <a:pt x="588" y="539"/>
                    </a:lnTo>
                    <a:lnTo>
                      <a:pt x="590" y="539"/>
                    </a:lnTo>
                    <a:lnTo>
                      <a:pt x="592" y="539"/>
                    </a:lnTo>
                    <a:lnTo>
                      <a:pt x="592" y="538"/>
                    </a:lnTo>
                    <a:lnTo>
                      <a:pt x="592" y="536"/>
                    </a:lnTo>
                    <a:lnTo>
                      <a:pt x="592" y="534"/>
                    </a:lnTo>
                    <a:lnTo>
                      <a:pt x="593" y="534"/>
                    </a:lnTo>
                    <a:lnTo>
                      <a:pt x="593" y="533"/>
                    </a:lnTo>
                    <a:lnTo>
                      <a:pt x="593" y="531"/>
                    </a:lnTo>
                    <a:lnTo>
                      <a:pt x="592" y="531"/>
                    </a:lnTo>
                    <a:lnTo>
                      <a:pt x="592" y="529"/>
                    </a:lnTo>
                    <a:lnTo>
                      <a:pt x="593" y="529"/>
                    </a:lnTo>
                    <a:lnTo>
                      <a:pt x="593" y="528"/>
                    </a:lnTo>
                    <a:lnTo>
                      <a:pt x="592" y="528"/>
                    </a:lnTo>
                    <a:lnTo>
                      <a:pt x="593" y="528"/>
                    </a:lnTo>
                    <a:lnTo>
                      <a:pt x="593" y="526"/>
                    </a:lnTo>
                    <a:lnTo>
                      <a:pt x="595" y="526"/>
                    </a:lnTo>
                    <a:lnTo>
                      <a:pt x="595" y="524"/>
                    </a:lnTo>
                    <a:lnTo>
                      <a:pt x="595" y="523"/>
                    </a:lnTo>
                    <a:lnTo>
                      <a:pt x="597" y="523"/>
                    </a:lnTo>
                    <a:lnTo>
                      <a:pt x="597" y="521"/>
                    </a:lnTo>
                    <a:lnTo>
                      <a:pt x="598" y="521"/>
                    </a:lnTo>
                    <a:lnTo>
                      <a:pt x="600" y="521"/>
                    </a:lnTo>
                    <a:lnTo>
                      <a:pt x="602" y="521"/>
                    </a:lnTo>
                    <a:lnTo>
                      <a:pt x="603" y="521"/>
                    </a:lnTo>
                    <a:lnTo>
                      <a:pt x="605" y="521"/>
                    </a:lnTo>
                    <a:lnTo>
                      <a:pt x="606" y="521"/>
                    </a:lnTo>
                    <a:lnTo>
                      <a:pt x="606" y="523"/>
                    </a:lnTo>
                    <a:lnTo>
                      <a:pt x="608" y="523"/>
                    </a:lnTo>
                    <a:lnTo>
                      <a:pt x="608" y="521"/>
                    </a:lnTo>
                    <a:lnTo>
                      <a:pt x="610" y="521"/>
                    </a:lnTo>
                    <a:lnTo>
                      <a:pt x="611" y="521"/>
                    </a:lnTo>
                    <a:lnTo>
                      <a:pt x="611" y="519"/>
                    </a:lnTo>
                    <a:lnTo>
                      <a:pt x="610" y="519"/>
                    </a:lnTo>
                    <a:lnTo>
                      <a:pt x="611" y="519"/>
                    </a:lnTo>
                    <a:lnTo>
                      <a:pt x="610" y="519"/>
                    </a:lnTo>
                    <a:lnTo>
                      <a:pt x="608" y="519"/>
                    </a:lnTo>
                    <a:lnTo>
                      <a:pt x="608" y="518"/>
                    </a:lnTo>
                    <a:lnTo>
                      <a:pt x="606" y="518"/>
                    </a:lnTo>
                    <a:lnTo>
                      <a:pt x="605" y="518"/>
                    </a:lnTo>
                    <a:lnTo>
                      <a:pt x="605" y="516"/>
                    </a:lnTo>
                    <a:lnTo>
                      <a:pt x="603" y="516"/>
                    </a:lnTo>
                    <a:lnTo>
                      <a:pt x="605" y="516"/>
                    </a:lnTo>
                    <a:lnTo>
                      <a:pt x="603" y="516"/>
                    </a:lnTo>
                    <a:lnTo>
                      <a:pt x="602" y="516"/>
                    </a:lnTo>
                    <a:lnTo>
                      <a:pt x="600" y="516"/>
                    </a:lnTo>
                    <a:lnTo>
                      <a:pt x="600" y="514"/>
                    </a:lnTo>
                    <a:lnTo>
                      <a:pt x="598" y="514"/>
                    </a:lnTo>
                    <a:lnTo>
                      <a:pt x="600" y="514"/>
                    </a:lnTo>
                    <a:lnTo>
                      <a:pt x="600" y="513"/>
                    </a:lnTo>
                    <a:lnTo>
                      <a:pt x="598" y="513"/>
                    </a:lnTo>
                    <a:close/>
                  </a:path>
                </a:pathLst>
              </a:custGeom>
              <a:solidFill>
                <a:srgbClr val="C3B996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" name="Freeform 53"/>
              <p:cNvSpPr>
                <a:spLocks noEditPoints="1"/>
              </p:cNvSpPr>
              <p:nvPr/>
            </p:nvSpPr>
            <p:spPr bwMode="auto">
              <a:xfrm>
                <a:off x="4973638" y="3914775"/>
                <a:ext cx="1041400" cy="595313"/>
              </a:xfrm>
              <a:custGeom>
                <a:avLst/>
                <a:gdLst>
                  <a:gd name="T0" fmla="*/ 427 w 656"/>
                  <a:gd name="T1" fmla="*/ 340 h 375"/>
                  <a:gd name="T2" fmla="*/ 390 w 656"/>
                  <a:gd name="T3" fmla="*/ 375 h 375"/>
                  <a:gd name="T4" fmla="*/ 414 w 656"/>
                  <a:gd name="T5" fmla="*/ 344 h 375"/>
                  <a:gd name="T6" fmla="*/ 269 w 656"/>
                  <a:gd name="T7" fmla="*/ 311 h 375"/>
                  <a:gd name="T8" fmla="*/ 412 w 656"/>
                  <a:gd name="T9" fmla="*/ 344 h 375"/>
                  <a:gd name="T10" fmla="*/ 407 w 656"/>
                  <a:gd name="T11" fmla="*/ 349 h 375"/>
                  <a:gd name="T12" fmla="*/ 306 w 656"/>
                  <a:gd name="T13" fmla="*/ 327 h 375"/>
                  <a:gd name="T14" fmla="*/ 314 w 656"/>
                  <a:gd name="T15" fmla="*/ 314 h 375"/>
                  <a:gd name="T16" fmla="*/ 309 w 656"/>
                  <a:gd name="T17" fmla="*/ 319 h 375"/>
                  <a:gd name="T18" fmla="*/ 271 w 656"/>
                  <a:gd name="T19" fmla="*/ 316 h 375"/>
                  <a:gd name="T20" fmla="*/ 302 w 656"/>
                  <a:gd name="T21" fmla="*/ 299 h 375"/>
                  <a:gd name="T22" fmla="*/ 279 w 656"/>
                  <a:gd name="T23" fmla="*/ 286 h 375"/>
                  <a:gd name="T24" fmla="*/ 249 w 656"/>
                  <a:gd name="T25" fmla="*/ 302 h 375"/>
                  <a:gd name="T26" fmla="*/ 262 w 656"/>
                  <a:gd name="T27" fmla="*/ 312 h 375"/>
                  <a:gd name="T28" fmla="*/ 219 w 656"/>
                  <a:gd name="T29" fmla="*/ 334 h 375"/>
                  <a:gd name="T30" fmla="*/ 186 w 656"/>
                  <a:gd name="T31" fmla="*/ 354 h 375"/>
                  <a:gd name="T32" fmla="*/ 143 w 656"/>
                  <a:gd name="T33" fmla="*/ 337 h 375"/>
                  <a:gd name="T34" fmla="*/ 105 w 656"/>
                  <a:gd name="T35" fmla="*/ 319 h 375"/>
                  <a:gd name="T36" fmla="*/ 58 w 656"/>
                  <a:gd name="T37" fmla="*/ 311 h 375"/>
                  <a:gd name="T38" fmla="*/ 32 w 656"/>
                  <a:gd name="T39" fmla="*/ 321 h 375"/>
                  <a:gd name="T40" fmla="*/ 2 w 656"/>
                  <a:gd name="T41" fmla="*/ 282 h 375"/>
                  <a:gd name="T42" fmla="*/ 2 w 656"/>
                  <a:gd name="T43" fmla="*/ 206 h 375"/>
                  <a:gd name="T44" fmla="*/ 0 w 656"/>
                  <a:gd name="T45" fmla="*/ 47 h 375"/>
                  <a:gd name="T46" fmla="*/ 15 w 656"/>
                  <a:gd name="T47" fmla="*/ 5 h 375"/>
                  <a:gd name="T48" fmla="*/ 40 w 656"/>
                  <a:gd name="T49" fmla="*/ 17 h 375"/>
                  <a:gd name="T50" fmla="*/ 70 w 656"/>
                  <a:gd name="T51" fmla="*/ 10 h 375"/>
                  <a:gd name="T52" fmla="*/ 93 w 656"/>
                  <a:gd name="T53" fmla="*/ 18 h 375"/>
                  <a:gd name="T54" fmla="*/ 101 w 656"/>
                  <a:gd name="T55" fmla="*/ 37 h 375"/>
                  <a:gd name="T56" fmla="*/ 113 w 656"/>
                  <a:gd name="T57" fmla="*/ 52 h 375"/>
                  <a:gd name="T58" fmla="*/ 131 w 656"/>
                  <a:gd name="T59" fmla="*/ 43 h 375"/>
                  <a:gd name="T60" fmla="*/ 148 w 656"/>
                  <a:gd name="T61" fmla="*/ 50 h 375"/>
                  <a:gd name="T62" fmla="*/ 173 w 656"/>
                  <a:gd name="T63" fmla="*/ 58 h 375"/>
                  <a:gd name="T64" fmla="*/ 176 w 656"/>
                  <a:gd name="T65" fmla="*/ 86 h 375"/>
                  <a:gd name="T66" fmla="*/ 199 w 656"/>
                  <a:gd name="T67" fmla="*/ 101 h 375"/>
                  <a:gd name="T68" fmla="*/ 226 w 656"/>
                  <a:gd name="T69" fmla="*/ 115 h 375"/>
                  <a:gd name="T70" fmla="*/ 249 w 656"/>
                  <a:gd name="T71" fmla="*/ 135 h 375"/>
                  <a:gd name="T72" fmla="*/ 269 w 656"/>
                  <a:gd name="T73" fmla="*/ 151 h 375"/>
                  <a:gd name="T74" fmla="*/ 294 w 656"/>
                  <a:gd name="T75" fmla="*/ 136 h 375"/>
                  <a:gd name="T76" fmla="*/ 324 w 656"/>
                  <a:gd name="T77" fmla="*/ 135 h 375"/>
                  <a:gd name="T78" fmla="*/ 344 w 656"/>
                  <a:gd name="T79" fmla="*/ 141 h 375"/>
                  <a:gd name="T80" fmla="*/ 362 w 656"/>
                  <a:gd name="T81" fmla="*/ 145 h 375"/>
                  <a:gd name="T82" fmla="*/ 384 w 656"/>
                  <a:gd name="T83" fmla="*/ 150 h 375"/>
                  <a:gd name="T84" fmla="*/ 407 w 656"/>
                  <a:gd name="T85" fmla="*/ 145 h 375"/>
                  <a:gd name="T86" fmla="*/ 425 w 656"/>
                  <a:gd name="T87" fmla="*/ 151 h 375"/>
                  <a:gd name="T88" fmla="*/ 448 w 656"/>
                  <a:gd name="T89" fmla="*/ 148 h 375"/>
                  <a:gd name="T90" fmla="*/ 480 w 656"/>
                  <a:gd name="T91" fmla="*/ 146 h 375"/>
                  <a:gd name="T92" fmla="*/ 512 w 656"/>
                  <a:gd name="T93" fmla="*/ 151 h 375"/>
                  <a:gd name="T94" fmla="*/ 520 w 656"/>
                  <a:gd name="T95" fmla="*/ 179 h 375"/>
                  <a:gd name="T96" fmla="*/ 543 w 656"/>
                  <a:gd name="T97" fmla="*/ 211 h 375"/>
                  <a:gd name="T98" fmla="*/ 651 w 656"/>
                  <a:gd name="T99" fmla="*/ 257 h 375"/>
                  <a:gd name="T100" fmla="*/ 616 w 656"/>
                  <a:gd name="T101" fmla="*/ 276 h 375"/>
                  <a:gd name="T102" fmla="*/ 558 w 656"/>
                  <a:gd name="T103" fmla="*/ 277 h 375"/>
                  <a:gd name="T104" fmla="*/ 498 w 656"/>
                  <a:gd name="T105" fmla="*/ 287 h 375"/>
                  <a:gd name="T106" fmla="*/ 457 w 656"/>
                  <a:gd name="T107" fmla="*/ 316 h 375"/>
                  <a:gd name="T108" fmla="*/ 427 w 656"/>
                  <a:gd name="T109" fmla="*/ 336 h 375"/>
                  <a:gd name="T110" fmla="*/ 404 w 656"/>
                  <a:gd name="T111" fmla="*/ 342 h 375"/>
                  <a:gd name="T112" fmla="*/ 382 w 656"/>
                  <a:gd name="T113" fmla="*/ 347 h 375"/>
                  <a:gd name="T114" fmla="*/ 400 w 656"/>
                  <a:gd name="T115" fmla="*/ 359 h 375"/>
                  <a:gd name="T116" fmla="*/ 387 w 656"/>
                  <a:gd name="T117" fmla="*/ 365 h 375"/>
                  <a:gd name="T118" fmla="*/ 355 w 656"/>
                  <a:gd name="T119" fmla="*/ 347 h 375"/>
                  <a:gd name="T120" fmla="*/ 326 w 656"/>
                  <a:gd name="T121" fmla="*/ 322 h 375"/>
                  <a:gd name="T122" fmla="*/ 321 w 656"/>
                  <a:gd name="T123" fmla="*/ 307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56" h="375">
                    <a:moveTo>
                      <a:pt x="153" y="339"/>
                    </a:moveTo>
                    <a:lnTo>
                      <a:pt x="151" y="339"/>
                    </a:lnTo>
                    <a:lnTo>
                      <a:pt x="153" y="339"/>
                    </a:lnTo>
                    <a:close/>
                    <a:moveTo>
                      <a:pt x="153" y="339"/>
                    </a:moveTo>
                    <a:lnTo>
                      <a:pt x="155" y="339"/>
                    </a:lnTo>
                    <a:lnTo>
                      <a:pt x="153" y="339"/>
                    </a:lnTo>
                    <a:close/>
                    <a:moveTo>
                      <a:pt x="417" y="342"/>
                    </a:moveTo>
                    <a:lnTo>
                      <a:pt x="419" y="342"/>
                    </a:lnTo>
                    <a:lnTo>
                      <a:pt x="417" y="342"/>
                    </a:lnTo>
                    <a:close/>
                    <a:moveTo>
                      <a:pt x="422" y="340"/>
                    </a:moveTo>
                    <a:lnTo>
                      <a:pt x="420" y="340"/>
                    </a:lnTo>
                    <a:lnTo>
                      <a:pt x="422" y="340"/>
                    </a:lnTo>
                    <a:close/>
                    <a:moveTo>
                      <a:pt x="407" y="345"/>
                    </a:moveTo>
                    <a:lnTo>
                      <a:pt x="405" y="345"/>
                    </a:lnTo>
                    <a:lnTo>
                      <a:pt x="407" y="345"/>
                    </a:lnTo>
                    <a:lnTo>
                      <a:pt x="405" y="345"/>
                    </a:lnTo>
                    <a:lnTo>
                      <a:pt x="407" y="345"/>
                    </a:lnTo>
                    <a:close/>
                    <a:moveTo>
                      <a:pt x="414" y="342"/>
                    </a:moveTo>
                    <a:lnTo>
                      <a:pt x="415" y="342"/>
                    </a:lnTo>
                    <a:lnTo>
                      <a:pt x="414" y="342"/>
                    </a:lnTo>
                    <a:close/>
                    <a:moveTo>
                      <a:pt x="414" y="340"/>
                    </a:moveTo>
                    <a:lnTo>
                      <a:pt x="414" y="339"/>
                    </a:lnTo>
                    <a:lnTo>
                      <a:pt x="415" y="339"/>
                    </a:lnTo>
                    <a:lnTo>
                      <a:pt x="415" y="340"/>
                    </a:lnTo>
                    <a:lnTo>
                      <a:pt x="414" y="340"/>
                    </a:lnTo>
                    <a:close/>
                    <a:moveTo>
                      <a:pt x="420" y="342"/>
                    </a:moveTo>
                    <a:lnTo>
                      <a:pt x="419" y="342"/>
                    </a:lnTo>
                    <a:lnTo>
                      <a:pt x="420" y="342"/>
                    </a:lnTo>
                    <a:close/>
                    <a:moveTo>
                      <a:pt x="316" y="326"/>
                    </a:moveTo>
                    <a:lnTo>
                      <a:pt x="316" y="324"/>
                    </a:lnTo>
                    <a:lnTo>
                      <a:pt x="316" y="326"/>
                    </a:lnTo>
                    <a:close/>
                    <a:moveTo>
                      <a:pt x="394" y="354"/>
                    </a:moveTo>
                    <a:lnTo>
                      <a:pt x="394" y="352"/>
                    </a:lnTo>
                    <a:lnTo>
                      <a:pt x="394" y="354"/>
                    </a:lnTo>
                    <a:close/>
                    <a:moveTo>
                      <a:pt x="384" y="374"/>
                    </a:moveTo>
                    <a:lnTo>
                      <a:pt x="384" y="372"/>
                    </a:lnTo>
                    <a:lnTo>
                      <a:pt x="384" y="374"/>
                    </a:lnTo>
                    <a:close/>
                    <a:moveTo>
                      <a:pt x="409" y="342"/>
                    </a:moveTo>
                    <a:lnTo>
                      <a:pt x="407" y="342"/>
                    </a:lnTo>
                    <a:lnTo>
                      <a:pt x="409" y="342"/>
                    </a:lnTo>
                    <a:close/>
                    <a:moveTo>
                      <a:pt x="425" y="340"/>
                    </a:moveTo>
                    <a:lnTo>
                      <a:pt x="427" y="340"/>
                    </a:lnTo>
                    <a:lnTo>
                      <a:pt x="425" y="340"/>
                    </a:lnTo>
                    <a:close/>
                    <a:moveTo>
                      <a:pt x="407" y="342"/>
                    </a:moveTo>
                    <a:lnTo>
                      <a:pt x="407" y="344"/>
                    </a:lnTo>
                    <a:lnTo>
                      <a:pt x="407" y="342"/>
                    </a:lnTo>
                    <a:close/>
                    <a:moveTo>
                      <a:pt x="415" y="360"/>
                    </a:moveTo>
                    <a:lnTo>
                      <a:pt x="417" y="360"/>
                    </a:lnTo>
                    <a:lnTo>
                      <a:pt x="415" y="360"/>
                    </a:lnTo>
                    <a:close/>
                    <a:moveTo>
                      <a:pt x="424" y="339"/>
                    </a:moveTo>
                    <a:lnTo>
                      <a:pt x="424" y="340"/>
                    </a:lnTo>
                    <a:lnTo>
                      <a:pt x="424" y="339"/>
                    </a:lnTo>
                    <a:close/>
                    <a:moveTo>
                      <a:pt x="384" y="372"/>
                    </a:moveTo>
                    <a:lnTo>
                      <a:pt x="384" y="374"/>
                    </a:lnTo>
                    <a:lnTo>
                      <a:pt x="384" y="372"/>
                    </a:lnTo>
                    <a:close/>
                    <a:moveTo>
                      <a:pt x="420" y="340"/>
                    </a:moveTo>
                    <a:lnTo>
                      <a:pt x="422" y="340"/>
                    </a:lnTo>
                    <a:lnTo>
                      <a:pt x="420" y="340"/>
                    </a:lnTo>
                    <a:close/>
                    <a:moveTo>
                      <a:pt x="392" y="374"/>
                    </a:moveTo>
                    <a:lnTo>
                      <a:pt x="394" y="374"/>
                    </a:lnTo>
                    <a:lnTo>
                      <a:pt x="394" y="375"/>
                    </a:lnTo>
                    <a:lnTo>
                      <a:pt x="392" y="375"/>
                    </a:lnTo>
                    <a:lnTo>
                      <a:pt x="392" y="374"/>
                    </a:lnTo>
                    <a:close/>
                    <a:moveTo>
                      <a:pt x="404" y="357"/>
                    </a:moveTo>
                    <a:lnTo>
                      <a:pt x="404" y="359"/>
                    </a:lnTo>
                    <a:lnTo>
                      <a:pt x="404" y="357"/>
                    </a:lnTo>
                    <a:close/>
                    <a:moveTo>
                      <a:pt x="412" y="342"/>
                    </a:moveTo>
                    <a:lnTo>
                      <a:pt x="414" y="342"/>
                    </a:lnTo>
                    <a:lnTo>
                      <a:pt x="412" y="342"/>
                    </a:lnTo>
                    <a:close/>
                    <a:moveTo>
                      <a:pt x="389" y="375"/>
                    </a:moveTo>
                    <a:lnTo>
                      <a:pt x="390" y="375"/>
                    </a:lnTo>
                    <a:lnTo>
                      <a:pt x="389" y="375"/>
                    </a:lnTo>
                    <a:close/>
                    <a:moveTo>
                      <a:pt x="412" y="345"/>
                    </a:moveTo>
                    <a:lnTo>
                      <a:pt x="414" y="345"/>
                    </a:lnTo>
                    <a:lnTo>
                      <a:pt x="412" y="345"/>
                    </a:lnTo>
                    <a:close/>
                    <a:moveTo>
                      <a:pt x="384" y="365"/>
                    </a:moveTo>
                    <a:lnTo>
                      <a:pt x="385" y="365"/>
                    </a:lnTo>
                    <a:lnTo>
                      <a:pt x="385" y="367"/>
                    </a:lnTo>
                    <a:lnTo>
                      <a:pt x="384" y="367"/>
                    </a:lnTo>
                    <a:lnTo>
                      <a:pt x="384" y="365"/>
                    </a:lnTo>
                    <a:close/>
                    <a:moveTo>
                      <a:pt x="319" y="327"/>
                    </a:moveTo>
                    <a:lnTo>
                      <a:pt x="319" y="329"/>
                    </a:lnTo>
                    <a:lnTo>
                      <a:pt x="319" y="327"/>
                    </a:lnTo>
                    <a:close/>
                    <a:moveTo>
                      <a:pt x="390" y="375"/>
                    </a:moveTo>
                    <a:lnTo>
                      <a:pt x="390" y="374"/>
                    </a:lnTo>
                    <a:lnTo>
                      <a:pt x="389" y="374"/>
                    </a:lnTo>
                    <a:lnTo>
                      <a:pt x="390" y="374"/>
                    </a:lnTo>
                    <a:lnTo>
                      <a:pt x="390" y="375"/>
                    </a:lnTo>
                    <a:close/>
                    <a:moveTo>
                      <a:pt x="422" y="339"/>
                    </a:moveTo>
                    <a:lnTo>
                      <a:pt x="422" y="340"/>
                    </a:lnTo>
                    <a:lnTo>
                      <a:pt x="422" y="339"/>
                    </a:lnTo>
                    <a:lnTo>
                      <a:pt x="424" y="339"/>
                    </a:lnTo>
                    <a:lnTo>
                      <a:pt x="424" y="340"/>
                    </a:lnTo>
                    <a:lnTo>
                      <a:pt x="422" y="340"/>
                    </a:lnTo>
                    <a:lnTo>
                      <a:pt x="422" y="339"/>
                    </a:lnTo>
                    <a:close/>
                    <a:moveTo>
                      <a:pt x="419" y="342"/>
                    </a:moveTo>
                    <a:lnTo>
                      <a:pt x="420" y="342"/>
                    </a:lnTo>
                    <a:lnTo>
                      <a:pt x="419" y="342"/>
                    </a:lnTo>
                    <a:lnTo>
                      <a:pt x="419" y="344"/>
                    </a:lnTo>
                    <a:lnTo>
                      <a:pt x="417" y="344"/>
                    </a:lnTo>
                    <a:lnTo>
                      <a:pt x="417" y="345"/>
                    </a:lnTo>
                    <a:lnTo>
                      <a:pt x="417" y="344"/>
                    </a:lnTo>
                    <a:lnTo>
                      <a:pt x="419" y="344"/>
                    </a:lnTo>
                    <a:lnTo>
                      <a:pt x="417" y="344"/>
                    </a:lnTo>
                    <a:lnTo>
                      <a:pt x="419" y="344"/>
                    </a:lnTo>
                    <a:lnTo>
                      <a:pt x="419" y="342"/>
                    </a:lnTo>
                    <a:close/>
                    <a:moveTo>
                      <a:pt x="415" y="342"/>
                    </a:moveTo>
                    <a:lnTo>
                      <a:pt x="415" y="340"/>
                    </a:lnTo>
                    <a:lnTo>
                      <a:pt x="417" y="340"/>
                    </a:lnTo>
                    <a:lnTo>
                      <a:pt x="415" y="340"/>
                    </a:lnTo>
                    <a:lnTo>
                      <a:pt x="415" y="342"/>
                    </a:lnTo>
                    <a:lnTo>
                      <a:pt x="417" y="342"/>
                    </a:lnTo>
                    <a:lnTo>
                      <a:pt x="415" y="342"/>
                    </a:lnTo>
                    <a:close/>
                    <a:moveTo>
                      <a:pt x="425" y="339"/>
                    </a:moveTo>
                    <a:lnTo>
                      <a:pt x="425" y="340"/>
                    </a:lnTo>
                    <a:lnTo>
                      <a:pt x="425" y="339"/>
                    </a:lnTo>
                    <a:lnTo>
                      <a:pt x="425" y="340"/>
                    </a:lnTo>
                    <a:lnTo>
                      <a:pt x="424" y="340"/>
                    </a:lnTo>
                    <a:lnTo>
                      <a:pt x="425" y="340"/>
                    </a:lnTo>
                    <a:lnTo>
                      <a:pt x="424" y="340"/>
                    </a:lnTo>
                    <a:lnTo>
                      <a:pt x="424" y="339"/>
                    </a:lnTo>
                    <a:lnTo>
                      <a:pt x="425" y="339"/>
                    </a:lnTo>
                    <a:close/>
                    <a:moveTo>
                      <a:pt x="412" y="344"/>
                    </a:moveTo>
                    <a:lnTo>
                      <a:pt x="414" y="344"/>
                    </a:lnTo>
                    <a:lnTo>
                      <a:pt x="415" y="344"/>
                    </a:lnTo>
                    <a:lnTo>
                      <a:pt x="414" y="344"/>
                    </a:lnTo>
                    <a:lnTo>
                      <a:pt x="412" y="344"/>
                    </a:lnTo>
                    <a:close/>
                    <a:moveTo>
                      <a:pt x="77" y="322"/>
                    </a:moveTo>
                    <a:lnTo>
                      <a:pt x="75" y="322"/>
                    </a:lnTo>
                    <a:lnTo>
                      <a:pt x="77" y="322"/>
                    </a:lnTo>
                    <a:lnTo>
                      <a:pt x="75" y="322"/>
                    </a:lnTo>
                    <a:lnTo>
                      <a:pt x="77" y="322"/>
                    </a:lnTo>
                    <a:close/>
                    <a:moveTo>
                      <a:pt x="384" y="370"/>
                    </a:moveTo>
                    <a:lnTo>
                      <a:pt x="382" y="370"/>
                    </a:lnTo>
                    <a:lnTo>
                      <a:pt x="384" y="370"/>
                    </a:lnTo>
                    <a:lnTo>
                      <a:pt x="384" y="372"/>
                    </a:lnTo>
                    <a:lnTo>
                      <a:pt x="384" y="370"/>
                    </a:lnTo>
                    <a:close/>
                    <a:moveTo>
                      <a:pt x="417" y="342"/>
                    </a:moveTo>
                    <a:lnTo>
                      <a:pt x="417" y="340"/>
                    </a:lnTo>
                    <a:lnTo>
                      <a:pt x="419" y="340"/>
                    </a:lnTo>
                    <a:lnTo>
                      <a:pt x="419" y="342"/>
                    </a:lnTo>
                    <a:lnTo>
                      <a:pt x="417" y="342"/>
                    </a:lnTo>
                    <a:close/>
                    <a:moveTo>
                      <a:pt x="651" y="261"/>
                    </a:moveTo>
                    <a:lnTo>
                      <a:pt x="651" y="259"/>
                    </a:lnTo>
                    <a:lnTo>
                      <a:pt x="651" y="261"/>
                    </a:lnTo>
                    <a:lnTo>
                      <a:pt x="651" y="259"/>
                    </a:lnTo>
                    <a:lnTo>
                      <a:pt x="651" y="261"/>
                    </a:lnTo>
                    <a:close/>
                    <a:moveTo>
                      <a:pt x="419" y="340"/>
                    </a:moveTo>
                    <a:lnTo>
                      <a:pt x="420" y="340"/>
                    </a:lnTo>
                    <a:lnTo>
                      <a:pt x="419" y="340"/>
                    </a:lnTo>
                    <a:lnTo>
                      <a:pt x="419" y="342"/>
                    </a:lnTo>
                    <a:lnTo>
                      <a:pt x="419" y="340"/>
                    </a:lnTo>
                    <a:close/>
                    <a:moveTo>
                      <a:pt x="425" y="340"/>
                    </a:moveTo>
                    <a:lnTo>
                      <a:pt x="427" y="340"/>
                    </a:lnTo>
                    <a:lnTo>
                      <a:pt x="425" y="340"/>
                    </a:lnTo>
                    <a:lnTo>
                      <a:pt x="427" y="340"/>
                    </a:lnTo>
                    <a:lnTo>
                      <a:pt x="427" y="342"/>
                    </a:lnTo>
                    <a:lnTo>
                      <a:pt x="427" y="340"/>
                    </a:lnTo>
                    <a:lnTo>
                      <a:pt x="427" y="342"/>
                    </a:lnTo>
                    <a:lnTo>
                      <a:pt x="425" y="342"/>
                    </a:lnTo>
                    <a:lnTo>
                      <a:pt x="425" y="340"/>
                    </a:lnTo>
                    <a:lnTo>
                      <a:pt x="424" y="340"/>
                    </a:lnTo>
                    <a:lnTo>
                      <a:pt x="424" y="342"/>
                    </a:lnTo>
                    <a:lnTo>
                      <a:pt x="422" y="342"/>
                    </a:lnTo>
                    <a:lnTo>
                      <a:pt x="424" y="342"/>
                    </a:lnTo>
                    <a:lnTo>
                      <a:pt x="424" y="340"/>
                    </a:lnTo>
                    <a:lnTo>
                      <a:pt x="425" y="340"/>
                    </a:lnTo>
                    <a:close/>
                    <a:moveTo>
                      <a:pt x="269" y="311"/>
                    </a:moveTo>
                    <a:lnTo>
                      <a:pt x="269" y="309"/>
                    </a:lnTo>
                    <a:lnTo>
                      <a:pt x="271" y="309"/>
                    </a:lnTo>
                    <a:lnTo>
                      <a:pt x="271" y="311"/>
                    </a:lnTo>
                    <a:lnTo>
                      <a:pt x="271" y="309"/>
                    </a:lnTo>
                    <a:lnTo>
                      <a:pt x="272" y="309"/>
                    </a:lnTo>
                    <a:lnTo>
                      <a:pt x="272" y="311"/>
                    </a:lnTo>
                    <a:lnTo>
                      <a:pt x="271" y="311"/>
                    </a:lnTo>
                    <a:lnTo>
                      <a:pt x="269" y="311"/>
                    </a:lnTo>
                    <a:lnTo>
                      <a:pt x="271" y="311"/>
                    </a:lnTo>
                    <a:lnTo>
                      <a:pt x="269" y="311"/>
                    </a:lnTo>
                    <a:lnTo>
                      <a:pt x="271" y="311"/>
                    </a:lnTo>
                    <a:lnTo>
                      <a:pt x="269" y="311"/>
                    </a:lnTo>
                    <a:close/>
                    <a:moveTo>
                      <a:pt x="429" y="340"/>
                    </a:moveTo>
                    <a:lnTo>
                      <a:pt x="429" y="339"/>
                    </a:lnTo>
                    <a:lnTo>
                      <a:pt x="427" y="339"/>
                    </a:lnTo>
                    <a:lnTo>
                      <a:pt x="429" y="339"/>
                    </a:lnTo>
                    <a:lnTo>
                      <a:pt x="430" y="339"/>
                    </a:lnTo>
                    <a:lnTo>
                      <a:pt x="429" y="339"/>
                    </a:lnTo>
                    <a:lnTo>
                      <a:pt x="429" y="340"/>
                    </a:lnTo>
                    <a:lnTo>
                      <a:pt x="427" y="340"/>
                    </a:lnTo>
                    <a:lnTo>
                      <a:pt x="429" y="340"/>
                    </a:lnTo>
                    <a:close/>
                    <a:moveTo>
                      <a:pt x="400" y="344"/>
                    </a:moveTo>
                    <a:lnTo>
                      <a:pt x="402" y="344"/>
                    </a:lnTo>
                    <a:lnTo>
                      <a:pt x="404" y="344"/>
                    </a:lnTo>
                    <a:lnTo>
                      <a:pt x="402" y="344"/>
                    </a:lnTo>
                    <a:lnTo>
                      <a:pt x="400" y="344"/>
                    </a:lnTo>
                    <a:lnTo>
                      <a:pt x="399" y="344"/>
                    </a:lnTo>
                    <a:lnTo>
                      <a:pt x="399" y="345"/>
                    </a:lnTo>
                    <a:lnTo>
                      <a:pt x="399" y="344"/>
                    </a:lnTo>
                    <a:lnTo>
                      <a:pt x="400" y="344"/>
                    </a:lnTo>
                    <a:close/>
                    <a:moveTo>
                      <a:pt x="412" y="342"/>
                    </a:moveTo>
                    <a:lnTo>
                      <a:pt x="414" y="342"/>
                    </a:lnTo>
                    <a:lnTo>
                      <a:pt x="412" y="342"/>
                    </a:lnTo>
                    <a:lnTo>
                      <a:pt x="412" y="344"/>
                    </a:lnTo>
                    <a:lnTo>
                      <a:pt x="414" y="344"/>
                    </a:lnTo>
                    <a:lnTo>
                      <a:pt x="414" y="342"/>
                    </a:lnTo>
                    <a:lnTo>
                      <a:pt x="414" y="344"/>
                    </a:lnTo>
                    <a:lnTo>
                      <a:pt x="414" y="342"/>
                    </a:lnTo>
                    <a:lnTo>
                      <a:pt x="415" y="342"/>
                    </a:lnTo>
                    <a:lnTo>
                      <a:pt x="415" y="344"/>
                    </a:lnTo>
                    <a:lnTo>
                      <a:pt x="414" y="344"/>
                    </a:lnTo>
                    <a:lnTo>
                      <a:pt x="412" y="344"/>
                    </a:lnTo>
                    <a:lnTo>
                      <a:pt x="414" y="344"/>
                    </a:lnTo>
                    <a:lnTo>
                      <a:pt x="412" y="344"/>
                    </a:lnTo>
                    <a:lnTo>
                      <a:pt x="410" y="344"/>
                    </a:lnTo>
                    <a:lnTo>
                      <a:pt x="409" y="344"/>
                    </a:lnTo>
                    <a:lnTo>
                      <a:pt x="410" y="344"/>
                    </a:lnTo>
                    <a:lnTo>
                      <a:pt x="410" y="342"/>
                    </a:lnTo>
                    <a:lnTo>
                      <a:pt x="412" y="342"/>
                    </a:lnTo>
                    <a:close/>
                    <a:moveTo>
                      <a:pt x="427" y="337"/>
                    </a:moveTo>
                    <a:lnTo>
                      <a:pt x="429" y="337"/>
                    </a:lnTo>
                    <a:lnTo>
                      <a:pt x="429" y="336"/>
                    </a:lnTo>
                    <a:lnTo>
                      <a:pt x="429" y="337"/>
                    </a:lnTo>
                    <a:lnTo>
                      <a:pt x="430" y="337"/>
                    </a:lnTo>
                    <a:lnTo>
                      <a:pt x="429" y="337"/>
                    </a:lnTo>
                    <a:lnTo>
                      <a:pt x="429" y="339"/>
                    </a:lnTo>
                    <a:lnTo>
                      <a:pt x="427" y="339"/>
                    </a:lnTo>
                    <a:lnTo>
                      <a:pt x="425" y="339"/>
                    </a:lnTo>
                    <a:lnTo>
                      <a:pt x="427" y="339"/>
                    </a:lnTo>
                    <a:lnTo>
                      <a:pt x="425" y="339"/>
                    </a:lnTo>
                    <a:lnTo>
                      <a:pt x="424" y="339"/>
                    </a:lnTo>
                    <a:lnTo>
                      <a:pt x="424" y="337"/>
                    </a:lnTo>
                    <a:lnTo>
                      <a:pt x="425" y="337"/>
                    </a:lnTo>
                    <a:lnTo>
                      <a:pt x="427" y="337"/>
                    </a:lnTo>
                    <a:lnTo>
                      <a:pt x="427" y="336"/>
                    </a:lnTo>
                    <a:lnTo>
                      <a:pt x="427" y="337"/>
                    </a:lnTo>
                    <a:close/>
                    <a:moveTo>
                      <a:pt x="409" y="345"/>
                    </a:moveTo>
                    <a:lnTo>
                      <a:pt x="410" y="345"/>
                    </a:lnTo>
                    <a:lnTo>
                      <a:pt x="409" y="345"/>
                    </a:lnTo>
                    <a:lnTo>
                      <a:pt x="410" y="345"/>
                    </a:lnTo>
                    <a:lnTo>
                      <a:pt x="410" y="347"/>
                    </a:lnTo>
                    <a:lnTo>
                      <a:pt x="410" y="345"/>
                    </a:lnTo>
                    <a:lnTo>
                      <a:pt x="410" y="347"/>
                    </a:lnTo>
                    <a:lnTo>
                      <a:pt x="412" y="347"/>
                    </a:lnTo>
                    <a:lnTo>
                      <a:pt x="414" y="347"/>
                    </a:lnTo>
                    <a:lnTo>
                      <a:pt x="415" y="347"/>
                    </a:lnTo>
                    <a:lnTo>
                      <a:pt x="415" y="345"/>
                    </a:lnTo>
                    <a:lnTo>
                      <a:pt x="415" y="347"/>
                    </a:lnTo>
                    <a:lnTo>
                      <a:pt x="414" y="347"/>
                    </a:lnTo>
                    <a:lnTo>
                      <a:pt x="412" y="347"/>
                    </a:lnTo>
                    <a:lnTo>
                      <a:pt x="410" y="347"/>
                    </a:lnTo>
                    <a:lnTo>
                      <a:pt x="409" y="347"/>
                    </a:lnTo>
                    <a:lnTo>
                      <a:pt x="409" y="349"/>
                    </a:lnTo>
                    <a:lnTo>
                      <a:pt x="407" y="349"/>
                    </a:lnTo>
                    <a:lnTo>
                      <a:pt x="405" y="349"/>
                    </a:lnTo>
                    <a:lnTo>
                      <a:pt x="404" y="349"/>
                    </a:lnTo>
                    <a:lnTo>
                      <a:pt x="402" y="349"/>
                    </a:lnTo>
                    <a:lnTo>
                      <a:pt x="402" y="347"/>
                    </a:lnTo>
                    <a:lnTo>
                      <a:pt x="400" y="347"/>
                    </a:lnTo>
                    <a:lnTo>
                      <a:pt x="400" y="345"/>
                    </a:lnTo>
                    <a:lnTo>
                      <a:pt x="402" y="345"/>
                    </a:lnTo>
                    <a:lnTo>
                      <a:pt x="402" y="344"/>
                    </a:lnTo>
                    <a:lnTo>
                      <a:pt x="402" y="345"/>
                    </a:lnTo>
                    <a:lnTo>
                      <a:pt x="404" y="345"/>
                    </a:lnTo>
                    <a:lnTo>
                      <a:pt x="404" y="344"/>
                    </a:lnTo>
                    <a:lnTo>
                      <a:pt x="404" y="345"/>
                    </a:lnTo>
                    <a:lnTo>
                      <a:pt x="405" y="345"/>
                    </a:lnTo>
                    <a:lnTo>
                      <a:pt x="405" y="344"/>
                    </a:lnTo>
                    <a:lnTo>
                      <a:pt x="407" y="344"/>
                    </a:lnTo>
                    <a:lnTo>
                      <a:pt x="407" y="345"/>
                    </a:lnTo>
                    <a:lnTo>
                      <a:pt x="405" y="345"/>
                    </a:lnTo>
                    <a:lnTo>
                      <a:pt x="404" y="345"/>
                    </a:lnTo>
                    <a:lnTo>
                      <a:pt x="404" y="347"/>
                    </a:lnTo>
                    <a:lnTo>
                      <a:pt x="405" y="347"/>
                    </a:lnTo>
                    <a:lnTo>
                      <a:pt x="405" y="345"/>
                    </a:lnTo>
                    <a:lnTo>
                      <a:pt x="405" y="347"/>
                    </a:lnTo>
                    <a:lnTo>
                      <a:pt x="404" y="347"/>
                    </a:lnTo>
                    <a:lnTo>
                      <a:pt x="405" y="347"/>
                    </a:lnTo>
                    <a:lnTo>
                      <a:pt x="407" y="347"/>
                    </a:lnTo>
                    <a:lnTo>
                      <a:pt x="407" y="345"/>
                    </a:lnTo>
                    <a:lnTo>
                      <a:pt x="409" y="345"/>
                    </a:lnTo>
                    <a:close/>
                    <a:moveTo>
                      <a:pt x="312" y="329"/>
                    </a:moveTo>
                    <a:lnTo>
                      <a:pt x="311" y="329"/>
                    </a:lnTo>
                    <a:lnTo>
                      <a:pt x="311" y="331"/>
                    </a:lnTo>
                    <a:lnTo>
                      <a:pt x="309" y="331"/>
                    </a:lnTo>
                    <a:lnTo>
                      <a:pt x="311" y="331"/>
                    </a:lnTo>
                    <a:lnTo>
                      <a:pt x="309" y="331"/>
                    </a:lnTo>
                    <a:lnTo>
                      <a:pt x="309" y="329"/>
                    </a:lnTo>
                    <a:lnTo>
                      <a:pt x="307" y="329"/>
                    </a:lnTo>
                    <a:lnTo>
                      <a:pt x="306" y="329"/>
                    </a:lnTo>
                    <a:lnTo>
                      <a:pt x="304" y="329"/>
                    </a:lnTo>
                    <a:lnTo>
                      <a:pt x="302" y="329"/>
                    </a:lnTo>
                    <a:lnTo>
                      <a:pt x="304" y="329"/>
                    </a:lnTo>
                    <a:lnTo>
                      <a:pt x="306" y="327"/>
                    </a:lnTo>
                    <a:lnTo>
                      <a:pt x="304" y="327"/>
                    </a:lnTo>
                    <a:lnTo>
                      <a:pt x="306" y="327"/>
                    </a:lnTo>
                    <a:lnTo>
                      <a:pt x="306" y="326"/>
                    </a:lnTo>
                    <a:lnTo>
                      <a:pt x="307" y="326"/>
                    </a:lnTo>
                    <a:lnTo>
                      <a:pt x="309" y="326"/>
                    </a:lnTo>
                    <a:lnTo>
                      <a:pt x="309" y="324"/>
                    </a:lnTo>
                    <a:lnTo>
                      <a:pt x="311" y="324"/>
                    </a:lnTo>
                    <a:lnTo>
                      <a:pt x="312" y="324"/>
                    </a:lnTo>
                    <a:lnTo>
                      <a:pt x="314" y="324"/>
                    </a:lnTo>
                    <a:lnTo>
                      <a:pt x="316" y="324"/>
                    </a:lnTo>
                    <a:lnTo>
                      <a:pt x="316" y="326"/>
                    </a:lnTo>
                    <a:lnTo>
                      <a:pt x="314" y="324"/>
                    </a:lnTo>
                    <a:lnTo>
                      <a:pt x="314" y="326"/>
                    </a:lnTo>
                    <a:lnTo>
                      <a:pt x="314" y="324"/>
                    </a:lnTo>
                    <a:lnTo>
                      <a:pt x="314" y="326"/>
                    </a:lnTo>
                    <a:lnTo>
                      <a:pt x="316" y="326"/>
                    </a:lnTo>
                    <a:lnTo>
                      <a:pt x="314" y="326"/>
                    </a:lnTo>
                    <a:lnTo>
                      <a:pt x="316" y="326"/>
                    </a:lnTo>
                    <a:lnTo>
                      <a:pt x="317" y="326"/>
                    </a:lnTo>
                    <a:lnTo>
                      <a:pt x="316" y="326"/>
                    </a:lnTo>
                    <a:lnTo>
                      <a:pt x="316" y="327"/>
                    </a:lnTo>
                    <a:lnTo>
                      <a:pt x="316" y="329"/>
                    </a:lnTo>
                    <a:lnTo>
                      <a:pt x="317" y="329"/>
                    </a:lnTo>
                    <a:lnTo>
                      <a:pt x="319" y="329"/>
                    </a:lnTo>
                    <a:lnTo>
                      <a:pt x="321" y="329"/>
                    </a:lnTo>
                    <a:lnTo>
                      <a:pt x="319" y="329"/>
                    </a:lnTo>
                    <a:lnTo>
                      <a:pt x="319" y="331"/>
                    </a:lnTo>
                    <a:lnTo>
                      <a:pt x="319" y="332"/>
                    </a:lnTo>
                    <a:lnTo>
                      <a:pt x="321" y="332"/>
                    </a:lnTo>
                    <a:lnTo>
                      <a:pt x="319" y="332"/>
                    </a:lnTo>
                    <a:lnTo>
                      <a:pt x="319" y="331"/>
                    </a:lnTo>
                    <a:lnTo>
                      <a:pt x="317" y="331"/>
                    </a:lnTo>
                    <a:lnTo>
                      <a:pt x="317" y="329"/>
                    </a:lnTo>
                    <a:lnTo>
                      <a:pt x="316" y="329"/>
                    </a:lnTo>
                    <a:lnTo>
                      <a:pt x="314" y="329"/>
                    </a:lnTo>
                    <a:lnTo>
                      <a:pt x="312" y="329"/>
                    </a:lnTo>
                    <a:close/>
                    <a:moveTo>
                      <a:pt x="316" y="321"/>
                    </a:moveTo>
                    <a:lnTo>
                      <a:pt x="314" y="321"/>
                    </a:lnTo>
                    <a:lnTo>
                      <a:pt x="314" y="322"/>
                    </a:lnTo>
                    <a:lnTo>
                      <a:pt x="314" y="321"/>
                    </a:lnTo>
                    <a:lnTo>
                      <a:pt x="314" y="319"/>
                    </a:lnTo>
                    <a:lnTo>
                      <a:pt x="314" y="317"/>
                    </a:lnTo>
                    <a:lnTo>
                      <a:pt x="314" y="316"/>
                    </a:lnTo>
                    <a:lnTo>
                      <a:pt x="314" y="314"/>
                    </a:lnTo>
                    <a:lnTo>
                      <a:pt x="316" y="314"/>
                    </a:lnTo>
                    <a:lnTo>
                      <a:pt x="316" y="312"/>
                    </a:lnTo>
                    <a:lnTo>
                      <a:pt x="316" y="314"/>
                    </a:lnTo>
                    <a:lnTo>
                      <a:pt x="316" y="312"/>
                    </a:lnTo>
                    <a:lnTo>
                      <a:pt x="317" y="312"/>
                    </a:lnTo>
                    <a:lnTo>
                      <a:pt x="319" y="312"/>
                    </a:lnTo>
                    <a:lnTo>
                      <a:pt x="319" y="314"/>
                    </a:lnTo>
                    <a:lnTo>
                      <a:pt x="321" y="314"/>
                    </a:lnTo>
                    <a:lnTo>
                      <a:pt x="322" y="314"/>
                    </a:lnTo>
                    <a:lnTo>
                      <a:pt x="324" y="314"/>
                    </a:lnTo>
                    <a:lnTo>
                      <a:pt x="326" y="314"/>
                    </a:lnTo>
                    <a:lnTo>
                      <a:pt x="327" y="314"/>
                    </a:lnTo>
                    <a:lnTo>
                      <a:pt x="327" y="316"/>
                    </a:lnTo>
                    <a:lnTo>
                      <a:pt x="329" y="316"/>
                    </a:lnTo>
                    <a:lnTo>
                      <a:pt x="329" y="317"/>
                    </a:lnTo>
                    <a:lnTo>
                      <a:pt x="331" y="317"/>
                    </a:lnTo>
                    <a:lnTo>
                      <a:pt x="329" y="317"/>
                    </a:lnTo>
                    <a:lnTo>
                      <a:pt x="329" y="319"/>
                    </a:lnTo>
                    <a:lnTo>
                      <a:pt x="327" y="319"/>
                    </a:lnTo>
                    <a:lnTo>
                      <a:pt x="326" y="319"/>
                    </a:lnTo>
                    <a:lnTo>
                      <a:pt x="324" y="319"/>
                    </a:lnTo>
                    <a:lnTo>
                      <a:pt x="322" y="319"/>
                    </a:lnTo>
                    <a:lnTo>
                      <a:pt x="322" y="321"/>
                    </a:lnTo>
                    <a:lnTo>
                      <a:pt x="322" y="322"/>
                    </a:lnTo>
                    <a:lnTo>
                      <a:pt x="321" y="322"/>
                    </a:lnTo>
                    <a:lnTo>
                      <a:pt x="321" y="321"/>
                    </a:lnTo>
                    <a:lnTo>
                      <a:pt x="321" y="322"/>
                    </a:lnTo>
                    <a:lnTo>
                      <a:pt x="319" y="322"/>
                    </a:lnTo>
                    <a:lnTo>
                      <a:pt x="321" y="322"/>
                    </a:lnTo>
                    <a:lnTo>
                      <a:pt x="319" y="322"/>
                    </a:lnTo>
                    <a:lnTo>
                      <a:pt x="317" y="322"/>
                    </a:lnTo>
                    <a:lnTo>
                      <a:pt x="317" y="321"/>
                    </a:lnTo>
                    <a:lnTo>
                      <a:pt x="316" y="321"/>
                    </a:lnTo>
                    <a:close/>
                    <a:moveTo>
                      <a:pt x="309" y="316"/>
                    </a:moveTo>
                    <a:lnTo>
                      <a:pt x="309" y="317"/>
                    </a:lnTo>
                    <a:lnTo>
                      <a:pt x="311" y="317"/>
                    </a:lnTo>
                    <a:lnTo>
                      <a:pt x="309" y="317"/>
                    </a:lnTo>
                    <a:lnTo>
                      <a:pt x="309" y="319"/>
                    </a:lnTo>
                    <a:lnTo>
                      <a:pt x="311" y="319"/>
                    </a:lnTo>
                    <a:lnTo>
                      <a:pt x="309" y="319"/>
                    </a:lnTo>
                    <a:lnTo>
                      <a:pt x="307" y="319"/>
                    </a:lnTo>
                    <a:lnTo>
                      <a:pt x="309" y="319"/>
                    </a:lnTo>
                    <a:lnTo>
                      <a:pt x="311" y="319"/>
                    </a:lnTo>
                    <a:lnTo>
                      <a:pt x="311" y="321"/>
                    </a:lnTo>
                    <a:lnTo>
                      <a:pt x="311" y="322"/>
                    </a:lnTo>
                    <a:lnTo>
                      <a:pt x="311" y="321"/>
                    </a:lnTo>
                    <a:lnTo>
                      <a:pt x="309" y="321"/>
                    </a:lnTo>
                    <a:lnTo>
                      <a:pt x="307" y="321"/>
                    </a:lnTo>
                    <a:lnTo>
                      <a:pt x="306" y="321"/>
                    </a:lnTo>
                    <a:lnTo>
                      <a:pt x="304" y="321"/>
                    </a:lnTo>
                    <a:lnTo>
                      <a:pt x="302" y="321"/>
                    </a:lnTo>
                    <a:lnTo>
                      <a:pt x="301" y="321"/>
                    </a:lnTo>
                    <a:lnTo>
                      <a:pt x="301" y="322"/>
                    </a:lnTo>
                    <a:lnTo>
                      <a:pt x="299" y="322"/>
                    </a:lnTo>
                    <a:lnTo>
                      <a:pt x="297" y="322"/>
                    </a:lnTo>
                    <a:lnTo>
                      <a:pt x="297" y="324"/>
                    </a:lnTo>
                    <a:lnTo>
                      <a:pt x="296" y="326"/>
                    </a:lnTo>
                    <a:lnTo>
                      <a:pt x="296" y="327"/>
                    </a:lnTo>
                    <a:lnTo>
                      <a:pt x="294" y="327"/>
                    </a:lnTo>
                    <a:lnTo>
                      <a:pt x="292" y="327"/>
                    </a:lnTo>
                    <a:lnTo>
                      <a:pt x="291" y="327"/>
                    </a:lnTo>
                    <a:lnTo>
                      <a:pt x="289" y="327"/>
                    </a:lnTo>
                    <a:lnTo>
                      <a:pt x="291" y="327"/>
                    </a:lnTo>
                    <a:lnTo>
                      <a:pt x="289" y="327"/>
                    </a:lnTo>
                    <a:lnTo>
                      <a:pt x="287" y="327"/>
                    </a:lnTo>
                    <a:lnTo>
                      <a:pt x="286" y="327"/>
                    </a:lnTo>
                    <a:lnTo>
                      <a:pt x="286" y="326"/>
                    </a:lnTo>
                    <a:lnTo>
                      <a:pt x="284" y="326"/>
                    </a:lnTo>
                    <a:lnTo>
                      <a:pt x="284" y="324"/>
                    </a:lnTo>
                    <a:lnTo>
                      <a:pt x="282" y="324"/>
                    </a:lnTo>
                    <a:lnTo>
                      <a:pt x="284" y="324"/>
                    </a:lnTo>
                    <a:lnTo>
                      <a:pt x="282" y="324"/>
                    </a:lnTo>
                    <a:lnTo>
                      <a:pt x="282" y="322"/>
                    </a:lnTo>
                    <a:lnTo>
                      <a:pt x="281" y="322"/>
                    </a:lnTo>
                    <a:lnTo>
                      <a:pt x="281" y="321"/>
                    </a:lnTo>
                    <a:lnTo>
                      <a:pt x="279" y="321"/>
                    </a:lnTo>
                    <a:lnTo>
                      <a:pt x="277" y="321"/>
                    </a:lnTo>
                    <a:lnTo>
                      <a:pt x="277" y="319"/>
                    </a:lnTo>
                    <a:lnTo>
                      <a:pt x="276" y="319"/>
                    </a:lnTo>
                    <a:lnTo>
                      <a:pt x="276" y="317"/>
                    </a:lnTo>
                    <a:lnTo>
                      <a:pt x="274" y="317"/>
                    </a:lnTo>
                    <a:lnTo>
                      <a:pt x="272" y="317"/>
                    </a:lnTo>
                    <a:lnTo>
                      <a:pt x="272" y="316"/>
                    </a:lnTo>
                    <a:lnTo>
                      <a:pt x="271" y="316"/>
                    </a:lnTo>
                    <a:lnTo>
                      <a:pt x="271" y="314"/>
                    </a:lnTo>
                    <a:lnTo>
                      <a:pt x="269" y="314"/>
                    </a:lnTo>
                    <a:lnTo>
                      <a:pt x="271" y="314"/>
                    </a:lnTo>
                    <a:lnTo>
                      <a:pt x="272" y="314"/>
                    </a:lnTo>
                    <a:lnTo>
                      <a:pt x="272" y="316"/>
                    </a:lnTo>
                    <a:lnTo>
                      <a:pt x="274" y="316"/>
                    </a:lnTo>
                    <a:lnTo>
                      <a:pt x="276" y="316"/>
                    </a:lnTo>
                    <a:lnTo>
                      <a:pt x="276" y="317"/>
                    </a:lnTo>
                    <a:lnTo>
                      <a:pt x="277" y="317"/>
                    </a:lnTo>
                    <a:lnTo>
                      <a:pt x="279" y="317"/>
                    </a:lnTo>
                    <a:lnTo>
                      <a:pt x="279" y="319"/>
                    </a:lnTo>
                    <a:lnTo>
                      <a:pt x="281" y="319"/>
                    </a:lnTo>
                    <a:lnTo>
                      <a:pt x="282" y="319"/>
                    </a:lnTo>
                    <a:lnTo>
                      <a:pt x="284" y="319"/>
                    </a:lnTo>
                    <a:lnTo>
                      <a:pt x="286" y="317"/>
                    </a:lnTo>
                    <a:lnTo>
                      <a:pt x="287" y="317"/>
                    </a:lnTo>
                    <a:lnTo>
                      <a:pt x="289" y="317"/>
                    </a:lnTo>
                    <a:lnTo>
                      <a:pt x="291" y="317"/>
                    </a:lnTo>
                    <a:lnTo>
                      <a:pt x="291" y="316"/>
                    </a:lnTo>
                    <a:lnTo>
                      <a:pt x="292" y="316"/>
                    </a:lnTo>
                    <a:lnTo>
                      <a:pt x="292" y="314"/>
                    </a:lnTo>
                    <a:lnTo>
                      <a:pt x="294" y="314"/>
                    </a:lnTo>
                    <a:lnTo>
                      <a:pt x="292" y="314"/>
                    </a:lnTo>
                    <a:lnTo>
                      <a:pt x="292" y="312"/>
                    </a:lnTo>
                    <a:lnTo>
                      <a:pt x="294" y="312"/>
                    </a:lnTo>
                    <a:lnTo>
                      <a:pt x="292" y="312"/>
                    </a:lnTo>
                    <a:lnTo>
                      <a:pt x="294" y="312"/>
                    </a:lnTo>
                    <a:lnTo>
                      <a:pt x="294" y="311"/>
                    </a:lnTo>
                    <a:lnTo>
                      <a:pt x="296" y="311"/>
                    </a:lnTo>
                    <a:lnTo>
                      <a:pt x="296" y="309"/>
                    </a:lnTo>
                    <a:lnTo>
                      <a:pt x="296" y="307"/>
                    </a:lnTo>
                    <a:lnTo>
                      <a:pt x="297" y="307"/>
                    </a:lnTo>
                    <a:lnTo>
                      <a:pt x="296" y="307"/>
                    </a:lnTo>
                    <a:lnTo>
                      <a:pt x="297" y="307"/>
                    </a:lnTo>
                    <a:lnTo>
                      <a:pt x="299" y="307"/>
                    </a:lnTo>
                    <a:lnTo>
                      <a:pt x="299" y="306"/>
                    </a:lnTo>
                    <a:lnTo>
                      <a:pt x="299" y="304"/>
                    </a:lnTo>
                    <a:lnTo>
                      <a:pt x="301" y="304"/>
                    </a:lnTo>
                    <a:lnTo>
                      <a:pt x="302" y="304"/>
                    </a:lnTo>
                    <a:lnTo>
                      <a:pt x="302" y="302"/>
                    </a:lnTo>
                    <a:lnTo>
                      <a:pt x="302" y="301"/>
                    </a:lnTo>
                    <a:lnTo>
                      <a:pt x="302" y="299"/>
                    </a:lnTo>
                    <a:lnTo>
                      <a:pt x="302" y="297"/>
                    </a:lnTo>
                    <a:lnTo>
                      <a:pt x="304" y="297"/>
                    </a:lnTo>
                    <a:lnTo>
                      <a:pt x="302" y="297"/>
                    </a:lnTo>
                    <a:lnTo>
                      <a:pt x="302" y="296"/>
                    </a:lnTo>
                    <a:lnTo>
                      <a:pt x="302" y="294"/>
                    </a:lnTo>
                    <a:lnTo>
                      <a:pt x="301" y="294"/>
                    </a:lnTo>
                    <a:lnTo>
                      <a:pt x="301" y="292"/>
                    </a:lnTo>
                    <a:lnTo>
                      <a:pt x="299" y="292"/>
                    </a:lnTo>
                    <a:lnTo>
                      <a:pt x="299" y="291"/>
                    </a:lnTo>
                    <a:lnTo>
                      <a:pt x="297" y="291"/>
                    </a:lnTo>
                    <a:lnTo>
                      <a:pt x="296" y="291"/>
                    </a:lnTo>
                    <a:lnTo>
                      <a:pt x="296" y="289"/>
                    </a:lnTo>
                    <a:lnTo>
                      <a:pt x="294" y="289"/>
                    </a:lnTo>
                    <a:lnTo>
                      <a:pt x="296" y="289"/>
                    </a:lnTo>
                    <a:lnTo>
                      <a:pt x="294" y="289"/>
                    </a:lnTo>
                    <a:lnTo>
                      <a:pt x="294" y="287"/>
                    </a:lnTo>
                    <a:lnTo>
                      <a:pt x="294" y="286"/>
                    </a:lnTo>
                    <a:lnTo>
                      <a:pt x="292" y="286"/>
                    </a:lnTo>
                    <a:lnTo>
                      <a:pt x="292" y="284"/>
                    </a:lnTo>
                    <a:lnTo>
                      <a:pt x="292" y="282"/>
                    </a:lnTo>
                    <a:lnTo>
                      <a:pt x="292" y="281"/>
                    </a:lnTo>
                    <a:lnTo>
                      <a:pt x="291" y="281"/>
                    </a:lnTo>
                    <a:lnTo>
                      <a:pt x="289" y="281"/>
                    </a:lnTo>
                    <a:lnTo>
                      <a:pt x="287" y="281"/>
                    </a:lnTo>
                    <a:lnTo>
                      <a:pt x="286" y="281"/>
                    </a:lnTo>
                    <a:lnTo>
                      <a:pt x="287" y="281"/>
                    </a:lnTo>
                    <a:lnTo>
                      <a:pt x="286" y="281"/>
                    </a:lnTo>
                    <a:lnTo>
                      <a:pt x="287" y="281"/>
                    </a:lnTo>
                    <a:lnTo>
                      <a:pt x="287" y="282"/>
                    </a:lnTo>
                    <a:lnTo>
                      <a:pt x="286" y="282"/>
                    </a:lnTo>
                    <a:lnTo>
                      <a:pt x="284" y="282"/>
                    </a:lnTo>
                    <a:lnTo>
                      <a:pt x="286" y="282"/>
                    </a:lnTo>
                    <a:lnTo>
                      <a:pt x="284" y="282"/>
                    </a:lnTo>
                    <a:lnTo>
                      <a:pt x="284" y="281"/>
                    </a:lnTo>
                    <a:lnTo>
                      <a:pt x="284" y="282"/>
                    </a:lnTo>
                    <a:lnTo>
                      <a:pt x="284" y="281"/>
                    </a:lnTo>
                    <a:lnTo>
                      <a:pt x="284" y="282"/>
                    </a:lnTo>
                    <a:lnTo>
                      <a:pt x="282" y="282"/>
                    </a:lnTo>
                    <a:lnTo>
                      <a:pt x="281" y="282"/>
                    </a:lnTo>
                    <a:lnTo>
                      <a:pt x="281" y="284"/>
                    </a:lnTo>
                    <a:lnTo>
                      <a:pt x="279" y="284"/>
                    </a:lnTo>
                    <a:lnTo>
                      <a:pt x="279" y="286"/>
                    </a:lnTo>
                    <a:lnTo>
                      <a:pt x="277" y="286"/>
                    </a:lnTo>
                    <a:lnTo>
                      <a:pt x="277" y="287"/>
                    </a:lnTo>
                    <a:lnTo>
                      <a:pt x="276" y="287"/>
                    </a:lnTo>
                    <a:lnTo>
                      <a:pt x="274" y="287"/>
                    </a:lnTo>
                    <a:lnTo>
                      <a:pt x="274" y="289"/>
                    </a:lnTo>
                    <a:lnTo>
                      <a:pt x="272" y="289"/>
                    </a:lnTo>
                    <a:lnTo>
                      <a:pt x="272" y="291"/>
                    </a:lnTo>
                    <a:lnTo>
                      <a:pt x="271" y="291"/>
                    </a:lnTo>
                    <a:lnTo>
                      <a:pt x="271" y="289"/>
                    </a:lnTo>
                    <a:lnTo>
                      <a:pt x="271" y="291"/>
                    </a:lnTo>
                    <a:lnTo>
                      <a:pt x="269" y="291"/>
                    </a:lnTo>
                    <a:lnTo>
                      <a:pt x="269" y="292"/>
                    </a:lnTo>
                    <a:lnTo>
                      <a:pt x="267" y="292"/>
                    </a:lnTo>
                    <a:lnTo>
                      <a:pt x="266" y="292"/>
                    </a:lnTo>
                    <a:lnTo>
                      <a:pt x="264" y="292"/>
                    </a:lnTo>
                    <a:lnTo>
                      <a:pt x="262" y="292"/>
                    </a:lnTo>
                    <a:lnTo>
                      <a:pt x="262" y="294"/>
                    </a:lnTo>
                    <a:lnTo>
                      <a:pt x="261" y="294"/>
                    </a:lnTo>
                    <a:lnTo>
                      <a:pt x="261" y="296"/>
                    </a:lnTo>
                    <a:lnTo>
                      <a:pt x="259" y="296"/>
                    </a:lnTo>
                    <a:lnTo>
                      <a:pt x="261" y="296"/>
                    </a:lnTo>
                    <a:lnTo>
                      <a:pt x="261" y="294"/>
                    </a:lnTo>
                    <a:lnTo>
                      <a:pt x="261" y="296"/>
                    </a:lnTo>
                    <a:lnTo>
                      <a:pt x="261" y="294"/>
                    </a:lnTo>
                    <a:lnTo>
                      <a:pt x="261" y="296"/>
                    </a:lnTo>
                    <a:lnTo>
                      <a:pt x="259" y="296"/>
                    </a:lnTo>
                    <a:lnTo>
                      <a:pt x="259" y="297"/>
                    </a:lnTo>
                    <a:lnTo>
                      <a:pt x="258" y="297"/>
                    </a:lnTo>
                    <a:lnTo>
                      <a:pt x="258" y="299"/>
                    </a:lnTo>
                    <a:lnTo>
                      <a:pt x="258" y="297"/>
                    </a:lnTo>
                    <a:lnTo>
                      <a:pt x="256" y="297"/>
                    </a:lnTo>
                    <a:lnTo>
                      <a:pt x="254" y="297"/>
                    </a:lnTo>
                    <a:lnTo>
                      <a:pt x="254" y="299"/>
                    </a:lnTo>
                    <a:lnTo>
                      <a:pt x="254" y="297"/>
                    </a:lnTo>
                    <a:lnTo>
                      <a:pt x="253" y="297"/>
                    </a:lnTo>
                    <a:lnTo>
                      <a:pt x="251" y="297"/>
                    </a:lnTo>
                    <a:lnTo>
                      <a:pt x="249" y="297"/>
                    </a:lnTo>
                    <a:lnTo>
                      <a:pt x="249" y="299"/>
                    </a:lnTo>
                    <a:lnTo>
                      <a:pt x="248" y="299"/>
                    </a:lnTo>
                    <a:lnTo>
                      <a:pt x="248" y="301"/>
                    </a:lnTo>
                    <a:lnTo>
                      <a:pt x="248" y="302"/>
                    </a:lnTo>
                    <a:lnTo>
                      <a:pt x="249" y="302"/>
                    </a:lnTo>
                    <a:lnTo>
                      <a:pt x="251" y="302"/>
                    </a:lnTo>
                    <a:lnTo>
                      <a:pt x="253" y="302"/>
                    </a:lnTo>
                    <a:lnTo>
                      <a:pt x="253" y="301"/>
                    </a:lnTo>
                    <a:lnTo>
                      <a:pt x="253" y="302"/>
                    </a:lnTo>
                    <a:lnTo>
                      <a:pt x="254" y="302"/>
                    </a:lnTo>
                    <a:lnTo>
                      <a:pt x="254" y="304"/>
                    </a:lnTo>
                    <a:lnTo>
                      <a:pt x="256" y="304"/>
                    </a:lnTo>
                    <a:lnTo>
                      <a:pt x="258" y="304"/>
                    </a:lnTo>
                    <a:lnTo>
                      <a:pt x="259" y="304"/>
                    </a:lnTo>
                    <a:lnTo>
                      <a:pt x="261" y="304"/>
                    </a:lnTo>
                    <a:lnTo>
                      <a:pt x="261" y="302"/>
                    </a:lnTo>
                    <a:lnTo>
                      <a:pt x="262" y="302"/>
                    </a:lnTo>
                    <a:lnTo>
                      <a:pt x="264" y="302"/>
                    </a:lnTo>
                    <a:lnTo>
                      <a:pt x="264" y="301"/>
                    </a:lnTo>
                    <a:lnTo>
                      <a:pt x="266" y="301"/>
                    </a:lnTo>
                    <a:lnTo>
                      <a:pt x="267" y="301"/>
                    </a:lnTo>
                    <a:lnTo>
                      <a:pt x="267" y="299"/>
                    </a:lnTo>
                    <a:lnTo>
                      <a:pt x="267" y="301"/>
                    </a:lnTo>
                    <a:lnTo>
                      <a:pt x="269" y="301"/>
                    </a:lnTo>
                    <a:lnTo>
                      <a:pt x="271" y="301"/>
                    </a:lnTo>
                    <a:lnTo>
                      <a:pt x="272" y="301"/>
                    </a:lnTo>
                    <a:lnTo>
                      <a:pt x="272" y="302"/>
                    </a:lnTo>
                    <a:lnTo>
                      <a:pt x="274" y="302"/>
                    </a:lnTo>
                    <a:lnTo>
                      <a:pt x="274" y="304"/>
                    </a:lnTo>
                    <a:lnTo>
                      <a:pt x="274" y="306"/>
                    </a:lnTo>
                    <a:lnTo>
                      <a:pt x="272" y="306"/>
                    </a:lnTo>
                    <a:lnTo>
                      <a:pt x="272" y="307"/>
                    </a:lnTo>
                    <a:lnTo>
                      <a:pt x="272" y="306"/>
                    </a:lnTo>
                    <a:lnTo>
                      <a:pt x="271" y="306"/>
                    </a:lnTo>
                    <a:lnTo>
                      <a:pt x="271" y="307"/>
                    </a:lnTo>
                    <a:lnTo>
                      <a:pt x="269" y="307"/>
                    </a:lnTo>
                    <a:lnTo>
                      <a:pt x="269" y="309"/>
                    </a:lnTo>
                    <a:lnTo>
                      <a:pt x="267" y="309"/>
                    </a:lnTo>
                    <a:lnTo>
                      <a:pt x="267" y="311"/>
                    </a:lnTo>
                    <a:lnTo>
                      <a:pt x="269" y="311"/>
                    </a:lnTo>
                    <a:lnTo>
                      <a:pt x="271" y="311"/>
                    </a:lnTo>
                    <a:lnTo>
                      <a:pt x="269" y="311"/>
                    </a:lnTo>
                    <a:lnTo>
                      <a:pt x="269" y="312"/>
                    </a:lnTo>
                    <a:lnTo>
                      <a:pt x="267" y="312"/>
                    </a:lnTo>
                    <a:lnTo>
                      <a:pt x="266" y="312"/>
                    </a:lnTo>
                    <a:lnTo>
                      <a:pt x="264" y="312"/>
                    </a:lnTo>
                    <a:lnTo>
                      <a:pt x="262" y="312"/>
                    </a:lnTo>
                    <a:lnTo>
                      <a:pt x="261" y="312"/>
                    </a:lnTo>
                    <a:lnTo>
                      <a:pt x="259" y="312"/>
                    </a:lnTo>
                    <a:lnTo>
                      <a:pt x="258" y="312"/>
                    </a:lnTo>
                    <a:lnTo>
                      <a:pt x="256" y="312"/>
                    </a:lnTo>
                    <a:lnTo>
                      <a:pt x="254" y="312"/>
                    </a:lnTo>
                    <a:lnTo>
                      <a:pt x="253" y="312"/>
                    </a:lnTo>
                    <a:lnTo>
                      <a:pt x="251" y="312"/>
                    </a:lnTo>
                    <a:lnTo>
                      <a:pt x="251" y="314"/>
                    </a:lnTo>
                    <a:lnTo>
                      <a:pt x="249" y="314"/>
                    </a:lnTo>
                    <a:lnTo>
                      <a:pt x="248" y="314"/>
                    </a:lnTo>
                    <a:lnTo>
                      <a:pt x="248" y="316"/>
                    </a:lnTo>
                    <a:lnTo>
                      <a:pt x="246" y="316"/>
                    </a:lnTo>
                    <a:lnTo>
                      <a:pt x="244" y="316"/>
                    </a:lnTo>
                    <a:lnTo>
                      <a:pt x="246" y="316"/>
                    </a:lnTo>
                    <a:lnTo>
                      <a:pt x="246" y="317"/>
                    </a:lnTo>
                    <a:lnTo>
                      <a:pt x="244" y="317"/>
                    </a:lnTo>
                    <a:lnTo>
                      <a:pt x="243" y="317"/>
                    </a:lnTo>
                    <a:lnTo>
                      <a:pt x="243" y="319"/>
                    </a:lnTo>
                    <a:lnTo>
                      <a:pt x="241" y="319"/>
                    </a:lnTo>
                    <a:lnTo>
                      <a:pt x="239" y="319"/>
                    </a:lnTo>
                    <a:lnTo>
                      <a:pt x="239" y="321"/>
                    </a:lnTo>
                    <a:lnTo>
                      <a:pt x="238" y="321"/>
                    </a:lnTo>
                    <a:lnTo>
                      <a:pt x="236" y="321"/>
                    </a:lnTo>
                    <a:lnTo>
                      <a:pt x="236" y="322"/>
                    </a:lnTo>
                    <a:lnTo>
                      <a:pt x="234" y="322"/>
                    </a:lnTo>
                    <a:lnTo>
                      <a:pt x="233" y="322"/>
                    </a:lnTo>
                    <a:lnTo>
                      <a:pt x="233" y="324"/>
                    </a:lnTo>
                    <a:lnTo>
                      <a:pt x="231" y="324"/>
                    </a:lnTo>
                    <a:lnTo>
                      <a:pt x="229" y="324"/>
                    </a:lnTo>
                    <a:lnTo>
                      <a:pt x="229" y="326"/>
                    </a:lnTo>
                    <a:lnTo>
                      <a:pt x="228" y="326"/>
                    </a:lnTo>
                    <a:lnTo>
                      <a:pt x="226" y="326"/>
                    </a:lnTo>
                    <a:lnTo>
                      <a:pt x="224" y="326"/>
                    </a:lnTo>
                    <a:lnTo>
                      <a:pt x="224" y="327"/>
                    </a:lnTo>
                    <a:lnTo>
                      <a:pt x="223" y="327"/>
                    </a:lnTo>
                    <a:lnTo>
                      <a:pt x="221" y="329"/>
                    </a:lnTo>
                    <a:lnTo>
                      <a:pt x="221" y="331"/>
                    </a:lnTo>
                    <a:lnTo>
                      <a:pt x="219" y="331"/>
                    </a:lnTo>
                    <a:lnTo>
                      <a:pt x="219" y="332"/>
                    </a:lnTo>
                    <a:lnTo>
                      <a:pt x="221" y="332"/>
                    </a:lnTo>
                    <a:lnTo>
                      <a:pt x="219" y="332"/>
                    </a:lnTo>
                    <a:lnTo>
                      <a:pt x="219" y="334"/>
                    </a:lnTo>
                    <a:lnTo>
                      <a:pt x="218" y="334"/>
                    </a:lnTo>
                    <a:lnTo>
                      <a:pt x="216" y="334"/>
                    </a:lnTo>
                    <a:lnTo>
                      <a:pt x="216" y="336"/>
                    </a:lnTo>
                    <a:lnTo>
                      <a:pt x="216" y="337"/>
                    </a:lnTo>
                    <a:lnTo>
                      <a:pt x="214" y="337"/>
                    </a:lnTo>
                    <a:lnTo>
                      <a:pt x="213" y="337"/>
                    </a:lnTo>
                    <a:lnTo>
                      <a:pt x="213" y="339"/>
                    </a:lnTo>
                    <a:lnTo>
                      <a:pt x="214" y="339"/>
                    </a:lnTo>
                    <a:lnTo>
                      <a:pt x="213" y="339"/>
                    </a:lnTo>
                    <a:lnTo>
                      <a:pt x="214" y="339"/>
                    </a:lnTo>
                    <a:lnTo>
                      <a:pt x="213" y="339"/>
                    </a:lnTo>
                    <a:lnTo>
                      <a:pt x="211" y="339"/>
                    </a:lnTo>
                    <a:lnTo>
                      <a:pt x="211" y="340"/>
                    </a:lnTo>
                    <a:lnTo>
                      <a:pt x="209" y="340"/>
                    </a:lnTo>
                    <a:lnTo>
                      <a:pt x="209" y="342"/>
                    </a:lnTo>
                    <a:lnTo>
                      <a:pt x="208" y="342"/>
                    </a:lnTo>
                    <a:lnTo>
                      <a:pt x="206" y="342"/>
                    </a:lnTo>
                    <a:lnTo>
                      <a:pt x="204" y="342"/>
                    </a:lnTo>
                    <a:lnTo>
                      <a:pt x="204" y="344"/>
                    </a:lnTo>
                    <a:lnTo>
                      <a:pt x="204" y="342"/>
                    </a:lnTo>
                    <a:lnTo>
                      <a:pt x="204" y="344"/>
                    </a:lnTo>
                    <a:lnTo>
                      <a:pt x="204" y="342"/>
                    </a:lnTo>
                    <a:lnTo>
                      <a:pt x="204" y="344"/>
                    </a:lnTo>
                    <a:lnTo>
                      <a:pt x="204" y="342"/>
                    </a:lnTo>
                    <a:lnTo>
                      <a:pt x="204" y="344"/>
                    </a:lnTo>
                    <a:lnTo>
                      <a:pt x="203" y="344"/>
                    </a:lnTo>
                    <a:lnTo>
                      <a:pt x="201" y="344"/>
                    </a:lnTo>
                    <a:lnTo>
                      <a:pt x="199" y="344"/>
                    </a:lnTo>
                    <a:lnTo>
                      <a:pt x="199" y="345"/>
                    </a:lnTo>
                    <a:lnTo>
                      <a:pt x="198" y="345"/>
                    </a:lnTo>
                    <a:lnTo>
                      <a:pt x="198" y="347"/>
                    </a:lnTo>
                    <a:lnTo>
                      <a:pt x="198" y="349"/>
                    </a:lnTo>
                    <a:lnTo>
                      <a:pt x="196" y="349"/>
                    </a:lnTo>
                    <a:lnTo>
                      <a:pt x="194" y="349"/>
                    </a:lnTo>
                    <a:lnTo>
                      <a:pt x="193" y="349"/>
                    </a:lnTo>
                    <a:lnTo>
                      <a:pt x="193" y="350"/>
                    </a:lnTo>
                    <a:lnTo>
                      <a:pt x="191" y="350"/>
                    </a:lnTo>
                    <a:lnTo>
                      <a:pt x="191" y="352"/>
                    </a:lnTo>
                    <a:lnTo>
                      <a:pt x="189" y="352"/>
                    </a:lnTo>
                    <a:lnTo>
                      <a:pt x="189" y="354"/>
                    </a:lnTo>
                    <a:lnTo>
                      <a:pt x="188" y="354"/>
                    </a:lnTo>
                    <a:lnTo>
                      <a:pt x="186" y="354"/>
                    </a:lnTo>
                    <a:lnTo>
                      <a:pt x="184" y="354"/>
                    </a:lnTo>
                    <a:lnTo>
                      <a:pt x="184" y="352"/>
                    </a:lnTo>
                    <a:lnTo>
                      <a:pt x="183" y="352"/>
                    </a:lnTo>
                    <a:lnTo>
                      <a:pt x="183" y="350"/>
                    </a:lnTo>
                    <a:lnTo>
                      <a:pt x="181" y="350"/>
                    </a:lnTo>
                    <a:lnTo>
                      <a:pt x="181" y="349"/>
                    </a:lnTo>
                    <a:lnTo>
                      <a:pt x="179" y="349"/>
                    </a:lnTo>
                    <a:lnTo>
                      <a:pt x="178" y="349"/>
                    </a:lnTo>
                    <a:lnTo>
                      <a:pt x="178" y="347"/>
                    </a:lnTo>
                    <a:lnTo>
                      <a:pt x="176" y="347"/>
                    </a:lnTo>
                    <a:lnTo>
                      <a:pt x="175" y="347"/>
                    </a:lnTo>
                    <a:lnTo>
                      <a:pt x="173" y="347"/>
                    </a:lnTo>
                    <a:lnTo>
                      <a:pt x="171" y="347"/>
                    </a:lnTo>
                    <a:lnTo>
                      <a:pt x="171" y="345"/>
                    </a:lnTo>
                    <a:lnTo>
                      <a:pt x="171" y="347"/>
                    </a:lnTo>
                    <a:lnTo>
                      <a:pt x="170" y="347"/>
                    </a:lnTo>
                    <a:lnTo>
                      <a:pt x="168" y="347"/>
                    </a:lnTo>
                    <a:lnTo>
                      <a:pt x="166" y="347"/>
                    </a:lnTo>
                    <a:lnTo>
                      <a:pt x="165" y="347"/>
                    </a:lnTo>
                    <a:lnTo>
                      <a:pt x="163" y="347"/>
                    </a:lnTo>
                    <a:lnTo>
                      <a:pt x="163" y="345"/>
                    </a:lnTo>
                    <a:lnTo>
                      <a:pt x="161" y="345"/>
                    </a:lnTo>
                    <a:lnTo>
                      <a:pt x="161" y="344"/>
                    </a:lnTo>
                    <a:lnTo>
                      <a:pt x="160" y="344"/>
                    </a:lnTo>
                    <a:lnTo>
                      <a:pt x="160" y="342"/>
                    </a:lnTo>
                    <a:lnTo>
                      <a:pt x="158" y="342"/>
                    </a:lnTo>
                    <a:lnTo>
                      <a:pt x="158" y="340"/>
                    </a:lnTo>
                    <a:lnTo>
                      <a:pt x="156" y="340"/>
                    </a:lnTo>
                    <a:lnTo>
                      <a:pt x="156" y="339"/>
                    </a:lnTo>
                    <a:lnTo>
                      <a:pt x="155" y="339"/>
                    </a:lnTo>
                    <a:lnTo>
                      <a:pt x="153" y="339"/>
                    </a:lnTo>
                    <a:lnTo>
                      <a:pt x="155" y="339"/>
                    </a:lnTo>
                    <a:lnTo>
                      <a:pt x="153" y="339"/>
                    </a:lnTo>
                    <a:lnTo>
                      <a:pt x="151" y="339"/>
                    </a:lnTo>
                    <a:lnTo>
                      <a:pt x="151" y="337"/>
                    </a:lnTo>
                    <a:lnTo>
                      <a:pt x="150" y="337"/>
                    </a:lnTo>
                    <a:lnTo>
                      <a:pt x="148" y="337"/>
                    </a:lnTo>
                    <a:lnTo>
                      <a:pt x="146" y="337"/>
                    </a:lnTo>
                    <a:lnTo>
                      <a:pt x="145" y="337"/>
                    </a:lnTo>
                    <a:lnTo>
                      <a:pt x="143" y="337"/>
                    </a:lnTo>
                    <a:lnTo>
                      <a:pt x="141" y="337"/>
                    </a:lnTo>
                    <a:lnTo>
                      <a:pt x="143" y="337"/>
                    </a:lnTo>
                    <a:lnTo>
                      <a:pt x="141" y="337"/>
                    </a:lnTo>
                    <a:lnTo>
                      <a:pt x="141" y="336"/>
                    </a:lnTo>
                    <a:lnTo>
                      <a:pt x="140" y="336"/>
                    </a:lnTo>
                    <a:lnTo>
                      <a:pt x="138" y="336"/>
                    </a:lnTo>
                    <a:lnTo>
                      <a:pt x="138" y="334"/>
                    </a:lnTo>
                    <a:lnTo>
                      <a:pt x="136" y="334"/>
                    </a:lnTo>
                    <a:lnTo>
                      <a:pt x="135" y="334"/>
                    </a:lnTo>
                    <a:lnTo>
                      <a:pt x="133" y="334"/>
                    </a:lnTo>
                    <a:lnTo>
                      <a:pt x="135" y="334"/>
                    </a:lnTo>
                    <a:lnTo>
                      <a:pt x="133" y="334"/>
                    </a:lnTo>
                    <a:lnTo>
                      <a:pt x="133" y="332"/>
                    </a:lnTo>
                    <a:lnTo>
                      <a:pt x="131" y="332"/>
                    </a:lnTo>
                    <a:lnTo>
                      <a:pt x="131" y="331"/>
                    </a:lnTo>
                    <a:lnTo>
                      <a:pt x="130" y="331"/>
                    </a:lnTo>
                    <a:lnTo>
                      <a:pt x="128" y="331"/>
                    </a:lnTo>
                    <a:lnTo>
                      <a:pt x="128" y="329"/>
                    </a:lnTo>
                    <a:lnTo>
                      <a:pt x="126" y="329"/>
                    </a:lnTo>
                    <a:lnTo>
                      <a:pt x="126" y="327"/>
                    </a:lnTo>
                    <a:lnTo>
                      <a:pt x="125" y="327"/>
                    </a:lnTo>
                    <a:lnTo>
                      <a:pt x="123" y="327"/>
                    </a:lnTo>
                    <a:lnTo>
                      <a:pt x="123" y="326"/>
                    </a:lnTo>
                    <a:lnTo>
                      <a:pt x="121" y="326"/>
                    </a:lnTo>
                    <a:lnTo>
                      <a:pt x="121" y="324"/>
                    </a:lnTo>
                    <a:lnTo>
                      <a:pt x="120" y="324"/>
                    </a:lnTo>
                    <a:lnTo>
                      <a:pt x="118" y="324"/>
                    </a:lnTo>
                    <a:lnTo>
                      <a:pt x="118" y="322"/>
                    </a:lnTo>
                    <a:lnTo>
                      <a:pt x="116" y="322"/>
                    </a:lnTo>
                    <a:lnTo>
                      <a:pt x="115" y="322"/>
                    </a:lnTo>
                    <a:lnTo>
                      <a:pt x="115" y="321"/>
                    </a:lnTo>
                    <a:lnTo>
                      <a:pt x="113" y="321"/>
                    </a:lnTo>
                    <a:lnTo>
                      <a:pt x="111" y="321"/>
                    </a:lnTo>
                    <a:lnTo>
                      <a:pt x="110" y="321"/>
                    </a:lnTo>
                    <a:lnTo>
                      <a:pt x="111" y="321"/>
                    </a:lnTo>
                    <a:lnTo>
                      <a:pt x="110" y="321"/>
                    </a:lnTo>
                    <a:lnTo>
                      <a:pt x="111" y="321"/>
                    </a:lnTo>
                    <a:lnTo>
                      <a:pt x="110" y="321"/>
                    </a:lnTo>
                    <a:lnTo>
                      <a:pt x="111" y="321"/>
                    </a:lnTo>
                    <a:lnTo>
                      <a:pt x="110" y="321"/>
                    </a:lnTo>
                    <a:lnTo>
                      <a:pt x="108" y="321"/>
                    </a:lnTo>
                    <a:lnTo>
                      <a:pt x="108" y="319"/>
                    </a:lnTo>
                    <a:lnTo>
                      <a:pt x="106" y="319"/>
                    </a:lnTo>
                    <a:lnTo>
                      <a:pt x="105" y="319"/>
                    </a:lnTo>
                    <a:lnTo>
                      <a:pt x="105" y="317"/>
                    </a:lnTo>
                    <a:lnTo>
                      <a:pt x="103" y="317"/>
                    </a:lnTo>
                    <a:lnTo>
                      <a:pt x="101" y="317"/>
                    </a:lnTo>
                    <a:lnTo>
                      <a:pt x="100" y="317"/>
                    </a:lnTo>
                    <a:lnTo>
                      <a:pt x="98" y="317"/>
                    </a:lnTo>
                    <a:lnTo>
                      <a:pt x="96" y="317"/>
                    </a:lnTo>
                    <a:lnTo>
                      <a:pt x="96" y="319"/>
                    </a:lnTo>
                    <a:lnTo>
                      <a:pt x="96" y="317"/>
                    </a:lnTo>
                    <a:lnTo>
                      <a:pt x="96" y="319"/>
                    </a:lnTo>
                    <a:lnTo>
                      <a:pt x="95" y="319"/>
                    </a:lnTo>
                    <a:lnTo>
                      <a:pt x="93" y="319"/>
                    </a:lnTo>
                    <a:lnTo>
                      <a:pt x="93" y="321"/>
                    </a:lnTo>
                    <a:lnTo>
                      <a:pt x="95" y="321"/>
                    </a:lnTo>
                    <a:lnTo>
                      <a:pt x="93" y="321"/>
                    </a:lnTo>
                    <a:lnTo>
                      <a:pt x="91" y="321"/>
                    </a:lnTo>
                    <a:lnTo>
                      <a:pt x="93" y="321"/>
                    </a:lnTo>
                    <a:lnTo>
                      <a:pt x="91" y="321"/>
                    </a:lnTo>
                    <a:lnTo>
                      <a:pt x="90" y="321"/>
                    </a:lnTo>
                    <a:lnTo>
                      <a:pt x="88" y="321"/>
                    </a:lnTo>
                    <a:lnTo>
                      <a:pt x="87" y="321"/>
                    </a:lnTo>
                    <a:lnTo>
                      <a:pt x="87" y="319"/>
                    </a:lnTo>
                    <a:lnTo>
                      <a:pt x="85" y="319"/>
                    </a:lnTo>
                    <a:lnTo>
                      <a:pt x="83" y="319"/>
                    </a:lnTo>
                    <a:lnTo>
                      <a:pt x="83" y="317"/>
                    </a:lnTo>
                    <a:lnTo>
                      <a:pt x="82" y="317"/>
                    </a:lnTo>
                    <a:lnTo>
                      <a:pt x="80" y="317"/>
                    </a:lnTo>
                    <a:lnTo>
                      <a:pt x="80" y="316"/>
                    </a:lnTo>
                    <a:lnTo>
                      <a:pt x="78" y="316"/>
                    </a:lnTo>
                    <a:lnTo>
                      <a:pt x="77" y="316"/>
                    </a:lnTo>
                    <a:lnTo>
                      <a:pt x="77" y="314"/>
                    </a:lnTo>
                    <a:lnTo>
                      <a:pt x="75" y="314"/>
                    </a:lnTo>
                    <a:lnTo>
                      <a:pt x="73" y="314"/>
                    </a:lnTo>
                    <a:lnTo>
                      <a:pt x="73" y="312"/>
                    </a:lnTo>
                    <a:lnTo>
                      <a:pt x="72" y="312"/>
                    </a:lnTo>
                    <a:lnTo>
                      <a:pt x="70" y="312"/>
                    </a:lnTo>
                    <a:lnTo>
                      <a:pt x="68" y="311"/>
                    </a:lnTo>
                    <a:lnTo>
                      <a:pt x="67" y="311"/>
                    </a:lnTo>
                    <a:lnTo>
                      <a:pt x="65" y="311"/>
                    </a:lnTo>
                    <a:lnTo>
                      <a:pt x="63" y="311"/>
                    </a:lnTo>
                    <a:lnTo>
                      <a:pt x="62" y="311"/>
                    </a:lnTo>
                    <a:lnTo>
                      <a:pt x="60" y="311"/>
                    </a:lnTo>
                    <a:lnTo>
                      <a:pt x="58" y="311"/>
                    </a:lnTo>
                    <a:lnTo>
                      <a:pt x="57" y="311"/>
                    </a:lnTo>
                    <a:lnTo>
                      <a:pt x="55" y="311"/>
                    </a:lnTo>
                    <a:lnTo>
                      <a:pt x="53" y="311"/>
                    </a:lnTo>
                    <a:lnTo>
                      <a:pt x="52" y="311"/>
                    </a:lnTo>
                    <a:lnTo>
                      <a:pt x="52" y="312"/>
                    </a:lnTo>
                    <a:lnTo>
                      <a:pt x="50" y="312"/>
                    </a:lnTo>
                    <a:lnTo>
                      <a:pt x="50" y="314"/>
                    </a:lnTo>
                    <a:lnTo>
                      <a:pt x="48" y="314"/>
                    </a:lnTo>
                    <a:lnTo>
                      <a:pt x="47" y="314"/>
                    </a:lnTo>
                    <a:lnTo>
                      <a:pt x="47" y="316"/>
                    </a:lnTo>
                    <a:lnTo>
                      <a:pt x="48" y="316"/>
                    </a:lnTo>
                    <a:lnTo>
                      <a:pt x="48" y="317"/>
                    </a:lnTo>
                    <a:lnTo>
                      <a:pt x="47" y="317"/>
                    </a:lnTo>
                    <a:lnTo>
                      <a:pt x="48" y="317"/>
                    </a:lnTo>
                    <a:lnTo>
                      <a:pt x="47" y="317"/>
                    </a:lnTo>
                    <a:lnTo>
                      <a:pt x="48" y="317"/>
                    </a:lnTo>
                    <a:lnTo>
                      <a:pt x="48" y="319"/>
                    </a:lnTo>
                    <a:lnTo>
                      <a:pt x="50" y="319"/>
                    </a:lnTo>
                    <a:lnTo>
                      <a:pt x="50" y="321"/>
                    </a:lnTo>
                    <a:lnTo>
                      <a:pt x="48" y="321"/>
                    </a:lnTo>
                    <a:lnTo>
                      <a:pt x="47" y="321"/>
                    </a:lnTo>
                    <a:lnTo>
                      <a:pt x="45" y="321"/>
                    </a:lnTo>
                    <a:lnTo>
                      <a:pt x="43" y="321"/>
                    </a:lnTo>
                    <a:lnTo>
                      <a:pt x="43" y="322"/>
                    </a:lnTo>
                    <a:lnTo>
                      <a:pt x="43" y="324"/>
                    </a:lnTo>
                    <a:lnTo>
                      <a:pt x="43" y="322"/>
                    </a:lnTo>
                    <a:lnTo>
                      <a:pt x="43" y="324"/>
                    </a:lnTo>
                    <a:lnTo>
                      <a:pt x="43" y="322"/>
                    </a:lnTo>
                    <a:lnTo>
                      <a:pt x="43" y="324"/>
                    </a:lnTo>
                    <a:lnTo>
                      <a:pt x="43" y="322"/>
                    </a:lnTo>
                    <a:lnTo>
                      <a:pt x="42" y="322"/>
                    </a:lnTo>
                    <a:lnTo>
                      <a:pt x="42" y="321"/>
                    </a:lnTo>
                    <a:lnTo>
                      <a:pt x="40" y="321"/>
                    </a:lnTo>
                    <a:lnTo>
                      <a:pt x="40" y="319"/>
                    </a:lnTo>
                    <a:lnTo>
                      <a:pt x="38" y="319"/>
                    </a:lnTo>
                    <a:lnTo>
                      <a:pt x="37" y="319"/>
                    </a:lnTo>
                    <a:lnTo>
                      <a:pt x="37" y="317"/>
                    </a:lnTo>
                    <a:lnTo>
                      <a:pt x="35" y="317"/>
                    </a:lnTo>
                    <a:lnTo>
                      <a:pt x="33" y="317"/>
                    </a:lnTo>
                    <a:lnTo>
                      <a:pt x="33" y="319"/>
                    </a:lnTo>
                    <a:lnTo>
                      <a:pt x="33" y="321"/>
                    </a:lnTo>
                    <a:lnTo>
                      <a:pt x="32" y="321"/>
                    </a:lnTo>
                    <a:lnTo>
                      <a:pt x="30" y="321"/>
                    </a:lnTo>
                    <a:lnTo>
                      <a:pt x="30" y="319"/>
                    </a:lnTo>
                    <a:lnTo>
                      <a:pt x="30" y="317"/>
                    </a:lnTo>
                    <a:lnTo>
                      <a:pt x="32" y="317"/>
                    </a:lnTo>
                    <a:lnTo>
                      <a:pt x="32" y="316"/>
                    </a:lnTo>
                    <a:lnTo>
                      <a:pt x="32" y="314"/>
                    </a:lnTo>
                    <a:lnTo>
                      <a:pt x="30" y="314"/>
                    </a:lnTo>
                    <a:lnTo>
                      <a:pt x="30" y="312"/>
                    </a:lnTo>
                    <a:lnTo>
                      <a:pt x="28" y="312"/>
                    </a:lnTo>
                    <a:lnTo>
                      <a:pt x="28" y="311"/>
                    </a:lnTo>
                    <a:lnTo>
                      <a:pt x="27" y="311"/>
                    </a:lnTo>
                    <a:lnTo>
                      <a:pt x="27" y="309"/>
                    </a:lnTo>
                    <a:lnTo>
                      <a:pt x="25" y="309"/>
                    </a:lnTo>
                    <a:lnTo>
                      <a:pt x="25" y="307"/>
                    </a:lnTo>
                    <a:lnTo>
                      <a:pt x="23" y="307"/>
                    </a:lnTo>
                    <a:lnTo>
                      <a:pt x="23" y="306"/>
                    </a:lnTo>
                    <a:lnTo>
                      <a:pt x="22" y="306"/>
                    </a:lnTo>
                    <a:lnTo>
                      <a:pt x="20" y="306"/>
                    </a:lnTo>
                    <a:lnTo>
                      <a:pt x="20" y="304"/>
                    </a:lnTo>
                    <a:lnTo>
                      <a:pt x="18" y="304"/>
                    </a:lnTo>
                    <a:lnTo>
                      <a:pt x="18" y="302"/>
                    </a:lnTo>
                    <a:lnTo>
                      <a:pt x="17" y="302"/>
                    </a:lnTo>
                    <a:lnTo>
                      <a:pt x="15" y="302"/>
                    </a:lnTo>
                    <a:lnTo>
                      <a:pt x="15" y="301"/>
                    </a:lnTo>
                    <a:lnTo>
                      <a:pt x="13" y="301"/>
                    </a:lnTo>
                    <a:lnTo>
                      <a:pt x="12" y="301"/>
                    </a:lnTo>
                    <a:lnTo>
                      <a:pt x="12" y="299"/>
                    </a:lnTo>
                    <a:lnTo>
                      <a:pt x="10" y="299"/>
                    </a:lnTo>
                    <a:lnTo>
                      <a:pt x="8" y="299"/>
                    </a:lnTo>
                    <a:lnTo>
                      <a:pt x="8" y="297"/>
                    </a:lnTo>
                    <a:lnTo>
                      <a:pt x="7" y="297"/>
                    </a:lnTo>
                    <a:lnTo>
                      <a:pt x="5" y="297"/>
                    </a:lnTo>
                    <a:lnTo>
                      <a:pt x="3" y="297"/>
                    </a:lnTo>
                    <a:lnTo>
                      <a:pt x="3" y="296"/>
                    </a:lnTo>
                    <a:lnTo>
                      <a:pt x="2" y="296"/>
                    </a:lnTo>
                    <a:lnTo>
                      <a:pt x="0" y="296"/>
                    </a:lnTo>
                    <a:lnTo>
                      <a:pt x="0" y="294"/>
                    </a:lnTo>
                    <a:lnTo>
                      <a:pt x="0" y="292"/>
                    </a:lnTo>
                    <a:lnTo>
                      <a:pt x="0" y="291"/>
                    </a:lnTo>
                    <a:lnTo>
                      <a:pt x="0" y="287"/>
                    </a:lnTo>
                    <a:lnTo>
                      <a:pt x="2" y="284"/>
                    </a:lnTo>
                    <a:lnTo>
                      <a:pt x="2" y="282"/>
                    </a:lnTo>
                    <a:lnTo>
                      <a:pt x="2" y="281"/>
                    </a:lnTo>
                    <a:lnTo>
                      <a:pt x="2" y="279"/>
                    </a:lnTo>
                    <a:lnTo>
                      <a:pt x="2" y="276"/>
                    </a:lnTo>
                    <a:lnTo>
                      <a:pt x="2" y="274"/>
                    </a:lnTo>
                    <a:lnTo>
                      <a:pt x="2" y="272"/>
                    </a:lnTo>
                    <a:lnTo>
                      <a:pt x="2" y="271"/>
                    </a:lnTo>
                    <a:lnTo>
                      <a:pt x="2" y="269"/>
                    </a:lnTo>
                    <a:lnTo>
                      <a:pt x="2" y="267"/>
                    </a:lnTo>
                    <a:lnTo>
                      <a:pt x="2" y="266"/>
                    </a:lnTo>
                    <a:lnTo>
                      <a:pt x="2" y="264"/>
                    </a:lnTo>
                    <a:lnTo>
                      <a:pt x="2" y="261"/>
                    </a:lnTo>
                    <a:lnTo>
                      <a:pt x="2" y="259"/>
                    </a:lnTo>
                    <a:lnTo>
                      <a:pt x="2" y="257"/>
                    </a:lnTo>
                    <a:lnTo>
                      <a:pt x="2" y="256"/>
                    </a:lnTo>
                    <a:lnTo>
                      <a:pt x="2" y="254"/>
                    </a:lnTo>
                    <a:lnTo>
                      <a:pt x="2" y="252"/>
                    </a:lnTo>
                    <a:lnTo>
                      <a:pt x="2" y="251"/>
                    </a:lnTo>
                    <a:lnTo>
                      <a:pt x="2" y="249"/>
                    </a:lnTo>
                    <a:lnTo>
                      <a:pt x="2" y="246"/>
                    </a:lnTo>
                    <a:lnTo>
                      <a:pt x="2" y="244"/>
                    </a:lnTo>
                    <a:lnTo>
                      <a:pt x="2" y="243"/>
                    </a:lnTo>
                    <a:lnTo>
                      <a:pt x="2" y="241"/>
                    </a:lnTo>
                    <a:lnTo>
                      <a:pt x="2" y="239"/>
                    </a:lnTo>
                    <a:lnTo>
                      <a:pt x="2" y="238"/>
                    </a:lnTo>
                    <a:lnTo>
                      <a:pt x="2" y="236"/>
                    </a:lnTo>
                    <a:lnTo>
                      <a:pt x="2" y="234"/>
                    </a:lnTo>
                    <a:lnTo>
                      <a:pt x="2" y="233"/>
                    </a:lnTo>
                    <a:lnTo>
                      <a:pt x="2" y="231"/>
                    </a:lnTo>
                    <a:lnTo>
                      <a:pt x="2" y="229"/>
                    </a:lnTo>
                    <a:lnTo>
                      <a:pt x="2" y="228"/>
                    </a:lnTo>
                    <a:lnTo>
                      <a:pt x="2" y="226"/>
                    </a:lnTo>
                    <a:lnTo>
                      <a:pt x="2" y="224"/>
                    </a:lnTo>
                    <a:lnTo>
                      <a:pt x="2" y="221"/>
                    </a:lnTo>
                    <a:lnTo>
                      <a:pt x="2" y="219"/>
                    </a:lnTo>
                    <a:lnTo>
                      <a:pt x="2" y="218"/>
                    </a:lnTo>
                    <a:lnTo>
                      <a:pt x="2" y="216"/>
                    </a:lnTo>
                    <a:lnTo>
                      <a:pt x="2" y="214"/>
                    </a:lnTo>
                    <a:lnTo>
                      <a:pt x="2" y="213"/>
                    </a:lnTo>
                    <a:lnTo>
                      <a:pt x="2" y="211"/>
                    </a:lnTo>
                    <a:lnTo>
                      <a:pt x="2" y="209"/>
                    </a:lnTo>
                    <a:lnTo>
                      <a:pt x="2" y="208"/>
                    </a:lnTo>
                    <a:lnTo>
                      <a:pt x="2" y="206"/>
                    </a:lnTo>
                    <a:lnTo>
                      <a:pt x="2" y="204"/>
                    </a:lnTo>
                    <a:lnTo>
                      <a:pt x="2" y="203"/>
                    </a:lnTo>
                    <a:lnTo>
                      <a:pt x="2" y="199"/>
                    </a:lnTo>
                    <a:lnTo>
                      <a:pt x="2" y="198"/>
                    </a:lnTo>
                    <a:lnTo>
                      <a:pt x="2" y="196"/>
                    </a:lnTo>
                    <a:lnTo>
                      <a:pt x="2" y="194"/>
                    </a:lnTo>
                    <a:lnTo>
                      <a:pt x="2" y="189"/>
                    </a:lnTo>
                    <a:lnTo>
                      <a:pt x="0" y="186"/>
                    </a:lnTo>
                    <a:lnTo>
                      <a:pt x="0" y="184"/>
                    </a:lnTo>
                    <a:lnTo>
                      <a:pt x="0" y="183"/>
                    </a:lnTo>
                    <a:lnTo>
                      <a:pt x="0" y="181"/>
                    </a:lnTo>
                    <a:lnTo>
                      <a:pt x="0" y="179"/>
                    </a:lnTo>
                    <a:lnTo>
                      <a:pt x="0" y="178"/>
                    </a:lnTo>
                    <a:lnTo>
                      <a:pt x="0" y="174"/>
                    </a:lnTo>
                    <a:lnTo>
                      <a:pt x="0" y="173"/>
                    </a:lnTo>
                    <a:lnTo>
                      <a:pt x="0" y="171"/>
                    </a:lnTo>
                    <a:lnTo>
                      <a:pt x="0" y="165"/>
                    </a:lnTo>
                    <a:lnTo>
                      <a:pt x="0" y="161"/>
                    </a:lnTo>
                    <a:lnTo>
                      <a:pt x="0" y="160"/>
                    </a:lnTo>
                    <a:lnTo>
                      <a:pt x="0" y="150"/>
                    </a:lnTo>
                    <a:lnTo>
                      <a:pt x="0" y="148"/>
                    </a:lnTo>
                    <a:lnTo>
                      <a:pt x="0" y="146"/>
                    </a:lnTo>
                    <a:lnTo>
                      <a:pt x="0" y="143"/>
                    </a:lnTo>
                    <a:lnTo>
                      <a:pt x="0" y="136"/>
                    </a:lnTo>
                    <a:lnTo>
                      <a:pt x="0" y="133"/>
                    </a:lnTo>
                    <a:lnTo>
                      <a:pt x="0" y="130"/>
                    </a:lnTo>
                    <a:lnTo>
                      <a:pt x="0" y="128"/>
                    </a:lnTo>
                    <a:lnTo>
                      <a:pt x="0" y="113"/>
                    </a:lnTo>
                    <a:lnTo>
                      <a:pt x="0" y="110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1"/>
                    </a:lnTo>
                    <a:lnTo>
                      <a:pt x="0" y="86"/>
                    </a:lnTo>
                    <a:lnTo>
                      <a:pt x="0" y="81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2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47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7"/>
                    </a:lnTo>
                    <a:lnTo>
                      <a:pt x="0" y="33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7"/>
                    </a:lnTo>
                    <a:lnTo>
                      <a:pt x="8" y="7"/>
                    </a:lnTo>
                    <a:lnTo>
                      <a:pt x="10" y="7"/>
                    </a:lnTo>
                    <a:lnTo>
                      <a:pt x="10" y="5"/>
                    </a:lnTo>
                    <a:lnTo>
                      <a:pt x="12" y="5"/>
                    </a:lnTo>
                    <a:lnTo>
                      <a:pt x="13" y="5"/>
                    </a:lnTo>
                    <a:lnTo>
                      <a:pt x="15" y="5"/>
                    </a:lnTo>
                    <a:lnTo>
                      <a:pt x="13" y="5"/>
                    </a:lnTo>
                    <a:lnTo>
                      <a:pt x="15" y="5"/>
                    </a:lnTo>
                    <a:lnTo>
                      <a:pt x="13" y="5"/>
                    </a:lnTo>
                    <a:lnTo>
                      <a:pt x="13" y="7"/>
                    </a:lnTo>
                    <a:lnTo>
                      <a:pt x="13" y="5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7" y="7"/>
                    </a:lnTo>
                    <a:lnTo>
                      <a:pt x="18" y="7"/>
                    </a:lnTo>
                    <a:lnTo>
                      <a:pt x="18" y="5"/>
                    </a:lnTo>
                    <a:lnTo>
                      <a:pt x="20" y="5"/>
                    </a:lnTo>
                    <a:lnTo>
                      <a:pt x="20" y="7"/>
                    </a:lnTo>
                    <a:lnTo>
                      <a:pt x="20" y="5"/>
                    </a:lnTo>
                    <a:lnTo>
                      <a:pt x="22" y="5"/>
                    </a:lnTo>
                    <a:lnTo>
                      <a:pt x="22" y="7"/>
                    </a:lnTo>
                    <a:lnTo>
                      <a:pt x="20" y="7"/>
                    </a:lnTo>
                    <a:lnTo>
                      <a:pt x="22" y="7"/>
                    </a:lnTo>
                    <a:lnTo>
                      <a:pt x="23" y="7"/>
                    </a:lnTo>
                    <a:lnTo>
                      <a:pt x="23" y="8"/>
                    </a:lnTo>
                    <a:lnTo>
                      <a:pt x="25" y="8"/>
                    </a:lnTo>
                    <a:lnTo>
                      <a:pt x="27" y="8"/>
                    </a:lnTo>
                    <a:lnTo>
                      <a:pt x="27" y="10"/>
                    </a:lnTo>
                    <a:lnTo>
                      <a:pt x="27" y="12"/>
                    </a:lnTo>
                    <a:lnTo>
                      <a:pt x="27" y="10"/>
                    </a:lnTo>
                    <a:lnTo>
                      <a:pt x="28" y="10"/>
                    </a:lnTo>
                    <a:lnTo>
                      <a:pt x="28" y="8"/>
                    </a:lnTo>
                    <a:lnTo>
                      <a:pt x="30" y="8"/>
                    </a:lnTo>
                    <a:lnTo>
                      <a:pt x="30" y="10"/>
                    </a:lnTo>
                    <a:lnTo>
                      <a:pt x="32" y="10"/>
                    </a:lnTo>
                    <a:lnTo>
                      <a:pt x="33" y="10"/>
                    </a:lnTo>
                    <a:lnTo>
                      <a:pt x="33" y="12"/>
                    </a:lnTo>
                    <a:lnTo>
                      <a:pt x="35" y="12"/>
                    </a:lnTo>
                    <a:lnTo>
                      <a:pt x="35" y="13"/>
                    </a:lnTo>
                    <a:lnTo>
                      <a:pt x="37" y="13"/>
                    </a:lnTo>
                    <a:lnTo>
                      <a:pt x="37" y="12"/>
                    </a:lnTo>
                    <a:lnTo>
                      <a:pt x="38" y="12"/>
                    </a:lnTo>
                    <a:lnTo>
                      <a:pt x="38" y="13"/>
                    </a:lnTo>
                    <a:lnTo>
                      <a:pt x="38" y="12"/>
                    </a:lnTo>
                    <a:lnTo>
                      <a:pt x="40" y="12"/>
                    </a:lnTo>
                    <a:lnTo>
                      <a:pt x="40" y="13"/>
                    </a:lnTo>
                    <a:lnTo>
                      <a:pt x="42" y="13"/>
                    </a:lnTo>
                    <a:lnTo>
                      <a:pt x="42" y="15"/>
                    </a:lnTo>
                    <a:lnTo>
                      <a:pt x="40" y="15"/>
                    </a:lnTo>
                    <a:lnTo>
                      <a:pt x="42" y="15"/>
                    </a:lnTo>
                    <a:lnTo>
                      <a:pt x="42" y="17"/>
                    </a:lnTo>
                    <a:lnTo>
                      <a:pt x="40" y="17"/>
                    </a:lnTo>
                    <a:lnTo>
                      <a:pt x="42" y="17"/>
                    </a:lnTo>
                    <a:lnTo>
                      <a:pt x="42" y="15"/>
                    </a:lnTo>
                    <a:lnTo>
                      <a:pt x="43" y="15"/>
                    </a:lnTo>
                    <a:lnTo>
                      <a:pt x="45" y="15"/>
                    </a:lnTo>
                    <a:lnTo>
                      <a:pt x="47" y="15"/>
                    </a:lnTo>
                    <a:lnTo>
                      <a:pt x="47" y="13"/>
                    </a:lnTo>
                    <a:lnTo>
                      <a:pt x="47" y="12"/>
                    </a:lnTo>
                    <a:lnTo>
                      <a:pt x="45" y="12"/>
                    </a:lnTo>
                    <a:lnTo>
                      <a:pt x="47" y="12"/>
                    </a:lnTo>
                    <a:lnTo>
                      <a:pt x="48" y="12"/>
                    </a:lnTo>
                    <a:lnTo>
                      <a:pt x="50" y="12"/>
                    </a:lnTo>
                    <a:lnTo>
                      <a:pt x="50" y="10"/>
                    </a:lnTo>
                    <a:lnTo>
                      <a:pt x="48" y="10"/>
                    </a:lnTo>
                    <a:lnTo>
                      <a:pt x="50" y="10"/>
                    </a:lnTo>
                    <a:lnTo>
                      <a:pt x="52" y="10"/>
                    </a:lnTo>
                    <a:lnTo>
                      <a:pt x="52" y="8"/>
                    </a:lnTo>
                    <a:lnTo>
                      <a:pt x="53" y="8"/>
                    </a:lnTo>
                    <a:lnTo>
                      <a:pt x="55" y="8"/>
                    </a:lnTo>
                    <a:lnTo>
                      <a:pt x="55" y="10"/>
                    </a:lnTo>
                    <a:lnTo>
                      <a:pt x="55" y="8"/>
                    </a:lnTo>
                    <a:lnTo>
                      <a:pt x="57" y="8"/>
                    </a:lnTo>
                    <a:lnTo>
                      <a:pt x="57" y="7"/>
                    </a:lnTo>
                    <a:lnTo>
                      <a:pt x="57" y="8"/>
                    </a:lnTo>
                    <a:lnTo>
                      <a:pt x="58" y="8"/>
                    </a:lnTo>
                    <a:lnTo>
                      <a:pt x="60" y="8"/>
                    </a:lnTo>
                    <a:lnTo>
                      <a:pt x="60" y="10"/>
                    </a:lnTo>
                    <a:lnTo>
                      <a:pt x="60" y="8"/>
                    </a:lnTo>
                    <a:lnTo>
                      <a:pt x="60" y="10"/>
                    </a:lnTo>
                    <a:lnTo>
                      <a:pt x="62" y="10"/>
                    </a:lnTo>
                    <a:lnTo>
                      <a:pt x="63" y="10"/>
                    </a:lnTo>
                    <a:lnTo>
                      <a:pt x="65" y="10"/>
                    </a:lnTo>
                    <a:lnTo>
                      <a:pt x="67" y="10"/>
                    </a:lnTo>
                    <a:lnTo>
                      <a:pt x="67" y="12"/>
                    </a:lnTo>
                    <a:lnTo>
                      <a:pt x="67" y="10"/>
                    </a:lnTo>
                    <a:lnTo>
                      <a:pt x="68" y="10"/>
                    </a:lnTo>
                    <a:lnTo>
                      <a:pt x="68" y="8"/>
                    </a:lnTo>
                    <a:lnTo>
                      <a:pt x="70" y="8"/>
                    </a:lnTo>
                    <a:lnTo>
                      <a:pt x="70" y="10"/>
                    </a:lnTo>
                    <a:lnTo>
                      <a:pt x="70" y="8"/>
                    </a:lnTo>
                    <a:lnTo>
                      <a:pt x="70" y="10"/>
                    </a:lnTo>
                    <a:lnTo>
                      <a:pt x="70" y="8"/>
                    </a:lnTo>
                    <a:lnTo>
                      <a:pt x="70" y="10"/>
                    </a:lnTo>
                    <a:lnTo>
                      <a:pt x="72" y="10"/>
                    </a:lnTo>
                    <a:lnTo>
                      <a:pt x="70" y="10"/>
                    </a:lnTo>
                    <a:lnTo>
                      <a:pt x="72" y="10"/>
                    </a:lnTo>
                    <a:lnTo>
                      <a:pt x="72" y="12"/>
                    </a:lnTo>
                    <a:lnTo>
                      <a:pt x="72" y="10"/>
                    </a:lnTo>
                    <a:lnTo>
                      <a:pt x="73" y="10"/>
                    </a:lnTo>
                    <a:lnTo>
                      <a:pt x="75" y="8"/>
                    </a:lnTo>
                    <a:lnTo>
                      <a:pt x="75" y="10"/>
                    </a:lnTo>
                    <a:lnTo>
                      <a:pt x="77" y="10"/>
                    </a:lnTo>
                    <a:lnTo>
                      <a:pt x="78" y="10"/>
                    </a:lnTo>
                    <a:lnTo>
                      <a:pt x="77" y="10"/>
                    </a:lnTo>
                    <a:lnTo>
                      <a:pt x="77" y="8"/>
                    </a:lnTo>
                    <a:lnTo>
                      <a:pt x="78" y="8"/>
                    </a:lnTo>
                    <a:lnTo>
                      <a:pt x="80" y="8"/>
                    </a:lnTo>
                    <a:lnTo>
                      <a:pt x="78" y="8"/>
                    </a:lnTo>
                    <a:lnTo>
                      <a:pt x="78" y="10"/>
                    </a:lnTo>
                    <a:lnTo>
                      <a:pt x="80" y="10"/>
                    </a:lnTo>
                    <a:lnTo>
                      <a:pt x="82" y="10"/>
                    </a:lnTo>
                    <a:lnTo>
                      <a:pt x="82" y="12"/>
                    </a:lnTo>
                    <a:lnTo>
                      <a:pt x="82" y="13"/>
                    </a:lnTo>
                    <a:lnTo>
                      <a:pt x="83" y="13"/>
                    </a:lnTo>
                    <a:lnTo>
                      <a:pt x="85" y="13"/>
                    </a:lnTo>
                    <a:lnTo>
                      <a:pt x="85" y="12"/>
                    </a:lnTo>
                    <a:lnTo>
                      <a:pt x="85" y="13"/>
                    </a:lnTo>
                    <a:lnTo>
                      <a:pt x="87" y="13"/>
                    </a:lnTo>
                    <a:lnTo>
                      <a:pt x="87" y="12"/>
                    </a:lnTo>
                    <a:lnTo>
                      <a:pt x="88" y="12"/>
                    </a:lnTo>
                    <a:lnTo>
                      <a:pt x="88" y="13"/>
                    </a:lnTo>
                    <a:lnTo>
                      <a:pt x="88" y="15"/>
                    </a:lnTo>
                    <a:lnTo>
                      <a:pt x="90" y="15"/>
                    </a:lnTo>
                    <a:lnTo>
                      <a:pt x="90" y="13"/>
                    </a:lnTo>
                    <a:lnTo>
                      <a:pt x="90" y="15"/>
                    </a:lnTo>
                    <a:lnTo>
                      <a:pt x="91" y="15"/>
                    </a:lnTo>
                    <a:lnTo>
                      <a:pt x="91" y="13"/>
                    </a:lnTo>
                    <a:lnTo>
                      <a:pt x="91" y="15"/>
                    </a:lnTo>
                    <a:lnTo>
                      <a:pt x="93" y="15"/>
                    </a:lnTo>
                    <a:lnTo>
                      <a:pt x="93" y="17"/>
                    </a:lnTo>
                    <a:lnTo>
                      <a:pt x="93" y="15"/>
                    </a:lnTo>
                    <a:lnTo>
                      <a:pt x="93" y="17"/>
                    </a:lnTo>
                    <a:lnTo>
                      <a:pt x="93" y="15"/>
                    </a:lnTo>
                    <a:lnTo>
                      <a:pt x="93" y="17"/>
                    </a:lnTo>
                    <a:lnTo>
                      <a:pt x="93" y="18"/>
                    </a:lnTo>
                    <a:lnTo>
                      <a:pt x="93" y="20"/>
                    </a:lnTo>
                    <a:lnTo>
                      <a:pt x="95" y="20"/>
                    </a:lnTo>
                    <a:lnTo>
                      <a:pt x="93" y="20"/>
                    </a:lnTo>
                    <a:lnTo>
                      <a:pt x="93" y="22"/>
                    </a:lnTo>
                    <a:lnTo>
                      <a:pt x="95" y="22"/>
                    </a:lnTo>
                    <a:lnTo>
                      <a:pt x="93" y="22"/>
                    </a:lnTo>
                    <a:lnTo>
                      <a:pt x="93" y="23"/>
                    </a:lnTo>
                    <a:lnTo>
                      <a:pt x="95" y="23"/>
                    </a:lnTo>
                    <a:lnTo>
                      <a:pt x="95" y="22"/>
                    </a:lnTo>
                    <a:lnTo>
                      <a:pt x="95" y="23"/>
                    </a:lnTo>
                    <a:lnTo>
                      <a:pt x="96" y="23"/>
                    </a:lnTo>
                    <a:lnTo>
                      <a:pt x="96" y="22"/>
                    </a:lnTo>
                    <a:lnTo>
                      <a:pt x="96" y="23"/>
                    </a:lnTo>
                    <a:lnTo>
                      <a:pt x="98" y="23"/>
                    </a:lnTo>
                    <a:lnTo>
                      <a:pt x="96" y="23"/>
                    </a:lnTo>
                    <a:lnTo>
                      <a:pt x="96" y="25"/>
                    </a:lnTo>
                    <a:lnTo>
                      <a:pt x="98" y="25"/>
                    </a:lnTo>
                    <a:lnTo>
                      <a:pt x="100" y="25"/>
                    </a:lnTo>
                    <a:lnTo>
                      <a:pt x="101" y="25"/>
                    </a:lnTo>
                    <a:lnTo>
                      <a:pt x="103" y="25"/>
                    </a:lnTo>
                    <a:lnTo>
                      <a:pt x="105" y="25"/>
                    </a:lnTo>
                    <a:lnTo>
                      <a:pt x="105" y="27"/>
                    </a:lnTo>
                    <a:lnTo>
                      <a:pt x="103" y="27"/>
                    </a:lnTo>
                    <a:lnTo>
                      <a:pt x="105" y="27"/>
                    </a:lnTo>
                    <a:lnTo>
                      <a:pt x="103" y="27"/>
                    </a:lnTo>
                    <a:lnTo>
                      <a:pt x="103" y="28"/>
                    </a:lnTo>
                    <a:lnTo>
                      <a:pt x="103" y="30"/>
                    </a:lnTo>
                    <a:lnTo>
                      <a:pt x="103" y="28"/>
                    </a:lnTo>
                    <a:lnTo>
                      <a:pt x="101" y="28"/>
                    </a:lnTo>
                    <a:lnTo>
                      <a:pt x="101" y="30"/>
                    </a:lnTo>
                    <a:lnTo>
                      <a:pt x="101" y="32"/>
                    </a:lnTo>
                    <a:lnTo>
                      <a:pt x="103" y="32"/>
                    </a:lnTo>
                    <a:lnTo>
                      <a:pt x="101" y="32"/>
                    </a:lnTo>
                    <a:lnTo>
                      <a:pt x="103" y="32"/>
                    </a:lnTo>
                    <a:lnTo>
                      <a:pt x="103" y="33"/>
                    </a:lnTo>
                    <a:lnTo>
                      <a:pt x="101" y="33"/>
                    </a:lnTo>
                    <a:lnTo>
                      <a:pt x="103" y="33"/>
                    </a:lnTo>
                    <a:lnTo>
                      <a:pt x="101" y="33"/>
                    </a:lnTo>
                    <a:lnTo>
                      <a:pt x="101" y="35"/>
                    </a:lnTo>
                    <a:lnTo>
                      <a:pt x="103" y="35"/>
                    </a:lnTo>
                    <a:lnTo>
                      <a:pt x="103" y="37"/>
                    </a:lnTo>
                    <a:lnTo>
                      <a:pt x="101" y="37"/>
                    </a:lnTo>
                    <a:lnTo>
                      <a:pt x="103" y="37"/>
                    </a:lnTo>
                    <a:lnTo>
                      <a:pt x="103" y="38"/>
                    </a:lnTo>
                    <a:lnTo>
                      <a:pt x="103" y="37"/>
                    </a:lnTo>
                    <a:lnTo>
                      <a:pt x="105" y="37"/>
                    </a:lnTo>
                    <a:lnTo>
                      <a:pt x="105" y="38"/>
                    </a:lnTo>
                    <a:lnTo>
                      <a:pt x="103" y="38"/>
                    </a:lnTo>
                    <a:lnTo>
                      <a:pt x="105" y="38"/>
                    </a:lnTo>
                    <a:lnTo>
                      <a:pt x="103" y="38"/>
                    </a:lnTo>
                    <a:lnTo>
                      <a:pt x="103" y="40"/>
                    </a:lnTo>
                    <a:lnTo>
                      <a:pt x="105" y="40"/>
                    </a:lnTo>
                    <a:lnTo>
                      <a:pt x="105" y="42"/>
                    </a:lnTo>
                    <a:lnTo>
                      <a:pt x="105" y="40"/>
                    </a:lnTo>
                    <a:lnTo>
                      <a:pt x="105" y="42"/>
                    </a:lnTo>
                    <a:lnTo>
                      <a:pt x="106" y="42"/>
                    </a:lnTo>
                    <a:lnTo>
                      <a:pt x="105" y="42"/>
                    </a:lnTo>
                    <a:lnTo>
                      <a:pt x="106" y="42"/>
                    </a:lnTo>
                    <a:lnTo>
                      <a:pt x="106" y="43"/>
                    </a:lnTo>
                    <a:lnTo>
                      <a:pt x="108" y="43"/>
                    </a:lnTo>
                    <a:lnTo>
                      <a:pt x="110" y="43"/>
                    </a:lnTo>
                    <a:lnTo>
                      <a:pt x="108" y="43"/>
                    </a:lnTo>
                    <a:lnTo>
                      <a:pt x="108" y="42"/>
                    </a:lnTo>
                    <a:lnTo>
                      <a:pt x="110" y="42"/>
                    </a:lnTo>
                    <a:lnTo>
                      <a:pt x="110" y="43"/>
                    </a:lnTo>
                    <a:lnTo>
                      <a:pt x="110" y="45"/>
                    </a:lnTo>
                    <a:lnTo>
                      <a:pt x="110" y="47"/>
                    </a:lnTo>
                    <a:lnTo>
                      <a:pt x="108" y="47"/>
                    </a:lnTo>
                    <a:lnTo>
                      <a:pt x="110" y="47"/>
                    </a:lnTo>
                    <a:lnTo>
                      <a:pt x="110" y="48"/>
                    </a:lnTo>
                    <a:lnTo>
                      <a:pt x="110" y="47"/>
                    </a:lnTo>
                    <a:lnTo>
                      <a:pt x="111" y="47"/>
                    </a:lnTo>
                    <a:lnTo>
                      <a:pt x="111" y="48"/>
                    </a:lnTo>
                    <a:lnTo>
                      <a:pt x="110" y="48"/>
                    </a:lnTo>
                    <a:lnTo>
                      <a:pt x="110" y="50"/>
                    </a:lnTo>
                    <a:lnTo>
                      <a:pt x="111" y="50"/>
                    </a:lnTo>
                    <a:lnTo>
                      <a:pt x="113" y="50"/>
                    </a:lnTo>
                    <a:lnTo>
                      <a:pt x="113" y="48"/>
                    </a:lnTo>
                    <a:lnTo>
                      <a:pt x="113" y="50"/>
                    </a:lnTo>
                    <a:lnTo>
                      <a:pt x="111" y="50"/>
                    </a:lnTo>
                    <a:lnTo>
                      <a:pt x="113" y="50"/>
                    </a:lnTo>
                    <a:lnTo>
                      <a:pt x="113" y="52"/>
                    </a:lnTo>
                    <a:lnTo>
                      <a:pt x="111" y="52"/>
                    </a:lnTo>
                    <a:lnTo>
                      <a:pt x="113" y="52"/>
                    </a:lnTo>
                    <a:lnTo>
                      <a:pt x="113" y="53"/>
                    </a:lnTo>
                    <a:lnTo>
                      <a:pt x="113" y="55"/>
                    </a:lnTo>
                    <a:lnTo>
                      <a:pt x="113" y="57"/>
                    </a:lnTo>
                    <a:lnTo>
                      <a:pt x="115" y="57"/>
                    </a:lnTo>
                    <a:lnTo>
                      <a:pt x="115" y="55"/>
                    </a:lnTo>
                    <a:lnTo>
                      <a:pt x="115" y="57"/>
                    </a:lnTo>
                    <a:lnTo>
                      <a:pt x="116" y="57"/>
                    </a:lnTo>
                    <a:lnTo>
                      <a:pt x="118" y="57"/>
                    </a:lnTo>
                    <a:lnTo>
                      <a:pt x="120" y="57"/>
                    </a:lnTo>
                    <a:lnTo>
                      <a:pt x="120" y="58"/>
                    </a:lnTo>
                    <a:lnTo>
                      <a:pt x="121" y="58"/>
                    </a:lnTo>
                    <a:lnTo>
                      <a:pt x="123" y="58"/>
                    </a:lnTo>
                    <a:lnTo>
                      <a:pt x="123" y="57"/>
                    </a:lnTo>
                    <a:lnTo>
                      <a:pt x="121" y="57"/>
                    </a:lnTo>
                    <a:lnTo>
                      <a:pt x="121" y="55"/>
                    </a:lnTo>
                    <a:lnTo>
                      <a:pt x="121" y="53"/>
                    </a:lnTo>
                    <a:lnTo>
                      <a:pt x="121" y="55"/>
                    </a:lnTo>
                    <a:lnTo>
                      <a:pt x="123" y="55"/>
                    </a:lnTo>
                    <a:lnTo>
                      <a:pt x="123" y="53"/>
                    </a:lnTo>
                    <a:lnTo>
                      <a:pt x="125" y="53"/>
                    </a:lnTo>
                    <a:lnTo>
                      <a:pt x="125" y="55"/>
                    </a:lnTo>
                    <a:lnTo>
                      <a:pt x="126" y="55"/>
                    </a:lnTo>
                    <a:lnTo>
                      <a:pt x="125" y="55"/>
                    </a:lnTo>
                    <a:lnTo>
                      <a:pt x="125" y="53"/>
                    </a:lnTo>
                    <a:lnTo>
                      <a:pt x="126" y="53"/>
                    </a:lnTo>
                    <a:lnTo>
                      <a:pt x="126" y="52"/>
                    </a:lnTo>
                    <a:lnTo>
                      <a:pt x="125" y="52"/>
                    </a:lnTo>
                    <a:lnTo>
                      <a:pt x="125" y="50"/>
                    </a:lnTo>
                    <a:lnTo>
                      <a:pt x="126" y="50"/>
                    </a:lnTo>
                    <a:lnTo>
                      <a:pt x="128" y="50"/>
                    </a:lnTo>
                    <a:lnTo>
                      <a:pt x="128" y="48"/>
                    </a:lnTo>
                    <a:lnTo>
                      <a:pt x="126" y="48"/>
                    </a:lnTo>
                    <a:lnTo>
                      <a:pt x="126" y="47"/>
                    </a:lnTo>
                    <a:lnTo>
                      <a:pt x="128" y="47"/>
                    </a:lnTo>
                    <a:lnTo>
                      <a:pt x="126" y="47"/>
                    </a:lnTo>
                    <a:lnTo>
                      <a:pt x="126" y="45"/>
                    </a:lnTo>
                    <a:lnTo>
                      <a:pt x="128" y="45"/>
                    </a:lnTo>
                    <a:lnTo>
                      <a:pt x="128" y="43"/>
                    </a:lnTo>
                    <a:lnTo>
                      <a:pt x="128" y="45"/>
                    </a:lnTo>
                    <a:lnTo>
                      <a:pt x="130" y="45"/>
                    </a:lnTo>
                    <a:lnTo>
                      <a:pt x="131" y="45"/>
                    </a:lnTo>
                    <a:lnTo>
                      <a:pt x="131" y="43"/>
                    </a:lnTo>
                    <a:lnTo>
                      <a:pt x="130" y="43"/>
                    </a:lnTo>
                    <a:lnTo>
                      <a:pt x="131" y="43"/>
                    </a:lnTo>
                    <a:lnTo>
                      <a:pt x="133" y="43"/>
                    </a:lnTo>
                    <a:lnTo>
                      <a:pt x="131" y="43"/>
                    </a:lnTo>
                    <a:lnTo>
                      <a:pt x="133" y="43"/>
                    </a:lnTo>
                    <a:lnTo>
                      <a:pt x="131" y="43"/>
                    </a:lnTo>
                    <a:lnTo>
                      <a:pt x="131" y="42"/>
                    </a:lnTo>
                    <a:lnTo>
                      <a:pt x="133" y="42"/>
                    </a:lnTo>
                    <a:lnTo>
                      <a:pt x="133" y="40"/>
                    </a:lnTo>
                    <a:lnTo>
                      <a:pt x="133" y="42"/>
                    </a:lnTo>
                    <a:lnTo>
                      <a:pt x="135" y="42"/>
                    </a:lnTo>
                    <a:lnTo>
                      <a:pt x="135" y="43"/>
                    </a:lnTo>
                    <a:lnTo>
                      <a:pt x="133" y="43"/>
                    </a:lnTo>
                    <a:lnTo>
                      <a:pt x="133" y="45"/>
                    </a:lnTo>
                    <a:lnTo>
                      <a:pt x="135" y="45"/>
                    </a:lnTo>
                    <a:lnTo>
                      <a:pt x="135" y="43"/>
                    </a:lnTo>
                    <a:lnTo>
                      <a:pt x="135" y="45"/>
                    </a:lnTo>
                    <a:lnTo>
                      <a:pt x="136" y="45"/>
                    </a:lnTo>
                    <a:lnTo>
                      <a:pt x="135" y="45"/>
                    </a:lnTo>
                    <a:lnTo>
                      <a:pt x="136" y="45"/>
                    </a:lnTo>
                    <a:lnTo>
                      <a:pt x="136" y="47"/>
                    </a:lnTo>
                    <a:lnTo>
                      <a:pt x="138" y="47"/>
                    </a:lnTo>
                    <a:lnTo>
                      <a:pt x="140" y="47"/>
                    </a:lnTo>
                    <a:lnTo>
                      <a:pt x="138" y="47"/>
                    </a:lnTo>
                    <a:lnTo>
                      <a:pt x="138" y="48"/>
                    </a:lnTo>
                    <a:lnTo>
                      <a:pt x="138" y="47"/>
                    </a:lnTo>
                    <a:lnTo>
                      <a:pt x="138" y="48"/>
                    </a:lnTo>
                    <a:lnTo>
                      <a:pt x="140" y="48"/>
                    </a:lnTo>
                    <a:lnTo>
                      <a:pt x="138" y="48"/>
                    </a:lnTo>
                    <a:lnTo>
                      <a:pt x="138" y="50"/>
                    </a:lnTo>
                    <a:lnTo>
                      <a:pt x="140" y="50"/>
                    </a:lnTo>
                    <a:lnTo>
                      <a:pt x="141" y="50"/>
                    </a:lnTo>
                    <a:lnTo>
                      <a:pt x="141" y="48"/>
                    </a:lnTo>
                    <a:lnTo>
                      <a:pt x="143" y="48"/>
                    </a:lnTo>
                    <a:lnTo>
                      <a:pt x="145" y="48"/>
                    </a:lnTo>
                    <a:lnTo>
                      <a:pt x="145" y="50"/>
                    </a:lnTo>
                    <a:lnTo>
                      <a:pt x="146" y="50"/>
                    </a:lnTo>
                    <a:lnTo>
                      <a:pt x="146" y="52"/>
                    </a:lnTo>
                    <a:lnTo>
                      <a:pt x="148" y="52"/>
                    </a:lnTo>
                    <a:lnTo>
                      <a:pt x="148" y="50"/>
                    </a:lnTo>
                    <a:lnTo>
                      <a:pt x="146" y="50"/>
                    </a:lnTo>
                    <a:lnTo>
                      <a:pt x="148" y="50"/>
                    </a:lnTo>
                    <a:lnTo>
                      <a:pt x="150" y="50"/>
                    </a:lnTo>
                    <a:lnTo>
                      <a:pt x="150" y="52"/>
                    </a:lnTo>
                    <a:lnTo>
                      <a:pt x="150" y="50"/>
                    </a:lnTo>
                    <a:lnTo>
                      <a:pt x="151" y="50"/>
                    </a:lnTo>
                    <a:lnTo>
                      <a:pt x="151" y="52"/>
                    </a:lnTo>
                    <a:lnTo>
                      <a:pt x="153" y="52"/>
                    </a:lnTo>
                    <a:lnTo>
                      <a:pt x="153" y="50"/>
                    </a:lnTo>
                    <a:lnTo>
                      <a:pt x="155" y="50"/>
                    </a:lnTo>
                    <a:lnTo>
                      <a:pt x="155" y="52"/>
                    </a:lnTo>
                    <a:lnTo>
                      <a:pt x="156" y="52"/>
                    </a:lnTo>
                    <a:lnTo>
                      <a:pt x="156" y="50"/>
                    </a:lnTo>
                    <a:lnTo>
                      <a:pt x="158" y="50"/>
                    </a:lnTo>
                    <a:lnTo>
                      <a:pt x="158" y="52"/>
                    </a:lnTo>
                    <a:lnTo>
                      <a:pt x="156" y="52"/>
                    </a:lnTo>
                    <a:lnTo>
                      <a:pt x="158" y="52"/>
                    </a:lnTo>
                    <a:lnTo>
                      <a:pt x="158" y="53"/>
                    </a:lnTo>
                    <a:lnTo>
                      <a:pt x="160" y="53"/>
                    </a:lnTo>
                    <a:lnTo>
                      <a:pt x="160" y="52"/>
                    </a:lnTo>
                    <a:lnTo>
                      <a:pt x="161" y="52"/>
                    </a:lnTo>
                    <a:lnTo>
                      <a:pt x="161" y="53"/>
                    </a:lnTo>
                    <a:lnTo>
                      <a:pt x="163" y="53"/>
                    </a:lnTo>
                    <a:lnTo>
                      <a:pt x="163" y="55"/>
                    </a:lnTo>
                    <a:lnTo>
                      <a:pt x="165" y="55"/>
                    </a:lnTo>
                    <a:lnTo>
                      <a:pt x="165" y="53"/>
                    </a:lnTo>
                    <a:lnTo>
                      <a:pt x="165" y="55"/>
                    </a:lnTo>
                    <a:lnTo>
                      <a:pt x="165" y="57"/>
                    </a:lnTo>
                    <a:lnTo>
                      <a:pt x="165" y="55"/>
                    </a:lnTo>
                    <a:lnTo>
                      <a:pt x="166" y="55"/>
                    </a:lnTo>
                    <a:lnTo>
                      <a:pt x="166" y="57"/>
                    </a:lnTo>
                    <a:lnTo>
                      <a:pt x="168" y="57"/>
                    </a:lnTo>
                    <a:lnTo>
                      <a:pt x="168" y="55"/>
                    </a:lnTo>
                    <a:lnTo>
                      <a:pt x="168" y="57"/>
                    </a:lnTo>
                    <a:lnTo>
                      <a:pt x="166" y="57"/>
                    </a:lnTo>
                    <a:lnTo>
                      <a:pt x="168" y="57"/>
                    </a:lnTo>
                    <a:lnTo>
                      <a:pt x="168" y="58"/>
                    </a:lnTo>
                    <a:lnTo>
                      <a:pt x="168" y="57"/>
                    </a:lnTo>
                    <a:lnTo>
                      <a:pt x="168" y="58"/>
                    </a:lnTo>
                    <a:lnTo>
                      <a:pt x="170" y="58"/>
                    </a:lnTo>
                    <a:lnTo>
                      <a:pt x="168" y="58"/>
                    </a:lnTo>
                    <a:lnTo>
                      <a:pt x="170" y="58"/>
                    </a:lnTo>
                    <a:lnTo>
                      <a:pt x="171" y="58"/>
                    </a:lnTo>
                    <a:lnTo>
                      <a:pt x="173" y="58"/>
                    </a:lnTo>
                    <a:lnTo>
                      <a:pt x="175" y="58"/>
                    </a:lnTo>
                    <a:lnTo>
                      <a:pt x="175" y="60"/>
                    </a:lnTo>
                    <a:lnTo>
                      <a:pt x="175" y="62"/>
                    </a:lnTo>
                    <a:lnTo>
                      <a:pt x="173" y="62"/>
                    </a:lnTo>
                    <a:lnTo>
                      <a:pt x="173" y="63"/>
                    </a:lnTo>
                    <a:lnTo>
                      <a:pt x="175" y="63"/>
                    </a:lnTo>
                    <a:lnTo>
                      <a:pt x="173" y="63"/>
                    </a:lnTo>
                    <a:lnTo>
                      <a:pt x="173" y="65"/>
                    </a:lnTo>
                    <a:lnTo>
                      <a:pt x="173" y="67"/>
                    </a:lnTo>
                    <a:lnTo>
                      <a:pt x="173" y="68"/>
                    </a:lnTo>
                    <a:lnTo>
                      <a:pt x="173" y="70"/>
                    </a:lnTo>
                    <a:lnTo>
                      <a:pt x="171" y="70"/>
                    </a:lnTo>
                    <a:lnTo>
                      <a:pt x="173" y="70"/>
                    </a:lnTo>
                    <a:lnTo>
                      <a:pt x="171" y="70"/>
                    </a:lnTo>
                    <a:lnTo>
                      <a:pt x="171" y="72"/>
                    </a:lnTo>
                    <a:lnTo>
                      <a:pt x="173" y="72"/>
                    </a:lnTo>
                    <a:lnTo>
                      <a:pt x="171" y="73"/>
                    </a:lnTo>
                    <a:lnTo>
                      <a:pt x="173" y="73"/>
                    </a:lnTo>
                    <a:lnTo>
                      <a:pt x="173" y="75"/>
                    </a:lnTo>
                    <a:lnTo>
                      <a:pt x="173" y="77"/>
                    </a:lnTo>
                    <a:lnTo>
                      <a:pt x="173" y="78"/>
                    </a:lnTo>
                    <a:lnTo>
                      <a:pt x="173" y="77"/>
                    </a:lnTo>
                    <a:lnTo>
                      <a:pt x="173" y="78"/>
                    </a:lnTo>
                    <a:lnTo>
                      <a:pt x="175" y="78"/>
                    </a:lnTo>
                    <a:lnTo>
                      <a:pt x="173" y="78"/>
                    </a:lnTo>
                    <a:lnTo>
                      <a:pt x="175" y="78"/>
                    </a:lnTo>
                    <a:lnTo>
                      <a:pt x="175" y="80"/>
                    </a:lnTo>
                    <a:lnTo>
                      <a:pt x="173" y="80"/>
                    </a:lnTo>
                    <a:lnTo>
                      <a:pt x="175" y="80"/>
                    </a:lnTo>
                    <a:lnTo>
                      <a:pt x="173" y="80"/>
                    </a:lnTo>
                    <a:lnTo>
                      <a:pt x="175" y="80"/>
                    </a:lnTo>
                    <a:lnTo>
                      <a:pt x="173" y="80"/>
                    </a:lnTo>
                    <a:lnTo>
                      <a:pt x="175" y="80"/>
                    </a:lnTo>
                    <a:lnTo>
                      <a:pt x="175" y="81"/>
                    </a:lnTo>
                    <a:lnTo>
                      <a:pt x="175" y="83"/>
                    </a:lnTo>
                    <a:lnTo>
                      <a:pt x="176" y="83"/>
                    </a:lnTo>
                    <a:lnTo>
                      <a:pt x="176" y="85"/>
                    </a:lnTo>
                    <a:lnTo>
                      <a:pt x="178" y="85"/>
                    </a:lnTo>
                    <a:lnTo>
                      <a:pt x="176" y="85"/>
                    </a:lnTo>
                    <a:lnTo>
                      <a:pt x="176" y="86"/>
                    </a:lnTo>
                    <a:lnTo>
                      <a:pt x="178" y="86"/>
                    </a:lnTo>
                    <a:lnTo>
                      <a:pt x="176" y="86"/>
                    </a:lnTo>
                    <a:lnTo>
                      <a:pt x="178" y="86"/>
                    </a:lnTo>
                    <a:lnTo>
                      <a:pt x="178" y="88"/>
                    </a:lnTo>
                    <a:lnTo>
                      <a:pt x="179" y="88"/>
                    </a:lnTo>
                    <a:lnTo>
                      <a:pt x="181" y="88"/>
                    </a:lnTo>
                    <a:lnTo>
                      <a:pt x="183" y="88"/>
                    </a:lnTo>
                    <a:lnTo>
                      <a:pt x="183" y="90"/>
                    </a:lnTo>
                    <a:lnTo>
                      <a:pt x="184" y="90"/>
                    </a:lnTo>
                    <a:lnTo>
                      <a:pt x="186" y="90"/>
                    </a:lnTo>
                    <a:lnTo>
                      <a:pt x="188" y="90"/>
                    </a:lnTo>
                    <a:lnTo>
                      <a:pt x="189" y="90"/>
                    </a:lnTo>
                    <a:lnTo>
                      <a:pt x="188" y="90"/>
                    </a:lnTo>
                    <a:lnTo>
                      <a:pt x="188" y="88"/>
                    </a:lnTo>
                    <a:lnTo>
                      <a:pt x="189" y="88"/>
                    </a:lnTo>
                    <a:lnTo>
                      <a:pt x="191" y="88"/>
                    </a:lnTo>
                    <a:lnTo>
                      <a:pt x="191" y="90"/>
                    </a:lnTo>
                    <a:lnTo>
                      <a:pt x="191" y="91"/>
                    </a:lnTo>
                    <a:lnTo>
                      <a:pt x="189" y="91"/>
                    </a:lnTo>
                    <a:lnTo>
                      <a:pt x="191" y="91"/>
                    </a:lnTo>
                    <a:lnTo>
                      <a:pt x="191" y="93"/>
                    </a:lnTo>
                    <a:lnTo>
                      <a:pt x="189" y="93"/>
                    </a:lnTo>
                    <a:lnTo>
                      <a:pt x="191" y="93"/>
                    </a:lnTo>
                    <a:lnTo>
                      <a:pt x="191" y="95"/>
                    </a:lnTo>
                    <a:lnTo>
                      <a:pt x="191" y="96"/>
                    </a:lnTo>
                    <a:lnTo>
                      <a:pt x="189" y="95"/>
                    </a:lnTo>
                    <a:lnTo>
                      <a:pt x="189" y="96"/>
                    </a:lnTo>
                    <a:lnTo>
                      <a:pt x="191" y="96"/>
                    </a:lnTo>
                    <a:lnTo>
                      <a:pt x="189" y="96"/>
                    </a:lnTo>
                    <a:lnTo>
                      <a:pt x="189" y="98"/>
                    </a:lnTo>
                    <a:lnTo>
                      <a:pt x="191" y="98"/>
                    </a:lnTo>
                    <a:lnTo>
                      <a:pt x="191" y="100"/>
                    </a:lnTo>
                    <a:lnTo>
                      <a:pt x="193" y="100"/>
                    </a:lnTo>
                    <a:lnTo>
                      <a:pt x="193" y="101"/>
                    </a:lnTo>
                    <a:lnTo>
                      <a:pt x="194" y="101"/>
                    </a:lnTo>
                    <a:lnTo>
                      <a:pt x="194" y="103"/>
                    </a:lnTo>
                    <a:lnTo>
                      <a:pt x="196" y="103"/>
                    </a:lnTo>
                    <a:lnTo>
                      <a:pt x="196" y="101"/>
                    </a:lnTo>
                    <a:lnTo>
                      <a:pt x="198" y="101"/>
                    </a:lnTo>
                    <a:lnTo>
                      <a:pt x="198" y="100"/>
                    </a:lnTo>
                    <a:lnTo>
                      <a:pt x="199" y="100"/>
                    </a:lnTo>
                    <a:lnTo>
                      <a:pt x="199" y="101"/>
                    </a:lnTo>
                    <a:lnTo>
                      <a:pt x="201" y="101"/>
                    </a:lnTo>
                    <a:lnTo>
                      <a:pt x="199" y="101"/>
                    </a:lnTo>
                    <a:lnTo>
                      <a:pt x="201" y="101"/>
                    </a:lnTo>
                    <a:lnTo>
                      <a:pt x="201" y="103"/>
                    </a:lnTo>
                    <a:lnTo>
                      <a:pt x="203" y="103"/>
                    </a:lnTo>
                    <a:lnTo>
                      <a:pt x="203" y="101"/>
                    </a:lnTo>
                    <a:lnTo>
                      <a:pt x="203" y="103"/>
                    </a:lnTo>
                    <a:lnTo>
                      <a:pt x="203" y="101"/>
                    </a:lnTo>
                    <a:lnTo>
                      <a:pt x="204" y="101"/>
                    </a:lnTo>
                    <a:lnTo>
                      <a:pt x="204" y="103"/>
                    </a:lnTo>
                    <a:lnTo>
                      <a:pt x="204" y="101"/>
                    </a:lnTo>
                    <a:lnTo>
                      <a:pt x="204" y="103"/>
                    </a:lnTo>
                    <a:lnTo>
                      <a:pt x="204" y="105"/>
                    </a:lnTo>
                    <a:lnTo>
                      <a:pt x="204" y="103"/>
                    </a:lnTo>
                    <a:lnTo>
                      <a:pt x="204" y="105"/>
                    </a:lnTo>
                    <a:lnTo>
                      <a:pt x="206" y="105"/>
                    </a:lnTo>
                    <a:lnTo>
                      <a:pt x="208" y="105"/>
                    </a:lnTo>
                    <a:lnTo>
                      <a:pt x="208" y="106"/>
                    </a:lnTo>
                    <a:lnTo>
                      <a:pt x="209" y="106"/>
                    </a:lnTo>
                    <a:lnTo>
                      <a:pt x="209" y="108"/>
                    </a:lnTo>
                    <a:lnTo>
                      <a:pt x="211" y="108"/>
                    </a:lnTo>
                    <a:lnTo>
                      <a:pt x="211" y="106"/>
                    </a:lnTo>
                    <a:lnTo>
                      <a:pt x="211" y="108"/>
                    </a:lnTo>
                    <a:lnTo>
                      <a:pt x="213" y="108"/>
                    </a:lnTo>
                    <a:lnTo>
                      <a:pt x="213" y="110"/>
                    </a:lnTo>
                    <a:lnTo>
                      <a:pt x="214" y="110"/>
                    </a:lnTo>
                    <a:lnTo>
                      <a:pt x="216" y="110"/>
                    </a:lnTo>
                    <a:lnTo>
                      <a:pt x="218" y="110"/>
                    </a:lnTo>
                    <a:lnTo>
                      <a:pt x="219" y="110"/>
                    </a:lnTo>
                    <a:lnTo>
                      <a:pt x="218" y="110"/>
                    </a:lnTo>
                    <a:lnTo>
                      <a:pt x="219" y="110"/>
                    </a:lnTo>
                    <a:lnTo>
                      <a:pt x="219" y="111"/>
                    </a:lnTo>
                    <a:lnTo>
                      <a:pt x="219" y="113"/>
                    </a:lnTo>
                    <a:lnTo>
                      <a:pt x="221" y="113"/>
                    </a:lnTo>
                    <a:lnTo>
                      <a:pt x="221" y="115"/>
                    </a:lnTo>
                    <a:lnTo>
                      <a:pt x="223" y="115"/>
                    </a:lnTo>
                    <a:lnTo>
                      <a:pt x="223" y="113"/>
                    </a:lnTo>
                    <a:lnTo>
                      <a:pt x="223" y="115"/>
                    </a:lnTo>
                    <a:lnTo>
                      <a:pt x="224" y="115"/>
                    </a:lnTo>
                    <a:lnTo>
                      <a:pt x="224" y="113"/>
                    </a:lnTo>
                    <a:lnTo>
                      <a:pt x="224" y="115"/>
                    </a:lnTo>
                    <a:lnTo>
                      <a:pt x="224" y="113"/>
                    </a:lnTo>
                    <a:lnTo>
                      <a:pt x="224" y="115"/>
                    </a:lnTo>
                    <a:lnTo>
                      <a:pt x="226" y="115"/>
                    </a:lnTo>
                    <a:lnTo>
                      <a:pt x="226" y="116"/>
                    </a:lnTo>
                    <a:lnTo>
                      <a:pt x="228" y="116"/>
                    </a:lnTo>
                    <a:lnTo>
                      <a:pt x="229" y="116"/>
                    </a:lnTo>
                    <a:lnTo>
                      <a:pt x="229" y="118"/>
                    </a:lnTo>
                    <a:lnTo>
                      <a:pt x="229" y="120"/>
                    </a:lnTo>
                    <a:lnTo>
                      <a:pt x="231" y="120"/>
                    </a:lnTo>
                    <a:lnTo>
                      <a:pt x="231" y="121"/>
                    </a:lnTo>
                    <a:lnTo>
                      <a:pt x="233" y="121"/>
                    </a:lnTo>
                    <a:lnTo>
                      <a:pt x="233" y="120"/>
                    </a:lnTo>
                    <a:lnTo>
                      <a:pt x="233" y="121"/>
                    </a:lnTo>
                    <a:lnTo>
                      <a:pt x="233" y="123"/>
                    </a:lnTo>
                    <a:lnTo>
                      <a:pt x="234" y="123"/>
                    </a:lnTo>
                    <a:lnTo>
                      <a:pt x="236" y="123"/>
                    </a:lnTo>
                    <a:lnTo>
                      <a:pt x="234" y="123"/>
                    </a:lnTo>
                    <a:lnTo>
                      <a:pt x="236" y="123"/>
                    </a:lnTo>
                    <a:lnTo>
                      <a:pt x="234" y="123"/>
                    </a:lnTo>
                    <a:lnTo>
                      <a:pt x="236" y="123"/>
                    </a:lnTo>
                    <a:lnTo>
                      <a:pt x="238" y="123"/>
                    </a:lnTo>
                    <a:lnTo>
                      <a:pt x="238" y="125"/>
                    </a:lnTo>
                    <a:lnTo>
                      <a:pt x="238" y="126"/>
                    </a:lnTo>
                    <a:lnTo>
                      <a:pt x="239" y="126"/>
                    </a:lnTo>
                    <a:lnTo>
                      <a:pt x="239" y="128"/>
                    </a:lnTo>
                    <a:lnTo>
                      <a:pt x="241" y="128"/>
                    </a:lnTo>
                    <a:lnTo>
                      <a:pt x="243" y="128"/>
                    </a:lnTo>
                    <a:lnTo>
                      <a:pt x="244" y="128"/>
                    </a:lnTo>
                    <a:lnTo>
                      <a:pt x="246" y="128"/>
                    </a:lnTo>
                    <a:lnTo>
                      <a:pt x="244" y="128"/>
                    </a:lnTo>
                    <a:lnTo>
                      <a:pt x="244" y="130"/>
                    </a:lnTo>
                    <a:lnTo>
                      <a:pt x="246" y="130"/>
                    </a:lnTo>
                    <a:lnTo>
                      <a:pt x="248" y="130"/>
                    </a:lnTo>
                    <a:lnTo>
                      <a:pt x="246" y="130"/>
                    </a:lnTo>
                    <a:lnTo>
                      <a:pt x="248" y="130"/>
                    </a:lnTo>
                    <a:lnTo>
                      <a:pt x="248" y="131"/>
                    </a:lnTo>
                    <a:lnTo>
                      <a:pt x="249" y="131"/>
                    </a:lnTo>
                    <a:lnTo>
                      <a:pt x="249" y="133"/>
                    </a:lnTo>
                    <a:lnTo>
                      <a:pt x="248" y="133"/>
                    </a:lnTo>
                    <a:lnTo>
                      <a:pt x="249" y="133"/>
                    </a:lnTo>
                    <a:lnTo>
                      <a:pt x="248" y="133"/>
                    </a:lnTo>
                    <a:lnTo>
                      <a:pt x="249" y="133"/>
                    </a:lnTo>
                    <a:lnTo>
                      <a:pt x="248" y="133"/>
                    </a:lnTo>
                    <a:lnTo>
                      <a:pt x="249" y="133"/>
                    </a:lnTo>
                    <a:lnTo>
                      <a:pt x="249" y="135"/>
                    </a:lnTo>
                    <a:lnTo>
                      <a:pt x="249" y="136"/>
                    </a:lnTo>
                    <a:lnTo>
                      <a:pt x="251" y="136"/>
                    </a:lnTo>
                    <a:lnTo>
                      <a:pt x="251" y="138"/>
                    </a:lnTo>
                    <a:lnTo>
                      <a:pt x="253" y="138"/>
                    </a:lnTo>
                    <a:lnTo>
                      <a:pt x="251" y="138"/>
                    </a:lnTo>
                    <a:lnTo>
                      <a:pt x="251" y="140"/>
                    </a:lnTo>
                    <a:lnTo>
                      <a:pt x="253" y="140"/>
                    </a:lnTo>
                    <a:lnTo>
                      <a:pt x="251" y="140"/>
                    </a:lnTo>
                    <a:lnTo>
                      <a:pt x="253" y="140"/>
                    </a:lnTo>
                    <a:lnTo>
                      <a:pt x="253" y="141"/>
                    </a:lnTo>
                    <a:lnTo>
                      <a:pt x="254" y="141"/>
                    </a:lnTo>
                    <a:lnTo>
                      <a:pt x="256" y="141"/>
                    </a:lnTo>
                    <a:lnTo>
                      <a:pt x="256" y="143"/>
                    </a:lnTo>
                    <a:lnTo>
                      <a:pt x="258" y="143"/>
                    </a:lnTo>
                    <a:lnTo>
                      <a:pt x="256" y="143"/>
                    </a:lnTo>
                    <a:lnTo>
                      <a:pt x="258" y="143"/>
                    </a:lnTo>
                    <a:lnTo>
                      <a:pt x="258" y="145"/>
                    </a:lnTo>
                    <a:lnTo>
                      <a:pt x="258" y="143"/>
                    </a:lnTo>
                    <a:lnTo>
                      <a:pt x="258" y="145"/>
                    </a:lnTo>
                    <a:lnTo>
                      <a:pt x="259" y="145"/>
                    </a:lnTo>
                    <a:lnTo>
                      <a:pt x="259" y="146"/>
                    </a:lnTo>
                    <a:lnTo>
                      <a:pt x="261" y="146"/>
                    </a:lnTo>
                    <a:lnTo>
                      <a:pt x="262" y="146"/>
                    </a:lnTo>
                    <a:lnTo>
                      <a:pt x="262" y="148"/>
                    </a:lnTo>
                    <a:lnTo>
                      <a:pt x="262" y="146"/>
                    </a:lnTo>
                    <a:lnTo>
                      <a:pt x="262" y="148"/>
                    </a:lnTo>
                    <a:lnTo>
                      <a:pt x="264" y="148"/>
                    </a:lnTo>
                    <a:lnTo>
                      <a:pt x="264" y="150"/>
                    </a:lnTo>
                    <a:lnTo>
                      <a:pt x="266" y="150"/>
                    </a:lnTo>
                    <a:lnTo>
                      <a:pt x="266" y="148"/>
                    </a:lnTo>
                    <a:lnTo>
                      <a:pt x="266" y="150"/>
                    </a:lnTo>
                    <a:lnTo>
                      <a:pt x="266" y="151"/>
                    </a:lnTo>
                    <a:lnTo>
                      <a:pt x="267" y="151"/>
                    </a:lnTo>
                    <a:lnTo>
                      <a:pt x="266" y="151"/>
                    </a:lnTo>
                    <a:lnTo>
                      <a:pt x="267" y="151"/>
                    </a:lnTo>
                    <a:lnTo>
                      <a:pt x="267" y="150"/>
                    </a:lnTo>
                    <a:lnTo>
                      <a:pt x="267" y="151"/>
                    </a:lnTo>
                    <a:lnTo>
                      <a:pt x="269" y="151"/>
                    </a:lnTo>
                    <a:lnTo>
                      <a:pt x="269" y="150"/>
                    </a:lnTo>
                    <a:lnTo>
                      <a:pt x="269" y="151"/>
                    </a:lnTo>
                    <a:lnTo>
                      <a:pt x="271" y="151"/>
                    </a:lnTo>
                    <a:lnTo>
                      <a:pt x="269" y="151"/>
                    </a:lnTo>
                    <a:lnTo>
                      <a:pt x="271" y="151"/>
                    </a:lnTo>
                    <a:lnTo>
                      <a:pt x="272" y="151"/>
                    </a:lnTo>
                    <a:lnTo>
                      <a:pt x="271" y="151"/>
                    </a:lnTo>
                    <a:lnTo>
                      <a:pt x="271" y="153"/>
                    </a:lnTo>
                    <a:lnTo>
                      <a:pt x="272" y="153"/>
                    </a:lnTo>
                    <a:lnTo>
                      <a:pt x="274" y="153"/>
                    </a:lnTo>
                    <a:lnTo>
                      <a:pt x="274" y="155"/>
                    </a:lnTo>
                    <a:lnTo>
                      <a:pt x="276" y="155"/>
                    </a:lnTo>
                    <a:lnTo>
                      <a:pt x="277" y="155"/>
                    </a:lnTo>
                    <a:lnTo>
                      <a:pt x="277" y="156"/>
                    </a:lnTo>
                    <a:lnTo>
                      <a:pt x="279" y="156"/>
                    </a:lnTo>
                    <a:lnTo>
                      <a:pt x="279" y="155"/>
                    </a:lnTo>
                    <a:lnTo>
                      <a:pt x="281" y="155"/>
                    </a:lnTo>
                    <a:lnTo>
                      <a:pt x="282" y="155"/>
                    </a:lnTo>
                    <a:lnTo>
                      <a:pt x="282" y="153"/>
                    </a:lnTo>
                    <a:lnTo>
                      <a:pt x="282" y="151"/>
                    </a:lnTo>
                    <a:lnTo>
                      <a:pt x="284" y="151"/>
                    </a:lnTo>
                    <a:lnTo>
                      <a:pt x="286" y="151"/>
                    </a:lnTo>
                    <a:lnTo>
                      <a:pt x="287" y="151"/>
                    </a:lnTo>
                    <a:lnTo>
                      <a:pt x="289" y="151"/>
                    </a:lnTo>
                    <a:lnTo>
                      <a:pt x="289" y="153"/>
                    </a:lnTo>
                    <a:lnTo>
                      <a:pt x="291" y="153"/>
                    </a:lnTo>
                    <a:lnTo>
                      <a:pt x="292" y="153"/>
                    </a:lnTo>
                    <a:lnTo>
                      <a:pt x="292" y="151"/>
                    </a:lnTo>
                    <a:lnTo>
                      <a:pt x="292" y="150"/>
                    </a:lnTo>
                    <a:lnTo>
                      <a:pt x="291" y="150"/>
                    </a:lnTo>
                    <a:lnTo>
                      <a:pt x="292" y="150"/>
                    </a:lnTo>
                    <a:lnTo>
                      <a:pt x="292" y="148"/>
                    </a:lnTo>
                    <a:lnTo>
                      <a:pt x="291" y="148"/>
                    </a:lnTo>
                    <a:lnTo>
                      <a:pt x="291" y="146"/>
                    </a:lnTo>
                    <a:lnTo>
                      <a:pt x="289" y="146"/>
                    </a:lnTo>
                    <a:lnTo>
                      <a:pt x="289" y="145"/>
                    </a:lnTo>
                    <a:lnTo>
                      <a:pt x="291" y="145"/>
                    </a:lnTo>
                    <a:lnTo>
                      <a:pt x="291" y="143"/>
                    </a:lnTo>
                    <a:lnTo>
                      <a:pt x="291" y="141"/>
                    </a:lnTo>
                    <a:lnTo>
                      <a:pt x="291" y="140"/>
                    </a:lnTo>
                    <a:lnTo>
                      <a:pt x="292" y="140"/>
                    </a:lnTo>
                    <a:lnTo>
                      <a:pt x="291" y="140"/>
                    </a:lnTo>
                    <a:lnTo>
                      <a:pt x="291" y="138"/>
                    </a:lnTo>
                    <a:lnTo>
                      <a:pt x="292" y="138"/>
                    </a:lnTo>
                    <a:lnTo>
                      <a:pt x="292" y="136"/>
                    </a:lnTo>
                    <a:lnTo>
                      <a:pt x="294" y="136"/>
                    </a:lnTo>
                    <a:lnTo>
                      <a:pt x="294" y="135"/>
                    </a:lnTo>
                    <a:lnTo>
                      <a:pt x="294" y="136"/>
                    </a:lnTo>
                    <a:lnTo>
                      <a:pt x="296" y="136"/>
                    </a:lnTo>
                    <a:lnTo>
                      <a:pt x="296" y="135"/>
                    </a:lnTo>
                    <a:lnTo>
                      <a:pt x="297" y="135"/>
                    </a:lnTo>
                    <a:lnTo>
                      <a:pt x="299" y="135"/>
                    </a:lnTo>
                    <a:lnTo>
                      <a:pt x="299" y="133"/>
                    </a:lnTo>
                    <a:lnTo>
                      <a:pt x="299" y="135"/>
                    </a:lnTo>
                    <a:lnTo>
                      <a:pt x="301" y="135"/>
                    </a:lnTo>
                    <a:lnTo>
                      <a:pt x="301" y="133"/>
                    </a:lnTo>
                    <a:lnTo>
                      <a:pt x="301" y="135"/>
                    </a:lnTo>
                    <a:lnTo>
                      <a:pt x="301" y="133"/>
                    </a:lnTo>
                    <a:lnTo>
                      <a:pt x="301" y="135"/>
                    </a:lnTo>
                    <a:lnTo>
                      <a:pt x="302" y="135"/>
                    </a:lnTo>
                    <a:lnTo>
                      <a:pt x="302" y="133"/>
                    </a:lnTo>
                    <a:lnTo>
                      <a:pt x="302" y="135"/>
                    </a:lnTo>
                    <a:lnTo>
                      <a:pt x="304" y="135"/>
                    </a:lnTo>
                    <a:lnTo>
                      <a:pt x="304" y="133"/>
                    </a:lnTo>
                    <a:lnTo>
                      <a:pt x="304" y="135"/>
                    </a:lnTo>
                    <a:lnTo>
                      <a:pt x="306" y="135"/>
                    </a:lnTo>
                    <a:lnTo>
                      <a:pt x="307" y="135"/>
                    </a:lnTo>
                    <a:lnTo>
                      <a:pt x="309" y="135"/>
                    </a:lnTo>
                    <a:lnTo>
                      <a:pt x="311" y="135"/>
                    </a:lnTo>
                    <a:lnTo>
                      <a:pt x="309" y="135"/>
                    </a:lnTo>
                    <a:lnTo>
                      <a:pt x="311" y="135"/>
                    </a:lnTo>
                    <a:lnTo>
                      <a:pt x="312" y="135"/>
                    </a:lnTo>
                    <a:lnTo>
                      <a:pt x="314" y="135"/>
                    </a:lnTo>
                    <a:lnTo>
                      <a:pt x="312" y="135"/>
                    </a:lnTo>
                    <a:lnTo>
                      <a:pt x="312" y="136"/>
                    </a:lnTo>
                    <a:lnTo>
                      <a:pt x="312" y="135"/>
                    </a:lnTo>
                    <a:lnTo>
                      <a:pt x="314" y="136"/>
                    </a:lnTo>
                    <a:lnTo>
                      <a:pt x="314" y="135"/>
                    </a:lnTo>
                    <a:lnTo>
                      <a:pt x="314" y="136"/>
                    </a:lnTo>
                    <a:lnTo>
                      <a:pt x="316" y="136"/>
                    </a:lnTo>
                    <a:lnTo>
                      <a:pt x="317" y="136"/>
                    </a:lnTo>
                    <a:lnTo>
                      <a:pt x="319" y="136"/>
                    </a:lnTo>
                    <a:lnTo>
                      <a:pt x="321" y="136"/>
                    </a:lnTo>
                    <a:lnTo>
                      <a:pt x="322" y="136"/>
                    </a:lnTo>
                    <a:lnTo>
                      <a:pt x="322" y="135"/>
                    </a:lnTo>
                    <a:lnTo>
                      <a:pt x="322" y="136"/>
                    </a:lnTo>
                    <a:lnTo>
                      <a:pt x="322" y="135"/>
                    </a:lnTo>
                    <a:lnTo>
                      <a:pt x="324" y="135"/>
                    </a:lnTo>
                    <a:lnTo>
                      <a:pt x="324" y="136"/>
                    </a:lnTo>
                    <a:lnTo>
                      <a:pt x="324" y="135"/>
                    </a:lnTo>
                    <a:lnTo>
                      <a:pt x="326" y="135"/>
                    </a:lnTo>
                    <a:lnTo>
                      <a:pt x="327" y="135"/>
                    </a:lnTo>
                    <a:lnTo>
                      <a:pt x="327" y="133"/>
                    </a:lnTo>
                    <a:lnTo>
                      <a:pt x="329" y="133"/>
                    </a:lnTo>
                    <a:lnTo>
                      <a:pt x="327" y="133"/>
                    </a:lnTo>
                    <a:lnTo>
                      <a:pt x="329" y="133"/>
                    </a:lnTo>
                    <a:lnTo>
                      <a:pt x="331" y="133"/>
                    </a:lnTo>
                    <a:lnTo>
                      <a:pt x="332" y="133"/>
                    </a:lnTo>
                    <a:lnTo>
                      <a:pt x="332" y="131"/>
                    </a:lnTo>
                    <a:lnTo>
                      <a:pt x="332" y="133"/>
                    </a:lnTo>
                    <a:lnTo>
                      <a:pt x="334" y="133"/>
                    </a:lnTo>
                    <a:lnTo>
                      <a:pt x="332" y="133"/>
                    </a:lnTo>
                    <a:lnTo>
                      <a:pt x="334" y="133"/>
                    </a:lnTo>
                    <a:lnTo>
                      <a:pt x="336" y="133"/>
                    </a:lnTo>
                    <a:lnTo>
                      <a:pt x="334" y="133"/>
                    </a:lnTo>
                    <a:lnTo>
                      <a:pt x="336" y="133"/>
                    </a:lnTo>
                    <a:lnTo>
                      <a:pt x="334" y="133"/>
                    </a:lnTo>
                    <a:lnTo>
                      <a:pt x="334" y="135"/>
                    </a:lnTo>
                    <a:lnTo>
                      <a:pt x="336" y="135"/>
                    </a:lnTo>
                    <a:lnTo>
                      <a:pt x="336" y="133"/>
                    </a:lnTo>
                    <a:lnTo>
                      <a:pt x="336" y="135"/>
                    </a:lnTo>
                    <a:lnTo>
                      <a:pt x="337" y="135"/>
                    </a:lnTo>
                    <a:lnTo>
                      <a:pt x="337" y="136"/>
                    </a:lnTo>
                    <a:lnTo>
                      <a:pt x="337" y="138"/>
                    </a:lnTo>
                    <a:lnTo>
                      <a:pt x="339" y="138"/>
                    </a:lnTo>
                    <a:lnTo>
                      <a:pt x="337" y="138"/>
                    </a:lnTo>
                    <a:lnTo>
                      <a:pt x="337" y="136"/>
                    </a:lnTo>
                    <a:lnTo>
                      <a:pt x="339" y="136"/>
                    </a:lnTo>
                    <a:lnTo>
                      <a:pt x="341" y="136"/>
                    </a:lnTo>
                    <a:lnTo>
                      <a:pt x="339" y="136"/>
                    </a:lnTo>
                    <a:lnTo>
                      <a:pt x="339" y="138"/>
                    </a:lnTo>
                    <a:lnTo>
                      <a:pt x="341" y="138"/>
                    </a:lnTo>
                    <a:lnTo>
                      <a:pt x="339" y="138"/>
                    </a:lnTo>
                    <a:lnTo>
                      <a:pt x="341" y="138"/>
                    </a:lnTo>
                    <a:lnTo>
                      <a:pt x="341" y="140"/>
                    </a:lnTo>
                    <a:lnTo>
                      <a:pt x="342" y="140"/>
                    </a:lnTo>
                    <a:lnTo>
                      <a:pt x="342" y="141"/>
                    </a:lnTo>
                    <a:lnTo>
                      <a:pt x="344" y="141"/>
                    </a:lnTo>
                    <a:lnTo>
                      <a:pt x="344" y="140"/>
                    </a:lnTo>
                    <a:lnTo>
                      <a:pt x="344" y="141"/>
                    </a:lnTo>
                    <a:lnTo>
                      <a:pt x="342" y="141"/>
                    </a:lnTo>
                    <a:lnTo>
                      <a:pt x="344" y="141"/>
                    </a:lnTo>
                    <a:lnTo>
                      <a:pt x="346" y="141"/>
                    </a:lnTo>
                    <a:lnTo>
                      <a:pt x="344" y="141"/>
                    </a:lnTo>
                    <a:lnTo>
                      <a:pt x="346" y="141"/>
                    </a:lnTo>
                    <a:lnTo>
                      <a:pt x="344" y="141"/>
                    </a:lnTo>
                    <a:lnTo>
                      <a:pt x="346" y="141"/>
                    </a:lnTo>
                    <a:lnTo>
                      <a:pt x="347" y="141"/>
                    </a:lnTo>
                    <a:lnTo>
                      <a:pt x="347" y="143"/>
                    </a:lnTo>
                    <a:lnTo>
                      <a:pt x="346" y="143"/>
                    </a:lnTo>
                    <a:lnTo>
                      <a:pt x="347" y="143"/>
                    </a:lnTo>
                    <a:lnTo>
                      <a:pt x="349" y="143"/>
                    </a:lnTo>
                    <a:lnTo>
                      <a:pt x="349" y="145"/>
                    </a:lnTo>
                    <a:lnTo>
                      <a:pt x="350" y="145"/>
                    </a:lnTo>
                    <a:lnTo>
                      <a:pt x="350" y="143"/>
                    </a:lnTo>
                    <a:lnTo>
                      <a:pt x="350" y="145"/>
                    </a:lnTo>
                    <a:lnTo>
                      <a:pt x="352" y="145"/>
                    </a:lnTo>
                    <a:lnTo>
                      <a:pt x="352" y="146"/>
                    </a:lnTo>
                    <a:lnTo>
                      <a:pt x="354" y="146"/>
                    </a:lnTo>
                    <a:lnTo>
                      <a:pt x="354" y="145"/>
                    </a:lnTo>
                    <a:lnTo>
                      <a:pt x="355" y="145"/>
                    </a:lnTo>
                    <a:lnTo>
                      <a:pt x="357" y="145"/>
                    </a:lnTo>
                    <a:lnTo>
                      <a:pt x="355" y="145"/>
                    </a:lnTo>
                    <a:lnTo>
                      <a:pt x="355" y="143"/>
                    </a:lnTo>
                    <a:lnTo>
                      <a:pt x="357" y="143"/>
                    </a:lnTo>
                    <a:lnTo>
                      <a:pt x="359" y="143"/>
                    </a:lnTo>
                    <a:lnTo>
                      <a:pt x="360" y="143"/>
                    </a:lnTo>
                    <a:lnTo>
                      <a:pt x="359" y="143"/>
                    </a:lnTo>
                    <a:lnTo>
                      <a:pt x="359" y="145"/>
                    </a:lnTo>
                    <a:lnTo>
                      <a:pt x="360" y="145"/>
                    </a:lnTo>
                    <a:lnTo>
                      <a:pt x="360" y="143"/>
                    </a:lnTo>
                    <a:lnTo>
                      <a:pt x="360" y="145"/>
                    </a:lnTo>
                    <a:lnTo>
                      <a:pt x="360" y="143"/>
                    </a:lnTo>
                    <a:lnTo>
                      <a:pt x="362" y="145"/>
                    </a:lnTo>
                    <a:lnTo>
                      <a:pt x="360" y="145"/>
                    </a:lnTo>
                    <a:lnTo>
                      <a:pt x="362" y="145"/>
                    </a:lnTo>
                    <a:lnTo>
                      <a:pt x="362" y="143"/>
                    </a:lnTo>
                    <a:lnTo>
                      <a:pt x="364" y="143"/>
                    </a:lnTo>
                    <a:lnTo>
                      <a:pt x="364" y="145"/>
                    </a:lnTo>
                    <a:lnTo>
                      <a:pt x="362" y="145"/>
                    </a:lnTo>
                    <a:lnTo>
                      <a:pt x="364" y="145"/>
                    </a:lnTo>
                    <a:lnTo>
                      <a:pt x="362" y="145"/>
                    </a:lnTo>
                    <a:lnTo>
                      <a:pt x="364" y="145"/>
                    </a:lnTo>
                    <a:lnTo>
                      <a:pt x="364" y="146"/>
                    </a:lnTo>
                    <a:lnTo>
                      <a:pt x="365" y="146"/>
                    </a:lnTo>
                    <a:lnTo>
                      <a:pt x="365" y="148"/>
                    </a:lnTo>
                    <a:lnTo>
                      <a:pt x="364" y="148"/>
                    </a:lnTo>
                    <a:lnTo>
                      <a:pt x="365" y="148"/>
                    </a:lnTo>
                    <a:lnTo>
                      <a:pt x="365" y="146"/>
                    </a:lnTo>
                    <a:lnTo>
                      <a:pt x="365" y="148"/>
                    </a:lnTo>
                    <a:lnTo>
                      <a:pt x="367" y="148"/>
                    </a:lnTo>
                    <a:lnTo>
                      <a:pt x="367" y="146"/>
                    </a:lnTo>
                    <a:lnTo>
                      <a:pt x="369" y="146"/>
                    </a:lnTo>
                    <a:lnTo>
                      <a:pt x="370" y="146"/>
                    </a:lnTo>
                    <a:lnTo>
                      <a:pt x="370" y="148"/>
                    </a:lnTo>
                    <a:lnTo>
                      <a:pt x="372" y="148"/>
                    </a:lnTo>
                    <a:lnTo>
                      <a:pt x="372" y="146"/>
                    </a:lnTo>
                    <a:lnTo>
                      <a:pt x="372" y="148"/>
                    </a:lnTo>
                    <a:lnTo>
                      <a:pt x="374" y="148"/>
                    </a:lnTo>
                    <a:lnTo>
                      <a:pt x="374" y="146"/>
                    </a:lnTo>
                    <a:lnTo>
                      <a:pt x="374" y="148"/>
                    </a:lnTo>
                    <a:lnTo>
                      <a:pt x="374" y="146"/>
                    </a:lnTo>
                    <a:lnTo>
                      <a:pt x="375" y="146"/>
                    </a:lnTo>
                    <a:lnTo>
                      <a:pt x="375" y="148"/>
                    </a:lnTo>
                    <a:lnTo>
                      <a:pt x="375" y="146"/>
                    </a:lnTo>
                    <a:lnTo>
                      <a:pt x="377" y="146"/>
                    </a:lnTo>
                    <a:lnTo>
                      <a:pt x="377" y="148"/>
                    </a:lnTo>
                    <a:lnTo>
                      <a:pt x="379" y="148"/>
                    </a:lnTo>
                    <a:lnTo>
                      <a:pt x="380" y="148"/>
                    </a:lnTo>
                    <a:lnTo>
                      <a:pt x="380" y="150"/>
                    </a:lnTo>
                    <a:lnTo>
                      <a:pt x="380" y="148"/>
                    </a:lnTo>
                    <a:lnTo>
                      <a:pt x="380" y="150"/>
                    </a:lnTo>
                    <a:lnTo>
                      <a:pt x="380" y="148"/>
                    </a:lnTo>
                    <a:lnTo>
                      <a:pt x="382" y="148"/>
                    </a:lnTo>
                    <a:lnTo>
                      <a:pt x="382" y="150"/>
                    </a:lnTo>
                    <a:lnTo>
                      <a:pt x="382" y="148"/>
                    </a:lnTo>
                    <a:lnTo>
                      <a:pt x="382" y="150"/>
                    </a:lnTo>
                    <a:lnTo>
                      <a:pt x="380" y="150"/>
                    </a:lnTo>
                    <a:lnTo>
                      <a:pt x="382" y="150"/>
                    </a:lnTo>
                    <a:lnTo>
                      <a:pt x="382" y="148"/>
                    </a:lnTo>
                    <a:lnTo>
                      <a:pt x="382" y="150"/>
                    </a:lnTo>
                    <a:lnTo>
                      <a:pt x="382" y="148"/>
                    </a:lnTo>
                    <a:lnTo>
                      <a:pt x="384" y="148"/>
                    </a:lnTo>
                    <a:lnTo>
                      <a:pt x="384" y="150"/>
                    </a:lnTo>
                    <a:lnTo>
                      <a:pt x="384" y="148"/>
                    </a:lnTo>
                    <a:lnTo>
                      <a:pt x="385" y="148"/>
                    </a:lnTo>
                    <a:lnTo>
                      <a:pt x="387" y="148"/>
                    </a:lnTo>
                    <a:lnTo>
                      <a:pt x="389" y="148"/>
                    </a:lnTo>
                    <a:lnTo>
                      <a:pt x="387" y="148"/>
                    </a:lnTo>
                    <a:lnTo>
                      <a:pt x="389" y="148"/>
                    </a:lnTo>
                    <a:lnTo>
                      <a:pt x="387" y="148"/>
                    </a:lnTo>
                    <a:lnTo>
                      <a:pt x="387" y="150"/>
                    </a:lnTo>
                    <a:lnTo>
                      <a:pt x="389" y="150"/>
                    </a:lnTo>
                    <a:lnTo>
                      <a:pt x="387" y="150"/>
                    </a:lnTo>
                    <a:lnTo>
                      <a:pt x="389" y="150"/>
                    </a:lnTo>
                    <a:lnTo>
                      <a:pt x="390" y="150"/>
                    </a:lnTo>
                    <a:lnTo>
                      <a:pt x="390" y="148"/>
                    </a:lnTo>
                    <a:lnTo>
                      <a:pt x="392" y="148"/>
                    </a:lnTo>
                    <a:lnTo>
                      <a:pt x="392" y="150"/>
                    </a:lnTo>
                    <a:lnTo>
                      <a:pt x="394" y="150"/>
                    </a:lnTo>
                    <a:lnTo>
                      <a:pt x="395" y="150"/>
                    </a:lnTo>
                    <a:lnTo>
                      <a:pt x="395" y="148"/>
                    </a:lnTo>
                    <a:lnTo>
                      <a:pt x="394" y="148"/>
                    </a:lnTo>
                    <a:lnTo>
                      <a:pt x="395" y="148"/>
                    </a:lnTo>
                    <a:lnTo>
                      <a:pt x="395" y="146"/>
                    </a:lnTo>
                    <a:lnTo>
                      <a:pt x="397" y="146"/>
                    </a:lnTo>
                    <a:lnTo>
                      <a:pt x="397" y="145"/>
                    </a:lnTo>
                    <a:lnTo>
                      <a:pt x="397" y="143"/>
                    </a:lnTo>
                    <a:lnTo>
                      <a:pt x="399" y="145"/>
                    </a:lnTo>
                    <a:lnTo>
                      <a:pt x="399" y="143"/>
                    </a:lnTo>
                    <a:lnTo>
                      <a:pt x="400" y="143"/>
                    </a:lnTo>
                    <a:lnTo>
                      <a:pt x="400" y="145"/>
                    </a:lnTo>
                    <a:lnTo>
                      <a:pt x="402" y="145"/>
                    </a:lnTo>
                    <a:lnTo>
                      <a:pt x="402" y="146"/>
                    </a:lnTo>
                    <a:lnTo>
                      <a:pt x="404" y="146"/>
                    </a:lnTo>
                    <a:lnTo>
                      <a:pt x="404" y="145"/>
                    </a:lnTo>
                    <a:lnTo>
                      <a:pt x="402" y="145"/>
                    </a:lnTo>
                    <a:lnTo>
                      <a:pt x="404" y="145"/>
                    </a:lnTo>
                    <a:lnTo>
                      <a:pt x="404" y="143"/>
                    </a:lnTo>
                    <a:lnTo>
                      <a:pt x="405" y="143"/>
                    </a:lnTo>
                    <a:lnTo>
                      <a:pt x="405" y="145"/>
                    </a:lnTo>
                    <a:lnTo>
                      <a:pt x="407" y="145"/>
                    </a:lnTo>
                    <a:lnTo>
                      <a:pt x="407" y="146"/>
                    </a:lnTo>
                    <a:lnTo>
                      <a:pt x="407" y="145"/>
                    </a:lnTo>
                    <a:lnTo>
                      <a:pt x="407" y="146"/>
                    </a:lnTo>
                    <a:lnTo>
                      <a:pt x="407" y="145"/>
                    </a:lnTo>
                    <a:lnTo>
                      <a:pt x="409" y="145"/>
                    </a:lnTo>
                    <a:lnTo>
                      <a:pt x="407" y="145"/>
                    </a:lnTo>
                    <a:lnTo>
                      <a:pt x="409" y="145"/>
                    </a:lnTo>
                    <a:lnTo>
                      <a:pt x="410" y="145"/>
                    </a:lnTo>
                    <a:lnTo>
                      <a:pt x="412" y="145"/>
                    </a:lnTo>
                    <a:lnTo>
                      <a:pt x="410" y="145"/>
                    </a:lnTo>
                    <a:lnTo>
                      <a:pt x="410" y="146"/>
                    </a:lnTo>
                    <a:lnTo>
                      <a:pt x="412" y="146"/>
                    </a:lnTo>
                    <a:lnTo>
                      <a:pt x="414" y="146"/>
                    </a:lnTo>
                    <a:lnTo>
                      <a:pt x="412" y="146"/>
                    </a:lnTo>
                    <a:lnTo>
                      <a:pt x="414" y="146"/>
                    </a:lnTo>
                    <a:lnTo>
                      <a:pt x="414" y="148"/>
                    </a:lnTo>
                    <a:lnTo>
                      <a:pt x="415" y="148"/>
                    </a:lnTo>
                    <a:lnTo>
                      <a:pt x="414" y="148"/>
                    </a:lnTo>
                    <a:lnTo>
                      <a:pt x="415" y="148"/>
                    </a:lnTo>
                    <a:lnTo>
                      <a:pt x="414" y="148"/>
                    </a:lnTo>
                    <a:lnTo>
                      <a:pt x="415" y="148"/>
                    </a:lnTo>
                    <a:lnTo>
                      <a:pt x="417" y="148"/>
                    </a:lnTo>
                    <a:lnTo>
                      <a:pt x="415" y="148"/>
                    </a:lnTo>
                    <a:lnTo>
                      <a:pt x="417" y="148"/>
                    </a:lnTo>
                    <a:lnTo>
                      <a:pt x="417" y="150"/>
                    </a:lnTo>
                    <a:lnTo>
                      <a:pt x="417" y="148"/>
                    </a:lnTo>
                    <a:lnTo>
                      <a:pt x="417" y="150"/>
                    </a:lnTo>
                    <a:lnTo>
                      <a:pt x="419" y="150"/>
                    </a:lnTo>
                    <a:lnTo>
                      <a:pt x="419" y="148"/>
                    </a:lnTo>
                    <a:lnTo>
                      <a:pt x="420" y="148"/>
                    </a:lnTo>
                    <a:lnTo>
                      <a:pt x="420" y="150"/>
                    </a:lnTo>
                    <a:lnTo>
                      <a:pt x="422" y="150"/>
                    </a:lnTo>
                    <a:lnTo>
                      <a:pt x="420" y="150"/>
                    </a:lnTo>
                    <a:lnTo>
                      <a:pt x="422" y="150"/>
                    </a:lnTo>
                    <a:lnTo>
                      <a:pt x="420" y="151"/>
                    </a:lnTo>
                    <a:lnTo>
                      <a:pt x="422" y="151"/>
                    </a:lnTo>
                    <a:lnTo>
                      <a:pt x="422" y="150"/>
                    </a:lnTo>
                    <a:lnTo>
                      <a:pt x="422" y="151"/>
                    </a:lnTo>
                    <a:lnTo>
                      <a:pt x="422" y="150"/>
                    </a:lnTo>
                    <a:lnTo>
                      <a:pt x="422" y="151"/>
                    </a:lnTo>
                    <a:lnTo>
                      <a:pt x="422" y="150"/>
                    </a:lnTo>
                    <a:lnTo>
                      <a:pt x="422" y="151"/>
                    </a:lnTo>
                    <a:lnTo>
                      <a:pt x="424" y="151"/>
                    </a:lnTo>
                    <a:lnTo>
                      <a:pt x="425" y="151"/>
                    </a:lnTo>
                    <a:lnTo>
                      <a:pt x="425" y="150"/>
                    </a:lnTo>
                    <a:lnTo>
                      <a:pt x="425" y="151"/>
                    </a:lnTo>
                    <a:lnTo>
                      <a:pt x="427" y="151"/>
                    </a:lnTo>
                    <a:lnTo>
                      <a:pt x="425" y="151"/>
                    </a:lnTo>
                    <a:lnTo>
                      <a:pt x="427" y="151"/>
                    </a:lnTo>
                    <a:lnTo>
                      <a:pt x="427" y="153"/>
                    </a:lnTo>
                    <a:lnTo>
                      <a:pt x="429" y="153"/>
                    </a:lnTo>
                    <a:lnTo>
                      <a:pt x="430" y="153"/>
                    </a:lnTo>
                    <a:lnTo>
                      <a:pt x="430" y="151"/>
                    </a:lnTo>
                    <a:lnTo>
                      <a:pt x="430" y="153"/>
                    </a:lnTo>
                    <a:lnTo>
                      <a:pt x="432" y="153"/>
                    </a:lnTo>
                    <a:lnTo>
                      <a:pt x="434" y="153"/>
                    </a:lnTo>
                    <a:lnTo>
                      <a:pt x="432" y="153"/>
                    </a:lnTo>
                    <a:lnTo>
                      <a:pt x="434" y="153"/>
                    </a:lnTo>
                    <a:lnTo>
                      <a:pt x="434" y="155"/>
                    </a:lnTo>
                    <a:lnTo>
                      <a:pt x="432" y="155"/>
                    </a:lnTo>
                    <a:lnTo>
                      <a:pt x="434" y="155"/>
                    </a:lnTo>
                    <a:lnTo>
                      <a:pt x="434" y="153"/>
                    </a:lnTo>
                    <a:lnTo>
                      <a:pt x="434" y="155"/>
                    </a:lnTo>
                    <a:lnTo>
                      <a:pt x="435" y="155"/>
                    </a:lnTo>
                    <a:lnTo>
                      <a:pt x="435" y="153"/>
                    </a:lnTo>
                    <a:lnTo>
                      <a:pt x="437" y="153"/>
                    </a:lnTo>
                    <a:lnTo>
                      <a:pt x="437" y="151"/>
                    </a:lnTo>
                    <a:lnTo>
                      <a:pt x="437" y="153"/>
                    </a:lnTo>
                    <a:lnTo>
                      <a:pt x="438" y="153"/>
                    </a:lnTo>
                    <a:lnTo>
                      <a:pt x="440" y="153"/>
                    </a:lnTo>
                    <a:lnTo>
                      <a:pt x="440" y="155"/>
                    </a:lnTo>
                    <a:lnTo>
                      <a:pt x="440" y="153"/>
                    </a:lnTo>
                    <a:lnTo>
                      <a:pt x="442" y="153"/>
                    </a:lnTo>
                    <a:lnTo>
                      <a:pt x="442" y="155"/>
                    </a:lnTo>
                    <a:lnTo>
                      <a:pt x="443" y="155"/>
                    </a:lnTo>
                    <a:lnTo>
                      <a:pt x="443" y="153"/>
                    </a:lnTo>
                    <a:lnTo>
                      <a:pt x="443" y="151"/>
                    </a:lnTo>
                    <a:lnTo>
                      <a:pt x="445" y="151"/>
                    </a:lnTo>
                    <a:lnTo>
                      <a:pt x="443" y="151"/>
                    </a:lnTo>
                    <a:lnTo>
                      <a:pt x="445" y="151"/>
                    </a:lnTo>
                    <a:lnTo>
                      <a:pt x="445" y="150"/>
                    </a:lnTo>
                    <a:lnTo>
                      <a:pt x="447" y="150"/>
                    </a:lnTo>
                    <a:lnTo>
                      <a:pt x="447" y="148"/>
                    </a:lnTo>
                    <a:lnTo>
                      <a:pt x="447" y="146"/>
                    </a:lnTo>
                    <a:lnTo>
                      <a:pt x="448" y="146"/>
                    </a:lnTo>
                    <a:lnTo>
                      <a:pt x="447" y="146"/>
                    </a:lnTo>
                    <a:lnTo>
                      <a:pt x="448" y="146"/>
                    </a:lnTo>
                    <a:lnTo>
                      <a:pt x="448" y="148"/>
                    </a:lnTo>
                    <a:lnTo>
                      <a:pt x="450" y="148"/>
                    </a:lnTo>
                    <a:lnTo>
                      <a:pt x="450" y="150"/>
                    </a:lnTo>
                    <a:lnTo>
                      <a:pt x="450" y="148"/>
                    </a:lnTo>
                    <a:lnTo>
                      <a:pt x="450" y="150"/>
                    </a:lnTo>
                    <a:lnTo>
                      <a:pt x="452" y="150"/>
                    </a:lnTo>
                    <a:lnTo>
                      <a:pt x="452" y="148"/>
                    </a:lnTo>
                    <a:lnTo>
                      <a:pt x="452" y="150"/>
                    </a:lnTo>
                    <a:lnTo>
                      <a:pt x="453" y="150"/>
                    </a:lnTo>
                    <a:lnTo>
                      <a:pt x="455" y="150"/>
                    </a:lnTo>
                    <a:lnTo>
                      <a:pt x="457" y="150"/>
                    </a:lnTo>
                    <a:lnTo>
                      <a:pt x="458" y="150"/>
                    </a:lnTo>
                    <a:lnTo>
                      <a:pt x="460" y="150"/>
                    </a:lnTo>
                    <a:lnTo>
                      <a:pt x="462" y="150"/>
                    </a:lnTo>
                    <a:lnTo>
                      <a:pt x="462" y="151"/>
                    </a:lnTo>
                    <a:lnTo>
                      <a:pt x="462" y="150"/>
                    </a:lnTo>
                    <a:lnTo>
                      <a:pt x="463" y="150"/>
                    </a:lnTo>
                    <a:lnTo>
                      <a:pt x="463" y="151"/>
                    </a:lnTo>
                    <a:lnTo>
                      <a:pt x="462" y="151"/>
                    </a:lnTo>
                    <a:lnTo>
                      <a:pt x="463" y="151"/>
                    </a:lnTo>
                    <a:lnTo>
                      <a:pt x="463" y="150"/>
                    </a:lnTo>
                    <a:lnTo>
                      <a:pt x="465" y="150"/>
                    </a:lnTo>
                    <a:lnTo>
                      <a:pt x="465" y="148"/>
                    </a:lnTo>
                    <a:lnTo>
                      <a:pt x="465" y="146"/>
                    </a:lnTo>
                    <a:lnTo>
                      <a:pt x="467" y="146"/>
                    </a:lnTo>
                    <a:lnTo>
                      <a:pt x="467" y="145"/>
                    </a:lnTo>
                    <a:lnTo>
                      <a:pt x="468" y="145"/>
                    </a:lnTo>
                    <a:lnTo>
                      <a:pt x="468" y="143"/>
                    </a:lnTo>
                    <a:lnTo>
                      <a:pt x="470" y="143"/>
                    </a:lnTo>
                    <a:lnTo>
                      <a:pt x="472" y="143"/>
                    </a:lnTo>
                    <a:lnTo>
                      <a:pt x="473" y="143"/>
                    </a:lnTo>
                    <a:lnTo>
                      <a:pt x="472" y="143"/>
                    </a:lnTo>
                    <a:lnTo>
                      <a:pt x="473" y="143"/>
                    </a:lnTo>
                    <a:lnTo>
                      <a:pt x="475" y="143"/>
                    </a:lnTo>
                    <a:lnTo>
                      <a:pt x="477" y="143"/>
                    </a:lnTo>
                    <a:lnTo>
                      <a:pt x="478" y="143"/>
                    </a:lnTo>
                    <a:lnTo>
                      <a:pt x="478" y="145"/>
                    </a:lnTo>
                    <a:lnTo>
                      <a:pt x="477" y="145"/>
                    </a:lnTo>
                    <a:lnTo>
                      <a:pt x="477" y="146"/>
                    </a:lnTo>
                    <a:lnTo>
                      <a:pt x="477" y="145"/>
                    </a:lnTo>
                    <a:lnTo>
                      <a:pt x="478" y="145"/>
                    </a:lnTo>
                    <a:lnTo>
                      <a:pt x="478" y="146"/>
                    </a:lnTo>
                    <a:lnTo>
                      <a:pt x="480" y="146"/>
                    </a:lnTo>
                    <a:lnTo>
                      <a:pt x="482" y="146"/>
                    </a:lnTo>
                    <a:lnTo>
                      <a:pt x="482" y="145"/>
                    </a:lnTo>
                    <a:lnTo>
                      <a:pt x="480" y="145"/>
                    </a:lnTo>
                    <a:lnTo>
                      <a:pt x="482" y="145"/>
                    </a:lnTo>
                    <a:lnTo>
                      <a:pt x="483" y="145"/>
                    </a:lnTo>
                    <a:lnTo>
                      <a:pt x="485" y="145"/>
                    </a:lnTo>
                    <a:lnTo>
                      <a:pt x="485" y="143"/>
                    </a:lnTo>
                    <a:lnTo>
                      <a:pt x="487" y="143"/>
                    </a:lnTo>
                    <a:lnTo>
                      <a:pt x="488" y="143"/>
                    </a:lnTo>
                    <a:lnTo>
                      <a:pt x="488" y="141"/>
                    </a:lnTo>
                    <a:lnTo>
                      <a:pt x="490" y="141"/>
                    </a:lnTo>
                    <a:lnTo>
                      <a:pt x="492" y="141"/>
                    </a:lnTo>
                    <a:lnTo>
                      <a:pt x="492" y="143"/>
                    </a:lnTo>
                    <a:lnTo>
                      <a:pt x="493" y="143"/>
                    </a:lnTo>
                    <a:lnTo>
                      <a:pt x="495" y="143"/>
                    </a:lnTo>
                    <a:lnTo>
                      <a:pt x="495" y="145"/>
                    </a:lnTo>
                    <a:lnTo>
                      <a:pt x="497" y="145"/>
                    </a:lnTo>
                    <a:lnTo>
                      <a:pt x="497" y="143"/>
                    </a:lnTo>
                    <a:lnTo>
                      <a:pt x="498" y="143"/>
                    </a:lnTo>
                    <a:lnTo>
                      <a:pt x="498" y="145"/>
                    </a:lnTo>
                    <a:lnTo>
                      <a:pt x="500" y="145"/>
                    </a:lnTo>
                    <a:lnTo>
                      <a:pt x="502" y="145"/>
                    </a:lnTo>
                    <a:lnTo>
                      <a:pt x="502" y="146"/>
                    </a:lnTo>
                    <a:lnTo>
                      <a:pt x="502" y="145"/>
                    </a:lnTo>
                    <a:lnTo>
                      <a:pt x="502" y="146"/>
                    </a:lnTo>
                    <a:lnTo>
                      <a:pt x="503" y="146"/>
                    </a:lnTo>
                    <a:lnTo>
                      <a:pt x="505" y="146"/>
                    </a:lnTo>
                    <a:lnTo>
                      <a:pt x="507" y="146"/>
                    </a:lnTo>
                    <a:lnTo>
                      <a:pt x="505" y="146"/>
                    </a:lnTo>
                    <a:lnTo>
                      <a:pt x="507" y="146"/>
                    </a:lnTo>
                    <a:lnTo>
                      <a:pt x="507" y="148"/>
                    </a:lnTo>
                    <a:lnTo>
                      <a:pt x="505" y="148"/>
                    </a:lnTo>
                    <a:lnTo>
                      <a:pt x="507" y="148"/>
                    </a:lnTo>
                    <a:lnTo>
                      <a:pt x="505" y="148"/>
                    </a:lnTo>
                    <a:lnTo>
                      <a:pt x="507" y="148"/>
                    </a:lnTo>
                    <a:lnTo>
                      <a:pt x="507" y="150"/>
                    </a:lnTo>
                    <a:lnTo>
                      <a:pt x="508" y="150"/>
                    </a:lnTo>
                    <a:lnTo>
                      <a:pt x="510" y="150"/>
                    </a:lnTo>
                    <a:lnTo>
                      <a:pt x="508" y="150"/>
                    </a:lnTo>
                    <a:lnTo>
                      <a:pt x="510" y="150"/>
                    </a:lnTo>
                    <a:lnTo>
                      <a:pt x="512" y="150"/>
                    </a:lnTo>
                    <a:lnTo>
                      <a:pt x="512" y="151"/>
                    </a:lnTo>
                    <a:lnTo>
                      <a:pt x="512" y="153"/>
                    </a:lnTo>
                    <a:lnTo>
                      <a:pt x="512" y="151"/>
                    </a:lnTo>
                    <a:lnTo>
                      <a:pt x="512" y="153"/>
                    </a:lnTo>
                    <a:lnTo>
                      <a:pt x="510" y="153"/>
                    </a:lnTo>
                    <a:lnTo>
                      <a:pt x="512" y="153"/>
                    </a:lnTo>
                    <a:lnTo>
                      <a:pt x="512" y="155"/>
                    </a:lnTo>
                    <a:lnTo>
                      <a:pt x="512" y="156"/>
                    </a:lnTo>
                    <a:lnTo>
                      <a:pt x="512" y="155"/>
                    </a:lnTo>
                    <a:lnTo>
                      <a:pt x="512" y="156"/>
                    </a:lnTo>
                    <a:lnTo>
                      <a:pt x="513" y="156"/>
                    </a:lnTo>
                    <a:lnTo>
                      <a:pt x="515" y="156"/>
                    </a:lnTo>
                    <a:lnTo>
                      <a:pt x="515" y="158"/>
                    </a:lnTo>
                    <a:lnTo>
                      <a:pt x="513" y="158"/>
                    </a:lnTo>
                    <a:lnTo>
                      <a:pt x="515" y="158"/>
                    </a:lnTo>
                    <a:lnTo>
                      <a:pt x="513" y="158"/>
                    </a:lnTo>
                    <a:lnTo>
                      <a:pt x="513" y="160"/>
                    </a:lnTo>
                    <a:lnTo>
                      <a:pt x="515" y="160"/>
                    </a:lnTo>
                    <a:lnTo>
                      <a:pt x="513" y="160"/>
                    </a:lnTo>
                    <a:lnTo>
                      <a:pt x="515" y="160"/>
                    </a:lnTo>
                    <a:lnTo>
                      <a:pt x="515" y="161"/>
                    </a:lnTo>
                    <a:lnTo>
                      <a:pt x="515" y="160"/>
                    </a:lnTo>
                    <a:lnTo>
                      <a:pt x="515" y="161"/>
                    </a:lnTo>
                    <a:lnTo>
                      <a:pt x="515" y="163"/>
                    </a:lnTo>
                    <a:lnTo>
                      <a:pt x="513" y="163"/>
                    </a:lnTo>
                    <a:lnTo>
                      <a:pt x="515" y="163"/>
                    </a:lnTo>
                    <a:lnTo>
                      <a:pt x="515" y="165"/>
                    </a:lnTo>
                    <a:lnTo>
                      <a:pt x="515" y="166"/>
                    </a:lnTo>
                    <a:lnTo>
                      <a:pt x="515" y="168"/>
                    </a:lnTo>
                    <a:lnTo>
                      <a:pt x="515" y="166"/>
                    </a:lnTo>
                    <a:lnTo>
                      <a:pt x="515" y="168"/>
                    </a:lnTo>
                    <a:lnTo>
                      <a:pt x="515" y="169"/>
                    </a:lnTo>
                    <a:lnTo>
                      <a:pt x="517" y="169"/>
                    </a:lnTo>
                    <a:lnTo>
                      <a:pt x="517" y="171"/>
                    </a:lnTo>
                    <a:lnTo>
                      <a:pt x="515" y="171"/>
                    </a:lnTo>
                    <a:lnTo>
                      <a:pt x="515" y="173"/>
                    </a:lnTo>
                    <a:lnTo>
                      <a:pt x="515" y="174"/>
                    </a:lnTo>
                    <a:lnTo>
                      <a:pt x="517" y="174"/>
                    </a:lnTo>
                    <a:lnTo>
                      <a:pt x="517" y="176"/>
                    </a:lnTo>
                    <a:lnTo>
                      <a:pt x="518" y="176"/>
                    </a:lnTo>
                    <a:lnTo>
                      <a:pt x="518" y="178"/>
                    </a:lnTo>
                    <a:lnTo>
                      <a:pt x="518" y="179"/>
                    </a:lnTo>
                    <a:lnTo>
                      <a:pt x="520" y="179"/>
                    </a:lnTo>
                    <a:lnTo>
                      <a:pt x="521" y="179"/>
                    </a:lnTo>
                    <a:lnTo>
                      <a:pt x="521" y="181"/>
                    </a:lnTo>
                    <a:lnTo>
                      <a:pt x="521" y="183"/>
                    </a:lnTo>
                    <a:lnTo>
                      <a:pt x="520" y="183"/>
                    </a:lnTo>
                    <a:lnTo>
                      <a:pt x="521" y="183"/>
                    </a:lnTo>
                    <a:lnTo>
                      <a:pt x="521" y="184"/>
                    </a:lnTo>
                    <a:lnTo>
                      <a:pt x="521" y="186"/>
                    </a:lnTo>
                    <a:lnTo>
                      <a:pt x="521" y="188"/>
                    </a:lnTo>
                    <a:lnTo>
                      <a:pt x="523" y="188"/>
                    </a:lnTo>
                    <a:lnTo>
                      <a:pt x="525" y="188"/>
                    </a:lnTo>
                    <a:lnTo>
                      <a:pt x="526" y="188"/>
                    </a:lnTo>
                    <a:lnTo>
                      <a:pt x="526" y="189"/>
                    </a:lnTo>
                    <a:lnTo>
                      <a:pt x="528" y="189"/>
                    </a:lnTo>
                    <a:lnTo>
                      <a:pt x="528" y="191"/>
                    </a:lnTo>
                    <a:lnTo>
                      <a:pt x="526" y="191"/>
                    </a:lnTo>
                    <a:lnTo>
                      <a:pt x="528" y="191"/>
                    </a:lnTo>
                    <a:lnTo>
                      <a:pt x="528" y="193"/>
                    </a:lnTo>
                    <a:lnTo>
                      <a:pt x="528" y="194"/>
                    </a:lnTo>
                    <a:lnTo>
                      <a:pt x="526" y="194"/>
                    </a:lnTo>
                    <a:lnTo>
                      <a:pt x="526" y="196"/>
                    </a:lnTo>
                    <a:lnTo>
                      <a:pt x="525" y="196"/>
                    </a:lnTo>
                    <a:lnTo>
                      <a:pt x="526" y="196"/>
                    </a:lnTo>
                    <a:lnTo>
                      <a:pt x="525" y="196"/>
                    </a:lnTo>
                    <a:lnTo>
                      <a:pt x="526" y="196"/>
                    </a:lnTo>
                    <a:lnTo>
                      <a:pt x="525" y="196"/>
                    </a:lnTo>
                    <a:lnTo>
                      <a:pt x="525" y="198"/>
                    </a:lnTo>
                    <a:lnTo>
                      <a:pt x="523" y="198"/>
                    </a:lnTo>
                    <a:lnTo>
                      <a:pt x="523" y="199"/>
                    </a:lnTo>
                    <a:lnTo>
                      <a:pt x="521" y="199"/>
                    </a:lnTo>
                    <a:lnTo>
                      <a:pt x="521" y="201"/>
                    </a:lnTo>
                    <a:lnTo>
                      <a:pt x="521" y="203"/>
                    </a:lnTo>
                    <a:lnTo>
                      <a:pt x="520" y="203"/>
                    </a:lnTo>
                    <a:lnTo>
                      <a:pt x="520" y="204"/>
                    </a:lnTo>
                    <a:lnTo>
                      <a:pt x="521" y="204"/>
                    </a:lnTo>
                    <a:lnTo>
                      <a:pt x="523" y="204"/>
                    </a:lnTo>
                    <a:lnTo>
                      <a:pt x="525" y="204"/>
                    </a:lnTo>
                    <a:lnTo>
                      <a:pt x="523" y="204"/>
                    </a:lnTo>
                    <a:lnTo>
                      <a:pt x="525" y="204"/>
                    </a:lnTo>
                    <a:lnTo>
                      <a:pt x="526" y="204"/>
                    </a:lnTo>
                    <a:lnTo>
                      <a:pt x="530" y="206"/>
                    </a:lnTo>
                    <a:lnTo>
                      <a:pt x="540" y="209"/>
                    </a:lnTo>
                    <a:lnTo>
                      <a:pt x="543" y="211"/>
                    </a:lnTo>
                    <a:lnTo>
                      <a:pt x="548" y="213"/>
                    </a:lnTo>
                    <a:lnTo>
                      <a:pt x="550" y="214"/>
                    </a:lnTo>
                    <a:lnTo>
                      <a:pt x="561" y="219"/>
                    </a:lnTo>
                    <a:lnTo>
                      <a:pt x="563" y="219"/>
                    </a:lnTo>
                    <a:lnTo>
                      <a:pt x="566" y="221"/>
                    </a:lnTo>
                    <a:lnTo>
                      <a:pt x="568" y="221"/>
                    </a:lnTo>
                    <a:lnTo>
                      <a:pt x="570" y="221"/>
                    </a:lnTo>
                    <a:lnTo>
                      <a:pt x="571" y="223"/>
                    </a:lnTo>
                    <a:lnTo>
                      <a:pt x="573" y="223"/>
                    </a:lnTo>
                    <a:lnTo>
                      <a:pt x="575" y="224"/>
                    </a:lnTo>
                    <a:lnTo>
                      <a:pt x="576" y="224"/>
                    </a:lnTo>
                    <a:lnTo>
                      <a:pt x="578" y="226"/>
                    </a:lnTo>
                    <a:lnTo>
                      <a:pt x="580" y="226"/>
                    </a:lnTo>
                    <a:lnTo>
                      <a:pt x="581" y="226"/>
                    </a:lnTo>
                    <a:lnTo>
                      <a:pt x="583" y="228"/>
                    </a:lnTo>
                    <a:lnTo>
                      <a:pt x="585" y="228"/>
                    </a:lnTo>
                    <a:lnTo>
                      <a:pt x="586" y="228"/>
                    </a:lnTo>
                    <a:lnTo>
                      <a:pt x="588" y="229"/>
                    </a:lnTo>
                    <a:lnTo>
                      <a:pt x="591" y="231"/>
                    </a:lnTo>
                    <a:lnTo>
                      <a:pt x="596" y="233"/>
                    </a:lnTo>
                    <a:lnTo>
                      <a:pt x="600" y="234"/>
                    </a:lnTo>
                    <a:lnTo>
                      <a:pt x="603" y="236"/>
                    </a:lnTo>
                    <a:lnTo>
                      <a:pt x="605" y="236"/>
                    </a:lnTo>
                    <a:lnTo>
                      <a:pt x="611" y="238"/>
                    </a:lnTo>
                    <a:lnTo>
                      <a:pt x="614" y="239"/>
                    </a:lnTo>
                    <a:lnTo>
                      <a:pt x="616" y="241"/>
                    </a:lnTo>
                    <a:lnTo>
                      <a:pt x="621" y="243"/>
                    </a:lnTo>
                    <a:lnTo>
                      <a:pt x="624" y="244"/>
                    </a:lnTo>
                    <a:lnTo>
                      <a:pt x="631" y="246"/>
                    </a:lnTo>
                    <a:lnTo>
                      <a:pt x="634" y="248"/>
                    </a:lnTo>
                    <a:lnTo>
                      <a:pt x="638" y="249"/>
                    </a:lnTo>
                    <a:lnTo>
                      <a:pt x="639" y="249"/>
                    </a:lnTo>
                    <a:lnTo>
                      <a:pt x="643" y="251"/>
                    </a:lnTo>
                    <a:lnTo>
                      <a:pt x="649" y="252"/>
                    </a:lnTo>
                    <a:lnTo>
                      <a:pt x="654" y="256"/>
                    </a:lnTo>
                    <a:lnTo>
                      <a:pt x="656" y="256"/>
                    </a:lnTo>
                    <a:lnTo>
                      <a:pt x="654" y="256"/>
                    </a:lnTo>
                    <a:lnTo>
                      <a:pt x="654" y="257"/>
                    </a:lnTo>
                    <a:lnTo>
                      <a:pt x="654" y="256"/>
                    </a:lnTo>
                    <a:lnTo>
                      <a:pt x="654" y="257"/>
                    </a:lnTo>
                    <a:lnTo>
                      <a:pt x="653" y="257"/>
                    </a:lnTo>
                    <a:lnTo>
                      <a:pt x="651" y="257"/>
                    </a:lnTo>
                    <a:lnTo>
                      <a:pt x="651" y="259"/>
                    </a:lnTo>
                    <a:lnTo>
                      <a:pt x="649" y="259"/>
                    </a:lnTo>
                    <a:lnTo>
                      <a:pt x="649" y="257"/>
                    </a:lnTo>
                    <a:lnTo>
                      <a:pt x="648" y="257"/>
                    </a:lnTo>
                    <a:lnTo>
                      <a:pt x="648" y="259"/>
                    </a:lnTo>
                    <a:lnTo>
                      <a:pt x="646" y="259"/>
                    </a:lnTo>
                    <a:lnTo>
                      <a:pt x="644" y="259"/>
                    </a:lnTo>
                    <a:lnTo>
                      <a:pt x="643" y="259"/>
                    </a:lnTo>
                    <a:lnTo>
                      <a:pt x="641" y="259"/>
                    </a:lnTo>
                    <a:lnTo>
                      <a:pt x="641" y="261"/>
                    </a:lnTo>
                    <a:lnTo>
                      <a:pt x="639" y="261"/>
                    </a:lnTo>
                    <a:lnTo>
                      <a:pt x="641" y="261"/>
                    </a:lnTo>
                    <a:lnTo>
                      <a:pt x="639" y="261"/>
                    </a:lnTo>
                    <a:lnTo>
                      <a:pt x="638" y="261"/>
                    </a:lnTo>
                    <a:lnTo>
                      <a:pt x="638" y="262"/>
                    </a:lnTo>
                    <a:lnTo>
                      <a:pt x="638" y="264"/>
                    </a:lnTo>
                    <a:lnTo>
                      <a:pt x="636" y="264"/>
                    </a:lnTo>
                    <a:lnTo>
                      <a:pt x="638" y="264"/>
                    </a:lnTo>
                    <a:lnTo>
                      <a:pt x="636" y="264"/>
                    </a:lnTo>
                    <a:lnTo>
                      <a:pt x="636" y="266"/>
                    </a:lnTo>
                    <a:lnTo>
                      <a:pt x="636" y="267"/>
                    </a:lnTo>
                    <a:lnTo>
                      <a:pt x="634" y="267"/>
                    </a:lnTo>
                    <a:lnTo>
                      <a:pt x="634" y="269"/>
                    </a:lnTo>
                    <a:lnTo>
                      <a:pt x="633" y="269"/>
                    </a:lnTo>
                    <a:lnTo>
                      <a:pt x="631" y="269"/>
                    </a:lnTo>
                    <a:lnTo>
                      <a:pt x="629" y="269"/>
                    </a:lnTo>
                    <a:lnTo>
                      <a:pt x="629" y="271"/>
                    </a:lnTo>
                    <a:lnTo>
                      <a:pt x="628" y="271"/>
                    </a:lnTo>
                    <a:lnTo>
                      <a:pt x="628" y="272"/>
                    </a:lnTo>
                    <a:lnTo>
                      <a:pt x="628" y="271"/>
                    </a:lnTo>
                    <a:lnTo>
                      <a:pt x="626" y="271"/>
                    </a:lnTo>
                    <a:lnTo>
                      <a:pt x="626" y="272"/>
                    </a:lnTo>
                    <a:lnTo>
                      <a:pt x="624" y="272"/>
                    </a:lnTo>
                    <a:lnTo>
                      <a:pt x="623" y="272"/>
                    </a:lnTo>
                    <a:lnTo>
                      <a:pt x="623" y="274"/>
                    </a:lnTo>
                    <a:lnTo>
                      <a:pt x="621" y="274"/>
                    </a:lnTo>
                    <a:lnTo>
                      <a:pt x="621" y="276"/>
                    </a:lnTo>
                    <a:lnTo>
                      <a:pt x="621" y="274"/>
                    </a:lnTo>
                    <a:lnTo>
                      <a:pt x="621" y="276"/>
                    </a:lnTo>
                    <a:lnTo>
                      <a:pt x="619" y="276"/>
                    </a:lnTo>
                    <a:lnTo>
                      <a:pt x="618" y="276"/>
                    </a:lnTo>
                    <a:lnTo>
                      <a:pt x="616" y="276"/>
                    </a:lnTo>
                    <a:lnTo>
                      <a:pt x="614" y="276"/>
                    </a:lnTo>
                    <a:lnTo>
                      <a:pt x="613" y="276"/>
                    </a:lnTo>
                    <a:lnTo>
                      <a:pt x="611" y="276"/>
                    </a:lnTo>
                    <a:lnTo>
                      <a:pt x="609" y="276"/>
                    </a:lnTo>
                    <a:lnTo>
                      <a:pt x="608" y="276"/>
                    </a:lnTo>
                    <a:lnTo>
                      <a:pt x="606" y="276"/>
                    </a:lnTo>
                    <a:lnTo>
                      <a:pt x="606" y="277"/>
                    </a:lnTo>
                    <a:lnTo>
                      <a:pt x="605" y="277"/>
                    </a:lnTo>
                    <a:lnTo>
                      <a:pt x="605" y="276"/>
                    </a:lnTo>
                    <a:lnTo>
                      <a:pt x="605" y="277"/>
                    </a:lnTo>
                    <a:lnTo>
                      <a:pt x="605" y="276"/>
                    </a:lnTo>
                    <a:lnTo>
                      <a:pt x="603" y="276"/>
                    </a:lnTo>
                    <a:lnTo>
                      <a:pt x="601" y="276"/>
                    </a:lnTo>
                    <a:lnTo>
                      <a:pt x="600" y="276"/>
                    </a:lnTo>
                    <a:lnTo>
                      <a:pt x="598" y="276"/>
                    </a:lnTo>
                    <a:lnTo>
                      <a:pt x="596" y="276"/>
                    </a:lnTo>
                    <a:lnTo>
                      <a:pt x="595" y="276"/>
                    </a:lnTo>
                    <a:lnTo>
                      <a:pt x="593" y="276"/>
                    </a:lnTo>
                    <a:lnTo>
                      <a:pt x="591" y="276"/>
                    </a:lnTo>
                    <a:lnTo>
                      <a:pt x="590" y="276"/>
                    </a:lnTo>
                    <a:lnTo>
                      <a:pt x="588" y="276"/>
                    </a:lnTo>
                    <a:lnTo>
                      <a:pt x="586" y="276"/>
                    </a:lnTo>
                    <a:lnTo>
                      <a:pt x="585" y="276"/>
                    </a:lnTo>
                    <a:lnTo>
                      <a:pt x="583" y="276"/>
                    </a:lnTo>
                    <a:lnTo>
                      <a:pt x="581" y="276"/>
                    </a:lnTo>
                    <a:lnTo>
                      <a:pt x="580" y="276"/>
                    </a:lnTo>
                    <a:lnTo>
                      <a:pt x="578" y="276"/>
                    </a:lnTo>
                    <a:lnTo>
                      <a:pt x="576" y="276"/>
                    </a:lnTo>
                    <a:lnTo>
                      <a:pt x="575" y="276"/>
                    </a:lnTo>
                    <a:lnTo>
                      <a:pt x="573" y="276"/>
                    </a:lnTo>
                    <a:lnTo>
                      <a:pt x="571" y="276"/>
                    </a:lnTo>
                    <a:lnTo>
                      <a:pt x="570" y="276"/>
                    </a:lnTo>
                    <a:lnTo>
                      <a:pt x="568" y="276"/>
                    </a:lnTo>
                    <a:lnTo>
                      <a:pt x="568" y="277"/>
                    </a:lnTo>
                    <a:lnTo>
                      <a:pt x="566" y="277"/>
                    </a:lnTo>
                    <a:lnTo>
                      <a:pt x="565" y="277"/>
                    </a:lnTo>
                    <a:lnTo>
                      <a:pt x="565" y="279"/>
                    </a:lnTo>
                    <a:lnTo>
                      <a:pt x="565" y="277"/>
                    </a:lnTo>
                    <a:lnTo>
                      <a:pt x="563" y="277"/>
                    </a:lnTo>
                    <a:lnTo>
                      <a:pt x="561" y="277"/>
                    </a:lnTo>
                    <a:lnTo>
                      <a:pt x="560" y="277"/>
                    </a:lnTo>
                    <a:lnTo>
                      <a:pt x="558" y="277"/>
                    </a:lnTo>
                    <a:lnTo>
                      <a:pt x="556" y="277"/>
                    </a:lnTo>
                    <a:lnTo>
                      <a:pt x="555" y="277"/>
                    </a:lnTo>
                    <a:lnTo>
                      <a:pt x="553" y="277"/>
                    </a:lnTo>
                    <a:lnTo>
                      <a:pt x="551" y="277"/>
                    </a:lnTo>
                    <a:lnTo>
                      <a:pt x="550" y="277"/>
                    </a:lnTo>
                    <a:lnTo>
                      <a:pt x="548" y="277"/>
                    </a:lnTo>
                    <a:lnTo>
                      <a:pt x="546" y="277"/>
                    </a:lnTo>
                    <a:lnTo>
                      <a:pt x="545" y="277"/>
                    </a:lnTo>
                    <a:lnTo>
                      <a:pt x="543" y="277"/>
                    </a:lnTo>
                    <a:lnTo>
                      <a:pt x="541" y="277"/>
                    </a:lnTo>
                    <a:lnTo>
                      <a:pt x="540" y="277"/>
                    </a:lnTo>
                    <a:lnTo>
                      <a:pt x="538" y="277"/>
                    </a:lnTo>
                    <a:lnTo>
                      <a:pt x="536" y="277"/>
                    </a:lnTo>
                    <a:lnTo>
                      <a:pt x="535" y="277"/>
                    </a:lnTo>
                    <a:lnTo>
                      <a:pt x="533" y="277"/>
                    </a:lnTo>
                    <a:lnTo>
                      <a:pt x="531" y="277"/>
                    </a:lnTo>
                    <a:lnTo>
                      <a:pt x="531" y="279"/>
                    </a:lnTo>
                    <a:lnTo>
                      <a:pt x="530" y="279"/>
                    </a:lnTo>
                    <a:lnTo>
                      <a:pt x="528" y="279"/>
                    </a:lnTo>
                    <a:lnTo>
                      <a:pt x="526" y="279"/>
                    </a:lnTo>
                    <a:lnTo>
                      <a:pt x="525" y="279"/>
                    </a:lnTo>
                    <a:lnTo>
                      <a:pt x="523" y="279"/>
                    </a:lnTo>
                    <a:lnTo>
                      <a:pt x="523" y="281"/>
                    </a:lnTo>
                    <a:lnTo>
                      <a:pt x="521" y="281"/>
                    </a:lnTo>
                    <a:lnTo>
                      <a:pt x="520" y="281"/>
                    </a:lnTo>
                    <a:lnTo>
                      <a:pt x="518" y="281"/>
                    </a:lnTo>
                    <a:lnTo>
                      <a:pt x="518" y="282"/>
                    </a:lnTo>
                    <a:lnTo>
                      <a:pt x="517" y="282"/>
                    </a:lnTo>
                    <a:lnTo>
                      <a:pt x="515" y="282"/>
                    </a:lnTo>
                    <a:lnTo>
                      <a:pt x="513" y="282"/>
                    </a:lnTo>
                    <a:lnTo>
                      <a:pt x="512" y="282"/>
                    </a:lnTo>
                    <a:lnTo>
                      <a:pt x="512" y="284"/>
                    </a:lnTo>
                    <a:lnTo>
                      <a:pt x="510" y="284"/>
                    </a:lnTo>
                    <a:lnTo>
                      <a:pt x="508" y="284"/>
                    </a:lnTo>
                    <a:lnTo>
                      <a:pt x="507" y="284"/>
                    </a:lnTo>
                    <a:lnTo>
                      <a:pt x="507" y="286"/>
                    </a:lnTo>
                    <a:lnTo>
                      <a:pt x="505" y="286"/>
                    </a:lnTo>
                    <a:lnTo>
                      <a:pt x="503" y="286"/>
                    </a:lnTo>
                    <a:lnTo>
                      <a:pt x="502" y="286"/>
                    </a:lnTo>
                    <a:lnTo>
                      <a:pt x="502" y="287"/>
                    </a:lnTo>
                    <a:lnTo>
                      <a:pt x="500" y="287"/>
                    </a:lnTo>
                    <a:lnTo>
                      <a:pt x="498" y="287"/>
                    </a:lnTo>
                    <a:lnTo>
                      <a:pt x="497" y="287"/>
                    </a:lnTo>
                    <a:lnTo>
                      <a:pt x="497" y="289"/>
                    </a:lnTo>
                    <a:lnTo>
                      <a:pt x="495" y="289"/>
                    </a:lnTo>
                    <a:lnTo>
                      <a:pt x="493" y="289"/>
                    </a:lnTo>
                    <a:lnTo>
                      <a:pt x="493" y="291"/>
                    </a:lnTo>
                    <a:lnTo>
                      <a:pt x="492" y="291"/>
                    </a:lnTo>
                    <a:lnTo>
                      <a:pt x="492" y="292"/>
                    </a:lnTo>
                    <a:lnTo>
                      <a:pt x="490" y="292"/>
                    </a:lnTo>
                    <a:lnTo>
                      <a:pt x="488" y="292"/>
                    </a:lnTo>
                    <a:lnTo>
                      <a:pt x="488" y="294"/>
                    </a:lnTo>
                    <a:lnTo>
                      <a:pt x="487" y="294"/>
                    </a:lnTo>
                    <a:lnTo>
                      <a:pt x="485" y="294"/>
                    </a:lnTo>
                    <a:lnTo>
                      <a:pt x="485" y="296"/>
                    </a:lnTo>
                    <a:lnTo>
                      <a:pt x="483" y="296"/>
                    </a:lnTo>
                    <a:lnTo>
                      <a:pt x="483" y="297"/>
                    </a:lnTo>
                    <a:lnTo>
                      <a:pt x="482" y="297"/>
                    </a:lnTo>
                    <a:lnTo>
                      <a:pt x="480" y="297"/>
                    </a:lnTo>
                    <a:lnTo>
                      <a:pt x="480" y="299"/>
                    </a:lnTo>
                    <a:lnTo>
                      <a:pt x="478" y="299"/>
                    </a:lnTo>
                    <a:lnTo>
                      <a:pt x="478" y="301"/>
                    </a:lnTo>
                    <a:lnTo>
                      <a:pt x="477" y="301"/>
                    </a:lnTo>
                    <a:lnTo>
                      <a:pt x="475" y="301"/>
                    </a:lnTo>
                    <a:lnTo>
                      <a:pt x="475" y="302"/>
                    </a:lnTo>
                    <a:lnTo>
                      <a:pt x="473" y="302"/>
                    </a:lnTo>
                    <a:lnTo>
                      <a:pt x="473" y="304"/>
                    </a:lnTo>
                    <a:lnTo>
                      <a:pt x="472" y="304"/>
                    </a:lnTo>
                    <a:lnTo>
                      <a:pt x="472" y="306"/>
                    </a:lnTo>
                    <a:lnTo>
                      <a:pt x="470" y="306"/>
                    </a:lnTo>
                    <a:lnTo>
                      <a:pt x="470" y="307"/>
                    </a:lnTo>
                    <a:lnTo>
                      <a:pt x="468" y="307"/>
                    </a:lnTo>
                    <a:lnTo>
                      <a:pt x="467" y="307"/>
                    </a:lnTo>
                    <a:lnTo>
                      <a:pt x="467" y="309"/>
                    </a:lnTo>
                    <a:lnTo>
                      <a:pt x="465" y="309"/>
                    </a:lnTo>
                    <a:lnTo>
                      <a:pt x="465" y="311"/>
                    </a:lnTo>
                    <a:lnTo>
                      <a:pt x="463" y="311"/>
                    </a:lnTo>
                    <a:lnTo>
                      <a:pt x="463" y="312"/>
                    </a:lnTo>
                    <a:lnTo>
                      <a:pt x="462" y="312"/>
                    </a:lnTo>
                    <a:lnTo>
                      <a:pt x="462" y="314"/>
                    </a:lnTo>
                    <a:lnTo>
                      <a:pt x="460" y="314"/>
                    </a:lnTo>
                    <a:lnTo>
                      <a:pt x="458" y="314"/>
                    </a:lnTo>
                    <a:lnTo>
                      <a:pt x="458" y="316"/>
                    </a:lnTo>
                    <a:lnTo>
                      <a:pt x="457" y="316"/>
                    </a:lnTo>
                    <a:lnTo>
                      <a:pt x="457" y="317"/>
                    </a:lnTo>
                    <a:lnTo>
                      <a:pt x="455" y="317"/>
                    </a:lnTo>
                    <a:lnTo>
                      <a:pt x="455" y="319"/>
                    </a:lnTo>
                    <a:lnTo>
                      <a:pt x="453" y="319"/>
                    </a:lnTo>
                    <a:lnTo>
                      <a:pt x="452" y="319"/>
                    </a:lnTo>
                    <a:lnTo>
                      <a:pt x="452" y="321"/>
                    </a:lnTo>
                    <a:lnTo>
                      <a:pt x="450" y="321"/>
                    </a:lnTo>
                    <a:lnTo>
                      <a:pt x="450" y="322"/>
                    </a:lnTo>
                    <a:lnTo>
                      <a:pt x="448" y="322"/>
                    </a:lnTo>
                    <a:lnTo>
                      <a:pt x="448" y="324"/>
                    </a:lnTo>
                    <a:lnTo>
                      <a:pt x="447" y="324"/>
                    </a:lnTo>
                    <a:lnTo>
                      <a:pt x="447" y="326"/>
                    </a:lnTo>
                    <a:lnTo>
                      <a:pt x="445" y="326"/>
                    </a:lnTo>
                    <a:lnTo>
                      <a:pt x="443" y="326"/>
                    </a:lnTo>
                    <a:lnTo>
                      <a:pt x="443" y="327"/>
                    </a:lnTo>
                    <a:lnTo>
                      <a:pt x="442" y="327"/>
                    </a:lnTo>
                    <a:lnTo>
                      <a:pt x="442" y="329"/>
                    </a:lnTo>
                    <a:lnTo>
                      <a:pt x="440" y="329"/>
                    </a:lnTo>
                    <a:lnTo>
                      <a:pt x="440" y="331"/>
                    </a:lnTo>
                    <a:lnTo>
                      <a:pt x="438" y="331"/>
                    </a:lnTo>
                    <a:lnTo>
                      <a:pt x="438" y="332"/>
                    </a:lnTo>
                    <a:lnTo>
                      <a:pt x="437" y="332"/>
                    </a:lnTo>
                    <a:lnTo>
                      <a:pt x="437" y="334"/>
                    </a:lnTo>
                    <a:lnTo>
                      <a:pt x="435" y="334"/>
                    </a:lnTo>
                    <a:lnTo>
                      <a:pt x="435" y="336"/>
                    </a:lnTo>
                    <a:lnTo>
                      <a:pt x="434" y="336"/>
                    </a:lnTo>
                    <a:lnTo>
                      <a:pt x="434" y="337"/>
                    </a:lnTo>
                    <a:lnTo>
                      <a:pt x="432" y="337"/>
                    </a:lnTo>
                    <a:lnTo>
                      <a:pt x="430" y="337"/>
                    </a:lnTo>
                    <a:lnTo>
                      <a:pt x="432" y="337"/>
                    </a:lnTo>
                    <a:lnTo>
                      <a:pt x="432" y="336"/>
                    </a:lnTo>
                    <a:lnTo>
                      <a:pt x="434" y="336"/>
                    </a:lnTo>
                    <a:lnTo>
                      <a:pt x="432" y="336"/>
                    </a:lnTo>
                    <a:lnTo>
                      <a:pt x="432" y="337"/>
                    </a:lnTo>
                    <a:lnTo>
                      <a:pt x="432" y="336"/>
                    </a:lnTo>
                    <a:lnTo>
                      <a:pt x="430" y="336"/>
                    </a:lnTo>
                    <a:lnTo>
                      <a:pt x="432" y="336"/>
                    </a:lnTo>
                    <a:lnTo>
                      <a:pt x="430" y="336"/>
                    </a:lnTo>
                    <a:lnTo>
                      <a:pt x="429" y="336"/>
                    </a:lnTo>
                    <a:lnTo>
                      <a:pt x="429" y="337"/>
                    </a:lnTo>
                    <a:lnTo>
                      <a:pt x="427" y="337"/>
                    </a:lnTo>
                    <a:lnTo>
                      <a:pt x="427" y="336"/>
                    </a:lnTo>
                    <a:lnTo>
                      <a:pt x="425" y="336"/>
                    </a:lnTo>
                    <a:lnTo>
                      <a:pt x="425" y="337"/>
                    </a:lnTo>
                    <a:lnTo>
                      <a:pt x="424" y="337"/>
                    </a:lnTo>
                    <a:lnTo>
                      <a:pt x="425" y="337"/>
                    </a:lnTo>
                    <a:lnTo>
                      <a:pt x="424" y="337"/>
                    </a:lnTo>
                    <a:lnTo>
                      <a:pt x="424" y="339"/>
                    </a:lnTo>
                    <a:lnTo>
                      <a:pt x="422" y="339"/>
                    </a:lnTo>
                    <a:lnTo>
                      <a:pt x="424" y="339"/>
                    </a:lnTo>
                    <a:lnTo>
                      <a:pt x="422" y="339"/>
                    </a:lnTo>
                    <a:lnTo>
                      <a:pt x="424" y="339"/>
                    </a:lnTo>
                    <a:lnTo>
                      <a:pt x="422" y="339"/>
                    </a:lnTo>
                    <a:lnTo>
                      <a:pt x="422" y="340"/>
                    </a:lnTo>
                    <a:lnTo>
                      <a:pt x="420" y="340"/>
                    </a:lnTo>
                    <a:lnTo>
                      <a:pt x="420" y="339"/>
                    </a:lnTo>
                    <a:lnTo>
                      <a:pt x="419" y="339"/>
                    </a:lnTo>
                    <a:lnTo>
                      <a:pt x="419" y="340"/>
                    </a:lnTo>
                    <a:lnTo>
                      <a:pt x="417" y="340"/>
                    </a:lnTo>
                    <a:lnTo>
                      <a:pt x="415" y="340"/>
                    </a:lnTo>
                    <a:lnTo>
                      <a:pt x="415" y="339"/>
                    </a:lnTo>
                    <a:lnTo>
                      <a:pt x="414" y="339"/>
                    </a:lnTo>
                    <a:lnTo>
                      <a:pt x="414" y="340"/>
                    </a:lnTo>
                    <a:lnTo>
                      <a:pt x="412" y="340"/>
                    </a:lnTo>
                    <a:lnTo>
                      <a:pt x="410" y="340"/>
                    </a:lnTo>
                    <a:lnTo>
                      <a:pt x="409" y="340"/>
                    </a:lnTo>
                    <a:lnTo>
                      <a:pt x="410" y="340"/>
                    </a:lnTo>
                    <a:lnTo>
                      <a:pt x="409" y="340"/>
                    </a:lnTo>
                    <a:lnTo>
                      <a:pt x="409" y="342"/>
                    </a:lnTo>
                    <a:lnTo>
                      <a:pt x="410" y="342"/>
                    </a:lnTo>
                    <a:lnTo>
                      <a:pt x="409" y="342"/>
                    </a:lnTo>
                    <a:lnTo>
                      <a:pt x="409" y="340"/>
                    </a:lnTo>
                    <a:lnTo>
                      <a:pt x="409" y="342"/>
                    </a:lnTo>
                    <a:lnTo>
                      <a:pt x="409" y="340"/>
                    </a:lnTo>
                    <a:lnTo>
                      <a:pt x="409" y="342"/>
                    </a:lnTo>
                    <a:lnTo>
                      <a:pt x="409" y="340"/>
                    </a:lnTo>
                    <a:lnTo>
                      <a:pt x="407" y="340"/>
                    </a:lnTo>
                    <a:lnTo>
                      <a:pt x="407" y="342"/>
                    </a:lnTo>
                    <a:lnTo>
                      <a:pt x="409" y="342"/>
                    </a:lnTo>
                    <a:lnTo>
                      <a:pt x="407" y="342"/>
                    </a:lnTo>
                    <a:lnTo>
                      <a:pt x="405" y="342"/>
                    </a:lnTo>
                    <a:lnTo>
                      <a:pt x="404" y="342"/>
                    </a:lnTo>
                    <a:lnTo>
                      <a:pt x="404" y="340"/>
                    </a:lnTo>
                    <a:lnTo>
                      <a:pt x="404" y="342"/>
                    </a:lnTo>
                    <a:lnTo>
                      <a:pt x="402" y="342"/>
                    </a:lnTo>
                    <a:lnTo>
                      <a:pt x="402" y="340"/>
                    </a:lnTo>
                    <a:lnTo>
                      <a:pt x="402" y="342"/>
                    </a:lnTo>
                    <a:lnTo>
                      <a:pt x="400" y="342"/>
                    </a:lnTo>
                    <a:lnTo>
                      <a:pt x="399" y="342"/>
                    </a:lnTo>
                    <a:lnTo>
                      <a:pt x="400" y="342"/>
                    </a:lnTo>
                    <a:lnTo>
                      <a:pt x="399" y="342"/>
                    </a:lnTo>
                    <a:lnTo>
                      <a:pt x="400" y="342"/>
                    </a:lnTo>
                    <a:lnTo>
                      <a:pt x="399" y="342"/>
                    </a:lnTo>
                    <a:lnTo>
                      <a:pt x="397" y="342"/>
                    </a:lnTo>
                    <a:lnTo>
                      <a:pt x="397" y="344"/>
                    </a:lnTo>
                    <a:lnTo>
                      <a:pt x="395" y="344"/>
                    </a:lnTo>
                    <a:lnTo>
                      <a:pt x="395" y="342"/>
                    </a:lnTo>
                    <a:lnTo>
                      <a:pt x="394" y="342"/>
                    </a:lnTo>
                    <a:lnTo>
                      <a:pt x="394" y="340"/>
                    </a:lnTo>
                    <a:lnTo>
                      <a:pt x="394" y="342"/>
                    </a:lnTo>
                    <a:lnTo>
                      <a:pt x="394" y="340"/>
                    </a:lnTo>
                    <a:lnTo>
                      <a:pt x="392" y="340"/>
                    </a:lnTo>
                    <a:lnTo>
                      <a:pt x="390" y="340"/>
                    </a:lnTo>
                    <a:lnTo>
                      <a:pt x="390" y="342"/>
                    </a:lnTo>
                    <a:lnTo>
                      <a:pt x="392" y="342"/>
                    </a:lnTo>
                    <a:lnTo>
                      <a:pt x="390" y="342"/>
                    </a:lnTo>
                    <a:lnTo>
                      <a:pt x="389" y="342"/>
                    </a:lnTo>
                    <a:lnTo>
                      <a:pt x="387" y="342"/>
                    </a:lnTo>
                    <a:lnTo>
                      <a:pt x="385" y="342"/>
                    </a:lnTo>
                    <a:lnTo>
                      <a:pt x="384" y="342"/>
                    </a:lnTo>
                    <a:lnTo>
                      <a:pt x="385" y="342"/>
                    </a:lnTo>
                    <a:lnTo>
                      <a:pt x="384" y="342"/>
                    </a:lnTo>
                    <a:lnTo>
                      <a:pt x="385" y="342"/>
                    </a:lnTo>
                    <a:lnTo>
                      <a:pt x="384" y="342"/>
                    </a:lnTo>
                    <a:lnTo>
                      <a:pt x="382" y="342"/>
                    </a:lnTo>
                    <a:lnTo>
                      <a:pt x="384" y="342"/>
                    </a:lnTo>
                    <a:lnTo>
                      <a:pt x="384" y="344"/>
                    </a:lnTo>
                    <a:lnTo>
                      <a:pt x="382" y="344"/>
                    </a:lnTo>
                    <a:lnTo>
                      <a:pt x="380" y="344"/>
                    </a:lnTo>
                    <a:lnTo>
                      <a:pt x="380" y="345"/>
                    </a:lnTo>
                    <a:lnTo>
                      <a:pt x="380" y="344"/>
                    </a:lnTo>
                    <a:lnTo>
                      <a:pt x="382" y="344"/>
                    </a:lnTo>
                    <a:lnTo>
                      <a:pt x="382" y="345"/>
                    </a:lnTo>
                    <a:lnTo>
                      <a:pt x="380" y="345"/>
                    </a:lnTo>
                    <a:lnTo>
                      <a:pt x="380" y="347"/>
                    </a:lnTo>
                    <a:lnTo>
                      <a:pt x="382" y="347"/>
                    </a:lnTo>
                    <a:lnTo>
                      <a:pt x="382" y="349"/>
                    </a:lnTo>
                    <a:lnTo>
                      <a:pt x="384" y="349"/>
                    </a:lnTo>
                    <a:lnTo>
                      <a:pt x="384" y="350"/>
                    </a:lnTo>
                    <a:lnTo>
                      <a:pt x="385" y="350"/>
                    </a:lnTo>
                    <a:lnTo>
                      <a:pt x="387" y="350"/>
                    </a:lnTo>
                    <a:lnTo>
                      <a:pt x="387" y="352"/>
                    </a:lnTo>
                    <a:lnTo>
                      <a:pt x="385" y="352"/>
                    </a:lnTo>
                    <a:lnTo>
                      <a:pt x="385" y="354"/>
                    </a:lnTo>
                    <a:lnTo>
                      <a:pt x="387" y="354"/>
                    </a:lnTo>
                    <a:lnTo>
                      <a:pt x="387" y="355"/>
                    </a:lnTo>
                    <a:lnTo>
                      <a:pt x="389" y="355"/>
                    </a:lnTo>
                    <a:lnTo>
                      <a:pt x="387" y="355"/>
                    </a:lnTo>
                    <a:lnTo>
                      <a:pt x="387" y="357"/>
                    </a:lnTo>
                    <a:lnTo>
                      <a:pt x="389" y="357"/>
                    </a:lnTo>
                    <a:lnTo>
                      <a:pt x="390" y="357"/>
                    </a:lnTo>
                    <a:lnTo>
                      <a:pt x="390" y="355"/>
                    </a:lnTo>
                    <a:lnTo>
                      <a:pt x="392" y="355"/>
                    </a:lnTo>
                    <a:lnTo>
                      <a:pt x="394" y="355"/>
                    </a:lnTo>
                    <a:lnTo>
                      <a:pt x="394" y="354"/>
                    </a:lnTo>
                    <a:lnTo>
                      <a:pt x="395" y="354"/>
                    </a:lnTo>
                    <a:lnTo>
                      <a:pt x="397" y="354"/>
                    </a:lnTo>
                    <a:lnTo>
                      <a:pt x="397" y="352"/>
                    </a:lnTo>
                    <a:lnTo>
                      <a:pt x="397" y="350"/>
                    </a:lnTo>
                    <a:lnTo>
                      <a:pt x="399" y="350"/>
                    </a:lnTo>
                    <a:lnTo>
                      <a:pt x="397" y="350"/>
                    </a:lnTo>
                    <a:lnTo>
                      <a:pt x="399" y="350"/>
                    </a:lnTo>
                    <a:lnTo>
                      <a:pt x="399" y="349"/>
                    </a:lnTo>
                    <a:lnTo>
                      <a:pt x="400" y="349"/>
                    </a:lnTo>
                    <a:lnTo>
                      <a:pt x="402" y="349"/>
                    </a:lnTo>
                    <a:lnTo>
                      <a:pt x="402" y="350"/>
                    </a:lnTo>
                    <a:lnTo>
                      <a:pt x="400" y="350"/>
                    </a:lnTo>
                    <a:lnTo>
                      <a:pt x="400" y="352"/>
                    </a:lnTo>
                    <a:lnTo>
                      <a:pt x="402" y="352"/>
                    </a:lnTo>
                    <a:lnTo>
                      <a:pt x="400" y="352"/>
                    </a:lnTo>
                    <a:lnTo>
                      <a:pt x="402" y="352"/>
                    </a:lnTo>
                    <a:lnTo>
                      <a:pt x="402" y="354"/>
                    </a:lnTo>
                    <a:lnTo>
                      <a:pt x="400" y="354"/>
                    </a:lnTo>
                    <a:lnTo>
                      <a:pt x="400" y="355"/>
                    </a:lnTo>
                    <a:lnTo>
                      <a:pt x="402" y="355"/>
                    </a:lnTo>
                    <a:lnTo>
                      <a:pt x="402" y="357"/>
                    </a:lnTo>
                    <a:lnTo>
                      <a:pt x="402" y="359"/>
                    </a:lnTo>
                    <a:lnTo>
                      <a:pt x="400" y="359"/>
                    </a:lnTo>
                    <a:lnTo>
                      <a:pt x="400" y="360"/>
                    </a:lnTo>
                    <a:lnTo>
                      <a:pt x="399" y="360"/>
                    </a:lnTo>
                    <a:lnTo>
                      <a:pt x="399" y="362"/>
                    </a:lnTo>
                    <a:lnTo>
                      <a:pt x="399" y="364"/>
                    </a:lnTo>
                    <a:lnTo>
                      <a:pt x="399" y="365"/>
                    </a:lnTo>
                    <a:lnTo>
                      <a:pt x="400" y="365"/>
                    </a:lnTo>
                    <a:lnTo>
                      <a:pt x="400" y="367"/>
                    </a:lnTo>
                    <a:lnTo>
                      <a:pt x="402" y="367"/>
                    </a:lnTo>
                    <a:lnTo>
                      <a:pt x="400" y="367"/>
                    </a:lnTo>
                    <a:lnTo>
                      <a:pt x="402" y="367"/>
                    </a:lnTo>
                    <a:lnTo>
                      <a:pt x="402" y="369"/>
                    </a:lnTo>
                    <a:lnTo>
                      <a:pt x="400" y="369"/>
                    </a:lnTo>
                    <a:lnTo>
                      <a:pt x="399" y="369"/>
                    </a:lnTo>
                    <a:lnTo>
                      <a:pt x="399" y="370"/>
                    </a:lnTo>
                    <a:lnTo>
                      <a:pt x="397" y="370"/>
                    </a:lnTo>
                    <a:lnTo>
                      <a:pt x="399" y="370"/>
                    </a:lnTo>
                    <a:lnTo>
                      <a:pt x="399" y="372"/>
                    </a:lnTo>
                    <a:lnTo>
                      <a:pt x="397" y="372"/>
                    </a:lnTo>
                    <a:lnTo>
                      <a:pt x="399" y="372"/>
                    </a:lnTo>
                    <a:lnTo>
                      <a:pt x="397" y="372"/>
                    </a:lnTo>
                    <a:lnTo>
                      <a:pt x="397" y="374"/>
                    </a:lnTo>
                    <a:lnTo>
                      <a:pt x="395" y="374"/>
                    </a:lnTo>
                    <a:lnTo>
                      <a:pt x="394" y="374"/>
                    </a:lnTo>
                    <a:lnTo>
                      <a:pt x="392" y="374"/>
                    </a:lnTo>
                    <a:lnTo>
                      <a:pt x="392" y="372"/>
                    </a:lnTo>
                    <a:lnTo>
                      <a:pt x="390" y="372"/>
                    </a:lnTo>
                    <a:lnTo>
                      <a:pt x="390" y="370"/>
                    </a:lnTo>
                    <a:lnTo>
                      <a:pt x="392" y="370"/>
                    </a:lnTo>
                    <a:lnTo>
                      <a:pt x="392" y="369"/>
                    </a:lnTo>
                    <a:lnTo>
                      <a:pt x="390" y="369"/>
                    </a:lnTo>
                    <a:lnTo>
                      <a:pt x="390" y="367"/>
                    </a:lnTo>
                    <a:lnTo>
                      <a:pt x="389" y="367"/>
                    </a:lnTo>
                    <a:lnTo>
                      <a:pt x="390" y="367"/>
                    </a:lnTo>
                    <a:lnTo>
                      <a:pt x="389" y="367"/>
                    </a:lnTo>
                    <a:lnTo>
                      <a:pt x="389" y="365"/>
                    </a:lnTo>
                    <a:lnTo>
                      <a:pt x="387" y="365"/>
                    </a:lnTo>
                    <a:lnTo>
                      <a:pt x="387" y="367"/>
                    </a:lnTo>
                    <a:lnTo>
                      <a:pt x="387" y="365"/>
                    </a:lnTo>
                    <a:lnTo>
                      <a:pt x="389" y="365"/>
                    </a:lnTo>
                    <a:lnTo>
                      <a:pt x="387" y="365"/>
                    </a:lnTo>
                    <a:lnTo>
                      <a:pt x="389" y="365"/>
                    </a:lnTo>
                    <a:lnTo>
                      <a:pt x="387" y="365"/>
                    </a:lnTo>
                    <a:lnTo>
                      <a:pt x="387" y="364"/>
                    </a:lnTo>
                    <a:lnTo>
                      <a:pt x="385" y="364"/>
                    </a:lnTo>
                    <a:lnTo>
                      <a:pt x="387" y="364"/>
                    </a:lnTo>
                    <a:lnTo>
                      <a:pt x="387" y="362"/>
                    </a:lnTo>
                    <a:lnTo>
                      <a:pt x="385" y="362"/>
                    </a:lnTo>
                    <a:lnTo>
                      <a:pt x="387" y="362"/>
                    </a:lnTo>
                    <a:lnTo>
                      <a:pt x="385" y="362"/>
                    </a:lnTo>
                    <a:lnTo>
                      <a:pt x="385" y="360"/>
                    </a:lnTo>
                    <a:lnTo>
                      <a:pt x="384" y="360"/>
                    </a:lnTo>
                    <a:lnTo>
                      <a:pt x="384" y="359"/>
                    </a:lnTo>
                    <a:lnTo>
                      <a:pt x="384" y="357"/>
                    </a:lnTo>
                    <a:lnTo>
                      <a:pt x="382" y="357"/>
                    </a:lnTo>
                    <a:lnTo>
                      <a:pt x="382" y="355"/>
                    </a:lnTo>
                    <a:lnTo>
                      <a:pt x="380" y="355"/>
                    </a:lnTo>
                    <a:lnTo>
                      <a:pt x="380" y="354"/>
                    </a:lnTo>
                    <a:lnTo>
                      <a:pt x="379" y="354"/>
                    </a:lnTo>
                    <a:lnTo>
                      <a:pt x="377" y="354"/>
                    </a:lnTo>
                    <a:lnTo>
                      <a:pt x="377" y="352"/>
                    </a:lnTo>
                    <a:lnTo>
                      <a:pt x="375" y="352"/>
                    </a:lnTo>
                    <a:lnTo>
                      <a:pt x="374" y="352"/>
                    </a:lnTo>
                    <a:lnTo>
                      <a:pt x="374" y="350"/>
                    </a:lnTo>
                    <a:lnTo>
                      <a:pt x="372" y="350"/>
                    </a:lnTo>
                    <a:lnTo>
                      <a:pt x="370" y="350"/>
                    </a:lnTo>
                    <a:lnTo>
                      <a:pt x="369" y="350"/>
                    </a:lnTo>
                    <a:lnTo>
                      <a:pt x="369" y="352"/>
                    </a:lnTo>
                    <a:lnTo>
                      <a:pt x="367" y="352"/>
                    </a:lnTo>
                    <a:lnTo>
                      <a:pt x="367" y="354"/>
                    </a:lnTo>
                    <a:lnTo>
                      <a:pt x="367" y="355"/>
                    </a:lnTo>
                    <a:lnTo>
                      <a:pt x="365" y="355"/>
                    </a:lnTo>
                    <a:lnTo>
                      <a:pt x="365" y="357"/>
                    </a:lnTo>
                    <a:lnTo>
                      <a:pt x="364" y="357"/>
                    </a:lnTo>
                    <a:lnTo>
                      <a:pt x="362" y="357"/>
                    </a:lnTo>
                    <a:lnTo>
                      <a:pt x="360" y="357"/>
                    </a:lnTo>
                    <a:lnTo>
                      <a:pt x="360" y="355"/>
                    </a:lnTo>
                    <a:lnTo>
                      <a:pt x="360" y="354"/>
                    </a:lnTo>
                    <a:lnTo>
                      <a:pt x="359" y="354"/>
                    </a:lnTo>
                    <a:lnTo>
                      <a:pt x="359" y="352"/>
                    </a:lnTo>
                    <a:lnTo>
                      <a:pt x="359" y="350"/>
                    </a:lnTo>
                    <a:lnTo>
                      <a:pt x="359" y="349"/>
                    </a:lnTo>
                    <a:lnTo>
                      <a:pt x="357" y="349"/>
                    </a:lnTo>
                    <a:lnTo>
                      <a:pt x="357" y="347"/>
                    </a:lnTo>
                    <a:lnTo>
                      <a:pt x="355" y="347"/>
                    </a:lnTo>
                    <a:lnTo>
                      <a:pt x="355" y="345"/>
                    </a:lnTo>
                    <a:lnTo>
                      <a:pt x="354" y="345"/>
                    </a:lnTo>
                    <a:lnTo>
                      <a:pt x="354" y="344"/>
                    </a:lnTo>
                    <a:lnTo>
                      <a:pt x="352" y="342"/>
                    </a:lnTo>
                    <a:lnTo>
                      <a:pt x="350" y="342"/>
                    </a:lnTo>
                    <a:lnTo>
                      <a:pt x="350" y="340"/>
                    </a:lnTo>
                    <a:lnTo>
                      <a:pt x="349" y="340"/>
                    </a:lnTo>
                    <a:lnTo>
                      <a:pt x="349" y="339"/>
                    </a:lnTo>
                    <a:lnTo>
                      <a:pt x="347" y="339"/>
                    </a:lnTo>
                    <a:lnTo>
                      <a:pt x="346" y="339"/>
                    </a:lnTo>
                    <a:lnTo>
                      <a:pt x="344" y="339"/>
                    </a:lnTo>
                    <a:lnTo>
                      <a:pt x="344" y="340"/>
                    </a:lnTo>
                    <a:lnTo>
                      <a:pt x="342" y="340"/>
                    </a:lnTo>
                    <a:lnTo>
                      <a:pt x="341" y="340"/>
                    </a:lnTo>
                    <a:lnTo>
                      <a:pt x="339" y="340"/>
                    </a:lnTo>
                    <a:lnTo>
                      <a:pt x="337" y="340"/>
                    </a:lnTo>
                    <a:lnTo>
                      <a:pt x="336" y="340"/>
                    </a:lnTo>
                    <a:lnTo>
                      <a:pt x="336" y="339"/>
                    </a:lnTo>
                    <a:lnTo>
                      <a:pt x="334" y="339"/>
                    </a:lnTo>
                    <a:lnTo>
                      <a:pt x="334" y="337"/>
                    </a:lnTo>
                    <a:lnTo>
                      <a:pt x="334" y="336"/>
                    </a:lnTo>
                    <a:lnTo>
                      <a:pt x="332" y="336"/>
                    </a:lnTo>
                    <a:lnTo>
                      <a:pt x="332" y="334"/>
                    </a:lnTo>
                    <a:lnTo>
                      <a:pt x="331" y="334"/>
                    </a:lnTo>
                    <a:lnTo>
                      <a:pt x="331" y="332"/>
                    </a:lnTo>
                    <a:lnTo>
                      <a:pt x="329" y="332"/>
                    </a:lnTo>
                    <a:lnTo>
                      <a:pt x="327" y="332"/>
                    </a:lnTo>
                    <a:lnTo>
                      <a:pt x="327" y="331"/>
                    </a:lnTo>
                    <a:lnTo>
                      <a:pt x="326" y="331"/>
                    </a:lnTo>
                    <a:lnTo>
                      <a:pt x="324" y="331"/>
                    </a:lnTo>
                    <a:lnTo>
                      <a:pt x="322" y="331"/>
                    </a:lnTo>
                    <a:lnTo>
                      <a:pt x="321" y="331"/>
                    </a:lnTo>
                    <a:lnTo>
                      <a:pt x="321" y="329"/>
                    </a:lnTo>
                    <a:lnTo>
                      <a:pt x="322" y="329"/>
                    </a:lnTo>
                    <a:lnTo>
                      <a:pt x="324" y="329"/>
                    </a:lnTo>
                    <a:lnTo>
                      <a:pt x="326" y="329"/>
                    </a:lnTo>
                    <a:lnTo>
                      <a:pt x="326" y="327"/>
                    </a:lnTo>
                    <a:lnTo>
                      <a:pt x="326" y="326"/>
                    </a:lnTo>
                    <a:lnTo>
                      <a:pt x="324" y="326"/>
                    </a:lnTo>
                    <a:lnTo>
                      <a:pt x="326" y="326"/>
                    </a:lnTo>
                    <a:lnTo>
                      <a:pt x="326" y="324"/>
                    </a:lnTo>
                    <a:lnTo>
                      <a:pt x="326" y="322"/>
                    </a:lnTo>
                    <a:lnTo>
                      <a:pt x="324" y="322"/>
                    </a:lnTo>
                    <a:lnTo>
                      <a:pt x="324" y="321"/>
                    </a:lnTo>
                    <a:lnTo>
                      <a:pt x="326" y="321"/>
                    </a:lnTo>
                    <a:lnTo>
                      <a:pt x="326" y="322"/>
                    </a:lnTo>
                    <a:lnTo>
                      <a:pt x="326" y="321"/>
                    </a:lnTo>
                    <a:lnTo>
                      <a:pt x="326" y="322"/>
                    </a:lnTo>
                    <a:lnTo>
                      <a:pt x="326" y="321"/>
                    </a:lnTo>
                    <a:lnTo>
                      <a:pt x="326" y="322"/>
                    </a:lnTo>
                    <a:lnTo>
                      <a:pt x="327" y="322"/>
                    </a:lnTo>
                    <a:lnTo>
                      <a:pt x="327" y="321"/>
                    </a:lnTo>
                    <a:lnTo>
                      <a:pt x="327" y="322"/>
                    </a:lnTo>
                    <a:lnTo>
                      <a:pt x="327" y="321"/>
                    </a:lnTo>
                    <a:lnTo>
                      <a:pt x="329" y="321"/>
                    </a:lnTo>
                    <a:lnTo>
                      <a:pt x="329" y="322"/>
                    </a:lnTo>
                    <a:lnTo>
                      <a:pt x="331" y="322"/>
                    </a:lnTo>
                    <a:lnTo>
                      <a:pt x="332" y="322"/>
                    </a:lnTo>
                    <a:lnTo>
                      <a:pt x="332" y="321"/>
                    </a:lnTo>
                    <a:lnTo>
                      <a:pt x="334" y="321"/>
                    </a:lnTo>
                    <a:lnTo>
                      <a:pt x="334" y="319"/>
                    </a:lnTo>
                    <a:lnTo>
                      <a:pt x="334" y="317"/>
                    </a:lnTo>
                    <a:lnTo>
                      <a:pt x="334" y="316"/>
                    </a:lnTo>
                    <a:lnTo>
                      <a:pt x="332" y="316"/>
                    </a:lnTo>
                    <a:lnTo>
                      <a:pt x="332" y="314"/>
                    </a:lnTo>
                    <a:lnTo>
                      <a:pt x="332" y="312"/>
                    </a:lnTo>
                    <a:lnTo>
                      <a:pt x="331" y="312"/>
                    </a:lnTo>
                    <a:lnTo>
                      <a:pt x="331" y="311"/>
                    </a:lnTo>
                    <a:lnTo>
                      <a:pt x="329" y="311"/>
                    </a:lnTo>
                    <a:lnTo>
                      <a:pt x="329" y="309"/>
                    </a:lnTo>
                    <a:lnTo>
                      <a:pt x="331" y="309"/>
                    </a:lnTo>
                    <a:lnTo>
                      <a:pt x="329" y="309"/>
                    </a:lnTo>
                    <a:lnTo>
                      <a:pt x="331" y="309"/>
                    </a:lnTo>
                    <a:lnTo>
                      <a:pt x="329" y="309"/>
                    </a:lnTo>
                    <a:lnTo>
                      <a:pt x="331" y="309"/>
                    </a:lnTo>
                    <a:lnTo>
                      <a:pt x="329" y="309"/>
                    </a:lnTo>
                    <a:lnTo>
                      <a:pt x="327" y="309"/>
                    </a:lnTo>
                    <a:lnTo>
                      <a:pt x="327" y="307"/>
                    </a:lnTo>
                    <a:lnTo>
                      <a:pt x="326" y="307"/>
                    </a:lnTo>
                    <a:lnTo>
                      <a:pt x="324" y="307"/>
                    </a:lnTo>
                    <a:lnTo>
                      <a:pt x="324" y="309"/>
                    </a:lnTo>
                    <a:lnTo>
                      <a:pt x="322" y="309"/>
                    </a:lnTo>
                    <a:lnTo>
                      <a:pt x="322" y="307"/>
                    </a:lnTo>
                    <a:lnTo>
                      <a:pt x="321" y="307"/>
                    </a:lnTo>
                    <a:lnTo>
                      <a:pt x="319" y="307"/>
                    </a:lnTo>
                    <a:lnTo>
                      <a:pt x="319" y="309"/>
                    </a:lnTo>
                    <a:lnTo>
                      <a:pt x="317" y="309"/>
                    </a:lnTo>
                    <a:lnTo>
                      <a:pt x="316" y="309"/>
                    </a:lnTo>
                    <a:lnTo>
                      <a:pt x="316" y="311"/>
                    </a:lnTo>
                    <a:lnTo>
                      <a:pt x="316" y="309"/>
                    </a:lnTo>
                    <a:lnTo>
                      <a:pt x="314" y="309"/>
                    </a:lnTo>
                    <a:lnTo>
                      <a:pt x="314" y="307"/>
                    </a:lnTo>
                    <a:lnTo>
                      <a:pt x="312" y="307"/>
                    </a:lnTo>
                    <a:lnTo>
                      <a:pt x="312" y="309"/>
                    </a:lnTo>
                    <a:lnTo>
                      <a:pt x="312" y="307"/>
                    </a:lnTo>
                    <a:lnTo>
                      <a:pt x="312" y="309"/>
                    </a:lnTo>
                    <a:lnTo>
                      <a:pt x="312" y="311"/>
                    </a:lnTo>
                    <a:lnTo>
                      <a:pt x="311" y="311"/>
                    </a:lnTo>
                    <a:lnTo>
                      <a:pt x="311" y="312"/>
                    </a:lnTo>
                    <a:lnTo>
                      <a:pt x="311" y="314"/>
                    </a:lnTo>
                    <a:lnTo>
                      <a:pt x="309" y="314"/>
                    </a:lnTo>
                    <a:lnTo>
                      <a:pt x="309" y="312"/>
                    </a:lnTo>
                    <a:lnTo>
                      <a:pt x="309" y="314"/>
                    </a:lnTo>
                    <a:lnTo>
                      <a:pt x="307" y="314"/>
                    </a:lnTo>
                    <a:lnTo>
                      <a:pt x="309" y="314"/>
                    </a:lnTo>
                    <a:lnTo>
                      <a:pt x="307" y="314"/>
                    </a:lnTo>
                    <a:lnTo>
                      <a:pt x="309" y="314"/>
                    </a:lnTo>
                    <a:lnTo>
                      <a:pt x="309" y="316"/>
                    </a:lnTo>
                    <a:lnTo>
                      <a:pt x="307" y="316"/>
                    </a:lnTo>
                    <a:lnTo>
                      <a:pt x="309" y="316"/>
                    </a:lnTo>
                    <a:lnTo>
                      <a:pt x="307" y="316"/>
                    </a:lnTo>
                    <a:lnTo>
                      <a:pt x="309" y="31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" name="Freeform 102"/>
              <p:cNvSpPr>
                <a:spLocks noEditPoints="1"/>
              </p:cNvSpPr>
              <p:nvPr/>
            </p:nvSpPr>
            <p:spPr bwMode="auto">
              <a:xfrm>
                <a:off x="4630738" y="1057275"/>
                <a:ext cx="1795463" cy="2301875"/>
              </a:xfrm>
              <a:custGeom>
                <a:avLst/>
                <a:gdLst>
                  <a:gd name="T0" fmla="*/ 1101 w 1131"/>
                  <a:gd name="T1" fmla="*/ 1282 h 1450"/>
                  <a:gd name="T2" fmla="*/ 874 w 1131"/>
                  <a:gd name="T3" fmla="*/ 973 h 1450"/>
                  <a:gd name="T4" fmla="*/ 319 w 1131"/>
                  <a:gd name="T5" fmla="*/ 107 h 1450"/>
                  <a:gd name="T6" fmla="*/ 400 w 1131"/>
                  <a:gd name="T7" fmla="*/ 25 h 1450"/>
                  <a:gd name="T8" fmla="*/ 303 w 1131"/>
                  <a:gd name="T9" fmla="*/ 74 h 1450"/>
                  <a:gd name="T10" fmla="*/ 860 w 1131"/>
                  <a:gd name="T11" fmla="*/ 915 h 1450"/>
                  <a:gd name="T12" fmla="*/ 93 w 1131"/>
                  <a:gd name="T13" fmla="*/ 512 h 1450"/>
                  <a:gd name="T14" fmla="*/ 1088 w 1131"/>
                  <a:gd name="T15" fmla="*/ 1184 h 1450"/>
                  <a:gd name="T16" fmla="*/ 1089 w 1131"/>
                  <a:gd name="T17" fmla="*/ 1191 h 1450"/>
                  <a:gd name="T18" fmla="*/ 1088 w 1131"/>
                  <a:gd name="T19" fmla="*/ 1191 h 1450"/>
                  <a:gd name="T20" fmla="*/ 814 w 1131"/>
                  <a:gd name="T21" fmla="*/ 834 h 1450"/>
                  <a:gd name="T22" fmla="*/ 440 w 1131"/>
                  <a:gd name="T23" fmla="*/ 50 h 1450"/>
                  <a:gd name="T24" fmla="*/ 1109 w 1131"/>
                  <a:gd name="T25" fmla="*/ 1320 h 1450"/>
                  <a:gd name="T26" fmla="*/ 1091 w 1131"/>
                  <a:gd name="T27" fmla="*/ 1169 h 1450"/>
                  <a:gd name="T28" fmla="*/ 361 w 1131"/>
                  <a:gd name="T29" fmla="*/ 45 h 1450"/>
                  <a:gd name="T30" fmla="*/ 344 w 1131"/>
                  <a:gd name="T31" fmla="*/ 125 h 1450"/>
                  <a:gd name="T32" fmla="*/ 1118 w 1131"/>
                  <a:gd name="T33" fmla="*/ 1344 h 1450"/>
                  <a:gd name="T34" fmla="*/ 972 w 1131"/>
                  <a:gd name="T35" fmla="*/ 1060 h 1450"/>
                  <a:gd name="T36" fmla="*/ 304 w 1131"/>
                  <a:gd name="T37" fmla="*/ 2 h 1450"/>
                  <a:gd name="T38" fmla="*/ 342 w 1131"/>
                  <a:gd name="T39" fmla="*/ 10 h 1450"/>
                  <a:gd name="T40" fmla="*/ 108 w 1131"/>
                  <a:gd name="T41" fmla="*/ 568 h 1450"/>
                  <a:gd name="T42" fmla="*/ 1121 w 1131"/>
                  <a:gd name="T43" fmla="*/ 1310 h 1450"/>
                  <a:gd name="T44" fmla="*/ 1121 w 1131"/>
                  <a:gd name="T45" fmla="*/ 1339 h 1450"/>
                  <a:gd name="T46" fmla="*/ 963 w 1131"/>
                  <a:gd name="T47" fmla="*/ 1056 h 1450"/>
                  <a:gd name="T48" fmla="*/ 115 w 1131"/>
                  <a:gd name="T49" fmla="*/ 522 h 1450"/>
                  <a:gd name="T50" fmla="*/ 1093 w 1131"/>
                  <a:gd name="T51" fmla="*/ 1161 h 1450"/>
                  <a:gd name="T52" fmla="*/ 1089 w 1131"/>
                  <a:gd name="T53" fmla="*/ 1196 h 1450"/>
                  <a:gd name="T54" fmla="*/ 1116 w 1131"/>
                  <a:gd name="T55" fmla="*/ 1382 h 1450"/>
                  <a:gd name="T56" fmla="*/ 1018 w 1131"/>
                  <a:gd name="T57" fmla="*/ 1403 h 1450"/>
                  <a:gd name="T58" fmla="*/ 965 w 1131"/>
                  <a:gd name="T59" fmla="*/ 1432 h 1450"/>
                  <a:gd name="T60" fmla="*/ 875 w 1131"/>
                  <a:gd name="T61" fmla="*/ 1407 h 1450"/>
                  <a:gd name="T62" fmla="*/ 814 w 1131"/>
                  <a:gd name="T63" fmla="*/ 1422 h 1450"/>
                  <a:gd name="T64" fmla="*/ 219 w 1131"/>
                  <a:gd name="T65" fmla="*/ 1340 h 1450"/>
                  <a:gd name="T66" fmla="*/ 5 w 1131"/>
                  <a:gd name="T67" fmla="*/ 537 h 1450"/>
                  <a:gd name="T68" fmla="*/ 120 w 1131"/>
                  <a:gd name="T69" fmla="*/ 603 h 1450"/>
                  <a:gd name="T70" fmla="*/ 216 w 1131"/>
                  <a:gd name="T71" fmla="*/ 570 h 1450"/>
                  <a:gd name="T72" fmla="*/ 266 w 1131"/>
                  <a:gd name="T73" fmla="*/ 424 h 1450"/>
                  <a:gd name="T74" fmla="*/ 264 w 1131"/>
                  <a:gd name="T75" fmla="*/ 271 h 1450"/>
                  <a:gd name="T76" fmla="*/ 288 w 1131"/>
                  <a:gd name="T77" fmla="*/ 206 h 1450"/>
                  <a:gd name="T78" fmla="*/ 329 w 1131"/>
                  <a:gd name="T79" fmla="*/ 118 h 1450"/>
                  <a:gd name="T80" fmla="*/ 366 w 1131"/>
                  <a:gd name="T81" fmla="*/ 196 h 1450"/>
                  <a:gd name="T82" fmla="*/ 397 w 1131"/>
                  <a:gd name="T83" fmla="*/ 263 h 1450"/>
                  <a:gd name="T84" fmla="*/ 444 w 1131"/>
                  <a:gd name="T85" fmla="*/ 381 h 1450"/>
                  <a:gd name="T86" fmla="*/ 528 w 1131"/>
                  <a:gd name="T87" fmla="*/ 412 h 1450"/>
                  <a:gd name="T88" fmla="*/ 545 w 1131"/>
                  <a:gd name="T89" fmla="*/ 508 h 1450"/>
                  <a:gd name="T90" fmla="*/ 586 w 1131"/>
                  <a:gd name="T91" fmla="*/ 601 h 1450"/>
                  <a:gd name="T92" fmla="*/ 613 w 1131"/>
                  <a:gd name="T93" fmla="*/ 713 h 1450"/>
                  <a:gd name="T94" fmla="*/ 683 w 1131"/>
                  <a:gd name="T95" fmla="*/ 733 h 1450"/>
                  <a:gd name="T96" fmla="*/ 747 w 1131"/>
                  <a:gd name="T97" fmla="*/ 784 h 1450"/>
                  <a:gd name="T98" fmla="*/ 787 w 1131"/>
                  <a:gd name="T99" fmla="*/ 812 h 1450"/>
                  <a:gd name="T100" fmla="*/ 789 w 1131"/>
                  <a:gd name="T101" fmla="*/ 841 h 1450"/>
                  <a:gd name="T102" fmla="*/ 822 w 1131"/>
                  <a:gd name="T103" fmla="*/ 885 h 1450"/>
                  <a:gd name="T104" fmla="*/ 842 w 1131"/>
                  <a:gd name="T105" fmla="*/ 945 h 1450"/>
                  <a:gd name="T106" fmla="*/ 889 w 1131"/>
                  <a:gd name="T107" fmla="*/ 955 h 1450"/>
                  <a:gd name="T108" fmla="*/ 918 w 1131"/>
                  <a:gd name="T109" fmla="*/ 953 h 1450"/>
                  <a:gd name="T110" fmla="*/ 930 w 1131"/>
                  <a:gd name="T111" fmla="*/ 968 h 1450"/>
                  <a:gd name="T112" fmla="*/ 955 w 1131"/>
                  <a:gd name="T113" fmla="*/ 1053 h 1450"/>
                  <a:gd name="T114" fmla="*/ 993 w 1131"/>
                  <a:gd name="T115" fmla="*/ 1081 h 1450"/>
                  <a:gd name="T116" fmla="*/ 1038 w 1131"/>
                  <a:gd name="T117" fmla="*/ 1124 h 1450"/>
                  <a:gd name="T118" fmla="*/ 1088 w 1131"/>
                  <a:gd name="T119" fmla="*/ 1178 h 1450"/>
                  <a:gd name="T120" fmla="*/ 1096 w 1131"/>
                  <a:gd name="T121" fmla="*/ 1214 h 1450"/>
                  <a:gd name="T122" fmla="*/ 1099 w 1131"/>
                  <a:gd name="T123" fmla="*/ 1295 h 1450"/>
                  <a:gd name="T124" fmla="*/ 1101 w 1131"/>
                  <a:gd name="T125" fmla="*/ 1324 h 1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31" h="1450">
                    <a:moveTo>
                      <a:pt x="1094" y="1207"/>
                    </a:moveTo>
                    <a:lnTo>
                      <a:pt x="1096" y="1207"/>
                    </a:lnTo>
                    <a:lnTo>
                      <a:pt x="1094" y="1207"/>
                    </a:lnTo>
                    <a:close/>
                    <a:moveTo>
                      <a:pt x="895" y="905"/>
                    </a:moveTo>
                    <a:lnTo>
                      <a:pt x="894" y="905"/>
                    </a:lnTo>
                    <a:lnTo>
                      <a:pt x="895" y="905"/>
                    </a:lnTo>
                    <a:close/>
                    <a:moveTo>
                      <a:pt x="899" y="905"/>
                    </a:moveTo>
                    <a:lnTo>
                      <a:pt x="900" y="905"/>
                    </a:lnTo>
                    <a:lnTo>
                      <a:pt x="899" y="905"/>
                    </a:lnTo>
                    <a:close/>
                    <a:moveTo>
                      <a:pt x="797" y="832"/>
                    </a:moveTo>
                    <a:lnTo>
                      <a:pt x="797" y="831"/>
                    </a:lnTo>
                    <a:lnTo>
                      <a:pt x="797" y="832"/>
                    </a:lnTo>
                    <a:close/>
                    <a:moveTo>
                      <a:pt x="405" y="266"/>
                    </a:moveTo>
                    <a:lnTo>
                      <a:pt x="404" y="266"/>
                    </a:lnTo>
                    <a:lnTo>
                      <a:pt x="405" y="266"/>
                    </a:lnTo>
                    <a:close/>
                    <a:moveTo>
                      <a:pt x="1121" y="1352"/>
                    </a:moveTo>
                    <a:lnTo>
                      <a:pt x="1121" y="1350"/>
                    </a:lnTo>
                    <a:lnTo>
                      <a:pt x="1121" y="1352"/>
                    </a:lnTo>
                    <a:close/>
                    <a:moveTo>
                      <a:pt x="405" y="291"/>
                    </a:moveTo>
                    <a:lnTo>
                      <a:pt x="407" y="291"/>
                    </a:lnTo>
                    <a:lnTo>
                      <a:pt x="405" y="291"/>
                    </a:lnTo>
                    <a:close/>
                    <a:moveTo>
                      <a:pt x="897" y="910"/>
                    </a:moveTo>
                    <a:lnTo>
                      <a:pt x="897" y="909"/>
                    </a:lnTo>
                    <a:lnTo>
                      <a:pt x="897" y="910"/>
                    </a:lnTo>
                    <a:close/>
                    <a:moveTo>
                      <a:pt x="880" y="932"/>
                    </a:moveTo>
                    <a:lnTo>
                      <a:pt x="880" y="930"/>
                    </a:lnTo>
                    <a:lnTo>
                      <a:pt x="880" y="932"/>
                    </a:lnTo>
                    <a:close/>
                    <a:moveTo>
                      <a:pt x="399" y="248"/>
                    </a:moveTo>
                    <a:lnTo>
                      <a:pt x="399" y="246"/>
                    </a:lnTo>
                    <a:lnTo>
                      <a:pt x="399" y="248"/>
                    </a:lnTo>
                    <a:close/>
                    <a:moveTo>
                      <a:pt x="806" y="832"/>
                    </a:moveTo>
                    <a:lnTo>
                      <a:pt x="806" y="831"/>
                    </a:lnTo>
                    <a:lnTo>
                      <a:pt x="806" y="832"/>
                    </a:lnTo>
                    <a:close/>
                    <a:moveTo>
                      <a:pt x="472" y="357"/>
                    </a:moveTo>
                    <a:lnTo>
                      <a:pt x="472" y="359"/>
                    </a:lnTo>
                    <a:lnTo>
                      <a:pt x="472" y="357"/>
                    </a:lnTo>
                    <a:close/>
                    <a:moveTo>
                      <a:pt x="899" y="945"/>
                    </a:moveTo>
                    <a:lnTo>
                      <a:pt x="897" y="945"/>
                    </a:lnTo>
                    <a:lnTo>
                      <a:pt x="899" y="945"/>
                    </a:lnTo>
                    <a:close/>
                    <a:moveTo>
                      <a:pt x="796" y="846"/>
                    </a:moveTo>
                    <a:lnTo>
                      <a:pt x="797" y="846"/>
                    </a:lnTo>
                    <a:lnTo>
                      <a:pt x="796" y="846"/>
                    </a:lnTo>
                    <a:close/>
                    <a:moveTo>
                      <a:pt x="963" y="1061"/>
                    </a:moveTo>
                    <a:lnTo>
                      <a:pt x="963" y="1060"/>
                    </a:lnTo>
                    <a:lnTo>
                      <a:pt x="963" y="1061"/>
                    </a:lnTo>
                    <a:close/>
                    <a:moveTo>
                      <a:pt x="304" y="52"/>
                    </a:moveTo>
                    <a:lnTo>
                      <a:pt x="306" y="52"/>
                    </a:lnTo>
                    <a:lnTo>
                      <a:pt x="304" y="52"/>
                    </a:lnTo>
                    <a:close/>
                    <a:moveTo>
                      <a:pt x="409" y="273"/>
                    </a:moveTo>
                    <a:lnTo>
                      <a:pt x="409" y="274"/>
                    </a:lnTo>
                    <a:lnTo>
                      <a:pt x="409" y="273"/>
                    </a:lnTo>
                    <a:close/>
                    <a:moveTo>
                      <a:pt x="905" y="947"/>
                    </a:moveTo>
                    <a:lnTo>
                      <a:pt x="904" y="947"/>
                    </a:lnTo>
                    <a:lnTo>
                      <a:pt x="905" y="947"/>
                    </a:lnTo>
                    <a:close/>
                    <a:moveTo>
                      <a:pt x="849" y="929"/>
                    </a:moveTo>
                    <a:lnTo>
                      <a:pt x="849" y="927"/>
                    </a:lnTo>
                    <a:lnTo>
                      <a:pt x="849" y="929"/>
                    </a:lnTo>
                    <a:close/>
                    <a:moveTo>
                      <a:pt x="925" y="975"/>
                    </a:moveTo>
                    <a:lnTo>
                      <a:pt x="925" y="973"/>
                    </a:lnTo>
                    <a:lnTo>
                      <a:pt x="925" y="975"/>
                    </a:lnTo>
                    <a:close/>
                    <a:moveTo>
                      <a:pt x="1088" y="1188"/>
                    </a:moveTo>
                    <a:lnTo>
                      <a:pt x="1088" y="1186"/>
                    </a:lnTo>
                    <a:lnTo>
                      <a:pt x="1088" y="1188"/>
                    </a:lnTo>
                    <a:close/>
                    <a:moveTo>
                      <a:pt x="395" y="259"/>
                    </a:moveTo>
                    <a:lnTo>
                      <a:pt x="394" y="259"/>
                    </a:lnTo>
                    <a:lnTo>
                      <a:pt x="394" y="258"/>
                    </a:lnTo>
                    <a:lnTo>
                      <a:pt x="395" y="258"/>
                    </a:lnTo>
                    <a:lnTo>
                      <a:pt x="395" y="259"/>
                    </a:lnTo>
                    <a:close/>
                    <a:moveTo>
                      <a:pt x="811" y="801"/>
                    </a:moveTo>
                    <a:lnTo>
                      <a:pt x="811" y="799"/>
                    </a:lnTo>
                    <a:lnTo>
                      <a:pt x="811" y="801"/>
                    </a:lnTo>
                    <a:close/>
                    <a:moveTo>
                      <a:pt x="1046" y="1065"/>
                    </a:moveTo>
                    <a:lnTo>
                      <a:pt x="1045" y="1065"/>
                    </a:lnTo>
                    <a:lnTo>
                      <a:pt x="1046" y="1065"/>
                    </a:lnTo>
                    <a:close/>
                    <a:moveTo>
                      <a:pt x="1093" y="1173"/>
                    </a:moveTo>
                    <a:lnTo>
                      <a:pt x="1091" y="1173"/>
                    </a:lnTo>
                    <a:lnTo>
                      <a:pt x="1093" y="1173"/>
                    </a:lnTo>
                    <a:close/>
                    <a:moveTo>
                      <a:pt x="923" y="925"/>
                    </a:moveTo>
                    <a:lnTo>
                      <a:pt x="923" y="924"/>
                    </a:lnTo>
                    <a:lnTo>
                      <a:pt x="923" y="925"/>
                    </a:lnTo>
                    <a:close/>
                    <a:moveTo>
                      <a:pt x="859" y="917"/>
                    </a:moveTo>
                    <a:lnTo>
                      <a:pt x="859" y="915"/>
                    </a:lnTo>
                    <a:lnTo>
                      <a:pt x="859" y="917"/>
                    </a:lnTo>
                    <a:close/>
                    <a:moveTo>
                      <a:pt x="970" y="1063"/>
                    </a:moveTo>
                    <a:lnTo>
                      <a:pt x="972" y="1063"/>
                    </a:lnTo>
                    <a:lnTo>
                      <a:pt x="970" y="1063"/>
                    </a:lnTo>
                    <a:close/>
                    <a:moveTo>
                      <a:pt x="937" y="1005"/>
                    </a:moveTo>
                    <a:lnTo>
                      <a:pt x="937" y="1003"/>
                    </a:lnTo>
                    <a:lnTo>
                      <a:pt x="937" y="1005"/>
                    </a:lnTo>
                    <a:close/>
                    <a:moveTo>
                      <a:pt x="811" y="824"/>
                    </a:moveTo>
                    <a:lnTo>
                      <a:pt x="811" y="822"/>
                    </a:lnTo>
                    <a:lnTo>
                      <a:pt x="811" y="824"/>
                    </a:lnTo>
                    <a:close/>
                    <a:moveTo>
                      <a:pt x="824" y="880"/>
                    </a:moveTo>
                    <a:lnTo>
                      <a:pt x="824" y="879"/>
                    </a:lnTo>
                    <a:lnTo>
                      <a:pt x="824" y="880"/>
                    </a:lnTo>
                    <a:close/>
                    <a:moveTo>
                      <a:pt x="498" y="371"/>
                    </a:moveTo>
                    <a:lnTo>
                      <a:pt x="500" y="371"/>
                    </a:lnTo>
                    <a:lnTo>
                      <a:pt x="498" y="371"/>
                    </a:lnTo>
                    <a:close/>
                    <a:moveTo>
                      <a:pt x="1099" y="1284"/>
                    </a:moveTo>
                    <a:lnTo>
                      <a:pt x="1098" y="1284"/>
                    </a:lnTo>
                    <a:lnTo>
                      <a:pt x="1099" y="1284"/>
                    </a:lnTo>
                    <a:close/>
                    <a:moveTo>
                      <a:pt x="897" y="953"/>
                    </a:moveTo>
                    <a:lnTo>
                      <a:pt x="897" y="952"/>
                    </a:lnTo>
                    <a:lnTo>
                      <a:pt x="897" y="953"/>
                    </a:lnTo>
                    <a:close/>
                    <a:moveTo>
                      <a:pt x="593" y="621"/>
                    </a:moveTo>
                    <a:lnTo>
                      <a:pt x="595" y="621"/>
                    </a:lnTo>
                    <a:lnTo>
                      <a:pt x="593" y="621"/>
                    </a:lnTo>
                    <a:close/>
                    <a:moveTo>
                      <a:pt x="1001" y="1038"/>
                    </a:moveTo>
                    <a:lnTo>
                      <a:pt x="1003" y="1038"/>
                    </a:lnTo>
                    <a:lnTo>
                      <a:pt x="1001" y="1038"/>
                    </a:lnTo>
                    <a:close/>
                    <a:moveTo>
                      <a:pt x="1084" y="1183"/>
                    </a:moveTo>
                    <a:lnTo>
                      <a:pt x="1086" y="1183"/>
                    </a:lnTo>
                    <a:lnTo>
                      <a:pt x="1084" y="1183"/>
                    </a:lnTo>
                    <a:close/>
                    <a:moveTo>
                      <a:pt x="1121" y="1350"/>
                    </a:moveTo>
                    <a:lnTo>
                      <a:pt x="1123" y="1350"/>
                    </a:lnTo>
                    <a:lnTo>
                      <a:pt x="1121" y="1350"/>
                    </a:lnTo>
                    <a:close/>
                    <a:moveTo>
                      <a:pt x="1099" y="1284"/>
                    </a:moveTo>
                    <a:lnTo>
                      <a:pt x="1101" y="1284"/>
                    </a:lnTo>
                    <a:lnTo>
                      <a:pt x="1101" y="1282"/>
                    </a:lnTo>
                    <a:lnTo>
                      <a:pt x="1101" y="1284"/>
                    </a:lnTo>
                    <a:lnTo>
                      <a:pt x="1099" y="1284"/>
                    </a:lnTo>
                    <a:close/>
                    <a:moveTo>
                      <a:pt x="1083" y="1189"/>
                    </a:moveTo>
                    <a:lnTo>
                      <a:pt x="1084" y="1189"/>
                    </a:lnTo>
                    <a:lnTo>
                      <a:pt x="1083" y="1189"/>
                    </a:lnTo>
                    <a:close/>
                    <a:moveTo>
                      <a:pt x="478" y="364"/>
                    </a:moveTo>
                    <a:lnTo>
                      <a:pt x="480" y="364"/>
                    </a:lnTo>
                    <a:lnTo>
                      <a:pt x="478" y="364"/>
                    </a:lnTo>
                    <a:close/>
                    <a:moveTo>
                      <a:pt x="792" y="842"/>
                    </a:moveTo>
                    <a:lnTo>
                      <a:pt x="791" y="842"/>
                    </a:lnTo>
                    <a:lnTo>
                      <a:pt x="792" y="842"/>
                    </a:lnTo>
                    <a:close/>
                    <a:moveTo>
                      <a:pt x="523" y="399"/>
                    </a:moveTo>
                    <a:lnTo>
                      <a:pt x="525" y="399"/>
                    </a:lnTo>
                    <a:lnTo>
                      <a:pt x="523" y="399"/>
                    </a:lnTo>
                    <a:close/>
                    <a:moveTo>
                      <a:pt x="923" y="970"/>
                    </a:moveTo>
                    <a:lnTo>
                      <a:pt x="923" y="968"/>
                    </a:lnTo>
                    <a:lnTo>
                      <a:pt x="923" y="970"/>
                    </a:lnTo>
                    <a:close/>
                    <a:moveTo>
                      <a:pt x="895" y="890"/>
                    </a:moveTo>
                    <a:lnTo>
                      <a:pt x="897" y="890"/>
                    </a:lnTo>
                    <a:lnTo>
                      <a:pt x="895" y="890"/>
                    </a:lnTo>
                    <a:close/>
                    <a:moveTo>
                      <a:pt x="298" y="74"/>
                    </a:moveTo>
                    <a:lnTo>
                      <a:pt x="298" y="72"/>
                    </a:lnTo>
                    <a:lnTo>
                      <a:pt x="298" y="74"/>
                    </a:lnTo>
                    <a:close/>
                    <a:moveTo>
                      <a:pt x="394" y="258"/>
                    </a:moveTo>
                    <a:lnTo>
                      <a:pt x="394" y="256"/>
                    </a:lnTo>
                    <a:lnTo>
                      <a:pt x="394" y="258"/>
                    </a:lnTo>
                    <a:close/>
                    <a:moveTo>
                      <a:pt x="372" y="93"/>
                    </a:moveTo>
                    <a:lnTo>
                      <a:pt x="372" y="95"/>
                    </a:lnTo>
                    <a:lnTo>
                      <a:pt x="372" y="93"/>
                    </a:lnTo>
                    <a:close/>
                    <a:moveTo>
                      <a:pt x="849" y="927"/>
                    </a:moveTo>
                    <a:lnTo>
                      <a:pt x="849" y="929"/>
                    </a:lnTo>
                    <a:lnTo>
                      <a:pt x="849" y="927"/>
                    </a:lnTo>
                    <a:close/>
                    <a:moveTo>
                      <a:pt x="907" y="967"/>
                    </a:moveTo>
                    <a:lnTo>
                      <a:pt x="905" y="967"/>
                    </a:lnTo>
                    <a:lnTo>
                      <a:pt x="907" y="967"/>
                    </a:lnTo>
                    <a:close/>
                    <a:moveTo>
                      <a:pt x="372" y="195"/>
                    </a:moveTo>
                    <a:lnTo>
                      <a:pt x="372" y="193"/>
                    </a:lnTo>
                    <a:lnTo>
                      <a:pt x="372" y="195"/>
                    </a:lnTo>
                    <a:close/>
                    <a:moveTo>
                      <a:pt x="347" y="105"/>
                    </a:moveTo>
                    <a:lnTo>
                      <a:pt x="347" y="103"/>
                    </a:lnTo>
                    <a:lnTo>
                      <a:pt x="347" y="105"/>
                    </a:lnTo>
                    <a:close/>
                    <a:moveTo>
                      <a:pt x="860" y="884"/>
                    </a:moveTo>
                    <a:lnTo>
                      <a:pt x="860" y="882"/>
                    </a:lnTo>
                    <a:lnTo>
                      <a:pt x="860" y="884"/>
                    </a:lnTo>
                    <a:close/>
                    <a:moveTo>
                      <a:pt x="92" y="510"/>
                    </a:moveTo>
                    <a:lnTo>
                      <a:pt x="92" y="508"/>
                    </a:lnTo>
                    <a:lnTo>
                      <a:pt x="92" y="510"/>
                    </a:lnTo>
                    <a:close/>
                    <a:moveTo>
                      <a:pt x="1081" y="1181"/>
                    </a:moveTo>
                    <a:lnTo>
                      <a:pt x="1081" y="1179"/>
                    </a:lnTo>
                    <a:lnTo>
                      <a:pt x="1083" y="1179"/>
                    </a:lnTo>
                    <a:lnTo>
                      <a:pt x="1081" y="1179"/>
                    </a:lnTo>
                    <a:lnTo>
                      <a:pt x="1081" y="1181"/>
                    </a:lnTo>
                    <a:close/>
                    <a:moveTo>
                      <a:pt x="905" y="912"/>
                    </a:moveTo>
                    <a:lnTo>
                      <a:pt x="904" y="910"/>
                    </a:lnTo>
                    <a:lnTo>
                      <a:pt x="905" y="910"/>
                    </a:lnTo>
                    <a:lnTo>
                      <a:pt x="905" y="912"/>
                    </a:lnTo>
                    <a:close/>
                    <a:moveTo>
                      <a:pt x="792" y="789"/>
                    </a:moveTo>
                    <a:lnTo>
                      <a:pt x="791" y="789"/>
                    </a:lnTo>
                    <a:lnTo>
                      <a:pt x="792" y="789"/>
                    </a:lnTo>
                    <a:close/>
                    <a:moveTo>
                      <a:pt x="860" y="899"/>
                    </a:moveTo>
                    <a:lnTo>
                      <a:pt x="860" y="897"/>
                    </a:lnTo>
                    <a:lnTo>
                      <a:pt x="860" y="899"/>
                    </a:lnTo>
                    <a:close/>
                    <a:moveTo>
                      <a:pt x="905" y="967"/>
                    </a:moveTo>
                    <a:lnTo>
                      <a:pt x="905" y="965"/>
                    </a:lnTo>
                    <a:lnTo>
                      <a:pt x="905" y="967"/>
                    </a:lnTo>
                    <a:close/>
                    <a:moveTo>
                      <a:pt x="791" y="841"/>
                    </a:moveTo>
                    <a:lnTo>
                      <a:pt x="789" y="841"/>
                    </a:lnTo>
                    <a:lnTo>
                      <a:pt x="791" y="841"/>
                    </a:lnTo>
                    <a:close/>
                    <a:moveTo>
                      <a:pt x="786" y="806"/>
                    </a:moveTo>
                    <a:lnTo>
                      <a:pt x="786" y="804"/>
                    </a:lnTo>
                    <a:lnTo>
                      <a:pt x="786" y="806"/>
                    </a:lnTo>
                    <a:close/>
                    <a:moveTo>
                      <a:pt x="437" y="356"/>
                    </a:moveTo>
                    <a:lnTo>
                      <a:pt x="439" y="356"/>
                    </a:lnTo>
                    <a:lnTo>
                      <a:pt x="437" y="356"/>
                    </a:lnTo>
                    <a:close/>
                    <a:moveTo>
                      <a:pt x="933" y="1026"/>
                    </a:moveTo>
                    <a:lnTo>
                      <a:pt x="933" y="1028"/>
                    </a:lnTo>
                    <a:lnTo>
                      <a:pt x="932" y="1028"/>
                    </a:lnTo>
                    <a:lnTo>
                      <a:pt x="933" y="1028"/>
                    </a:lnTo>
                    <a:lnTo>
                      <a:pt x="932" y="1026"/>
                    </a:lnTo>
                    <a:lnTo>
                      <a:pt x="933" y="1026"/>
                    </a:lnTo>
                    <a:close/>
                    <a:moveTo>
                      <a:pt x="382" y="200"/>
                    </a:moveTo>
                    <a:lnTo>
                      <a:pt x="384" y="200"/>
                    </a:lnTo>
                    <a:lnTo>
                      <a:pt x="382" y="200"/>
                    </a:lnTo>
                    <a:close/>
                    <a:moveTo>
                      <a:pt x="792" y="841"/>
                    </a:moveTo>
                    <a:lnTo>
                      <a:pt x="792" y="842"/>
                    </a:lnTo>
                    <a:lnTo>
                      <a:pt x="792" y="841"/>
                    </a:lnTo>
                    <a:close/>
                    <a:moveTo>
                      <a:pt x="387" y="39"/>
                    </a:moveTo>
                    <a:lnTo>
                      <a:pt x="389" y="39"/>
                    </a:lnTo>
                    <a:lnTo>
                      <a:pt x="387" y="39"/>
                    </a:lnTo>
                    <a:close/>
                    <a:moveTo>
                      <a:pt x="882" y="925"/>
                    </a:moveTo>
                    <a:lnTo>
                      <a:pt x="884" y="925"/>
                    </a:lnTo>
                    <a:lnTo>
                      <a:pt x="882" y="925"/>
                    </a:lnTo>
                    <a:close/>
                    <a:moveTo>
                      <a:pt x="1119" y="1352"/>
                    </a:moveTo>
                    <a:lnTo>
                      <a:pt x="1121" y="1352"/>
                    </a:lnTo>
                    <a:lnTo>
                      <a:pt x="1119" y="1352"/>
                    </a:lnTo>
                    <a:close/>
                    <a:moveTo>
                      <a:pt x="1098" y="1285"/>
                    </a:moveTo>
                    <a:lnTo>
                      <a:pt x="1098" y="1284"/>
                    </a:lnTo>
                    <a:lnTo>
                      <a:pt x="1098" y="1285"/>
                    </a:lnTo>
                    <a:close/>
                    <a:moveTo>
                      <a:pt x="1084" y="1191"/>
                    </a:moveTo>
                    <a:lnTo>
                      <a:pt x="1083" y="1191"/>
                    </a:lnTo>
                    <a:lnTo>
                      <a:pt x="1084" y="1191"/>
                    </a:lnTo>
                    <a:close/>
                    <a:moveTo>
                      <a:pt x="359" y="171"/>
                    </a:moveTo>
                    <a:lnTo>
                      <a:pt x="361" y="171"/>
                    </a:lnTo>
                    <a:lnTo>
                      <a:pt x="359" y="171"/>
                    </a:lnTo>
                    <a:close/>
                    <a:moveTo>
                      <a:pt x="849" y="909"/>
                    </a:moveTo>
                    <a:lnTo>
                      <a:pt x="850" y="909"/>
                    </a:lnTo>
                    <a:lnTo>
                      <a:pt x="849" y="909"/>
                    </a:lnTo>
                    <a:close/>
                    <a:moveTo>
                      <a:pt x="1000" y="1078"/>
                    </a:moveTo>
                    <a:lnTo>
                      <a:pt x="998" y="1078"/>
                    </a:lnTo>
                    <a:lnTo>
                      <a:pt x="1000" y="1078"/>
                    </a:lnTo>
                    <a:close/>
                    <a:moveTo>
                      <a:pt x="963" y="1060"/>
                    </a:moveTo>
                    <a:lnTo>
                      <a:pt x="965" y="1060"/>
                    </a:lnTo>
                    <a:lnTo>
                      <a:pt x="963" y="1060"/>
                    </a:lnTo>
                    <a:close/>
                    <a:moveTo>
                      <a:pt x="1083" y="1189"/>
                    </a:moveTo>
                    <a:lnTo>
                      <a:pt x="1083" y="1188"/>
                    </a:lnTo>
                    <a:lnTo>
                      <a:pt x="1083" y="1189"/>
                    </a:lnTo>
                    <a:close/>
                    <a:moveTo>
                      <a:pt x="875" y="975"/>
                    </a:moveTo>
                    <a:lnTo>
                      <a:pt x="874" y="975"/>
                    </a:lnTo>
                    <a:lnTo>
                      <a:pt x="874" y="973"/>
                    </a:lnTo>
                    <a:lnTo>
                      <a:pt x="875" y="975"/>
                    </a:lnTo>
                    <a:close/>
                    <a:moveTo>
                      <a:pt x="862" y="930"/>
                    </a:moveTo>
                    <a:lnTo>
                      <a:pt x="860" y="930"/>
                    </a:lnTo>
                    <a:lnTo>
                      <a:pt x="862" y="930"/>
                    </a:lnTo>
                    <a:close/>
                    <a:moveTo>
                      <a:pt x="1016" y="1026"/>
                    </a:moveTo>
                    <a:lnTo>
                      <a:pt x="1016" y="1025"/>
                    </a:lnTo>
                    <a:lnTo>
                      <a:pt x="1016" y="1026"/>
                    </a:lnTo>
                    <a:close/>
                    <a:moveTo>
                      <a:pt x="809" y="816"/>
                    </a:moveTo>
                    <a:lnTo>
                      <a:pt x="809" y="814"/>
                    </a:lnTo>
                    <a:lnTo>
                      <a:pt x="809" y="816"/>
                    </a:lnTo>
                    <a:close/>
                    <a:moveTo>
                      <a:pt x="336" y="102"/>
                    </a:moveTo>
                    <a:lnTo>
                      <a:pt x="336" y="100"/>
                    </a:lnTo>
                    <a:lnTo>
                      <a:pt x="336" y="102"/>
                    </a:lnTo>
                    <a:close/>
                    <a:moveTo>
                      <a:pt x="1084" y="1188"/>
                    </a:moveTo>
                    <a:lnTo>
                      <a:pt x="1084" y="1186"/>
                    </a:lnTo>
                    <a:lnTo>
                      <a:pt x="1084" y="1188"/>
                    </a:lnTo>
                    <a:close/>
                    <a:moveTo>
                      <a:pt x="102" y="568"/>
                    </a:moveTo>
                    <a:lnTo>
                      <a:pt x="102" y="567"/>
                    </a:lnTo>
                    <a:lnTo>
                      <a:pt x="102" y="568"/>
                    </a:lnTo>
                    <a:close/>
                    <a:moveTo>
                      <a:pt x="1114" y="1337"/>
                    </a:moveTo>
                    <a:lnTo>
                      <a:pt x="1116" y="1337"/>
                    </a:lnTo>
                    <a:lnTo>
                      <a:pt x="1114" y="1337"/>
                    </a:lnTo>
                    <a:close/>
                    <a:moveTo>
                      <a:pt x="1025" y="1038"/>
                    </a:moveTo>
                    <a:lnTo>
                      <a:pt x="1026" y="1038"/>
                    </a:lnTo>
                    <a:lnTo>
                      <a:pt x="1025" y="1038"/>
                    </a:lnTo>
                    <a:close/>
                    <a:moveTo>
                      <a:pt x="319" y="83"/>
                    </a:moveTo>
                    <a:lnTo>
                      <a:pt x="317" y="83"/>
                    </a:lnTo>
                    <a:lnTo>
                      <a:pt x="319" y="83"/>
                    </a:lnTo>
                    <a:close/>
                    <a:moveTo>
                      <a:pt x="603" y="648"/>
                    </a:moveTo>
                    <a:lnTo>
                      <a:pt x="605" y="650"/>
                    </a:lnTo>
                    <a:lnTo>
                      <a:pt x="603" y="650"/>
                    </a:lnTo>
                    <a:lnTo>
                      <a:pt x="603" y="648"/>
                    </a:lnTo>
                    <a:close/>
                    <a:moveTo>
                      <a:pt x="596" y="641"/>
                    </a:moveTo>
                    <a:lnTo>
                      <a:pt x="598" y="641"/>
                    </a:lnTo>
                    <a:lnTo>
                      <a:pt x="596" y="641"/>
                    </a:lnTo>
                    <a:close/>
                    <a:moveTo>
                      <a:pt x="321" y="112"/>
                    </a:moveTo>
                    <a:lnTo>
                      <a:pt x="319" y="112"/>
                    </a:lnTo>
                    <a:lnTo>
                      <a:pt x="321" y="112"/>
                    </a:lnTo>
                    <a:close/>
                    <a:moveTo>
                      <a:pt x="299" y="82"/>
                    </a:moveTo>
                    <a:lnTo>
                      <a:pt x="301" y="82"/>
                    </a:lnTo>
                    <a:lnTo>
                      <a:pt x="299" y="82"/>
                    </a:lnTo>
                    <a:close/>
                    <a:moveTo>
                      <a:pt x="537" y="397"/>
                    </a:moveTo>
                    <a:lnTo>
                      <a:pt x="538" y="397"/>
                    </a:lnTo>
                    <a:lnTo>
                      <a:pt x="537" y="397"/>
                    </a:lnTo>
                    <a:close/>
                    <a:moveTo>
                      <a:pt x="316" y="117"/>
                    </a:moveTo>
                    <a:lnTo>
                      <a:pt x="316" y="118"/>
                    </a:lnTo>
                    <a:lnTo>
                      <a:pt x="314" y="118"/>
                    </a:lnTo>
                    <a:lnTo>
                      <a:pt x="316" y="118"/>
                    </a:lnTo>
                    <a:lnTo>
                      <a:pt x="316" y="117"/>
                    </a:lnTo>
                    <a:close/>
                    <a:moveTo>
                      <a:pt x="869" y="948"/>
                    </a:moveTo>
                    <a:lnTo>
                      <a:pt x="869" y="947"/>
                    </a:lnTo>
                    <a:lnTo>
                      <a:pt x="869" y="948"/>
                    </a:lnTo>
                    <a:close/>
                    <a:moveTo>
                      <a:pt x="1086" y="1188"/>
                    </a:moveTo>
                    <a:lnTo>
                      <a:pt x="1084" y="1188"/>
                    </a:lnTo>
                    <a:lnTo>
                      <a:pt x="1086" y="1188"/>
                    </a:lnTo>
                    <a:close/>
                    <a:moveTo>
                      <a:pt x="303" y="0"/>
                    </a:moveTo>
                    <a:lnTo>
                      <a:pt x="304" y="0"/>
                    </a:lnTo>
                    <a:lnTo>
                      <a:pt x="303" y="0"/>
                    </a:lnTo>
                    <a:close/>
                    <a:moveTo>
                      <a:pt x="387" y="64"/>
                    </a:moveTo>
                    <a:lnTo>
                      <a:pt x="389" y="64"/>
                    </a:lnTo>
                    <a:lnTo>
                      <a:pt x="387" y="64"/>
                    </a:lnTo>
                    <a:close/>
                    <a:moveTo>
                      <a:pt x="322" y="110"/>
                    </a:moveTo>
                    <a:lnTo>
                      <a:pt x="321" y="110"/>
                    </a:lnTo>
                    <a:lnTo>
                      <a:pt x="322" y="110"/>
                    </a:lnTo>
                    <a:close/>
                    <a:moveTo>
                      <a:pt x="907" y="952"/>
                    </a:moveTo>
                    <a:lnTo>
                      <a:pt x="907" y="950"/>
                    </a:lnTo>
                    <a:lnTo>
                      <a:pt x="907" y="952"/>
                    </a:lnTo>
                    <a:close/>
                    <a:moveTo>
                      <a:pt x="845" y="934"/>
                    </a:moveTo>
                    <a:lnTo>
                      <a:pt x="845" y="932"/>
                    </a:lnTo>
                    <a:lnTo>
                      <a:pt x="845" y="934"/>
                    </a:lnTo>
                    <a:close/>
                    <a:moveTo>
                      <a:pt x="859" y="915"/>
                    </a:moveTo>
                    <a:lnTo>
                      <a:pt x="857" y="915"/>
                    </a:lnTo>
                    <a:lnTo>
                      <a:pt x="859" y="915"/>
                    </a:lnTo>
                    <a:close/>
                    <a:moveTo>
                      <a:pt x="598" y="641"/>
                    </a:moveTo>
                    <a:lnTo>
                      <a:pt x="596" y="641"/>
                    </a:lnTo>
                    <a:lnTo>
                      <a:pt x="598" y="641"/>
                    </a:lnTo>
                    <a:close/>
                    <a:moveTo>
                      <a:pt x="1114" y="1344"/>
                    </a:moveTo>
                    <a:lnTo>
                      <a:pt x="1113" y="1344"/>
                    </a:lnTo>
                    <a:lnTo>
                      <a:pt x="1114" y="1344"/>
                    </a:lnTo>
                    <a:close/>
                    <a:moveTo>
                      <a:pt x="307" y="54"/>
                    </a:moveTo>
                    <a:lnTo>
                      <a:pt x="307" y="52"/>
                    </a:lnTo>
                    <a:lnTo>
                      <a:pt x="307" y="54"/>
                    </a:lnTo>
                    <a:close/>
                    <a:moveTo>
                      <a:pt x="455" y="352"/>
                    </a:moveTo>
                    <a:lnTo>
                      <a:pt x="457" y="352"/>
                    </a:lnTo>
                    <a:lnTo>
                      <a:pt x="455" y="352"/>
                    </a:lnTo>
                    <a:close/>
                    <a:moveTo>
                      <a:pt x="900" y="930"/>
                    </a:moveTo>
                    <a:lnTo>
                      <a:pt x="900" y="929"/>
                    </a:lnTo>
                    <a:lnTo>
                      <a:pt x="902" y="929"/>
                    </a:lnTo>
                    <a:lnTo>
                      <a:pt x="900" y="929"/>
                    </a:lnTo>
                    <a:lnTo>
                      <a:pt x="900" y="930"/>
                    </a:lnTo>
                    <a:close/>
                    <a:moveTo>
                      <a:pt x="552" y="520"/>
                    </a:moveTo>
                    <a:lnTo>
                      <a:pt x="550" y="520"/>
                    </a:lnTo>
                    <a:lnTo>
                      <a:pt x="552" y="520"/>
                    </a:lnTo>
                    <a:close/>
                    <a:moveTo>
                      <a:pt x="303" y="0"/>
                    </a:moveTo>
                    <a:lnTo>
                      <a:pt x="304" y="0"/>
                    </a:lnTo>
                    <a:lnTo>
                      <a:pt x="303" y="0"/>
                    </a:lnTo>
                    <a:close/>
                    <a:moveTo>
                      <a:pt x="789" y="801"/>
                    </a:moveTo>
                    <a:lnTo>
                      <a:pt x="789" y="802"/>
                    </a:lnTo>
                    <a:lnTo>
                      <a:pt x="789" y="801"/>
                    </a:lnTo>
                    <a:close/>
                    <a:moveTo>
                      <a:pt x="806" y="796"/>
                    </a:moveTo>
                    <a:lnTo>
                      <a:pt x="806" y="794"/>
                    </a:lnTo>
                    <a:lnTo>
                      <a:pt x="806" y="796"/>
                    </a:lnTo>
                    <a:close/>
                    <a:moveTo>
                      <a:pt x="606" y="665"/>
                    </a:moveTo>
                    <a:lnTo>
                      <a:pt x="606" y="663"/>
                    </a:lnTo>
                    <a:lnTo>
                      <a:pt x="606" y="665"/>
                    </a:lnTo>
                    <a:close/>
                    <a:moveTo>
                      <a:pt x="801" y="796"/>
                    </a:moveTo>
                    <a:lnTo>
                      <a:pt x="802" y="796"/>
                    </a:lnTo>
                    <a:lnTo>
                      <a:pt x="801" y="796"/>
                    </a:lnTo>
                    <a:close/>
                    <a:moveTo>
                      <a:pt x="249" y="44"/>
                    </a:moveTo>
                    <a:lnTo>
                      <a:pt x="251" y="44"/>
                    </a:lnTo>
                    <a:lnTo>
                      <a:pt x="249" y="44"/>
                    </a:lnTo>
                    <a:close/>
                    <a:moveTo>
                      <a:pt x="304" y="72"/>
                    </a:moveTo>
                    <a:lnTo>
                      <a:pt x="304" y="70"/>
                    </a:lnTo>
                    <a:lnTo>
                      <a:pt x="304" y="72"/>
                    </a:lnTo>
                    <a:close/>
                    <a:moveTo>
                      <a:pt x="352" y="67"/>
                    </a:moveTo>
                    <a:lnTo>
                      <a:pt x="351" y="67"/>
                    </a:lnTo>
                    <a:lnTo>
                      <a:pt x="352" y="67"/>
                    </a:lnTo>
                    <a:close/>
                    <a:moveTo>
                      <a:pt x="319" y="108"/>
                    </a:moveTo>
                    <a:lnTo>
                      <a:pt x="319" y="107"/>
                    </a:lnTo>
                    <a:lnTo>
                      <a:pt x="319" y="108"/>
                    </a:lnTo>
                    <a:close/>
                    <a:moveTo>
                      <a:pt x="85" y="550"/>
                    </a:moveTo>
                    <a:lnTo>
                      <a:pt x="85" y="548"/>
                    </a:lnTo>
                    <a:lnTo>
                      <a:pt x="85" y="550"/>
                    </a:lnTo>
                    <a:close/>
                    <a:moveTo>
                      <a:pt x="87" y="547"/>
                    </a:moveTo>
                    <a:lnTo>
                      <a:pt x="85" y="547"/>
                    </a:lnTo>
                    <a:lnTo>
                      <a:pt x="87" y="547"/>
                    </a:lnTo>
                    <a:close/>
                    <a:moveTo>
                      <a:pt x="545" y="409"/>
                    </a:moveTo>
                    <a:lnTo>
                      <a:pt x="545" y="411"/>
                    </a:lnTo>
                    <a:lnTo>
                      <a:pt x="545" y="409"/>
                    </a:lnTo>
                    <a:close/>
                    <a:moveTo>
                      <a:pt x="294" y="122"/>
                    </a:moveTo>
                    <a:lnTo>
                      <a:pt x="294" y="120"/>
                    </a:lnTo>
                    <a:lnTo>
                      <a:pt x="294" y="122"/>
                    </a:lnTo>
                    <a:close/>
                    <a:moveTo>
                      <a:pt x="542" y="422"/>
                    </a:moveTo>
                    <a:lnTo>
                      <a:pt x="542" y="421"/>
                    </a:lnTo>
                    <a:lnTo>
                      <a:pt x="542" y="422"/>
                    </a:lnTo>
                    <a:close/>
                    <a:moveTo>
                      <a:pt x="907" y="967"/>
                    </a:moveTo>
                    <a:lnTo>
                      <a:pt x="905" y="967"/>
                    </a:lnTo>
                    <a:lnTo>
                      <a:pt x="907" y="967"/>
                    </a:lnTo>
                    <a:close/>
                    <a:moveTo>
                      <a:pt x="937" y="1020"/>
                    </a:moveTo>
                    <a:lnTo>
                      <a:pt x="937" y="1018"/>
                    </a:lnTo>
                    <a:lnTo>
                      <a:pt x="937" y="1020"/>
                    </a:lnTo>
                    <a:close/>
                    <a:moveTo>
                      <a:pt x="992" y="1076"/>
                    </a:moveTo>
                    <a:lnTo>
                      <a:pt x="993" y="1076"/>
                    </a:lnTo>
                    <a:lnTo>
                      <a:pt x="992" y="1076"/>
                    </a:lnTo>
                    <a:close/>
                    <a:moveTo>
                      <a:pt x="540" y="429"/>
                    </a:moveTo>
                    <a:lnTo>
                      <a:pt x="540" y="427"/>
                    </a:lnTo>
                    <a:lnTo>
                      <a:pt x="540" y="429"/>
                    </a:lnTo>
                    <a:lnTo>
                      <a:pt x="542" y="429"/>
                    </a:lnTo>
                    <a:lnTo>
                      <a:pt x="540" y="429"/>
                    </a:lnTo>
                    <a:close/>
                    <a:moveTo>
                      <a:pt x="107" y="542"/>
                    </a:moveTo>
                    <a:lnTo>
                      <a:pt x="107" y="540"/>
                    </a:lnTo>
                    <a:lnTo>
                      <a:pt x="107" y="542"/>
                    </a:lnTo>
                    <a:close/>
                    <a:moveTo>
                      <a:pt x="928" y="958"/>
                    </a:moveTo>
                    <a:lnTo>
                      <a:pt x="927" y="958"/>
                    </a:lnTo>
                    <a:lnTo>
                      <a:pt x="928" y="958"/>
                    </a:lnTo>
                    <a:close/>
                    <a:moveTo>
                      <a:pt x="1093" y="1169"/>
                    </a:moveTo>
                    <a:lnTo>
                      <a:pt x="1093" y="1171"/>
                    </a:lnTo>
                    <a:lnTo>
                      <a:pt x="1093" y="1169"/>
                    </a:lnTo>
                    <a:close/>
                    <a:moveTo>
                      <a:pt x="595" y="620"/>
                    </a:moveTo>
                    <a:lnTo>
                      <a:pt x="595" y="618"/>
                    </a:lnTo>
                    <a:lnTo>
                      <a:pt x="595" y="620"/>
                    </a:lnTo>
                    <a:close/>
                    <a:moveTo>
                      <a:pt x="938" y="1008"/>
                    </a:moveTo>
                    <a:lnTo>
                      <a:pt x="940" y="1008"/>
                    </a:lnTo>
                    <a:lnTo>
                      <a:pt x="938" y="1008"/>
                    </a:lnTo>
                    <a:close/>
                    <a:moveTo>
                      <a:pt x="102" y="565"/>
                    </a:moveTo>
                    <a:lnTo>
                      <a:pt x="102" y="567"/>
                    </a:lnTo>
                    <a:lnTo>
                      <a:pt x="102" y="565"/>
                    </a:lnTo>
                    <a:lnTo>
                      <a:pt x="100" y="565"/>
                    </a:lnTo>
                    <a:lnTo>
                      <a:pt x="102" y="565"/>
                    </a:lnTo>
                    <a:close/>
                    <a:moveTo>
                      <a:pt x="1084" y="1191"/>
                    </a:moveTo>
                    <a:lnTo>
                      <a:pt x="1086" y="1191"/>
                    </a:lnTo>
                    <a:lnTo>
                      <a:pt x="1084" y="1191"/>
                    </a:lnTo>
                    <a:lnTo>
                      <a:pt x="1086" y="1191"/>
                    </a:lnTo>
                    <a:lnTo>
                      <a:pt x="1084" y="1191"/>
                    </a:lnTo>
                    <a:lnTo>
                      <a:pt x="1086" y="1191"/>
                    </a:lnTo>
                    <a:lnTo>
                      <a:pt x="1084" y="1191"/>
                    </a:lnTo>
                    <a:lnTo>
                      <a:pt x="1086" y="1191"/>
                    </a:lnTo>
                    <a:lnTo>
                      <a:pt x="1084" y="1191"/>
                    </a:lnTo>
                    <a:lnTo>
                      <a:pt x="1086" y="1191"/>
                    </a:lnTo>
                    <a:lnTo>
                      <a:pt x="1084" y="1191"/>
                    </a:lnTo>
                    <a:close/>
                    <a:moveTo>
                      <a:pt x="552" y="522"/>
                    </a:moveTo>
                    <a:lnTo>
                      <a:pt x="552" y="520"/>
                    </a:lnTo>
                    <a:lnTo>
                      <a:pt x="552" y="522"/>
                    </a:lnTo>
                    <a:close/>
                    <a:moveTo>
                      <a:pt x="811" y="834"/>
                    </a:moveTo>
                    <a:lnTo>
                      <a:pt x="812" y="834"/>
                    </a:lnTo>
                    <a:lnTo>
                      <a:pt x="811" y="834"/>
                    </a:lnTo>
                    <a:close/>
                    <a:moveTo>
                      <a:pt x="1121" y="1352"/>
                    </a:moveTo>
                    <a:lnTo>
                      <a:pt x="1121" y="1350"/>
                    </a:lnTo>
                    <a:lnTo>
                      <a:pt x="1123" y="1350"/>
                    </a:lnTo>
                    <a:lnTo>
                      <a:pt x="1123" y="1352"/>
                    </a:lnTo>
                    <a:lnTo>
                      <a:pt x="1121" y="1352"/>
                    </a:lnTo>
                    <a:close/>
                    <a:moveTo>
                      <a:pt x="337" y="102"/>
                    </a:moveTo>
                    <a:lnTo>
                      <a:pt x="336" y="100"/>
                    </a:lnTo>
                    <a:lnTo>
                      <a:pt x="337" y="100"/>
                    </a:lnTo>
                    <a:lnTo>
                      <a:pt x="337" y="102"/>
                    </a:lnTo>
                    <a:close/>
                    <a:moveTo>
                      <a:pt x="812" y="839"/>
                    </a:moveTo>
                    <a:lnTo>
                      <a:pt x="812" y="837"/>
                    </a:lnTo>
                    <a:lnTo>
                      <a:pt x="812" y="839"/>
                    </a:lnTo>
                    <a:close/>
                    <a:moveTo>
                      <a:pt x="1121" y="1359"/>
                    </a:moveTo>
                    <a:lnTo>
                      <a:pt x="1121" y="1357"/>
                    </a:lnTo>
                    <a:lnTo>
                      <a:pt x="1121" y="1359"/>
                    </a:lnTo>
                    <a:close/>
                    <a:moveTo>
                      <a:pt x="303" y="0"/>
                    </a:moveTo>
                    <a:lnTo>
                      <a:pt x="304" y="0"/>
                    </a:lnTo>
                    <a:lnTo>
                      <a:pt x="303" y="0"/>
                    </a:lnTo>
                    <a:close/>
                    <a:moveTo>
                      <a:pt x="298" y="75"/>
                    </a:moveTo>
                    <a:lnTo>
                      <a:pt x="298" y="74"/>
                    </a:lnTo>
                    <a:lnTo>
                      <a:pt x="298" y="75"/>
                    </a:lnTo>
                    <a:close/>
                    <a:moveTo>
                      <a:pt x="440" y="54"/>
                    </a:moveTo>
                    <a:lnTo>
                      <a:pt x="440" y="52"/>
                    </a:lnTo>
                    <a:lnTo>
                      <a:pt x="440" y="54"/>
                    </a:lnTo>
                    <a:close/>
                    <a:moveTo>
                      <a:pt x="864" y="890"/>
                    </a:moveTo>
                    <a:lnTo>
                      <a:pt x="864" y="889"/>
                    </a:lnTo>
                    <a:lnTo>
                      <a:pt x="864" y="890"/>
                    </a:lnTo>
                    <a:close/>
                    <a:moveTo>
                      <a:pt x="940" y="1013"/>
                    </a:moveTo>
                    <a:lnTo>
                      <a:pt x="938" y="1013"/>
                    </a:lnTo>
                    <a:lnTo>
                      <a:pt x="938" y="1012"/>
                    </a:lnTo>
                    <a:lnTo>
                      <a:pt x="940" y="1012"/>
                    </a:lnTo>
                    <a:lnTo>
                      <a:pt x="940" y="1013"/>
                    </a:lnTo>
                    <a:close/>
                    <a:moveTo>
                      <a:pt x="1119" y="1352"/>
                    </a:moveTo>
                    <a:lnTo>
                      <a:pt x="1119" y="1354"/>
                    </a:lnTo>
                    <a:lnTo>
                      <a:pt x="1119" y="1352"/>
                    </a:lnTo>
                    <a:close/>
                    <a:moveTo>
                      <a:pt x="366" y="165"/>
                    </a:moveTo>
                    <a:lnTo>
                      <a:pt x="367" y="165"/>
                    </a:lnTo>
                    <a:lnTo>
                      <a:pt x="366" y="165"/>
                    </a:lnTo>
                    <a:close/>
                    <a:moveTo>
                      <a:pt x="970" y="1061"/>
                    </a:moveTo>
                    <a:lnTo>
                      <a:pt x="972" y="1061"/>
                    </a:lnTo>
                    <a:lnTo>
                      <a:pt x="970" y="1061"/>
                    </a:lnTo>
                    <a:lnTo>
                      <a:pt x="972" y="1061"/>
                    </a:lnTo>
                    <a:lnTo>
                      <a:pt x="970" y="1061"/>
                    </a:lnTo>
                    <a:close/>
                    <a:moveTo>
                      <a:pt x="819" y="867"/>
                    </a:moveTo>
                    <a:lnTo>
                      <a:pt x="819" y="869"/>
                    </a:lnTo>
                    <a:lnTo>
                      <a:pt x="819" y="867"/>
                    </a:lnTo>
                    <a:close/>
                    <a:moveTo>
                      <a:pt x="864" y="940"/>
                    </a:moveTo>
                    <a:lnTo>
                      <a:pt x="864" y="938"/>
                    </a:lnTo>
                    <a:lnTo>
                      <a:pt x="864" y="940"/>
                    </a:lnTo>
                    <a:close/>
                    <a:moveTo>
                      <a:pt x="400" y="25"/>
                    </a:moveTo>
                    <a:lnTo>
                      <a:pt x="400" y="24"/>
                    </a:lnTo>
                    <a:lnTo>
                      <a:pt x="400" y="25"/>
                    </a:lnTo>
                    <a:close/>
                    <a:moveTo>
                      <a:pt x="872" y="934"/>
                    </a:moveTo>
                    <a:lnTo>
                      <a:pt x="872" y="932"/>
                    </a:lnTo>
                    <a:lnTo>
                      <a:pt x="874" y="934"/>
                    </a:lnTo>
                    <a:lnTo>
                      <a:pt x="872" y="934"/>
                    </a:lnTo>
                    <a:close/>
                    <a:moveTo>
                      <a:pt x="1096" y="1211"/>
                    </a:moveTo>
                    <a:lnTo>
                      <a:pt x="1094" y="1211"/>
                    </a:lnTo>
                    <a:lnTo>
                      <a:pt x="1096" y="1211"/>
                    </a:lnTo>
                    <a:close/>
                    <a:moveTo>
                      <a:pt x="754" y="764"/>
                    </a:moveTo>
                    <a:lnTo>
                      <a:pt x="754" y="763"/>
                    </a:lnTo>
                    <a:lnTo>
                      <a:pt x="754" y="764"/>
                    </a:lnTo>
                    <a:close/>
                    <a:moveTo>
                      <a:pt x="867" y="892"/>
                    </a:moveTo>
                    <a:lnTo>
                      <a:pt x="867" y="890"/>
                    </a:lnTo>
                    <a:lnTo>
                      <a:pt x="867" y="892"/>
                    </a:lnTo>
                    <a:close/>
                    <a:moveTo>
                      <a:pt x="812" y="855"/>
                    </a:moveTo>
                    <a:lnTo>
                      <a:pt x="812" y="854"/>
                    </a:lnTo>
                    <a:lnTo>
                      <a:pt x="812" y="855"/>
                    </a:lnTo>
                    <a:close/>
                    <a:moveTo>
                      <a:pt x="397" y="238"/>
                    </a:moveTo>
                    <a:lnTo>
                      <a:pt x="395" y="238"/>
                    </a:lnTo>
                    <a:lnTo>
                      <a:pt x="395" y="236"/>
                    </a:lnTo>
                    <a:lnTo>
                      <a:pt x="397" y="238"/>
                    </a:lnTo>
                    <a:close/>
                    <a:moveTo>
                      <a:pt x="889" y="904"/>
                    </a:moveTo>
                    <a:lnTo>
                      <a:pt x="890" y="904"/>
                    </a:lnTo>
                    <a:lnTo>
                      <a:pt x="889" y="904"/>
                    </a:lnTo>
                    <a:close/>
                    <a:moveTo>
                      <a:pt x="786" y="806"/>
                    </a:moveTo>
                    <a:lnTo>
                      <a:pt x="787" y="806"/>
                    </a:lnTo>
                    <a:lnTo>
                      <a:pt x="786" y="806"/>
                    </a:lnTo>
                    <a:lnTo>
                      <a:pt x="786" y="804"/>
                    </a:lnTo>
                    <a:lnTo>
                      <a:pt x="786" y="806"/>
                    </a:lnTo>
                    <a:close/>
                    <a:moveTo>
                      <a:pt x="910" y="957"/>
                    </a:moveTo>
                    <a:lnTo>
                      <a:pt x="912" y="957"/>
                    </a:lnTo>
                    <a:lnTo>
                      <a:pt x="910" y="957"/>
                    </a:lnTo>
                    <a:close/>
                    <a:moveTo>
                      <a:pt x="322" y="108"/>
                    </a:moveTo>
                    <a:lnTo>
                      <a:pt x="322" y="110"/>
                    </a:lnTo>
                    <a:lnTo>
                      <a:pt x="322" y="108"/>
                    </a:lnTo>
                    <a:close/>
                    <a:moveTo>
                      <a:pt x="947" y="982"/>
                    </a:moveTo>
                    <a:lnTo>
                      <a:pt x="945" y="982"/>
                    </a:lnTo>
                    <a:lnTo>
                      <a:pt x="947" y="982"/>
                    </a:lnTo>
                    <a:close/>
                    <a:moveTo>
                      <a:pt x="542" y="474"/>
                    </a:moveTo>
                    <a:lnTo>
                      <a:pt x="543" y="474"/>
                    </a:lnTo>
                    <a:lnTo>
                      <a:pt x="543" y="475"/>
                    </a:lnTo>
                    <a:lnTo>
                      <a:pt x="542" y="475"/>
                    </a:lnTo>
                    <a:lnTo>
                      <a:pt x="542" y="474"/>
                    </a:lnTo>
                    <a:close/>
                    <a:moveTo>
                      <a:pt x="859" y="919"/>
                    </a:moveTo>
                    <a:lnTo>
                      <a:pt x="859" y="917"/>
                    </a:lnTo>
                    <a:lnTo>
                      <a:pt x="859" y="919"/>
                    </a:lnTo>
                    <a:close/>
                    <a:moveTo>
                      <a:pt x="1096" y="1287"/>
                    </a:moveTo>
                    <a:lnTo>
                      <a:pt x="1098" y="1287"/>
                    </a:lnTo>
                    <a:lnTo>
                      <a:pt x="1096" y="1287"/>
                    </a:lnTo>
                    <a:close/>
                    <a:moveTo>
                      <a:pt x="344" y="45"/>
                    </a:moveTo>
                    <a:lnTo>
                      <a:pt x="344" y="44"/>
                    </a:lnTo>
                    <a:lnTo>
                      <a:pt x="344" y="45"/>
                    </a:lnTo>
                    <a:lnTo>
                      <a:pt x="344" y="44"/>
                    </a:lnTo>
                    <a:lnTo>
                      <a:pt x="344" y="45"/>
                    </a:lnTo>
                    <a:close/>
                    <a:moveTo>
                      <a:pt x="902" y="929"/>
                    </a:moveTo>
                    <a:lnTo>
                      <a:pt x="900" y="929"/>
                    </a:lnTo>
                    <a:lnTo>
                      <a:pt x="902" y="929"/>
                    </a:lnTo>
                    <a:close/>
                    <a:moveTo>
                      <a:pt x="397" y="39"/>
                    </a:moveTo>
                    <a:lnTo>
                      <a:pt x="397" y="37"/>
                    </a:lnTo>
                    <a:lnTo>
                      <a:pt x="397" y="39"/>
                    </a:lnTo>
                    <a:close/>
                    <a:moveTo>
                      <a:pt x="543" y="399"/>
                    </a:moveTo>
                    <a:lnTo>
                      <a:pt x="543" y="397"/>
                    </a:lnTo>
                    <a:lnTo>
                      <a:pt x="543" y="399"/>
                    </a:lnTo>
                    <a:close/>
                    <a:moveTo>
                      <a:pt x="864" y="943"/>
                    </a:moveTo>
                    <a:lnTo>
                      <a:pt x="865" y="943"/>
                    </a:lnTo>
                    <a:lnTo>
                      <a:pt x="864" y="943"/>
                    </a:lnTo>
                    <a:close/>
                    <a:moveTo>
                      <a:pt x="882" y="925"/>
                    </a:moveTo>
                    <a:lnTo>
                      <a:pt x="882" y="924"/>
                    </a:lnTo>
                    <a:lnTo>
                      <a:pt x="884" y="924"/>
                    </a:lnTo>
                    <a:lnTo>
                      <a:pt x="884" y="925"/>
                    </a:lnTo>
                    <a:lnTo>
                      <a:pt x="882" y="925"/>
                    </a:lnTo>
                    <a:close/>
                    <a:moveTo>
                      <a:pt x="867" y="952"/>
                    </a:moveTo>
                    <a:lnTo>
                      <a:pt x="867" y="950"/>
                    </a:lnTo>
                    <a:lnTo>
                      <a:pt x="867" y="952"/>
                    </a:lnTo>
                    <a:close/>
                    <a:moveTo>
                      <a:pt x="811" y="802"/>
                    </a:moveTo>
                    <a:lnTo>
                      <a:pt x="809" y="802"/>
                    </a:lnTo>
                    <a:lnTo>
                      <a:pt x="811" y="802"/>
                    </a:lnTo>
                    <a:close/>
                    <a:moveTo>
                      <a:pt x="1099" y="1282"/>
                    </a:moveTo>
                    <a:lnTo>
                      <a:pt x="1101" y="1282"/>
                    </a:lnTo>
                    <a:lnTo>
                      <a:pt x="1099" y="1282"/>
                    </a:lnTo>
                    <a:close/>
                    <a:moveTo>
                      <a:pt x="920" y="929"/>
                    </a:moveTo>
                    <a:lnTo>
                      <a:pt x="920" y="930"/>
                    </a:lnTo>
                    <a:lnTo>
                      <a:pt x="920" y="929"/>
                    </a:lnTo>
                    <a:close/>
                    <a:moveTo>
                      <a:pt x="598" y="641"/>
                    </a:moveTo>
                    <a:lnTo>
                      <a:pt x="596" y="641"/>
                    </a:lnTo>
                    <a:lnTo>
                      <a:pt x="598" y="641"/>
                    </a:lnTo>
                    <a:close/>
                    <a:moveTo>
                      <a:pt x="630" y="708"/>
                    </a:moveTo>
                    <a:lnTo>
                      <a:pt x="628" y="708"/>
                    </a:lnTo>
                    <a:lnTo>
                      <a:pt x="630" y="708"/>
                    </a:lnTo>
                    <a:close/>
                    <a:moveTo>
                      <a:pt x="502" y="389"/>
                    </a:moveTo>
                    <a:lnTo>
                      <a:pt x="502" y="387"/>
                    </a:lnTo>
                    <a:lnTo>
                      <a:pt x="502" y="389"/>
                    </a:lnTo>
                    <a:close/>
                    <a:moveTo>
                      <a:pt x="621" y="694"/>
                    </a:moveTo>
                    <a:lnTo>
                      <a:pt x="621" y="693"/>
                    </a:lnTo>
                    <a:lnTo>
                      <a:pt x="621" y="694"/>
                    </a:lnTo>
                    <a:close/>
                    <a:moveTo>
                      <a:pt x="998" y="1040"/>
                    </a:moveTo>
                    <a:lnTo>
                      <a:pt x="1000" y="1040"/>
                    </a:lnTo>
                    <a:lnTo>
                      <a:pt x="1000" y="1041"/>
                    </a:lnTo>
                    <a:lnTo>
                      <a:pt x="998" y="1041"/>
                    </a:lnTo>
                    <a:lnTo>
                      <a:pt x="998" y="1040"/>
                    </a:lnTo>
                    <a:close/>
                    <a:moveTo>
                      <a:pt x="884" y="894"/>
                    </a:moveTo>
                    <a:lnTo>
                      <a:pt x="885" y="894"/>
                    </a:lnTo>
                    <a:lnTo>
                      <a:pt x="885" y="895"/>
                    </a:lnTo>
                    <a:lnTo>
                      <a:pt x="885" y="894"/>
                    </a:lnTo>
                    <a:lnTo>
                      <a:pt x="884" y="894"/>
                    </a:lnTo>
                    <a:close/>
                    <a:moveTo>
                      <a:pt x="1123" y="1360"/>
                    </a:moveTo>
                    <a:lnTo>
                      <a:pt x="1121" y="1360"/>
                    </a:lnTo>
                    <a:lnTo>
                      <a:pt x="1123" y="1360"/>
                    </a:lnTo>
                    <a:close/>
                    <a:moveTo>
                      <a:pt x="317" y="118"/>
                    </a:moveTo>
                    <a:lnTo>
                      <a:pt x="319" y="118"/>
                    </a:lnTo>
                    <a:lnTo>
                      <a:pt x="317" y="118"/>
                    </a:lnTo>
                    <a:close/>
                    <a:moveTo>
                      <a:pt x="754" y="782"/>
                    </a:moveTo>
                    <a:lnTo>
                      <a:pt x="756" y="782"/>
                    </a:lnTo>
                    <a:lnTo>
                      <a:pt x="754" y="782"/>
                    </a:lnTo>
                    <a:close/>
                    <a:moveTo>
                      <a:pt x="960" y="1038"/>
                    </a:moveTo>
                    <a:lnTo>
                      <a:pt x="962" y="1038"/>
                    </a:lnTo>
                    <a:lnTo>
                      <a:pt x="960" y="1038"/>
                    </a:lnTo>
                    <a:lnTo>
                      <a:pt x="958" y="1038"/>
                    </a:lnTo>
                    <a:lnTo>
                      <a:pt x="960" y="1038"/>
                    </a:lnTo>
                    <a:close/>
                    <a:moveTo>
                      <a:pt x="303" y="74"/>
                    </a:moveTo>
                    <a:lnTo>
                      <a:pt x="303" y="72"/>
                    </a:lnTo>
                    <a:lnTo>
                      <a:pt x="303" y="74"/>
                    </a:lnTo>
                    <a:lnTo>
                      <a:pt x="304" y="74"/>
                    </a:lnTo>
                    <a:lnTo>
                      <a:pt x="303" y="74"/>
                    </a:lnTo>
                    <a:close/>
                    <a:moveTo>
                      <a:pt x="415" y="323"/>
                    </a:moveTo>
                    <a:lnTo>
                      <a:pt x="415" y="324"/>
                    </a:lnTo>
                    <a:lnTo>
                      <a:pt x="415" y="323"/>
                    </a:lnTo>
                    <a:close/>
                    <a:moveTo>
                      <a:pt x="869" y="945"/>
                    </a:moveTo>
                    <a:lnTo>
                      <a:pt x="869" y="943"/>
                    </a:lnTo>
                    <a:lnTo>
                      <a:pt x="869" y="945"/>
                    </a:lnTo>
                    <a:close/>
                    <a:moveTo>
                      <a:pt x="374" y="55"/>
                    </a:moveTo>
                    <a:lnTo>
                      <a:pt x="372" y="55"/>
                    </a:lnTo>
                    <a:lnTo>
                      <a:pt x="374" y="55"/>
                    </a:lnTo>
                    <a:close/>
                    <a:moveTo>
                      <a:pt x="1083" y="1188"/>
                    </a:moveTo>
                    <a:lnTo>
                      <a:pt x="1084" y="1188"/>
                    </a:lnTo>
                    <a:lnTo>
                      <a:pt x="1083" y="1188"/>
                    </a:lnTo>
                    <a:lnTo>
                      <a:pt x="1084" y="1188"/>
                    </a:lnTo>
                    <a:lnTo>
                      <a:pt x="1083" y="1188"/>
                    </a:lnTo>
                    <a:close/>
                    <a:moveTo>
                      <a:pt x="412" y="331"/>
                    </a:moveTo>
                    <a:lnTo>
                      <a:pt x="410" y="331"/>
                    </a:lnTo>
                    <a:lnTo>
                      <a:pt x="412" y="331"/>
                    </a:lnTo>
                    <a:close/>
                    <a:moveTo>
                      <a:pt x="1098" y="1289"/>
                    </a:moveTo>
                    <a:lnTo>
                      <a:pt x="1096" y="1289"/>
                    </a:lnTo>
                    <a:lnTo>
                      <a:pt x="1098" y="1289"/>
                    </a:lnTo>
                    <a:close/>
                    <a:moveTo>
                      <a:pt x="261" y="22"/>
                    </a:moveTo>
                    <a:lnTo>
                      <a:pt x="261" y="20"/>
                    </a:lnTo>
                    <a:lnTo>
                      <a:pt x="261" y="22"/>
                    </a:lnTo>
                    <a:close/>
                    <a:moveTo>
                      <a:pt x="804" y="814"/>
                    </a:moveTo>
                    <a:lnTo>
                      <a:pt x="802" y="814"/>
                    </a:lnTo>
                    <a:lnTo>
                      <a:pt x="804" y="814"/>
                    </a:lnTo>
                    <a:close/>
                    <a:moveTo>
                      <a:pt x="304" y="52"/>
                    </a:moveTo>
                    <a:lnTo>
                      <a:pt x="303" y="52"/>
                    </a:lnTo>
                    <a:lnTo>
                      <a:pt x="304" y="52"/>
                    </a:lnTo>
                    <a:lnTo>
                      <a:pt x="303" y="52"/>
                    </a:lnTo>
                    <a:lnTo>
                      <a:pt x="304" y="52"/>
                    </a:lnTo>
                    <a:close/>
                    <a:moveTo>
                      <a:pt x="420" y="364"/>
                    </a:moveTo>
                    <a:lnTo>
                      <a:pt x="420" y="362"/>
                    </a:lnTo>
                    <a:lnTo>
                      <a:pt x="422" y="364"/>
                    </a:lnTo>
                    <a:lnTo>
                      <a:pt x="420" y="364"/>
                    </a:lnTo>
                    <a:lnTo>
                      <a:pt x="422" y="364"/>
                    </a:lnTo>
                    <a:lnTo>
                      <a:pt x="420" y="364"/>
                    </a:lnTo>
                    <a:close/>
                    <a:moveTo>
                      <a:pt x="510" y="387"/>
                    </a:moveTo>
                    <a:lnTo>
                      <a:pt x="510" y="386"/>
                    </a:lnTo>
                    <a:lnTo>
                      <a:pt x="510" y="387"/>
                    </a:lnTo>
                    <a:lnTo>
                      <a:pt x="508" y="387"/>
                    </a:lnTo>
                    <a:lnTo>
                      <a:pt x="508" y="386"/>
                    </a:lnTo>
                    <a:lnTo>
                      <a:pt x="510" y="386"/>
                    </a:lnTo>
                    <a:lnTo>
                      <a:pt x="510" y="387"/>
                    </a:lnTo>
                    <a:close/>
                    <a:moveTo>
                      <a:pt x="769" y="791"/>
                    </a:moveTo>
                    <a:lnTo>
                      <a:pt x="771" y="791"/>
                    </a:lnTo>
                    <a:lnTo>
                      <a:pt x="769" y="791"/>
                    </a:lnTo>
                    <a:close/>
                    <a:moveTo>
                      <a:pt x="875" y="975"/>
                    </a:moveTo>
                    <a:lnTo>
                      <a:pt x="875" y="973"/>
                    </a:lnTo>
                    <a:lnTo>
                      <a:pt x="874" y="973"/>
                    </a:lnTo>
                    <a:lnTo>
                      <a:pt x="875" y="973"/>
                    </a:lnTo>
                    <a:lnTo>
                      <a:pt x="875" y="975"/>
                    </a:lnTo>
                    <a:close/>
                    <a:moveTo>
                      <a:pt x="796" y="807"/>
                    </a:moveTo>
                    <a:lnTo>
                      <a:pt x="796" y="806"/>
                    </a:lnTo>
                    <a:lnTo>
                      <a:pt x="796" y="807"/>
                    </a:lnTo>
                    <a:close/>
                    <a:moveTo>
                      <a:pt x="369" y="60"/>
                    </a:moveTo>
                    <a:lnTo>
                      <a:pt x="371" y="60"/>
                    </a:lnTo>
                    <a:lnTo>
                      <a:pt x="369" y="60"/>
                    </a:lnTo>
                    <a:close/>
                    <a:moveTo>
                      <a:pt x="595" y="641"/>
                    </a:moveTo>
                    <a:lnTo>
                      <a:pt x="596" y="641"/>
                    </a:lnTo>
                    <a:lnTo>
                      <a:pt x="595" y="641"/>
                    </a:lnTo>
                    <a:close/>
                    <a:moveTo>
                      <a:pt x="1080" y="1183"/>
                    </a:moveTo>
                    <a:lnTo>
                      <a:pt x="1081" y="1183"/>
                    </a:lnTo>
                    <a:lnTo>
                      <a:pt x="1080" y="1183"/>
                    </a:lnTo>
                    <a:close/>
                    <a:moveTo>
                      <a:pt x="1123" y="1357"/>
                    </a:moveTo>
                    <a:lnTo>
                      <a:pt x="1123" y="1355"/>
                    </a:lnTo>
                    <a:lnTo>
                      <a:pt x="1121" y="1355"/>
                    </a:lnTo>
                    <a:lnTo>
                      <a:pt x="1123" y="1355"/>
                    </a:lnTo>
                    <a:lnTo>
                      <a:pt x="1123" y="1357"/>
                    </a:lnTo>
                    <a:close/>
                    <a:moveTo>
                      <a:pt x="907" y="952"/>
                    </a:moveTo>
                    <a:lnTo>
                      <a:pt x="905" y="952"/>
                    </a:lnTo>
                    <a:lnTo>
                      <a:pt x="907" y="952"/>
                    </a:lnTo>
                    <a:close/>
                    <a:moveTo>
                      <a:pt x="317" y="108"/>
                    </a:moveTo>
                    <a:lnTo>
                      <a:pt x="317" y="107"/>
                    </a:lnTo>
                    <a:lnTo>
                      <a:pt x="317" y="108"/>
                    </a:lnTo>
                    <a:close/>
                    <a:moveTo>
                      <a:pt x="835" y="851"/>
                    </a:moveTo>
                    <a:lnTo>
                      <a:pt x="834" y="851"/>
                    </a:lnTo>
                    <a:lnTo>
                      <a:pt x="835" y="851"/>
                    </a:lnTo>
                    <a:lnTo>
                      <a:pt x="835" y="852"/>
                    </a:lnTo>
                    <a:lnTo>
                      <a:pt x="835" y="851"/>
                    </a:lnTo>
                    <a:close/>
                    <a:moveTo>
                      <a:pt x="1119" y="1350"/>
                    </a:moveTo>
                    <a:lnTo>
                      <a:pt x="1118" y="1350"/>
                    </a:lnTo>
                    <a:lnTo>
                      <a:pt x="1119" y="1350"/>
                    </a:lnTo>
                    <a:lnTo>
                      <a:pt x="1118" y="1350"/>
                    </a:lnTo>
                    <a:lnTo>
                      <a:pt x="1119" y="1350"/>
                    </a:lnTo>
                    <a:close/>
                    <a:moveTo>
                      <a:pt x="508" y="386"/>
                    </a:moveTo>
                    <a:lnTo>
                      <a:pt x="507" y="386"/>
                    </a:lnTo>
                    <a:lnTo>
                      <a:pt x="508" y="386"/>
                    </a:lnTo>
                    <a:close/>
                    <a:moveTo>
                      <a:pt x="967" y="1060"/>
                    </a:moveTo>
                    <a:lnTo>
                      <a:pt x="967" y="1061"/>
                    </a:lnTo>
                    <a:lnTo>
                      <a:pt x="967" y="1060"/>
                    </a:lnTo>
                    <a:close/>
                    <a:moveTo>
                      <a:pt x="1124" y="1345"/>
                    </a:moveTo>
                    <a:lnTo>
                      <a:pt x="1124" y="1347"/>
                    </a:lnTo>
                    <a:lnTo>
                      <a:pt x="1124" y="1345"/>
                    </a:lnTo>
                    <a:close/>
                    <a:moveTo>
                      <a:pt x="299" y="79"/>
                    </a:moveTo>
                    <a:lnTo>
                      <a:pt x="299" y="77"/>
                    </a:lnTo>
                    <a:lnTo>
                      <a:pt x="299" y="79"/>
                    </a:lnTo>
                    <a:close/>
                    <a:moveTo>
                      <a:pt x="384" y="40"/>
                    </a:moveTo>
                    <a:lnTo>
                      <a:pt x="384" y="39"/>
                    </a:lnTo>
                    <a:lnTo>
                      <a:pt x="384" y="40"/>
                    </a:lnTo>
                    <a:close/>
                    <a:moveTo>
                      <a:pt x="1121" y="1352"/>
                    </a:moveTo>
                    <a:lnTo>
                      <a:pt x="1121" y="1350"/>
                    </a:lnTo>
                    <a:lnTo>
                      <a:pt x="1121" y="1352"/>
                    </a:lnTo>
                    <a:close/>
                    <a:moveTo>
                      <a:pt x="1089" y="1206"/>
                    </a:moveTo>
                    <a:lnTo>
                      <a:pt x="1089" y="1204"/>
                    </a:lnTo>
                    <a:lnTo>
                      <a:pt x="1091" y="1204"/>
                    </a:lnTo>
                    <a:lnTo>
                      <a:pt x="1089" y="1204"/>
                    </a:lnTo>
                    <a:lnTo>
                      <a:pt x="1089" y="1206"/>
                    </a:lnTo>
                    <a:lnTo>
                      <a:pt x="1089" y="1204"/>
                    </a:lnTo>
                    <a:lnTo>
                      <a:pt x="1091" y="1204"/>
                    </a:lnTo>
                    <a:lnTo>
                      <a:pt x="1091" y="1206"/>
                    </a:lnTo>
                    <a:lnTo>
                      <a:pt x="1089" y="1206"/>
                    </a:lnTo>
                    <a:lnTo>
                      <a:pt x="1089" y="1204"/>
                    </a:lnTo>
                    <a:lnTo>
                      <a:pt x="1089" y="1206"/>
                    </a:lnTo>
                    <a:close/>
                    <a:moveTo>
                      <a:pt x="860" y="915"/>
                    </a:moveTo>
                    <a:lnTo>
                      <a:pt x="860" y="917"/>
                    </a:lnTo>
                    <a:lnTo>
                      <a:pt x="860" y="915"/>
                    </a:lnTo>
                    <a:close/>
                    <a:moveTo>
                      <a:pt x="547" y="402"/>
                    </a:moveTo>
                    <a:lnTo>
                      <a:pt x="547" y="401"/>
                    </a:lnTo>
                    <a:lnTo>
                      <a:pt x="548" y="401"/>
                    </a:lnTo>
                    <a:lnTo>
                      <a:pt x="548" y="402"/>
                    </a:lnTo>
                    <a:lnTo>
                      <a:pt x="547" y="402"/>
                    </a:lnTo>
                    <a:close/>
                    <a:moveTo>
                      <a:pt x="620" y="694"/>
                    </a:moveTo>
                    <a:lnTo>
                      <a:pt x="620" y="693"/>
                    </a:lnTo>
                    <a:lnTo>
                      <a:pt x="620" y="694"/>
                    </a:lnTo>
                    <a:lnTo>
                      <a:pt x="621" y="694"/>
                    </a:lnTo>
                    <a:lnTo>
                      <a:pt x="620" y="694"/>
                    </a:lnTo>
                    <a:close/>
                    <a:moveTo>
                      <a:pt x="397" y="248"/>
                    </a:moveTo>
                    <a:lnTo>
                      <a:pt x="397" y="246"/>
                    </a:lnTo>
                    <a:lnTo>
                      <a:pt x="397" y="248"/>
                    </a:lnTo>
                    <a:close/>
                    <a:moveTo>
                      <a:pt x="387" y="205"/>
                    </a:moveTo>
                    <a:lnTo>
                      <a:pt x="386" y="205"/>
                    </a:lnTo>
                    <a:lnTo>
                      <a:pt x="387" y="205"/>
                    </a:lnTo>
                    <a:close/>
                    <a:moveTo>
                      <a:pt x="1121" y="1350"/>
                    </a:moveTo>
                    <a:lnTo>
                      <a:pt x="1123" y="1350"/>
                    </a:lnTo>
                    <a:lnTo>
                      <a:pt x="1121" y="1350"/>
                    </a:lnTo>
                    <a:close/>
                    <a:moveTo>
                      <a:pt x="814" y="802"/>
                    </a:moveTo>
                    <a:lnTo>
                      <a:pt x="814" y="801"/>
                    </a:lnTo>
                    <a:lnTo>
                      <a:pt x="814" y="802"/>
                    </a:lnTo>
                    <a:close/>
                    <a:moveTo>
                      <a:pt x="537" y="427"/>
                    </a:moveTo>
                    <a:lnTo>
                      <a:pt x="538" y="427"/>
                    </a:lnTo>
                    <a:lnTo>
                      <a:pt x="537" y="427"/>
                    </a:lnTo>
                    <a:close/>
                    <a:moveTo>
                      <a:pt x="386" y="54"/>
                    </a:moveTo>
                    <a:lnTo>
                      <a:pt x="386" y="52"/>
                    </a:lnTo>
                    <a:lnTo>
                      <a:pt x="386" y="54"/>
                    </a:lnTo>
                    <a:close/>
                    <a:moveTo>
                      <a:pt x="419" y="342"/>
                    </a:moveTo>
                    <a:lnTo>
                      <a:pt x="420" y="342"/>
                    </a:lnTo>
                    <a:lnTo>
                      <a:pt x="419" y="342"/>
                    </a:lnTo>
                    <a:close/>
                    <a:moveTo>
                      <a:pt x="807" y="822"/>
                    </a:moveTo>
                    <a:lnTo>
                      <a:pt x="807" y="821"/>
                    </a:lnTo>
                    <a:lnTo>
                      <a:pt x="807" y="822"/>
                    </a:lnTo>
                    <a:lnTo>
                      <a:pt x="807" y="821"/>
                    </a:lnTo>
                    <a:lnTo>
                      <a:pt x="807" y="822"/>
                    </a:lnTo>
                    <a:close/>
                    <a:moveTo>
                      <a:pt x="1121" y="1350"/>
                    </a:moveTo>
                    <a:lnTo>
                      <a:pt x="1123" y="1350"/>
                    </a:lnTo>
                    <a:lnTo>
                      <a:pt x="1123" y="1349"/>
                    </a:lnTo>
                    <a:lnTo>
                      <a:pt x="1123" y="1350"/>
                    </a:lnTo>
                    <a:lnTo>
                      <a:pt x="1121" y="1350"/>
                    </a:lnTo>
                    <a:close/>
                    <a:moveTo>
                      <a:pt x="796" y="846"/>
                    </a:moveTo>
                    <a:lnTo>
                      <a:pt x="796" y="844"/>
                    </a:lnTo>
                    <a:lnTo>
                      <a:pt x="796" y="846"/>
                    </a:lnTo>
                    <a:close/>
                    <a:moveTo>
                      <a:pt x="849" y="909"/>
                    </a:moveTo>
                    <a:lnTo>
                      <a:pt x="850" y="909"/>
                    </a:lnTo>
                    <a:lnTo>
                      <a:pt x="849" y="909"/>
                    </a:lnTo>
                    <a:close/>
                    <a:moveTo>
                      <a:pt x="542" y="397"/>
                    </a:moveTo>
                    <a:lnTo>
                      <a:pt x="543" y="397"/>
                    </a:lnTo>
                    <a:lnTo>
                      <a:pt x="542" y="397"/>
                    </a:lnTo>
                    <a:close/>
                    <a:moveTo>
                      <a:pt x="943" y="1017"/>
                    </a:moveTo>
                    <a:lnTo>
                      <a:pt x="945" y="1017"/>
                    </a:lnTo>
                    <a:lnTo>
                      <a:pt x="943" y="1017"/>
                    </a:lnTo>
                    <a:close/>
                    <a:moveTo>
                      <a:pt x="309" y="110"/>
                    </a:moveTo>
                    <a:lnTo>
                      <a:pt x="307" y="110"/>
                    </a:lnTo>
                    <a:lnTo>
                      <a:pt x="309" y="110"/>
                    </a:lnTo>
                    <a:close/>
                    <a:moveTo>
                      <a:pt x="1106" y="1322"/>
                    </a:moveTo>
                    <a:lnTo>
                      <a:pt x="1104" y="1322"/>
                    </a:lnTo>
                    <a:lnTo>
                      <a:pt x="1104" y="1320"/>
                    </a:lnTo>
                    <a:lnTo>
                      <a:pt x="1104" y="1322"/>
                    </a:lnTo>
                    <a:lnTo>
                      <a:pt x="1106" y="1322"/>
                    </a:lnTo>
                    <a:lnTo>
                      <a:pt x="1104" y="1322"/>
                    </a:lnTo>
                    <a:lnTo>
                      <a:pt x="1106" y="1322"/>
                    </a:lnTo>
                    <a:close/>
                    <a:moveTo>
                      <a:pt x="439" y="52"/>
                    </a:moveTo>
                    <a:lnTo>
                      <a:pt x="440" y="52"/>
                    </a:lnTo>
                    <a:lnTo>
                      <a:pt x="440" y="54"/>
                    </a:lnTo>
                    <a:lnTo>
                      <a:pt x="439" y="52"/>
                    </a:lnTo>
                    <a:close/>
                    <a:moveTo>
                      <a:pt x="922" y="935"/>
                    </a:moveTo>
                    <a:lnTo>
                      <a:pt x="923" y="935"/>
                    </a:lnTo>
                    <a:lnTo>
                      <a:pt x="922" y="935"/>
                    </a:lnTo>
                    <a:close/>
                    <a:moveTo>
                      <a:pt x="621" y="694"/>
                    </a:moveTo>
                    <a:lnTo>
                      <a:pt x="623" y="694"/>
                    </a:lnTo>
                    <a:lnTo>
                      <a:pt x="623" y="696"/>
                    </a:lnTo>
                    <a:lnTo>
                      <a:pt x="623" y="694"/>
                    </a:lnTo>
                    <a:lnTo>
                      <a:pt x="623" y="696"/>
                    </a:lnTo>
                    <a:lnTo>
                      <a:pt x="621" y="694"/>
                    </a:lnTo>
                    <a:close/>
                    <a:moveTo>
                      <a:pt x="400" y="240"/>
                    </a:moveTo>
                    <a:lnTo>
                      <a:pt x="399" y="240"/>
                    </a:lnTo>
                    <a:lnTo>
                      <a:pt x="397" y="240"/>
                    </a:lnTo>
                    <a:lnTo>
                      <a:pt x="397" y="238"/>
                    </a:lnTo>
                    <a:lnTo>
                      <a:pt x="399" y="240"/>
                    </a:lnTo>
                    <a:lnTo>
                      <a:pt x="400" y="240"/>
                    </a:lnTo>
                    <a:close/>
                    <a:moveTo>
                      <a:pt x="133" y="528"/>
                    </a:moveTo>
                    <a:lnTo>
                      <a:pt x="132" y="528"/>
                    </a:lnTo>
                    <a:lnTo>
                      <a:pt x="133" y="528"/>
                    </a:lnTo>
                    <a:close/>
                    <a:moveTo>
                      <a:pt x="528" y="396"/>
                    </a:moveTo>
                    <a:lnTo>
                      <a:pt x="528" y="394"/>
                    </a:lnTo>
                    <a:lnTo>
                      <a:pt x="528" y="396"/>
                    </a:lnTo>
                    <a:lnTo>
                      <a:pt x="528" y="394"/>
                    </a:lnTo>
                    <a:lnTo>
                      <a:pt x="528" y="396"/>
                    </a:lnTo>
                    <a:close/>
                    <a:moveTo>
                      <a:pt x="792" y="827"/>
                    </a:moveTo>
                    <a:lnTo>
                      <a:pt x="792" y="826"/>
                    </a:lnTo>
                    <a:lnTo>
                      <a:pt x="792" y="827"/>
                    </a:lnTo>
                    <a:close/>
                    <a:moveTo>
                      <a:pt x="980" y="1078"/>
                    </a:moveTo>
                    <a:lnTo>
                      <a:pt x="980" y="1076"/>
                    </a:lnTo>
                    <a:lnTo>
                      <a:pt x="980" y="1078"/>
                    </a:lnTo>
                    <a:close/>
                    <a:moveTo>
                      <a:pt x="912" y="955"/>
                    </a:moveTo>
                    <a:lnTo>
                      <a:pt x="912" y="957"/>
                    </a:lnTo>
                    <a:lnTo>
                      <a:pt x="912" y="955"/>
                    </a:lnTo>
                    <a:lnTo>
                      <a:pt x="910" y="955"/>
                    </a:lnTo>
                    <a:lnTo>
                      <a:pt x="912" y="955"/>
                    </a:lnTo>
                    <a:lnTo>
                      <a:pt x="912" y="957"/>
                    </a:lnTo>
                    <a:lnTo>
                      <a:pt x="912" y="955"/>
                    </a:lnTo>
                    <a:close/>
                    <a:moveTo>
                      <a:pt x="135" y="543"/>
                    </a:moveTo>
                    <a:lnTo>
                      <a:pt x="133" y="543"/>
                    </a:lnTo>
                    <a:lnTo>
                      <a:pt x="135" y="543"/>
                    </a:lnTo>
                    <a:close/>
                    <a:moveTo>
                      <a:pt x="965" y="1058"/>
                    </a:moveTo>
                    <a:lnTo>
                      <a:pt x="965" y="1060"/>
                    </a:lnTo>
                    <a:lnTo>
                      <a:pt x="965" y="1058"/>
                    </a:lnTo>
                    <a:close/>
                    <a:moveTo>
                      <a:pt x="894" y="945"/>
                    </a:moveTo>
                    <a:lnTo>
                      <a:pt x="892" y="945"/>
                    </a:lnTo>
                    <a:lnTo>
                      <a:pt x="894" y="945"/>
                    </a:lnTo>
                    <a:close/>
                    <a:moveTo>
                      <a:pt x="505" y="392"/>
                    </a:moveTo>
                    <a:lnTo>
                      <a:pt x="505" y="391"/>
                    </a:lnTo>
                    <a:lnTo>
                      <a:pt x="505" y="392"/>
                    </a:lnTo>
                    <a:close/>
                    <a:moveTo>
                      <a:pt x="95" y="512"/>
                    </a:moveTo>
                    <a:lnTo>
                      <a:pt x="93" y="512"/>
                    </a:lnTo>
                    <a:lnTo>
                      <a:pt x="93" y="513"/>
                    </a:lnTo>
                    <a:lnTo>
                      <a:pt x="93" y="512"/>
                    </a:lnTo>
                    <a:lnTo>
                      <a:pt x="95" y="512"/>
                    </a:lnTo>
                    <a:close/>
                    <a:moveTo>
                      <a:pt x="980" y="1078"/>
                    </a:moveTo>
                    <a:lnTo>
                      <a:pt x="980" y="1076"/>
                    </a:lnTo>
                    <a:lnTo>
                      <a:pt x="980" y="1078"/>
                    </a:lnTo>
                    <a:lnTo>
                      <a:pt x="982" y="1078"/>
                    </a:lnTo>
                    <a:lnTo>
                      <a:pt x="980" y="1078"/>
                    </a:lnTo>
                    <a:close/>
                    <a:moveTo>
                      <a:pt x="993" y="1078"/>
                    </a:moveTo>
                    <a:lnTo>
                      <a:pt x="993" y="1076"/>
                    </a:lnTo>
                    <a:lnTo>
                      <a:pt x="993" y="1078"/>
                    </a:lnTo>
                    <a:close/>
                    <a:moveTo>
                      <a:pt x="792" y="829"/>
                    </a:moveTo>
                    <a:lnTo>
                      <a:pt x="791" y="829"/>
                    </a:lnTo>
                    <a:lnTo>
                      <a:pt x="791" y="827"/>
                    </a:lnTo>
                    <a:lnTo>
                      <a:pt x="792" y="827"/>
                    </a:lnTo>
                    <a:lnTo>
                      <a:pt x="792" y="829"/>
                    </a:lnTo>
                    <a:close/>
                    <a:moveTo>
                      <a:pt x="85" y="548"/>
                    </a:moveTo>
                    <a:lnTo>
                      <a:pt x="83" y="548"/>
                    </a:lnTo>
                    <a:lnTo>
                      <a:pt x="85" y="548"/>
                    </a:lnTo>
                    <a:close/>
                    <a:moveTo>
                      <a:pt x="1081" y="1183"/>
                    </a:moveTo>
                    <a:lnTo>
                      <a:pt x="1081" y="1181"/>
                    </a:lnTo>
                    <a:lnTo>
                      <a:pt x="1081" y="1183"/>
                    </a:lnTo>
                    <a:close/>
                    <a:moveTo>
                      <a:pt x="935" y="1040"/>
                    </a:moveTo>
                    <a:lnTo>
                      <a:pt x="933" y="1040"/>
                    </a:lnTo>
                    <a:lnTo>
                      <a:pt x="935" y="1040"/>
                    </a:lnTo>
                    <a:close/>
                    <a:moveTo>
                      <a:pt x="394" y="258"/>
                    </a:moveTo>
                    <a:lnTo>
                      <a:pt x="394" y="256"/>
                    </a:lnTo>
                    <a:lnTo>
                      <a:pt x="394" y="258"/>
                    </a:lnTo>
                    <a:close/>
                    <a:moveTo>
                      <a:pt x="547" y="515"/>
                    </a:moveTo>
                    <a:lnTo>
                      <a:pt x="547" y="513"/>
                    </a:lnTo>
                    <a:lnTo>
                      <a:pt x="547" y="515"/>
                    </a:lnTo>
                    <a:close/>
                    <a:moveTo>
                      <a:pt x="806" y="831"/>
                    </a:moveTo>
                    <a:lnTo>
                      <a:pt x="804" y="831"/>
                    </a:lnTo>
                    <a:lnTo>
                      <a:pt x="804" y="829"/>
                    </a:lnTo>
                    <a:lnTo>
                      <a:pt x="806" y="829"/>
                    </a:lnTo>
                    <a:lnTo>
                      <a:pt x="806" y="831"/>
                    </a:lnTo>
                    <a:close/>
                    <a:moveTo>
                      <a:pt x="628" y="713"/>
                    </a:moveTo>
                    <a:lnTo>
                      <a:pt x="630" y="713"/>
                    </a:lnTo>
                    <a:lnTo>
                      <a:pt x="628" y="713"/>
                    </a:lnTo>
                    <a:lnTo>
                      <a:pt x="630" y="713"/>
                    </a:lnTo>
                    <a:lnTo>
                      <a:pt x="628" y="713"/>
                    </a:lnTo>
                    <a:close/>
                    <a:moveTo>
                      <a:pt x="387" y="29"/>
                    </a:moveTo>
                    <a:lnTo>
                      <a:pt x="386" y="29"/>
                    </a:lnTo>
                    <a:lnTo>
                      <a:pt x="387" y="29"/>
                    </a:lnTo>
                    <a:close/>
                    <a:moveTo>
                      <a:pt x="1108" y="1322"/>
                    </a:moveTo>
                    <a:lnTo>
                      <a:pt x="1109" y="1322"/>
                    </a:lnTo>
                    <a:lnTo>
                      <a:pt x="1109" y="1324"/>
                    </a:lnTo>
                    <a:lnTo>
                      <a:pt x="1108" y="1324"/>
                    </a:lnTo>
                    <a:lnTo>
                      <a:pt x="1108" y="1322"/>
                    </a:lnTo>
                    <a:close/>
                    <a:moveTo>
                      <a:pt x="475" y="356"/>
                    </a:moveTo>
                    <a:lnTo>
                      <a:pt x="477" y="356"/>
                    </a:lnTo>
                    <a:lnTo>
                      <a:pt x="475" y="356"/>
                    </a:lnTo>
                    <a:close/>
                    <a:moveTo>
                      <a:pt x="1098" y="1292"/>
                    </a:moveTo>
                    <a:lnTo>
                      <a:pt x="1098" y="1294"/>
                    </a:lnTo>
                    <a:lnTo>
                      <a:pt x="1098" y="1292"/>
                    </a:lnTo>
                    <a:close/>
                    <a:moveTo>
                      <a:pt x="1121" y="1340"/>
                    </a:moveTo>
                    <a:lnTo>
                      <a:pt x="1121" y="1339"/>
                    </a:lnTo>
                    <a:lnTo>
                      <a:pt x="1121" y="1340"/>
                    </a:lnTo>
                    <a:close/>
                    <a:moveTo>
                      <a:pt x="849" y="924"/>
                    </a:moveTo>
                    <a:lnTo>
                      <a:pt x="847" y="924"/>
                    </a:lnTo>
                    <a:lnTo>
                      <a:pt x="849" y="924"/>
                    </a:lnTo>
                    <a:close/>
                    <a:moveTo>
                      <a:pt x="1088" y="1188"/>
                    </a:moveTo>
                    <a:lnTo>
                      <a:pt x="1088" y="1186"/>
                    </a:lnTo>
                    <a:lnTo>
                      <a:pt x="1088" y="1188"/>
                    </a:lnTo>
                    <a:close/>
                    <a:moveTo>
                      <a:pt x="1071" y="1083"/>
                    </a:moveTo>
                    <a:lnTo>
                      <a:pt x="1071" y="1081"/>
                    </a:lnTo>
                    <a:lnTo>
                      <a:pt x="1071" y="1083"/>
                    </a:lnTo>
                    <a:close/>
                    <a:moveTo>
                      <a:pt x="859" y="855"/>
                    </a:moveTo>
                    <a:lnTo>
                      <a:pt x="857" y="855"/>
                    </a:lnTo>
                    <a:lnTo>
                      <a:pt x="859" y="855"/>
                    </a:lnTo>
                    <a:close/>
                    <a:moveTo>
                      <a:pt x="400" y="196"/>
                    </a:moveTo>
                    <a:lnTo>
                      <a:pt x="399" y="196"/>
                    </a:lnTo>
                    <a:lnTo>
                      <a:pt x="400" y="196"/>
                    </a:lnTo>
                    <a:close/>
                    <a:moveTo>
                      <a:pt x="862" y="889"/>
                    </a:moveTo>
                    <a:lnTo>
                      <a:pt x="864" y="889"/>
                    </a:lnTo>
                    <a:lnTo>
                      <a:pt x="862" y="889"/>
                    </a:lnTo>
                    <a:close/>
                    <a:moveTo>
                      <a:pt x="392" y="266"/>
                    </a:moveTo>
                    <a:lnTo>
                      <a:pt x="394" y="266"/>
                    </a:lnTo>
                    <a:lnTo>
                      <a:pt x="392" y="266"/>
                    </a:lnTo>
                    <a:close/>
                    <a:moveTo>
                      <a:pt x="1094" y="1207"/>
                    </a:moveTo>
                    <a:lnTo>
                      <a:pt x="1096" y="1207"/>
                    </a:lnTo>
                    <a:lnTo>
                      <a:pt x="1094" y="1207"/>
                    </a:lnTo>
                    <a:close/>
                    <a:moveTo>
                      <a:pt x="351" y="72"/>
                    </a:moveTo>
                    <a:lnTo>
                      <a:pt x="352" y="72"/>
                    </a:lnTo>
                    <a:lnTo>
                      <a:pt x="351" y="72"/>
                    </a:lnTo>
                    <a:close/>
                    <a:moveTo>
                      <a:pt x="855" y="958"/>
                    </a:moveTo>
                    <a:lnTo>
                      <a:pt x="855" y="957"/>
                    </a:lnTo>
                    <a:lnTo>
                      <a:pt x="857" y="957"/>
                    </a:lnTo>
                    <a:lnTo>
                      <a:pt x="857" y="958"/>
                    </a:lnTo>
                    <a:lnTo>
                      <a:pt x="855" y="958"/>
                    </a:lnTo>
                    <a:close/>
                    <a:moveTo>
                      <a:pt x="865" y="947"/>
                    </a:moveTo>
                    <a:lnTo>
                      <a:pt x="865" y="945"/>
                    </a:lnTo>
                    <a:lnTo>
                      <a:pt x="867" y="945"/>
                    </a:lnTo>
                    <a:lnTo>
                      <a:pt x="867" y="947"/>
                    </a:lnTo>
                    <a:lnTo>
                      <a:pt x="865" y="947"/>
                    </a:lnTo>
                    <a:close/>
                    <a:moveTo>
                      <a:pt x="958" y="1031"/>
                    </a:moveTo>
                    <a:lnTo>
                      <a:pt x="957" y="1031"/>
                    </a:lnTo>
                    <a:lnTo>
                      <a:pt x="957" y="1030"/>
                    </a:lnTo>
                    <a:lnTo>
                      <a:pt x="958" y="1030"/>
                    </a:lnTo>
                    <a:lnTo>
                      <a:pt x="958" y="1031"/>
                    </a:lnTo>
                    <a:close/>
                    <a:moveTo>
                      <a:pt x="1086" y="1191"/>
                    </a:moveTo>
                    <a:lnTo>
                      <a:pt x="1086" y="1193"/>
                    </a:lnTo>
                    <a:lnTo>
                      <a:pt x="1086" y="1191"/>
                    </a:lnTo>
                    <a:close/>
                    <a:moveTo>
                      <a:pt x="792" y="811"/>
                    </a:moveTo>
                    <a:lnTo>
                      <a:pt x="794" y="811"/>
                    </a:lnTo>
                    <a:lnTo>
                      <a:pt x="792" y="811"/>
                    </a:lnTo>
                    <a:close/>
                    <a:moveTo>
                      <a:pt x="394" y="223"/>
                    </a:moveTo>
                    <a:lnTo>
                      <a:pt x="395" y="223"/>
                    </a:lnTo>
                    <a:lnTo>
                      <a:pt x="394" y="223"/>
                    </a:lnTo>
                    <a:close/>
                    <a:moveTo>
                      <a:pt x="585" y="577"/>
                    </a:moveTo>
                    <a:lnTo>
                      <a:pt x="583" y="577"/>
                    </a:lnTo>
                    <a:lnTo>
                      <a:pt x="585" y="577"/>
                    </a:lnTo>
                    <a:close/>
                    <a:moveTo>
                      <a:pt x="371" y="185"/>
                    </a:moveTo>
                    <a:lnTo>
                      <a:pt x="372" y="185"/>
                    </a:lnTo>
                    <a:lnTo>
                      <a:pt x="371" y="185"/>
                    </a:lnTo>
                    <a:close/>
                    <a:moveTo>
                      <a:pt x="860" y="884"/>
                    </a:moveTo>
                    <a:lnTo>
                      <a:pt x="862" y="884"/>
                    </a:lnTo>
                    <a:lnTo>
                      <a:pt x="860" y="884"/>
                    </a:lnTo>
                    <a:close/>
                    <a:moveTo>
                      <a:pt x="1088" y="1184"/>
                    </a:moveTo>
                    <a:lnTo>
                      <a:pt x="1088" y="1183"/>
                    </a:lnTo>
                    <a:lnTo>
                      <a:pt x="1089" y="1183"/>
                    </a:lnTo>
                    <a:lnTo>
                      <a:pt x="1089" y="1184"/>
                    </a:lnTo>
                    <a:lnTo>
                      <a:pt x="1089" y="1183"/>
                    </a:lnTo>
                    <a:lnTo>
                      <a:pt x="1089" y="1184"/>
                    </a:lnTo>
                    <a:lnTo>
                      <a:pt x="1089" y="1183"/>
                    </a:lnTo>
                    <a:lnTo>
                      <a:pt x="1089" y="1184"/>
                    </a:lnTo>
                    <a:lnTo>
                      <a:pt x="1088" y="1184"/>
                    </a:lnTo>
                    <a:close/>
                    <a:moveTo>
                      <a:pt x="995" y="1078"/>
                    </a:moveTo>
                    <a:lnTo>
                      <a:pt x="993" y="1078"/>
                    </a:lnTo>
                    <a:lnTo>
                      <a:pt x="995" y="1078"/>
                    </a:lnTo>
                    <a:close/>
                    <a:moveTo>
                      <a:pt x="809" y="804"/>
                    </a:moveTo>
                    <a:lnTo>
                      <a:pt x="809" y="802"/>
                    </a:lnTo>
                    <a:lnTo>
                      <a:pt x="809" y="804"/>
                    </a:lnTo>
                    <a:close/>
                    <a:moveTo>
                      <a:pt x="867" y="892"/>
                    </a:moveTo>
                    <a:lnTo>
                      <a:pt x="867" y="894"/>
                    </a:lnTo>
                    <a:lnTo>
                      <a:pt x="867" y="892"/>
                    </a:lnTo>
                    <a:close/>
                    <a:moveTo>
                      <a:pt x="102" y="570"/>
                    </a:moveTo>
                    <a:lnTo>
                      <a:pt x="100" y="570"/>
                    </a:lnTo>
                    <a:lnTo>
                      <a:pt x="102" y="570"/>
                    </a:lnTo>
                    <a:close/>
                    <a:moveTo>
                      <a:pt x="860" y="929"/>
                    </a:moveTo>
                    <a:lnTo>
                      <a:pt x="859" y="929"/>
                    </a:lnTo>
                    <a:lnTo>
                      <a:pt x="859" y="927"/>
                    </a:lnTo>
                    <a:lnTo>
                      <a:pt x="860" y="927"/>
                    </a:lnTo>
                    <a:lnTo>
                      <a:pt x="860" y="929"/>
                    </a:lnTo>
                    <a:close/>
                    <a:moveTo>
                      <a:pt x="394" y="266"/>
                    </a:moveTo>
                    <a:lnTo>
                      <a:pt x="394" y="268"/>
                    </a:lnTo>
                    <a:lnTo>
                      <a:pt x="394" y="266"/>
                    </a:lnTo>
                    <a:close/>
                    <a:moveTo>
                      <a:pt x="593" y="638"/>
                    </a:moveTo>
                    <a:lnTo>
                      <a:pt x="595" y="638"/>
                    </a:lnTo>
                    <a:lnTo>
                      <a:pt x="593" y="638"/>
                    </a:lnTo>
                    <a:close/>
                    <a:moveTo>
                      <a:pt x="1116" y="1337"/>
                    </a:moveTo>
                    <a:lnTo>
                      <a:pt x="1116" y="1335"/>
                    </a:lnTo>
                    <a:lnTo>
                      <a:pt x="1116" y="1337"/>
                    </a:lnTo>
                    <a:close/>
                    <a:moveTo>
                      <a:pt x="837" y="900"/>
                    </a:moveTo>
                    <a:lnTo>
                      <a:pt x="835" y="900"/>
                    </a:lnTo>
                    <a:lnTo>
                      <a:pt x="835" y="899"/>
                    </a:lnTo>
                    <a:lnTo>
                      <a:pt x="837" y="899"/>
                    </a:lnTo>
                    <a:lnTo>
                      <a:pt x="837" y="900"/>
                    </a:lnTo>
                    <a:lnTo>
                      <a:pt x="837" y="899"/>
                    </a:lnTo>
                    <a:lnTo>
                      <a:pt x="837" y="900"/>
                    </a:lnTo>
                    <a:close/>
                    <a:moveTo>
                      <a:pt x="1083" y="1188"/>
                    </a:moveTo>
                    <a:lnTo>
                      <a:pt x="1084" y="1188"/>
                    </a:lnTo>
                    <a:lnTo>
                      <a:pt x="1083" y="1188"/>
                    </a:lnTo>
                    <a:close/>
                    <a:moveTo>
                      <a:pt x="1121" y="1352"/>
                    </a:moveTo>
                    <a:lnTo>
                      <a:pt x="1121" y="1354"/>
                    </a:lnTo>
                    <a:lnTo>
                      <a:pt x="1119" y="1354"/>
                    </a:lnTo>
                    <a:lnTo>
                      <a:pt x="1119" y="1352"/>
                    </a:lnTo>
                    <a:lnTo>
                      <a:pt x="1119" y="1354"/>
                    </a:lnTo>
                    <a:lnTo>
                      <a:pt x="1119" y="1352"/>
                    </a:lnTo>
                    <a:lnTo>
                      <a:pt x="1121" y="1352"/>
                    </a:lnTo>
                    <a:close/>
                    <a:moveTo>
                      <a:pt x="113" y="575"/>
                    </a:moveTo>
                    <a:lnTo>
                      <a:pt x="115" y="573"/>
                    </a:lnTo>
                    <a:lnTo>
                      <a:pt x="113" y="573"/>
                    </a:lnTo>
                    <a:lnTo>
                      <a:pt x="115" y="573"/>
                    </a:lnTo>
                    <a:lnTo>
                      <a:pt x="115" y="575"/>
                    </a:lnTo>
                    <a:lnTo>
                      <a:pt x="113" y="575"/>
                    </a:lnTo>
                    <a:close/>
                    <a:moveTo>
                      <a:pt x="844" y="938"/>
                    </a:moveTo>
                    <a:lnTo>
                      <a:pt x="842" y="938"/>
                    </a:lnTo>
                    <a:lnTo>
                      <a:pt x="842" y="937"/>
                    </a:lnTo>
                    <a:lnTo>
                      <a:pt x="844" y="937"/>
                    </a:lnTo>
                    <a:lnTo>
                      <a:pt x="844" y="938"/>
                    </a:lnTo>
                    <a:close/>
                    <a:moveTo>
                      <a:pt x="855" y="958"/>
                    </a:moveTo>
                    <a:lnTo>
                      <a:pt x="857" y="958"/>
                    </a:lnTo>
                    <a:lnTo>
                      <a:pt x="855" y="958"/>
                    </a:lnTo>
                    <a:close/>
                    <a:moveTo>
                      <a:pt x="985" y="1080"/>
                    </a:moveTo>
                    <a:lnTo>
                      <a:pt x="987" y="1080"/>
                    </a:lnTo>
                    <a:lnTo>
                      <a:pt x="985" y="1080"/>
                    </a:lnTo>
                    <a:close/>
                    <a:moveTo>
                      <a:pt x="872" y="965"/>
                    </a:moveTo>
                    <a:lnTo>
                      <a:pt x="872" y="963"/>
                    </a:lnTo>
                    <a:lnTo>
                      <a:pt x="870" y="963"/>
                    </a:lnTo>
                    <a:lnTo>
                      <a:pt x="872" y="963"/>
                    </a:lnTo>
                    <a:lnTo>
                      <a:pt x="872" y="965"/>
                    </a:lnTo>
                    <a:close/>
                    <a:moveTo>
                      <a:pt x="392" y="264"/>
                    </a:moveTo>
                    <a:lnTo>
                      <a:pt x="392" y="266"/>
                    </a:lnTo>
                    <a:lnTo>
                      <a:pt x="392" y="264"/>
                    </a:lnTo>
                    <a:close/>
                    <a:moveTo>
                      <a:pt x="78" y="555"/>
                    </a:moveTo>
                    <a:lnTo>
                      <a:pt x="78" y="557"/>
                    </a:lnTo>
                    <a:lnTo>
                      <a:pt x="78" y="555"/>
                    </a:lnTo>
                    <a:close/>
                    <a:moveTo>
                      <a:pt x="1084" y="1186"/>
                    </a:moveTo>
                    <a:lnTo>
                      <a:pt x="1084" y="1188"/>
                    </a:lnTo>
                    <a:lnTo>
                      <a:pt x="1084" y="1186"/>
                    </a:lnTo>
                    <a:close/>
                    <a:moveTo>
                      <a:pt x="596" y="670"/>
                    </a:moveTo>
                    <a:lnTo>
                      <a:pt x="595" y="670"/>
                    </a:lnTo>
                    <a:lnTo>
                      <a:pt x="595" y="668"/>
                    </a:lnTo>
                    <a:lnTo>
                      <a:pt x="596" y="668"/>
                    </a:lnTo>
                    <a:lnTo>
                      <a:pt x="596" y="670"/>
                    </a:lnTo>
                    <a:close/>
                    <a:moveTo>
                      <a:pt x="1118" y="1339"/>
                    </a:moveTo>
                    <a:lnTo>
                      <a:pt x="1119" y="1339"/>
                    </a:lnTo>
                    <a:lnTo>
                      <a:pt x="1118" y="1339"/>
                    </a:lnTo>
                    <a:close/>
                    <a:moveTo>
                      <a:pt x="884" y="927"/>
                    </a:moveTo>
                    <a:lnTo>
                      <a:pt x="884" y="925"/>
                    </a:lnTo>
                    <a:lnTo>
                      <a:pt x="884" y="927"/>
                    </a:lnTo>
                    <a:close/>
                    <a:moveTo>
                      <a:pt x="811" y="817"/>
                    </a:moveTo>
                    <a:lnTo>
                      <a:pt x="811" y="819"/>
                    </a:lnTo>
                    <a:lnTo>
                      <a:pt x="811" y="817"/>
                    </a:lnTo>
                    <a:lnTo>
                      <a:pt x="809" y="817"/>
                    </a:lnTo>
                    <a:lnTo>
                      <a:pt x="811" y="817"/>
                    </a:lnTo>
                    <a:close/>
                    <a:moveTo>
                      <a:pt x="862" y="904"/>
                    </a:moveTo>
                    <a:lnTo>
                      <a:pt x="860" y="904"/>
                    </a:lnTo>
                    <a:lnTo>
                      <a:pt x="862" y="904"/>
                    </a:lnTo>
                    <a:close/>
                    <a:moveTo>
                      <a:pt x="867" y="963"/>
                    </a:moveTo>
                    <a:lnTo>
                      <a:pt x="865" y="963"/>
                    </a:lnTo>
                    <a:lnTo>
                      <a:pt x="865" y="962"/>
                    </a:lnTo>
                    <a:lnTo>
                      <a:pt x="867" y="962"/>
                    </a:lnTo>
                    <a:lnTo>
                      <a:pt x="867" y="963"/>
                    </a:lnTo>
                    <a:close/>
                    <a:moveTo>
                      <a:pt x="894" y="892"/>
                    </a:moveTo>
                    <a:lnTo>
                      <a:pt x="892" y="892"/>
                    </a:lnTo>
                    <a:lnTo>
                      <a:pt x="892" y="890"/>
                    </a:lnTo>
                    <a:lnTo>
                      <a:pt x="894" y="890"/>
                    </a:lnTo>
                    <a:lnTo>
                      <a:pt x="894" y="892"/>
                    </a:lnTo>
                    <a:close/>
                    <a:moveTo>
                      <a:pt x="1119" y="1352"/>
                    </a:moveTo>
                    <a:lnTo>
                      <a:pt x="1121" y="1352"/>
                    </a:lnTo>
                    <a:lnTo>
                      <a:pt x="1119" y="1352"/>
                    </a:lnTo>
                    <a:close/>
                    <a:moveTo>
                      <a:pt x="1083" y="1188"/>
                    </a:moveTo>
                    <a:lnTo>
                      <a:pt x="1083" y="1189"/>
                    </a:lnTo>
                    <a:lnTo>
                      <a:pt x="1083" y="1188"/>
                    </a:lnTo>
                    <a:close/>
                    <a:moveTo>
                      <a:pt x="1088" y="1191"/>
                    </a:moveTo>
                    <a:lnTo>
                      <a:pt x="1089" y="1191"/>
                    </a:lnTo>
                    <a:lnTo>
                      <a:pt x="1088" y="1191"/>
                    </a:lnTo>
                    <a:close/>
                    <a:moveTo>
                      <a:pt x="804" y="812"/>
                    </a:moveTo>
                    <a:lnTo>
                      <a:pt x="802" y="812"/>
                    </a:lnTo>
                    <a:lnTo>
                      <a:pt x="804" y="812"/>
                    </a:lnTo>
                    <a:close/>
                    <a:moveTo>
                      <a:pt x="882" y="924"/>
                    </a:moveTo>
                    <a:lnTo>
                      <a:pt x="882" y="922"/>
                    </a:lnTo>
                    <a:lnTo>
                      <a:pt x="882" y="924"/>
                    </a:lnTo>
                    <a:close/>
                    <a:moveTo>
                      <a:pt x="600" y="658"/>
                    </a:moveTo>
                    <a:lnTo>
                      <a:pt x="600" y="660"/>
                    </a:lnTo>
                    <a:lnTo>
                      <a:pt x="600" y="658"/>
                    </a:lnTo>
                    <a:close/>
                    <a:moveTo>
                      <a:pt x="1121" y="1357"/>
                    </a:moveTo>
                    <a:lnTo>
                      <a:pt x="1121" y="1355"/>
                    </a:lnTo>
                    <a:lnTo>
                      <a:pt x="1121" y="1357"/>
                    </a:lnTo>
                    <a:close/>
                    <a:moveTo>
                      <a:pt x="296" y="83"/>
                    </a:moveTo>
                    <a:lnTo>
                      <a:pt x="296" y="82"/>
                    </a:lnTo>
                    <a:lnTo>
                      <a:pt x="296" y="83"/>
                    </a:lnTo>
                    <a:close/>
                    <a:moveTo>
                      <a:pt x="811" y="809"/>
                    </a:moveTo>
                    <a:lnTo>
                      <a:pt x="809" y="809"/>
                    </a:lnTo>
                    <a:lnTo>
                      <a:pt x="811" y="809"/>
                    </a:lnTo>
                    <a:close/>
                    <a:moveTo>
                      <a:pt x="384" y="201"/>
                    </a:moveTo>
                    <a:lnTo>
                      <a:pt x="384" y="200"/>
                    </a:lnTo>
                    <a:lnTo>
                      <a:pt x="384" y="201"/>
                    </a:lnTo>
                    <a:lnTo>
                      <a:pt x="386" y="201"/>
                    </a:lnTo>
                    <a:lnTo>
                      <a:pt x="384" y="201"/>
                    </a:lnTo>
                    <a:close/>
                    <a:moveTo>
                      <a:pt x="842" y="929"/>
                    </a:moveTo>
                    <a:lnTo>
                      <a:pt x="842" y="927"/>
                    </a:lnTo>
                    <a:lnTo>
                      <a:pt x="844" y="927"/>
                    </a:lnTo>
                    <a:lnTo>
                      <a:pt x="842" y="927"/>
                    </a:lnTo>
                    <a:lnTo>
                      <a:pt x="842" y="929"/>
                    </a:lnTo>
                    <a:close/>
                    <a:moveTo>
                      <a:pt x="749" y="786"/>
                    </a:moveTo>
                    <a:lnTo>
                      <a:pt x="747" y="786"/>
                    </a:lnTo>
                    <a:lnTo>
                      <a:pt x="749" y="786"/>
                    </a:lnTo>
                    <a:close/>
                    <a:moveTo>
                      <a:pt x="337" y="100"/>
                    </a:moveTo>
                    <a:lnTo>
                      <a:pt x="336" y="100"/>
                    </a:lnTo>
                    <a:lnTo>
                      <a:pt x="337" y="100"/>
                    </a:lnTo>
                    <a:close/>
                    <a:moveTo>
                      <a:pt x="865" y="948"/>
                    </a:moveTo>
                    <a:lnTo>
                      <a:pt x="865" y="947"/>
                    </a:lnTo>
                    <a:lnTo>
                      <a:pt x="865" y="948"/>
                    </a:lnTo>
                    <a:close/>
                    <a:moveTo>
                      <a:pt x="304" y="74"/>
                    </a:moveTo>
                    <a:lnTo>
                      <a:pt x="304" y="72"/>
                    </a:lnTo>
                    <a:lnTo>
                      <a:pt x="304" y="74"/>
                    </a:lnTo>
                    <a:close/>
                    <a:moveTo>
                      <a:pt x="394" y="266"/>
                    </a:moveTo>
                    <a:lnTo>
                      <a:pt x="392" y="266"/>
                    </a:lnTo>
                    <a:lnTo>
                      <a:pt x="392" y="264"/>
                    </a:lnTo>
                    <a:lnTo>
                      <a:pt x="394" y="264"/>
                    </a:lnTo>
                    <a:lnTo>
                      <a:pt x="394" y="266"/>
                    </a:lnTo>
                    <a:close/>
                    <a:moveTo>
                      <a:pt x="998" y="1023"/>
                    </a:moveTo>
                    <a:lnTo>
                      <a:pt x="996" y="1023"/>
                    </a:lnTo>
                    <a:lnTo>
                      <a:pt x="998" y="1023"/>
                    </a:lnTo>
                    <a:close/>
                    <a:moveTo>
                      <a:pt x="596" y="670"/>
                    </a:moveTo>
                    <a:lnTo>
                      <a:pt x="595" y="671"/>
                    </a:lnTo>
                    <a:lnTo>
                      <a:pt x="595" y="670"/>
                    </a:lnTo>
                    <a:lnTo>
                      <a:pt x="596" y="670"/>
                    </a:lnTo>
                    <a:close/>
                    <a:moveTo>
                      <a:pt x="596" y="668"/>
                    </a:moveTo>
                    <a:lnTo>
                      <a:pt x="595" y="668"/>
                    </a:lnTo>
                    <a:lnTo>
                      <a:pt x="596" y="668"/>
                    </a:lnTo>
                    <a:close/>
                    <a:moveTo>
                      <a:pt x="495" y="379"/>
                    </a:moveTo>
                    <a:lnTo>
                      <a:pt x="497" y="379"/>
                    </a:lnTo>
                    <a:lnTo>
                      <a:pt x="497" y="377"/>
                    </a:lnTo>
                    <a:lnTo>
                      <a:pt x="497" y="379"/>
                    </a:lnTo>
                    <a:lnTo>
                      <a:pt x="495" y="379"/>
                    </a:lnTo>
                    <a:close/>
                    <a:moveTo>
                      <a:pt x="852" y="889"/>
                    </a:moveTo>
                    <a:lnTo>
                      <a:pt x="854" y="889"/>
                    </a:lnTo>
                    <a:lnTo>
                      <a:pt x="852" y="889"/>
                    </a:lnTo>
                    <a:lnTo>
                      <a:pt x="854" y="889"/>
                    </a:lnTo>
                    <a:lnTo>
                      <a:pt x="852" y="889"/>
                    </a:lnTo>
                    <a:close/>
                    <a:moveTo>
                      <a:pt x="892" y="894"/>
                    </a:moveTo>
                    <a:lnTo>
                      <a:pt x="894" y="894"/>
                    </a:lnTo>
                    <a:lnTo>
                      <a:pt x="892" y="894"/>
                    </a:lnTo>
                    <a:close/>
                    <a:moveTo>
                      <a:pt x="1119" y="1339"/>
                    </a:moveTo>
                    <a:lnTo>
                      <a:pt x="1119" y="1337"/>
                    </a:lnTo>
                    <a:lnTo>
                      <a:pt x="1119" y="1339"/>
                    </a:lnTo>
                    <a:close/>
                    <a:moveTo>
                      <a:pt x="845" y="841"/>
                    </a:moveTo>
                    <a:lnTo>
                      <a:pt x="845" y="839"/>
                    </a:lnTo>
                    <a:lnTo>
                      <a:pt x="847" y="839"/>
                    </a:lnTo>
                    <a:lnTo>
                      <a:pt x="845" y="839"/>
                    </a:lnTo>
                    <a:lnTo>
                      <a:pt x="845" y="841"/>
                    </a:lnTo>
                    <a:close/>
                    <a:moveTo>
                      <a:pt x="394" y="39"/>
                    </a:moveTo>
                    <a:lnTo>
                      <a:pt x="395" y="39"/>
                    </a:lnTo>
                    <a:lnTo>
                      <a:pt x="394" y="39"/>
                    </a:lnTo>
                    <a:close/>
                    <a:moveTo>
                      <a:pt x="882" y="929"/>
                    </a:moveTo>
                    <a:lnTo>
                      <a:pt x="884" y="929"/>
                    </a:lnTo>
                    <a:lnTo>
                      <a:pt x="882" y="929"/>
                    </a:lnTo>
                    <a:close/>
                    <a:moveTo>
                      <a:pt x="1116" y="1339"/>
                    </a:moveTo>
                    <a:lnTo>
                      <a:pt x="1116" y="1337"/>
                    </a:lnTo>
                    <a:lnTo>
                      <a:pt x="1116" y="1339"/>
                    </a:lnTo>
                    <a:lnTo>
                      <a:pt x="1116" y="1337"/>
                    </a:lnTo>
                    <a:lnTo>
                      <a:pt x="1116" y="1339"/>
                    </a:lnTo>
                    <a:lnTo>
                      <a:pt x="1118" y="1339"/>
                    </a:lnTo>
                    <a:lnTo>
                      <a:pt x="1116" y="1339"/>
                    </a:lnTo>
                    <a:close/>
                    <a:moveTo>
                      <a:pt x="1086" y="1189"/>
                    </a:moveTo>
                    <a:lnTo>
                      <a:pt x="1086" y="1191"/>
                    </a:lnTo>
                    <a:lnTo>
                      <a:pt x="1086" y="1189"/>
                    </a:lnTo>
                    <a:close/>
                    <a:moveTo>
                      <a:pt x="1083" y="1189"/>
                    </a:moveTo>
                    <a:lnTo>
                      <a:pt x="1083" y="1188"/>
                    </a:lnTo>
                    <a:lnTo>
                      <a:pt x="1084" y="1188"/>
                    </a:lnTo>
                    <a:lnTo>
                      <a:pt x="1084" y="1189"/>
                    </a:lnTo>
                    <a:lnTo>
                      <a:pt x="1083" y="1189"/>
                    </a:lnTo>
                    <a:lnTo>
                      <a:pt x="1083" y="1188"/>
                    </a:lnTo>
                    <a:lnTo>
                      <a:pt x="1083" y="1189"/>
                    </a:lnTo>
                    <a:close/>
                    <a:moveTo>
                      <a:pt x="626" y="713"/>
                    </a:moveTo>
                    <a:lnTo>
                      <a:pt x="628" y="713"/>
                    </a:lnTo>
                    <a:lnTo>
                      <a:pt x="626" y="713"/>
                    </a:lnTo>
                    <a:close/>
                    <a:moveTo>
                      <a:pt x="892" y="955"/>
                    </a:moveTo>
                    <a:lnTo>
                      <a:pt x="894" y="955"/>
                    </a:lnTo>
                    <a:lnTo>
                      <a:pt x="894" y="953"/>
                    </a:lnTo>
                    <a:lnTo>
                      <a:pt x="894" y="955"/>
                    </a:lnTo>
                    <a:lnTo>
                      <a:pt x="894" y="953"/>
                    </a:lnTo>
                    <a:lnTo>
                      <a:pt x="894" y="955"/>
                    </a:lnTo>
                    <a:lnTo>
                      <a:pt x="892" y="955"/>
                    </a:lnTo>
                    <a:close/>
                    <a:moveTo>
                      <a:pt x="835" y="837"/>
                    </a:moveTo>
                    <a:lnTo>
                      <a:pt x="835" y="836"/>
                    </a:lnTo>
                    <a:lnTo>
                      <a:pt x="835" y="837"/>
                    </a:lnTo>
                    <a:close/>
                    <a:moveTo>
                      <a:pt x="1086" y="1191"/>
                    </a:moveTo>
                    <a:lnTo>
                      <a:pt x="1088" y="1191"/>
                    </a:lnTo>
                    <a:lnTo>
                      <a:pt x="1086" y="1191"/>
                    </a:lnTo>
                    <a:lnTo>
                      <a:pt x="1086" y="1189"/>
                    </a:lnTo>
                    <a:lnTo>
                      <a:pt x="1088" y="1189"/>
                    </a:lnTo>
                    <a:lnTo>
                      <a:pt x="1088" y="1191"/>
                    </a:lnTo>
                    <a:lnTo>
                      <a:pt x="1086" y="1191"/>
                    </a:lnTo>
                    <a:lnTo>
                      <a:pt x="1088" y="1191"/>
                    </a:lnTo>
                    <a:lnTo>
                      <a:pt x="1086" y="1191"/>
                    </a:lnTo>
                    <a:close/>
                    <a:moveTo>
                      <a:pt x="623" y="699"/>
                    </a:moveTo>
                    <a:lnTo>
                      <a:pt x="621" y="699"/>
                    </a:lnTo>
                    <a:lnTo>
                      <a:pt x="621" y="698"/>
                    </a:lnTo>
                    <a:lnTo>
                      <a:pt x="621" y="699"/>
                    </a:lnTo>
                    <a:lnTo>
                      <a:pt x="623" y="699"/>
                    </a:lnTo>
                    <a:close/>
                    <a:moveTo>
                      <a:pt x="1089" y="1183"/>
                    </a:moveTo>
                    <a:lnTo>
                      <a:pt x="1088" y="1183"/>
                    </a:lnTo>
                    <a:lnTo>
                      <a:pt x="1089" y="1181"/>
                    </a:lnTo>
                    <a:lnTo>
                      <a:pt x="1089" y="1183"/>
                    </a:lnTo>
                    <a:close/>
                    <a:moveTo>
                      <a:pt x="93" y="565"/>
                    </a:moveTo>
                    <a:lnTo>
                      <a:pt x="95" y="565"/>
                    </a:lnTo>
                    <a:lnTo>
                      <a:pt x="93" y="565"/>
                    </a:lnTo>
                    <a:lnTo>
                      <a:pt x="95" y="565"/>
                    </a:lnTo>
                    <a:lnTo>
                      <a:pt x="93" y="565"/>
                    </a:lnTo>
                    <a:close/>
                    <a:moveTo>
                      <a:pt x="1060" y="1159"/>
                    </a:moveTo>
                    <a:lnTo>
                      <a:pt x="1061" y="1159"/>
                    </a:lnTo>
                    <a:lnTo>
                      <a:pt x="1061" y="1161"/>
                    </a:lnTo>
                    <a:lnTo>
                      <a:pt x="1061" y="1159"/>
                    </a:lnTo>
                    <a:lnTo>
                      <a:pt x="1060" y="1159"/>
                    </a:lnTo>
                    <a:close/>
                    <a:moveTo>
                      <a:pt x="1114" y="1334"/>
                    </a:moveTo>
                    <a:lnTo>
                      <a:pt x="1116" y="1334"/>
                    </a:lnTo>
                    <a:lnTo>
                      <a:pt x="1114" y="1334"/>
                    </a:lnTo>
                    <a:close/>
                    <a:moveTo>
                      <a:pt x="830" y="839"/>
                    </a:moveTo>
                    <a:lnTo>
                      <a:pt x="830" y="841"/>
                    </a:lnTo>
                    <a:lnTo>
                      <a:pt x="829" y="841"/>
                    </a:lnTo>
                    <a:lnTo>
                      <a:pt x="829" y="839"/>
                    </a:lnTo>
                    <a:lnTo>
                      <a:pt x="830" y="839"/>
                    </a:lnTo>
                    <a:close/>
                    <a:moveTo>
                      <a:pt x="327" y="75"/>
                    </a:moveTo>
                    <a:lnTo>
                      <a:pt x="326" y="75"/>
                    </a:lnTo>
                    <a:lnTo>
                      <a:pt x="327" y="75"/>
                    </a:lnTo>
                    <a:lnTo>
                      <a:pt x="327" y="74"/>
                    </a:lnTo>
                    <a:lnTo>
                      <a:pt x="327" y="75"/>
                    </a:lnTo>
                    <a:close/>
                    <a:moveTo>
                      <a:pt x="349" y="49"/>
                    </a:moveTo>
                    <a:lnTo>
                      <a:pt x="349" y="50"/>
                    </a:lnTo>
                    <a:lnTo>
                      <a:pt x="347" y="50"/>
                    </a:lnTo>
                    <a:lnTo>
                      <a:pt x="347" y="49"/>
                    </a:lnTo>
                    <a:lnTo>
                      <a:pt x="349" y="49"/>
                    </a:lnTo>
                    <a:close/>
                    <a:moveTo>
                      <a:pt x="391" y="266"/>
                    </a:moveTo>
                    <a:lnTo>
                      <a:pt x="392" y="266"/>
                    </a:lnTo>
                    <a:lnTo>
                      <a:pt x="392" y="268"/>
                    </a:lnTo>
                    <a:lnTo>
                      <a:pt x="392" y="266"/>
                    </a:lnTo>
                    <a:lnTo>
                      <a:pt x="391" y="266"/>
                    </a:lnTo>
                    <a:close/>
                    <a:moveTo>
                      <a:pt x="1121" y="1317"/>
                    </a:moveTo>
                    <a:lnTo>
                      <a:pt x="1121" y="1315"/>
                    </a:lnTo>
                    <a:lnTo>
                      <a:pt x="1121" y="1317"/>
                    </a:lnTo>
                    <a:close/>
                    <a:moveTo>
                      <a:pt x="452" y="364"/>
                    </a:moveTo>
                    <a:lnTo>
                      <a:pt x="454" y="364"/>
                    </a:lnTo>
                    <a:lnTo>
                      <a:pt x="454" y="362"/>
                    </a:lnTo>
                    <a:lnTo>
                      <a:pt x="454" y="364"/>
                    </a:lnTo>
                    <a:lnTo>
                      <a:pt x="452" y="364"/>
                    </a:lnTo>
                    <a:close/>
                    <a:moveTo>
                      <a:pt x="1088" y="1193"/>
                    </a:moveTo>
                    <a:lnTo>
                      <a:pt x="1088" y="1191"/>
                    </a:lnTo>
                    <a:lnTo>
                      <a:pt x="1089" y="1191"/>
                    </a:lnTo>
                    <a:lnTo>
                      <a:pt x="1089" y="1193"/>
                    </a:lnTo>
                    <a:lnTo>
                      <a:pt x="1088" y="1193"/>
                    </a:lnTo>
                    <a:lnTo>
                      <a:pt x="1089" y="1193"/>
                    </a:lnTo>
                    <a:lnTo>
                      <a:pt x="1088" y="1193"/>
                    </a:lnTo>
                    <a:close/>
                    <a:moveTo>
                      <a:pt x="935" y="1038"/>
                    </a:moveTo>
                    <a:lnTo>
                      <a:pt x="937" y="1038"/>
                    </a:lnTo>
                    <a:lnTo>
                      <a:pt x="937" y="1040"/>
                    </a:lnTo>
                    <a:lnTo>
                      <a:pt x="935" y="1038"/>
                    </a:lnTo>
                    <a:close/>
                    <a:moveTo>
                      <a:pt x="978" y="1078"/>
                    </a:moveTo>
                    <a:lnTo>
                      <a:pt x="977" y="1078"/>
                    </a:lnTo>
                    <a:lnTo>
                      <a:pt x="977" y="1076"/>
                    </a:lnTo>
                    <a:lnTo>
                      <a:pt x="978" y="1076"/>
                    </a:lnTo>
                    <a:lnTo>
                      <a:pt x="978" y="1078"/>
                    </a:lnTo>
                    <a:close/>
                    <a:moveTo>
                      <a:pt x="309" y="0"/>
                    </a:moveTo>
                    <a:lnTo>
                      <a:pt x="311" y="0"/>
                    </a:lnTo>
                    <a:lnTo>
                      <a:pt x="309" y="0"/>
                    </a:lnTo>
                    <a:close/>
                    <a:moveTo>
                      <a:pt x="923" y="925"/>
                    </a:moveTo>
                    <a:lnTo>
                      <a:pt x="923" y="927"/>
                    </a:lnTo>
                    <a:lnTo>
                      <a:pt x="923" y="925"/>
                    </a:lnTo>
                    <a:close/>
                    <a:moveTo>
                      <a:pt x="299" y="128"/>
                    </a:moveTo>
                    <a:lnTo>
                      <a:pt x="299" y="127"/>
                    </a:lnTo>
                    <a:lnTo>
                      <a:pt x="301" y="127"/>
                    </a:lnTo>
                    <a:lnTo>
                      <a:pt x="299" y="127"/>
                    </a:lnTo>
                    <a:lnTo>
                      <a:pt x="301" y="127"/>
                    </a:lnTo>
                    <a:lnTo>
                      <a:pt x="299" y="127"/>
                    </a:lnTo>
                    <a:lnTo>
                      <a:pt x="299" y="128"/>
                    </a:lnTo>
                    <a:lnTo>
                      <a:pt x="301" y="128"/>
                    </a:lnTo>
                    <a:lnTo>
                      <a:pt x="299" y="128"/>
                    </a:lnTo>
                    <a:close/>
                    <a:moveTo>
                      <a:pt x="809" y="824"/>
                    </a:moveTo>
                    <a:lnTo>
                      <a:pt x="807" y="824"/>
                    </a:lnTo>
                    <a:lnTo>
                      <a:pt x="807" y="822"/>
                    </a:lnTo>
                    <a:lnTo>
                      <a:pt x="809" y="822"/>
                    </a:lnTo>
                    <a:lnTo>
                      <a:pt x="811" y="822"/>
                    </a:lnTo>
                    <a:lnTo>
                      <a:pt x="809" y="822"/>
                    </a:lnTo>
                    <a:lnTo>
                      <a:pt x="809" y="824"/>
                    </a:lnTo>
                    <a:close/>
                    <a:moveTo>
                      <a:pt x="339" y="123"/>
                    </a:moveTo>
                    <a:lnTo>
                      <a:pt x="337" y="123"/>
                    </a:lnTo>
                    <a:lnTo>
                      <a:pt x="339" y="123"/>
                    </a:lnTo>
                    <a:close/>
                    <a:moveTo>
                      <a:pt x="303" y="98"/>
                    </a:moveTo>
                    <a:lnTo>
                      <a:pt x="303" y="97"/>
                    </a:lnTo>
                    <a:lnTo>
                      <a:pt x="304" y="97"/>
                    </a:lnTo>
                    <a:lnTo>
                      <a:pt x="304" y="98"/>
                    </a:lnTo>
                    <a:lnTo>
                      <a:pt x="303" y="98"/>
                    </a:lnTo>
                    <a:close/>
                    <a:moveTo>
                      <a:pt x="867" y="943"/>
                    </a:moveTo>
                    <a:lnTo>
                      <a:pt x="867" y="942"/>
                    </a:lnTo>
                    <a:lnTo>
                      <a:pt x="869" y="942"/>
                    </a:lnTo>
                    <a:lnTo>
                      <a:pt x="869" y="943"/>
                    </a:lnTo>
                    <a:lnTo>
                      <a:pt x="867" y="943"/>
                    </a:lnTo>
                    <a:close/>
                    <a:moveTo>
                      <a:pt x="865" y="857"/>
                    </a:moveTo>
                    <a:lnTo>
                      <a:pt x="867" y="857"/>
                    </a:lnTo>
                    <a:lnTo>
                      <a:pt x="867" y="855"/>
                    </a:lnTo>
                    <a:lnTo>
                      <a:pt x="867" y="857"/>
                    </a:lnTo>
                    <a:lnTo>
                      <a:pt x="865" y="857"/>
                    </a:lnTo>
                    <a:close/>
                    <a:moveTo>
                      <a:pt x="462" y="354"/>
                    </a:moveTo>
                    <a:lnTo>
                      <a:pt x="460" y="354"/>
                    </a:lnTo>
                    <a:lnTo>
                      <a:pt x="462" y="354"/>
                    </a:lnTo>
                    <a:lnTo>
                      <a:pt x="460" y="354"/>
                    </a:lnTo>
                    <a:lnTo>
                      <a:pt x="462" y="354"/>
                    </a:lnTo>
                    <a:close/>
                    <a:moveTo>
                      <a:pt x="814" y="834"/>
                    </a:moveTo>
                    <a:lnTo>
                      <a:pt x="814" y="832"/>
                    </a:lnTo>
                    <a:lnTo>
                      <a:pt x="816" y="832"/>
                    </a:lnTo>
                    <a:lnTo>
                      <a:pt x="814" y="832"/>
                    </a:lnTo>
                    <a:lnTo>
                      <a:pt x="814" y="834"/>
                    </a:lnTo>
                    <a:close/>
                    <a:moveTo>
                      <a:pt x="1083" y="1189"/>
                    </a:moveTo>
                    <a:lnTo>
                      <a:pt x="1084" y="1189"/>
                    </a:lnTo>
                    <a:lnTo>
                      <a:pt x="1084" y="1191"/>
                    </a:lnTo>
                    <a:lnTo>
                      <a:pt x="1084" y="1189"/>
                    </a:lnTo>
                    <a:lnTo>
                      <a:pt x="1083" y="1189"/>
                    </a:lnTo>
                    <a:close/>
                    <a:moveTo>
                      <a:pt x="1118" y="1340"/>
                    </a:moveTo>
                    <a:lnTo>
                      <a:pt x="1118" y="1342"/>
                    </a:lnTo>
                    <a:lnTo>
                      <a:pt x="1118" y="1340"/>
                    </a:lnTo>
                    <a:lnTo>
                      <a:pt x="1118" y="1339"/>
                    </a:lnTo>
                    <a:lnTo>
                      <a:pt x="1118" y="1340"/>
                    </a:lnTo>
                    <a:close/>
                    <a:moveTo>
                      <a:pt x="899" y="905"/>
                    </a:moveTo>
                    <a:lnTo>
                      <a:pt x="897" y="905"/>
                    </a:lnTo>
                    <a:lnTo>
                      <a:pt x="897" y="904"/>
                    </a:lnTo>
                    <a:lnTo>
                      <a:pt x="899" y="904"/>
                    </a:lnTo>
                    <a:lnTo>
                      <a:pt x="899" y="905"/>
                    </a:lnTo>
                    <a:close/>
                    <a:moveTo>
                      <a:pt x="78" y="557"/>
                    </a:moveTo>
                    <a:lnTo>
                      <a:pt x="80" y="557"/>
                    </a:lnTo>
                    <a:lnTo>
                      <a:pt x="78" y="558"/>
                    </a:lnTo>
                    <a:lnTo>
                      <a:pt x="80" y="558"/>
                    </a:lnTo>
                    <a:lnTo>
                      <a:pt x="78" y="558"/>
                    </a:lnTo>
                    <a:lnTo>
                      <a:pt x="78" y="557"/>
                    </a:lnTo>
                    <a:lnTo>
                      <a:pt x="77" y="557"/>
                    </a:lnTo>
                    <a:lnTo>
                      <a:pt x="78" y="557"/>
                    </a:lnTo>
                    <a:close/>
                    <a:moveTo>
                      <a:pt x="789" y="801"/>
                    </a:moveTo>
                    <a:lnTo>
                      <a:pt x="787" y="801"/>
                    </a:lnTo>
                    <a:lnTo>
                      <a:pt x="787" y="799"/>
                    </a:lnTo>
                    <a:lnTo>
                      <a:pt x="789" y="801"/>
                    </a:lnTo>
                    <a:close/>
                    <a:moveTo>
                      <a:pt x="1088" y="1189"/>
                    </a:moveTo>
                    <a:lnTo>
                      <a:pt x="1088" y="1188"/>
                    </a:lnTo>
                    <a:lnTo>
                      <a:pt x="1088" y="1189"/>
                    </a:lnTo>
                    <a:close/>
                    <a:moveTo>
                      <a:pt x="794" y="804"/>
                    </a:moveTo>
                    <a:lnTo>
                      <a:pt x="794" y="802"/>
                    </a:lnTo>
                    <a:lnTo>
                      <a:pt x="796" y="802"/>
                    </a:lnTo>
                    <a:lnTo>
                      <a:pt x="794" y="802"/>
                    </a:lnTo>
                    <a:lnTo>
                      <a:pt x="794" y="804"/>
                    </a:lnTo>
                    <a:lnTo>
                      <a:pt x="794" y="802"/>
                    </a:lnTo>
                    <a:lnTo>
                      <a:pt x="794" y="804"/>
                    </a:lnTo>
                    <a:close/>
                    <a:moveTo>
                      <a:pt x="804" y="796"/>
                    </a:moveTo>
                    <a:lnTo>
                      <a:pt x="804" y="794"/>
                    </a:lnTo>
                    <a:lnTo>
                      <a:pt x="804" y="796"/>
                    </a:lnTo>
                    <a:lnTo>
                      <a:pt x="804" y="797"/>
                    </a:lnTo>
                    <a:lnTo>
                      <a:pt x="804" y="796"/>
                    </a:lnTo>
                    <a:lnTo>
                      <a:pt x="802" y="796"/>
                    </a:lnTo>
                    <a:lnTo>
                      <a:pt x="802" y="794"/>
                    </a:lnTo>
                    <a:lnTo>
                      <a:pt x="804" y="794"/>
                    </a:lnTo>
                    <a:lnTo>
                      <a:pt x="804" y="796"/>
                    </a:lnTo>
                    <a:close/>
                    <a:moveTo>
                      <a:pt x="895" y="947"/>
                    </a:moveTo>
                    <a:lnTo>
                      <a:pt x="895" y="945"/>
                    </a:lnTo>
                    <a:lnTo>
                      <a:pt x="897" y="945"/>
                    </a:lnTo>
                    <a:lnTo>
                      <a:pt x="897" y="947"/>
                    </a:lnTo>
                    <a:lnTo>
                      <a:pt x="895" y="947"/>
                    </a:lnTo>
                    <a:close/>
                    <a:moveTo>
                      <a:pt x="1114" y="1342"/>
                    </a:moveTo>
                    <a:lnTo>
                      <a:pt x="1116" y="1342"/>
                    </a:lnTo>
                    <a:lnTo>
                      <a:pt x="1114" y="1342"/>
                    </a:lnTo>
                    <a:close/>
                    <a:moveTo>
                      <a:pt x="935" y="1040"/>
                    </a:moveTo>
                    <a:lnTo>
                      <a:pt x="937" y="1040"/>
                    </a:lnTo>
                    <a:lnTo>
                      <a:pt x="935" y="1040"/>
                    </a:lnTo>
                    <a:close/>
                    <a:moveTo>
                      <a:pt x="806" y="831"/>
                    </a:moveTo>
                    <a:lnTo>
                      <a:pt x="807" y="831"/>
                    </a:lnTo>
                    <a:lnTo>
                      <a:pt x="806" y="831"/>
                    </a:lnTo>
                    <a:lnTo>
                      <a:pt x="807" y="831"/>
                    </a:lnTo>
                    <a:lnTo>
                      <a:pt x="807" y="832"/>
                    </a:lnTo>
                    <a:lnTo>
                      <a:pt x="807" y="831"/>
                    </a:lnTo>
                    <a:lnTo>
                      <a:pt x="806" y="831"/>
                    </a:lnTo>
                    <a:lnTo>
                      <a:pt x="806" y="829"/>
                    </a:lnTo>
                    <a:lnTo>
                      <a:pt x="806" y="831"/>
                    </a:lnTo>
                    <a:close/>
                    <a:moveTo>
                      <a:pt x="598" y="671"/>
                    </a:moveTo>
                    <a:lnTo>
                      <a:pt x="598" y="673"/>
                    </a:lnTo>
                    <a:lnTo>
                      <a:pt x="596" y="673"/>
                    </a:lnTo>
                    <a:lnTo>
                      <a:pt x="596" y="671"/>
                    </a:lnTo>
                    <a:lnTo>
                      <a:pt x="598" y="671"/>
                    </a:lnTo>
                    <a:close/>
                    <a:moveTo>
                      <a:pt x="865" y="947"/>
                    </a:moveTo>
                    <a:lnTo>
                      <a:pt x="864" y="947"/>
                    </a:lnTo>
                    <a:lnTo>
                      <a:pt x="865" y="945"/>
                    </a:lnTo>
                    <a:lnTo>
                      <a:pt x="865" y="947"/>
                    </a:lnTo>
                    <a:close/>
                    <a:moveTo>
                      <a:pt x="583" y="560"/>
                    </a:moveTo>
                    <a:lnTo>
                      <a:pt x="583" y="562"/>
                    </a:lnTo>
                    <a:lnTo>
                      <a:pt x="581" y="562"/>
                    </a:lnTo>
                    <a:lnTo>
                      <a:pt x="581" y="560"/>
                    </a:lnTo>
                    <a:lnTo>
                      <a:pt x="583" y="560"/>
                    </a:lnTo>
                    <a:close/>
                    <a:moveTo>
                      <a:pt x="331" y="15"/>
                    </a:moveTo>
                    <a:lnTo>
                      <a:pt x="331" y="14"/>
                    </a:lnTo>
                    <a:lnTo>
                      <a:pt x="332" y="14"/>
                    </a:lnTo>
                    <a:lnTo>
                      <a:pt x="332" y="15"/>
                    </a:lnTo>
                    <a:lnTo>
                      <a:pt x="331" y="15"/>
                    </a:lnTo>
                    <a:close/>
                    <a:moveTo>
                      <a:pt x="792" y="787"/>
                    </a:moveTo>
                    <a:lnTo>
                      <a:pt x="792" y="786"/>
                    </a:lnTo>
                    <a:lnTo>
                      <a:pt x="794" y="787"/>
                    </a:lnTo>
                    <a:lnTo>
                      <a:pt x="792" y="787"/>
                    </a:lnTo>
                    <a:close/>
                    <a:moveTo>
                      <a:pt x="307" y="98"/>
                    </a:moveTo>
                    <a:lnTo>
                      <a:pt x="309" y="98"/>
                    </a:lnTo>
                    <a:lnTo>
                      <a:pt x="307" y="98"/>
                    </a:lnTo>
                    <a:lnTo>
                      <a:pt x="307" y="100"/>
                    </a:lnTo>
                    <a:lnTo>
                      <a:pt x="307" y="98"/>
                    </a:lnTo>
                    <a:close/>
                    <a:moveTo>
                      <a:pt x="457" y="364"/>
                    </a:moveTo>
                    <a:lnTo>
                      <a:pt x="455" y="364"/>
                    </a:lnTo>
                    <a:lnTo>
                      <a:pt x="455" y="362"/>
                    </a:lnTo>
                    <a:lnTo>
                      <a:pt x="455" y="364"/>
                    </a:lnTo>
                    <a:lnTo>
                      <a:pt x="455" y="362"/>
                    </a:lnTo>
                    <a:lnTo>
                      <a:pt x="455" y="364"/>
                    </a:lnTo>
                    <a:lnTo>
                      <a:pt x="457" y="364"/>
                    </a:lnTo>
                    <a:lnTo>
                      <a:pt x="457" y="362"/>
                    </a:lnTo>
                    <a:lnTo>
                      <a:pt x="457" y="364"/>
                    </a:lnTo>
                    <a:close/>
                    <a:moveTo>
                      <a:pt x="620" y="678"/>
                    </a:moveTo>
                    <a:lnTo>
                      <a:pt x="620" y="680"/>
                    </a:lnTo>
                    <a:lnTo>
                      <a:pt x="618" y="680"/>
                    </a:lnTo>
                    <a:lnTo>
                      <a:pt x="618" y="678"/>
                    </a:lnTo>
                    <a:lnTo>
                      <a:pt x="620" y="678"/>
                    </a:lnTo>
                    <a:close/>
                    <a:moveTo>
                      <a:pt x="862" y="930"/>
                    </a:moveTo>
                    <a:lnTo>
                      <a:pt x="862" y="929"/>
                    </a:lnTo>
                    <a:lnTo>
                      <a:pt x="864" y="929"/>
                    </a:lnTo>
                    <a:lnTo>
                      <a:pt x="865" y="929"/>
                    </a:lnTo>
                    <a:lnTo>
                      <a:pt x="864" y="929"/>
                    </a:lnTo>
                    <a:lnTo>
                      <a:pt x="864" y="930"/>
                    </a:lnTo>
                    <a:lnTo>
                      <a:pt x="862" y="930"/>
                    </a:lnTo>
                    <a:close/>
                    <a:moveTo>
                      <a:pt x="442" y="50"/>
                    </a:moveTo>
                    <a:lnTo>
                      <a:pt x="440" y="50"/>
                    </a:lnTo>
                    <a:lnTo>
                      <a:pt x="440" y="52"/>
                    </a:lnTo>
                    <a:lnTo>
                      <a:pt x="440" y="50"/>
                    </a:lnTo>
                    <a:lnTo>
                      <a:pt x="442" y="50"/>
                    </a:lnTo>
                    <a:close/>
                    <a:moveTo>
                      <a:pt x="796" y="809"/>
                    </a:moveTo>
                    <a:lnTo>
                      <a:pt x="796" y="811"/>
                    </a:lnTo>
                    <a:lnTo>
                      <a:pt x="797" y="811"/>
                    </a:lnTo>
                    <a:lnTo>
                      <a:pt x="796" y="811"/>
                    </a:lnTo>
                    <a:lnTo>
                      <a:pt x="796" y="809"/>
                    </a:lnTo>
                    <a:lnTo>
                      <a:pt x="796" y="807"/>
                    </a:lnTo>
                    <a:lnTo>
                      <a:pt x="796" y="809"/>
                    </a:lnTo>
                    <a:close/>
                    <a:moveTo>
                      <a:pt x="339" y="39"/>
                    </a:moveTo>
                    <a:lnTo>
                      <a:pt x="339" y="40"/>
                    </a:lnTo>
                    <a:lnTo>
                      <a:pt x="337" y="40"/>
                    </a:lnTo>
                    <a:lnTo>
                      <a:pt x="337" y="39"/>
                    </a:lnTo>
                    <a:lnTo>
                      <a:pt x="339" y="39"/>
                    </a:lnTo>
                    <a:close/>
                    <a:moveTo>
                      <a:pt x="136" y="540"/>
                    </a:moveTo>
                    <a:lnTo>
                      <a:pt x="138" y="540"/>
                    </a:lnTo>
                    <a:lnTo>
                      <a:pt x="136" y="540"/>
                    </a:lnTo>
                    <a:lnTo>
                      <a:pt x="136" y="542"/>
                    </a:lnTo>
                    <a:lnTo>
                      <a:pt x="135" y="542"/>
                    </a:lnTo>
                    <a:lnTo>
                      <a:pt x="135" y="540"/>
                    </a:lnTo>
                    <a:lnTo>
                      <a:pt x="136" y="540"/>
                    </a:lnTo>
                    <a:close/>
                    <a:moveTo>
                      <a:pt x="1116" y="1339"/>
                    </a:moveTo>
                    <a:lnTo>
                      <a:pt x="1116" y="1340"/>
                    </a:lnTo>
                    <a:lnTo>
                      <a:pt x="1114" y="1340"/>
                    </a:lnTo>
                    <a:lnTo>
                      <a:pt x="1114" y="1339"/>
                    </a:lnTo>
                    <a:lnTo>
                      <a:pt x="1116" y="1339"/>
                    </a:lnTo>
                    <a:close/>
                    <a:moveTo>
                      <a:pt x="835" y="917"/>
                    </a:moveTo>
                    <a:lnTo>
                      <a:pt x="835" y="915"/>
                    </a:lnTo>
                    <a:lnTo>
                      <a:pt x="837" y="915"/>
                    </a:lnTo>
                    <a:lnTo>
                      <a:pt x="837" y="917"/>
                    </a:lnTo>
                    <a:lnTo>
                      <a:pt x="835" y="917"/>
                    </a:lnTo>
                    <a:close/>
                    <a:moveTo>
                      <a:pt x="811" y="834"/>
                    </a:moveTo>
                    <a:lnTo>
                      <a:pt x="812" y="834"/>
                    </a:lnTo>
                    <a:lnTo>
                      <a:pt x="812" y="832"/>
                    </a:lnTo>
                    <a:lnTo>
                      <a:pt x="811" y="832"/>
                    </a:lnTo>
                    <a:lnTo>
                      <a:pt x="812" y="832"/>
                    </a:lnTo>
                    <a:lnTo>
                      <a:pt x="812" y="834"/>
                    </a:lnTo>
                    <a:lnTo>
                      <a:pt x="811" y="834"/>
                    </a:lnTo>
                    <a:close/>
                    <a:moveTo>
                      <a:pt x="867" y="945"/>
                    </a:moveTo>
                    <a:lnTo>
                      <a:pt x="867" y="947"/>
                    </a:lnTo>
                    <a:lnTo>
                      <a:pt x="865" y="948"/>
                    </a:lnTo>
                    <a:lnTo>
                      <a:pt x="865" y="947"/>
                    </a:lnTo>
                    <a:lnTo>
                      <a:pt x="867" y="947"/>
                    </a:lnTo>
                    <a:lnTo>
                      <a:pt x="867" y="945"/>
                    </a:lnTo>
                    <a:close/>
                    <a:moveTo>
                      <a:pt x="789" y="802"/>
                    </a:moveTo>
                    <a:lnTo>
                      <a:pt x="789" y="804"/>
                    </a:lnTo>
                    <a:lnTo>
                      <a:pt x="789" y="802"/>
                    </a:lnTo>
                    <a:lnTo>
                      <a:pt x="787" y="802"/>
                    </a:lnTo>
                    <a:lnTo>
                      <a:pt x="789" y="802"/>
                    </a:lnTo>
                    <a:lnTo>
                      <a:pt x="791" y="802"/>
                    </a:lnTo>
                    <a:lnTo>
                      <a:pt x="789" y="802"/>
                    </a:lnTo>
                    <a:close/>
                    <a:moveTo>
                      <a:pt x="821" y="842"/>
                    </a:moveTo>
                    <a:lnTo>
                      <a:pt x="822" y="842"/>
                    </a:lnTo>
                    <a:lnTo>
                      <a:pt x="821" y="842"/>
                    </a:lnTo>
                    <a:lnTo>
                      <a:pt x="821" y="844"/>
                    </a:lnTo>
                    <a:lnTo>
                      <a:pt x="821" y="842"/>
                    </a:lnTo>
                    <a:lnTo>
                      <a:pt x="819" y="842"/>
                    </a:lnTo>
                    <a:lnTo>
                      <a:pt x="821" y="841"/>
                    </a:lnTo>
                    <a:lnTo>
                      <a:pt x="821" y="842"/>
                    </a:lnTo>
                    <a:lnTo>
                      <a:pt x="821" y="841"/>
                    </a:lnTo>
                    <a:lnTo>
                      <a:pt x="821" y="842"/>
                    </a:lnTo>
                    <a:close/>
                    <a:moveTo>
                      <a:pt x="794" y="846"/>
                    </a:moveTo>
                    <a:lnTo>
                      <a:pt x="792" y="846"/>
                    </a:lnTo>
                    <a:lnTo>
                      <a:pt x="792" y="844"/>
                    </a:lnTo>
                    <a:lnTo>
                      <a:pt x="794" y="844"/>
                    </a:lnTo>
                    <a:lnTo>
                      <a:pt x="794" y="846"/>
                    </a:lnTo>
                    <a:close/>
                    <a:moveTo>
                      <a:pt x="304" y="100"/>
                    </a:moveTo>
                    <a:lnTo>
                      <a:pt x="303" y="100"/>
                    </a:lnTo>
                    <a:lnTo>
                      <a:pt x="304" y="100"/>
                    </a:lnTo>
                    <a:lnTo>
                      <a:pt x="304" y="98"/>
                    </a:lnTo>
                    <a:lnTo>
                      <a:pt x="306" y="98"/>
                    </a:lnTo>
                    <a:lnTo>
                      <a:pt x="304" y="98"/>
                    </a:lnTo>
                    <a:lnTo>
                      <a:pt x="304" y="100"/>
                    </a:lnTo>
                    <a:close/>
                    <a:moveTo>
                      <a:pt x="321" y="112"/>
                    </a:moveTo>
                    <a:lnTo>
                      <a:pt x="321" y="110"/>
                    </a:lnTo>
                    <a:lnTo>
                      <a:pt x="319" y="110"/>
                    </a:lnTo>
                    <a:lnTo>
                      <a:pt x="321" y="110"/>
                    </a:lnTo>
                    <a:lnTo>
                      <a:pt x="321" y="108"/>
                    </a:lnTo>
                    <a:lnTo>
                      <a:pt x="322" y="108"/>
                    </a:lnTo>
                    <a:lnTo>
                      <a:pt x="321" y="108"/>
                    </a:lnTo>
                    <a:lnTo>
                      <a:pt x="321" y="110"/>
                    </a:lnTo>
                    <a:lnTo>
                      <a:pt x="321" y="112"/>
                    </a:lnTo>
                    <a:close/>
                    <a:moveTo>
                      <a:pt x="301" y="83"/>
                    </a:moveTo>
                    <a:lnTo>
                      <a:pt x="301" y="82"/>
                    </a:lnTo>
                    <a:lnTo>
                      <a:pt x="303" y="82"/>
                    </a:lnTo>
                    <a:lnTo>
                      <a:pt x="303" y="83"/>
                    </a:lnTo>
                    <a:lnTo>
                      <a:pt x="303" y="85"/>
                    </a:lnTo>
                    <a:lnTo>
                      <a:pt x="301" y="85"/>
                    </a:lnTo>
                    <a:lnTo>
                      <a:pt x="301" y="83"/>
                    </a:lnTo>
                    <a:close/>
                    <a:moveTo>
                      <a:pt x="623" y="688"/>
                    </a:moveTo>
                    <a:lnTo>
                      <a:pt x="623" y="686"/>
                    </a:lnTo>
                    <a:lnTo>
                      <a:pt x="621" y="686"/>
                    </a:lnTo>
                    <a:lnTo>
                      <a:pt x="623" y="686"/>
                    </a:lnTo>
                    <a:lnTo>
                      <a:pt x="625" y="686"/>
                    </a:lnTo>
                    <a:lnTo>
                      <a:pt x="625" y="688"/>
                    </a:lnTo>
                    <a:lnTo>
                      <a:pt x="623" y="688"/>
                    </a:lnTo>
                    <a:close/>
                    <a:moveTo>
                      <a:pt x="859" y="900"/>
                    </a:moveTo>
                    <a:lnTo>
                      <a:pt x="859" y="899"/>
                    </a:lnTo>
                    <a:lnTo>
                      <a:pt x="860" y="899"/>
                    </a:lnTo>
                    <a:lnTo>
                      <a:pt x="860" y="900"/>
                    </a:lnTo>
                    <a:lnTo>
                      <a:pt x="859" y="900"/>
                    </a:lnTo>
                    <a:lnTo>
                      <a:pt x="857" y="900"/>
                    </a:lnTo>
                    <a:lnTo>
                      <a:pt x="859" y="900"/>
                    </a:lnTo>
                    <a:close/>
                    <a:moveTo>
                      <a:pt x="850" y="880"/>
                    </a:moveTo>
                    <a:lnTo>
                      <a:pt x="850" y="879"/>
                    </a:lnTo>
                    <a:lnTo>
                      <a:pt x="849" y="879"/>
                    </a:lnTo>
                    <a:lnTo>
                      <a:pt x="849" y="877"/>
                    </a:lnTo>
                    <a:lnTo>
                      <a:pt x="850" y="877"/>
                    </a:lnTo>
                    <a:lnTo>
                      <a:pt x="850" y="879"/>
                    </a:lnTo>
                    <a:lnTo>
                      <a:pt x="852" y="879"/>
                    </a:lnTo>
                    <a:lnTo>
                      <a:pt x="850" y="879"/>
                    </a:lnTo>
                    <a:lnTo>
                      <a:pt x="852" y="879"/>
                    </a:lnTo>
                    <a:lnTo>
                      <a:pt x="852" y="880"/>
                    </a:lnTo>
                    <a:lnTo>
                      <a:pt x="850" y="880"/>
                    </a:lnTo>
                    <a:lnTo>
                      <a:pt x="852" y="880"/>
                    </a:lnTo>
                    <a:lnTo>
                      <a:pt x="850" y="880"/>
                    </a:lnTo>
                    <a:close/>
                    <a:moveTo>
                      <a:pt x="1108" y="1320"/>
                    </a:moveTo>
                    <a:lnTo>
                      <a:pt x="1108" y="1319"/>
                    </a:lnTo>
                    <a:lnTo>
                      <a:pt x="1109" y="1319"/>
                    </a:lnTo>
                    <a:lnTo>
                      <a:pt x="1109" y="1320"/>
                    </a:lnTo>
                    <a:lnTo>
                      <a:pt x="1109" y="1322"/>
                    </a:lnTo>
                    <a:lnTo>
                      <a:pt x="1108" y="1322"/>
                    </a:lnTo>
                    <a:lnTo>
                      <a:pt x="1108" y="1320"/>
                    </a:lnTo>
                    <a:close/>
                    <a:moveTo>
                      <a:pt x="507" y="384"/>
                    </a:moveTo>
                    <a:lnTo>
                      <a:pt x="508" y="384"/>
                    </a:lnTo>
                    <a:lnTo>
                      <a:pt x="508" y="382"/>
                    </a:lnTo>
                    <a:lnTo>
                      <a:pt x="508" y="384"/>
                    </a:lnTo>
                    <a:lnTo>
                      <a:pt x="510" y="384"/>
                    </a:lnTo>
                    <a:lnTo>
                      <a:pt x="508" y="384"/>
                    </a:lnTo>
                    <a:lnTo>
                      <a:pt x="510" y="384"/>
                    </a:lnTo>
                    <a:lnTo>
                      <a:pt x="508" y="384"/>
                    </a:lnTo>
                    <a:lnTo>
                      <a:pt x="507" y="384"/>
                    </a:lnTo>
                    <a:close/>
                    <a:moveTo>
                      <a:pt x="940" y="1008"/>
                    </a:moveTo>
                    <a:lnTo>
                      <a:pt x="940" y="1007"/>
                    </a:lnTo>
                    <a:lnTo>
                      <a:pt x="938" y="1007"/>
                    </a:lnTo>
                    <a:lnTo>
                      <a:pt x="938" y="1008"/>
                    </a:lnTo>
                    <a:lnTo>
                      <a:pt x="938" y="1007"/>
                    </a:lnTo>
                    <a:lnTo>
                      <a:pt x="938" y="1005"/>
                    </a:lnTo>
                    <a:lnTo>
                      <a:pt x="938" y="1007"/>
                    </a:lnTo>
                    <a:lnTo>
                      <a:pt x="940" y="1007"/>
                    </a:lnTo>
                    <a:lnTo>
                      <a:pt x="940" y="1008"/>
                    </a:lnTo>
                    <a:close/>
                    <a:moveTo>
                      <a:pt x="304" y="2"/>
                    </a:moveTo>
                    <a:lnTo>
                      <a:pt x="303" y="2"/>
                    </a:lnTo>
                    <a:lnTo>
                      <a:pt x="303" y="0"/>
                    </a:lnTo>
                    <a:lnTo>
                      <a:pt x="304" y="0"/>
                    </a:lnTo>
                    <a:lnTo>
                      <a:pt x="306" y="0"/>
                    </a:lnTo>
                    <a:lnTo>
                      <a:pt x="304" y="2"/>
                    </a:lnTo>
                    <a:lnTo>
                      <a:pt x="303" y="2"/>
                    </a:lnTo>
                    <a:lnTo>
                      <a:pt x="304" y="2"/>
                    </a:lnTo>
                    <a:close/>
                    <a:moveTo>
                      <a:pt x="312" y="108"/>
                    </a:moveTo>
                    <a:lnTo>
                      <a:pt x="314" y="107"/>
                    </a:lnTo>
                    <a:lnTo>
                      <a:pt x="314" y="108"/>
                    </a:lnTo>
                    <a:lnTo>
                      <a:pt x="314" y="110"/>
                    </a:lnTo>
                    <a:lnTo>
                      <a:pt x="312" y="110"/>
                    </a:lnTo>
                    <a:lnTo>
                      <a:pt x="312" y="108"/>
                    </a:lnTo>
                    <a:close/>
                    <a:moveTo>
                      <a:pt x="1116" y="1330"/>
                    </a:moveTo>
                    <a:lnTo>
                      <a:pt x="1116" y="1329"/>
                    </a:lnTo>
                    <a:lnTo>
                      <a:pt x="1118" y="1329"/>
                    </a:lnTo>
                    <a:lnTo>
                      <a:pt x="1118" y="1327"/>
                    </a:lnTo>
                    <a:lnTo>
                      <a:pt x="1119" y="1327"/>
                    </a:lnTo>
                    <a:lnTo>
                      <a:pt x="1119" y="1329"/>
                    </a:lnTo>
                    <a:lnTo>
                      <a:pt x="1118" y="1329"/>
                    </a:lnTo>
                    <a:lnTo>
                      <a:pt x="1116" y="1329"/>
                    </a:lnTo>
                    <a:lnTo>
                      <a:pt x="1116" y="1330"/>
                    </a:lnTo>
                    <a:close/>
                    <a:moveTo>
                      <a:pt x="420" y="25"/>
                    </a:moveTo>
                    <a:lnTo>
                      <a:pt x="422" y="25"/>
                    </a:lnTo>
                    <a:lnTo>
                      <a:pt x="422" y="27"/>
                    </a:lnTo>
                    <a:lnTo>
                      <a:pt x="420" y="27"/>
                    </a:lnTo>
                    <a:lnTo>
                      <a:pt x="422" y="27"/>
                    </a:lnTo>
                    <a:lnTo>
                      <a:pt x="420" y="27"/>
                    </a:lnTo>
                    <a:lnTo>
                      <a:pt x="420" y="25"/>
                    </a:lnTo>
                    <a:close/>
                    <a:moveTo>
                      <a:pt x="822" y="841"/>
                    </a:moveTo>
                    <a:lnTo>
                      <a:pt x="821" y="841"/>
                    </a:lnTo>
                    <a:lnTo>
                      <a:pt x="821" y="839"/>
                    </a:lnTo>
                    <a:lnTo>
                      <a:pt x="822" y="839"/>
                    </a:lnTo>
                    <a:lnTo>
                      <a:pt x="822" y="841"/>
                    </a:lnTo>
                    <a:lnTo>
                      <a:pt x="822" y="842"/>
                    </a:lnTo>
                    <a:lnTo>
                      <a:pt x="822" y="841"/>
                    </a:lnTo>
                    <a:close/>
                    <a:moveTo>
                      <a:pt x="336" y="110"/>
                    </a:moveTo>
                    <a:lnTo>
                      <a:pt x="334" y="108"/>
                    </a:lnTo>
                    <a:lnTo>
                      <a:pt x="336" y="108"/>
                    </a:lnTo>
                    <a:lnTo>
                      <a:pt x="336" y="110"/>
                    </a:lnTo>
                    <a:lnTo>
                      <a:pt x="337" y="108"/>
                    </a:lnTo>
                    <a:lnTo>
                      <a:pt x="337" y="110"/>
                    </a:lnTo>
                    <a:lnTo>
                      <a:pt x="336" y="110"/>
                    </a:lnTo>
                    <a:close/>
                    <a:moveTo>
                      <a:pt x="887" y="927"/>
                    </a:moveTo>
                    <a:lnTo>
                      <a:pt x="887" y="929"/>
                    </a:lnTo>
                    <a:lnTo>
                      <a:pt x="885" y="929"/>
                    </a:lnTo>
                    <a:lnTo>
                      <a:pt x="885" y="927"/>
                    </a:lnTo>
                    <a:lnTo>
                      <a:pt x="887" y="927"/>
                    </a:lnTo>
                    <a:close/>
                    <a:moveTo>
                      <a:pt x="304" y="54"/>
                    </a:moveTo>
                    <a:lnTo>
                      <a:pt x="304" y="52"/>
                    </a:lnTo>
                    <a:lnTo>
                      <a:pt x="306" y="52"/>
                    </a:lnTo>
                    <a:lnTo>
                      <a:pt x="306" y="54"/>
                    </a:lnTo>
                    <a:lnTo>
                      <a:pt x="306" y="55"/>
                    </a:lnTo>
                    <a:lnTo>
                      <a:pt x="304" y="55"/>
                    </a:lnTo>
                    <a:lnTo>
                      <a:pt x="304" y="54"/>
                    </a:lnTo>
                    <a:close/>
                    <a:moveTo>
                      <a:pt x="596" y="670"/>
                    </a:moveTo>
                    <a:lnTo>
                      <a:pt x="596" y="668"/>
                    </a:lnTo>
                    <a:lnTo>
                      <a:pt x="596" y="666"/>
                    </a:lnTo>
                    <a:lnTo>
                      <a:pt x="596" y="665"/>
                    </a:lnTo>
                    <a:lnTo>
                      <a:pt x="596" y="666"/>
                    </a:lnTo>
                    <a:lnTo>
                      <a:pt x="596" y="668"/>
                    </a:lnTo>
                    <a:lnTo>
                      <a:pt x="596" y="670"/>
                    </a:lnTo>
                    <a:close/>
                    <a:moveTo>
                      <a:pt x="339" y="102"/>
                    </a:moveTo>
                    <a:lnTo>
                      <a:pt x="337" y="102"/>
                    </a:lnTo>
                    <a:lnTo>
                      <a:pt x="339" y="102"/>
                    </a:lnTo>
                    <a:lnTo>
                      <a:pt x="341" y="102"/>
                    </a:lnTo>
                    <a:lnTo>
                      <a:pt x="341" y="103"/>
                    </a:lnTo>
                    <a:lnTo>
                      <a:pt x="339" y="103"/>
                    </a:lnTo>
                    <a:lnTo>
                      <a:pt x="341" y="103"/>
                    </a:lnTo>
                    <a:lnTo>
                      <a:pt x="339" y="103"/>
                    </a:lnTo>
                    <a:lnTo>
                      <a:pt x="339" y="102"/>
                    </a:lnTo>
                    <a:close/>
                    <a:moveTo>
                      <a:pt x="829" y="851"/>
                    </a:moveTo>
                    <a:lnTo>
                      <a:pt x="829" y="849"/>
                    </a:lnTo>
                    <a:lnTo>
                      <a:pt x="830" y="849"/>
                    </a:lnTo>
                    <a:lnTo>
                      <a:pt x="830" y="851"/>
                    </a:lnTo>
                    <a:lnTo>
                      <a:pt x="832" y="851"/>
                    </a:lnTo>
                    <a:lnTo>
                      <a:pt x="830" y="851"/>
                    </a:lnTo>
                    <a:lnTo>
                      <a:pt x="829" y="851"/>
                    </a:lnTo>
                    <a:close/>
                    <a:moveTo>
                      <a:pt x="804" y="817"/>
                    </a:moveTo>
                    <a:lnTo>
                      <a:pt x="802" y="816"/>
                    </a:lnTo>
                    <a:lnTo>
                      <a:pt x="804" y="816"/>
                    </a:lnTo>
                    <a:lnTo>
                      <a:pt x="804" y="814"/>
                    </a:lnTo>
                    <a:lnTo>
                      <a:pt x="804" y="816"/>
                    </a:lnTo>
                    <a:lnTo>
                      <a:pt x="806" y="816"/>
                    </a:lnTo>
                    <a:lnTo>
                      <a:pt x="804" y="816"/>
                    </a:lnTo>
                    <a:lnTo>
                      <a:pt x="804" y="817"/>
                    </a:lnTo>
                    <a:close/>
                    <a:moveTo>
                      <a:pt x="1091" y="1169"/>
                    </a:moveTo>
                    <a:lnTo>
                      <a:pt x="1091" y="1171"/>
                    </a:lnTo>
                    <a:lnTo>
                      <a:pt x="1091" y="1169"/>
                    </a:lnTo>
                    <a:lnTo>
                      <a:pt x="1089" y="1169"/>
                    </a:lnTo>
                    <a:lnTo>
                      <a:pt x="1088" y="1169"/>
                    </a:lnTo>
                    <a:lnTo>
                      <a:pt x="1088" y="1168"/>
                    </a:lnTo>
                    <a:lnTo>
                      <a:pt x="1088" y="1166"/>
                    </a:lnTo>
                    <a:lnTo>
                      <a:pt x="1088" y="1168"/>
                    </a:lnTo>
                    <a:lnTo>
                      <a:pt x="1089" y="1168"/>
                    </a:lnTo>
                    <a:lnTo>
                      <a:pt x="1089" y="1169"/>
                    </a:lnTo>
                    <a:lnTo>
                      <a:pt x="1091" y="1169"/>
                    </a:lnTo>
                    <a:close/>
                    <a:moveTo>
                      <a:pt x="797" y="809"/>
                    </a:moveTo>
                    <a:lnTo>
                      <a:pt x="797" y="811"/>
                    </a:lnTo>
                    <a:lnTo>
                      <a:pt x="797" y="809"/>
                    </a:lnTo>
                    <a:lnTo>
                      <a:pt x="797" y="807"/>
                    </a:lnTo>
                    <a:lnTo>
                      <a:pt x="797" y="809"/>
                    </a:lnTo>
                    <a:lnTo>
                      <a:pt x="799" y="809"/>
                    </a:lnTo>
                    <a:lnTo>
                      <a:pt x="799" y="811"/>
                    </a:lnTo>
                    <a:lnTo>
                      <a:pt x="799" y="809"/>
                    </a:lnTo>
                    <a:lnTo>
                      <a:pt x="799" y="811"/>
                    </a:lnTo>
                    <a:lnTo>
                      <a:pt x="799" y="809"/>
                    </a:lnTo>
                    <a:lnTo>
                      <a:pt x="799" y="811"/>
                    </a:lnTo>
                    <a:lnTo>
                      <a:pt x="799" y="809"/>
                    </a:lnTo>
                    <a:lnTo>
                      <a:pt x="799" y="811"/>
                    </a:lnTo>
                    <a:lnTo>
                      <a:pt x="799" y="809"/>
                    </a:lnTo>
                    <a:lnTo>
                      <a:pt x="797" y="809"/>
                    </a:lnTo>
                    <a:lnTo>
                      <a:pt x="797" y="811"/>
                    </a:lnTo>
                    <a:lnTo>
                      <a:pt x="797" y="809"/>
                    </a:lnTo>
                    <a:close/>
                    <a:moveTo>
                      <a:pt x="596" y="636"/>
                    </a:moveTo>
                    <a:lnTo>
                      <a:pt x="595" y="636"/>
                    </a:lnTo>
                    <a:lnTo>
                      <a:pt x="595" y="635"/>
                    </a:lnTo>
                    <a:lnTo>
                      <a:pt x="593" y="635"/>
                    </a:lnTo>
                    <a:lnTo>
                      <a:pt x="593" y="633"/>
                    </a:lnTo>
                    <a:lnTo>
                      <a:pt x="595" y="633"/>
                    </a:lnTo>
                    <a:lnTo>
                      <a:pt x="595" y="635"/>
                    </a:lnTo>
                    <a:lnTo>
                      <a:pt x="596" y="636"/>
                    </a:lnTo>
                    <a:close/>
                    <a:moveTo>
                      <a:pt x="620" y="688"/>
                    </a:moveTo>
                    <a:lnTo>
                      <a:pt x="620" y="686"/>
                    </a:lnTo>
                    <a:lnTo>
                      <a:pt x="621" y="686"/>
                    </a:lnTo>
                    <a:lnTo>
                      <a:pt x="621" y="688"/>
                    </a:lnTo>
                    <a:lnTo>
                      <a:pt x="621" y="689"/>
                    </a:lnTo>
                    <a:lnTo>
                      <a:pt x="620" y="689"/>
                    </a:lnTo>
                    <a:lnTo>
                      <a:pt x="620" y="688"/>
                    </a:lnTo>
                    <a:close/>
                    <a:moveTo>
                      <a:pt x="1118" y="1337"/>
                    </a:moveTo>
                    <a:lnTo>
                      <a:pt x="1119" y="1337"/>
                    </a:lnTo>
                    <a:lnTo>
                      <a:pt x="1118" y="1337"/>
                    </a:lnTo>
                    <a:lnTo>
                      <a:pt x="1118" y="1339"/>
                    </a:lnTo>
                    <a:lnTo>
                      <a:pt x="1118" y="1337"/>
                    </a:lnTo>
                    <a:lnTo>
                      <a:pt x="1116" y="1337"/>
                    </a:lnTo>
                    <a:lnTo>
                      <a:pt x="1118" y="1337"/>
                    </a:lnTo>
                    <a:lnTo>
                      <a:pt x="1116" y="1337"/>
                    </a:lnTo>
                    <a:lnTo>
                      <a:pt x="1118" y="1337"/>
                    </a:lnTo>
                    <a:lnTo>
                      <a:pt x="1118" y="1335"/>
                    </a:lnTo>
                    <a:lnTo>
                      <a:pt x="1118" y="1334"/>
                    </a:lnTo>
                    <a:lnTo>
                      <a:pt x="1118" y="1335"/>
                    </a:lnTo>
                    <a:lnTo>
                      <a:pt x="1118" y="1337"/>
                    </a:lnTo>
                    <a:close/>
                    <a:moveTo>
                      <a:pt x="807" y="802"/>
                    </a:moveTo>
                    <a:lnTo>
                      <a:pt x="809" y="802"/>
                    </a:lnTo>
                    <a:lnTo>
                      <a:pt x="807" y="802"/>
                    </a:lnTo>
                    <a:lnTo>
                      <a:pt x="807" y="804"/>
                    </a:lnTo>
                    <a:lnTo>
                      <a:pt x="807" y="806"/>
                    </a:lnTo>
                    <a:lnTo>
                      <a:pt x="807" y="804"/>
                    </a:lnTo>
                    <a:lnTo>
                      <a:pt x="807" y="806"/>
                    </a:lnTo>
                    <a:lnTo>
                      <a:pt x="806" y="806"/>
                    </a:lnTo>
                    <a:lnTo>
                      <a:pt x="807" y="804"/>
                    </a:lnTo>
                    <a:lnTo>
                      <a:pt x="806" y="804"/>
                    </a:lnTo>
                    <a:lnTo>
                      <a:pt x="807" y="804"/>
                    </a:lnTo>
                    <a:lnTo>
                      <a:pt x="807" y="802"/>
                    </a:lnTo>
                    <a:lnTo>
                      <a:pt x="806" y="802"/>
                    </a:lnTo>
                    <a:lnTo>
                      <a:pt x="807" y="802"/>
                    </a:lnTo>
                    <a:close/>
                    <a:moveTo>
                      <a:pt x="342" y="10"/>
                    </a:moveTo>
                    <a:lnTo>
                      <a:pt x="341" y="10"/>
                    </a:lnTo>
                    <a:lnTo>
                      <a:pt x="342" y="10"/>
                    </a:lnTo>
                    <a:lnTo>
                      <a:pt x="344" y="10"/>
                    </a:lnTo>
                    <a:lnTo>
                      <a:pt x="342" y="10"/>
                    </a:lnTo>
                    <a:close/>
                    <a:moveTo>
                      <a:pt x="1109" y="1317"/>
                    </a:moveTo>
                    <a:lnTo>
                      <a:pt x="1109" y="1315"/>
                    </a:lnTo>
                    <a:lnTo>
                      <a:pt x="1111" y="1315"/>
                    </a:lnTo>
                    <a:lnTo>
                      <a:pt x="1111" y="1317"/>
                    </a:lnTo>
                    <a:lnTo>
                      <a:pt x="1109" y="1317"/>
                    </a:lnTo>
                    <a:close/>
                    <a:moveTo>
                      <a:pt x="314" y="93"/>
                    </a:moveTo>
                    <a:lnTo>
                      <a:pt x="316" y="93"/>
                    </a:lnTo>
                    <a:lnTo>
                      <a:pt x="316" y="95"/>
                    </a:lnTo>
                    <a:lnTo>
                      <a:pt x="314" y="95"/>
                    </a:lnTo>
                    <a:lnTo>
                      <a:pt x="314" y="97"/>
                    </a:lnTo>
                    <a:lnTo>
                      <a:pt x="314" y="95"/>
                    </a:lnTo>
                    <a:lnTo>
                      <a:pt x="312" y="95"/>
                    </a:lnTo>
                    <a:lnTo>
                      <a:pt x="314" y="95"/>
                    </a:lnTo>
                    <a:lnTo>
                      <a:pt x="314" y="93"/>
                    </a:lnTo>
                    <a:close/>
                    <a:moveTo>
                      <a:pt x="595" y="651"/>
                    </a:moveTo>
                    <a:lnTo>
                      <a:pt x="593" y="651"/>
                    </a:lnTo>
                    <a:lnTo>
                      <a:pt x="595" y="651"/>
                    </a:lnTo>
                    <a:lnTo>
                      <a:pt x="595" y="650"/>
                    </a:lnTo>
                    <a:lnTo>
                      <a:pt x="596" y="650"/>
                    </a:lnTo>
                    <a:lnTo>
                      <a:pt x="596" y="651"/>
                    </a:lnTo>
                    <a:lnTo>
                      <a:pt x="595" y="651"/>
                    </a:lnTo>
                    <a:close/>
                    <a:moveTo>
                      <a:pt x="455" y="357"/>
                    </a:moveTo>
                    <a:lnTo>
                      <a:pt x="457" y="357"/>
                    </a:lnTo>
                    <a:lnTo>
                      <a:pt x="455" y="357"/>
                    </a:lnTo>
                    <a:lnTo>
                      <a:pt x="455" y="359"/>
                    </a:lnTo>
                    <a:lnTo>
                      <a:pt x="455" y="357"/>
                    </a:lnTo>
                    <a:lnTo>
                      <a:pt x="455" y="359"/>
                    </a:lnTo>
                    <a:lnTo>
                      <a:pt x="454" y="359"/>
                    </a:lnTo>
                    <a:lnTo>
                      <a:pt x="454" y="361"/>
                    </a:lnTo>
                    <a:lnTo>
                      <a:pt x="454" y="359"/>
                    </a:lnTo>
                    <a:lnTo>
                      <a:pt x="454" y="361"/>
                    </a:lnTo>
                    <a:lnTo>
                      <a:pt x="452" y="361"/>
                    </a:lnTo>
                    <a:lnTo>
                      <a:pt x="452" y="359"/>
                    </a:lnTo>
                    <a:lnTo>
                      <a:pt x="454" y="359"/>
                    </a:lnTo>
                    <a:lnTo>
                      <a:pt x="454" y="357"/>
                    </a:lnTo>
                    <a:lnTo>
                      <a:pt x="455" y="357"/>
                    </a:lnTo>
                    <a:close/>
                    <a:moveTo>
                      <a:pt x="543" y="396"/>
                    </a:moveTo>
                    <a:lnTo>
                      <a:pt x="543" y="394"/>
                    </a:lnTo>
                    <a:lnTo>
                      <a:pt x="543" y="396"/>
                    </a:lnTo>
                    <a:lnTo>
                      <a:pt x="545" y="396"/>
                    </a:lnTo>
                    <a:lnTo>
                      <a:pt x="545" y="397"/>
                    </a:lnTo>
                    <a:lnTo>
                      <a:pt x="545" y="396"/>
                    </a:lnTo>
                    <a:lnTo>
                      <a:pt x="545" y="397"/>
                    </a:lnTo>
                    <a:lnTo>
                      <a:pt x="545" y="396"/>
                    </a:lnTo>
                    <a:lnTo>
                      <a:pt x="545" y="397"/>
                    </a:lnTo>
                    <a:lnTo>
                      <a:pt x="543" y="397"/>
                    </a:lnTo>
                    <a:lnTo>
                      <a:pt x="545" y="397"/>
                    </a:lnTo>
                    <a:lnTo>
                      <a:pt x="543" y="397"/>
                    </a:lnTo>
                    <a:lnTo>
                      <a:pt x="543" y="396"/>
                    </a:lnTo>
                    <a:lnTo>
                      <a:pt x="542" y="396"/>
                    </a:lnTo>
                    <a:lnTo>
                      <a:pt x="543" y="396"/>
                    </a:lnTo>
                    <a:close/>
                    <a:moveTo>
                      <a:pt x="357" y="47"/>
                    </a:moveTo>
                    <a:lnTo>
                      <a:pt x="357" y="45"/>
                    </a:lnTo>
                    <a:lnTo>
                      <a:pt x="359" y="45"/>
                    </a:lnTo>
                    <a:lnTo>
                      <a:pt x="361" y="45"/>
                    </a:lnTo>
                    <a:lnTo>
                      <a:pt x="361" y="47"/>
                    </a:lnTo>
                    <a:lnTo>
                      <a:pt x="359" y="47"/>
                    </a:lnTo>
                    <a:lnTo>
                      <a:pt x="357" y="47"/>
                    </a:lnTo>
                    <a:close/>
                    <a:moveTo>
                      <a:pt x="595" y="665"/>
                    </a:moveTo>
                    <a:lnTo>
                      <a:pt x="596" y="665"/>
                    </a:lnTo>
                    <a:lnTo>
                      <a:pt x="596" y="666"/>
                    </a:lnTo>
                    <a:lnTo>
                      <a:pt x="596" y="668"/>
                    </a:lnTo>
                    <a:lnTo>
                      <a:pt x="595" y="668"/>
                    </a:lnTo>
                    <a:lnTo>
                      <a:pt x="595" y="666"/>
                    </a:lnTo>
                    <a:lnTo>
                      <a:pt x="593" y="665"/>
                    </a:lnTo>
                    <a:lnTo>
                      <a:pt x="595" y="665"/>
                    </a:lnTo>
                    <a:close/>
                    <a:moveTo>
                      <a:pt x="352" y="59"/>
                    </a:moveTo>
                    <a:lnTo>
                      <a:pt x="354" y="59"/>
                    </a:lnTo>
                    <a:lnTo>
                      <a:pt x="356" y="59"/>
                    </a:lnTo>
                    <a:lnTo>
                      <a:pt x="356" y="60"/>
                    </a:lnTo>
                    <a:lnTo>
                      <a:pt x="354" y="60"/>
                    </a:lnTo>
                    <a:lnTo>
                      <a:pt x="352" y="59"/>
                    </a:lnTo>
                    <a:close/>
                    <a:moveTo>
                      <a:pt x="1119" y="1349"/>
                    </a:moveTo>
                    <a:lnTo>
                      <a:pt x="1121" y="1349"/>
                    </a:lnTo>
                    <a:lnTo>
                      <a:pt x="1121" y="1350"/>
                    </a:lnTo>
                    <a:lnTo>
                      <a:pt x="1121" y="1352"/>
                    </a:lnTo>
                    <a:lnTo>
                      <a:pt x="1119" y="1352"/>
                    </a:lnTo>
                    <a:lnTo>
                      <a:pt x="1119" y="1350"/>
                    </a:lnTo>
                    <a:lnTo>
                      <a:pt x="1119" y="1349"/>
                    </a:lnTo>
                    <a:close/>
                    <a:moveTo>
                      <a:pt x="107" y="542"/>
                    </a:moveTo>
                    <a:lnTo>
                      <a:pt x="108" y="542"/>
                    </a:lnTo>
                    <a:lnTo>
                      <a:pt x="108" y="543"/>
                    </a:lnTo>
                    <a:lnTo>
                      <a:pt x="107" y="543"/>
                    </a:lnTo>
                    <a:lnTo>
                      <a:pt x="105" y="543"/>
                    </a:lnTo>
                    <a:lnTo>
                      <a:pt x="107" y="543"/>
                    </a:lnTo>
                    <a:lnTo>
                      <a:pt x="107" y="542"/>
                    </a:lnTo>
                    <a:close/>
                    <a:moveTo>
                      <a:pt x="90" y="567"/>
                    </a:moveTo>
                    <a:lnTo>
                      <a:pt x="92" y="567"/>
                    </a:lnTo>
                    <a:lnTo>
                      <a:pt x="92" y="568"/>
                    </a:lnTo>
                    <a:lnTo>
                      <a:pt x="92" y="567"/>
                    </a:lnTo>
                    <a:lnTo>
                      <a:pt x="92" y="568"/>
                    </a:lnTo>
                    <a:lnTo>
                      <a:pt x="93" y="568"/>
                    </a:lnTo>
                    <a:lnTo>
                      <a:pt x="93" y="570"/>
                    </a:lnTo>
                    <a:lnTo>
                      <a:pt x="92" y="570"/>
                    </a:lnTo>
                    <a:lnTo>
                      <a:pt x="92" y="568"/>
                    </a:lnTo>
                    <a:lnTo>
                      <a:pt x="90" y="568"/>
                    </a:lnTo>
                    <a:lnTo>
                      <a:pt x="90" y="567"/>
                    </a:lnTo>
                    <a:lnTo>
                      <a:pt x="88" y="567"/>
                    </a:lnTo>
                    <a:lnTo>
                      <a:pt x="88" y="565"/>
                    </a:lnTo>
                    <a:lnTo>
                      <a:pt x="90" y="565"/>
                    </a:lnTo>
                    <a:lnTo>
                      <a:pt x="90" y="567"/>
                    </a:lnTo>
                    <a:lnTo>
                      <a:pt x="92" y="567"/>
                    </a:lnTo>
                    <a:lnTo>
                      <a:pt x="90" y="567"/>
                    </a:lnTo>
                    <a:close/>
                    <a:moveTo>
                      <a:pt x="789" y="809"/>
                    </a:moveTo>
                    <a:lnTo>
                      <a:pt x="791" y="809"/>
                    </a:lnTo>
                    <a:lnTo>
                      <a:pt x="789" y="809"/>
                    </a:lnTo>
                    <a:lnTo>
                      <a:pt x="789" y="807"/>
                    </a:lnTo>
                    <a:lnTo>
                      <a:pt x="791" y="807"/>
                    </a:lnTo>
                    <a:lnTo>
                      <a:pt x="789" y="807"/>
                    </a:lnTo>
                    <a:lnTo>
                      <a:pt x="791" y="807"/>
                    </a:lnTo>
                    <a:lnTo>
                      <a:pt x="789" y="807"/>
                    </a:lnTo>
                    <a:lnTo>
                      <a:pt x="791" y="806"/>
                    </a:lnTo>
                    <a:lnTo>
                      <a:pt x="791" y="807"/>
                    </a:lnTo>
                    <a:lnTo>
                      <a:pt x="791" y="809"/>
                    </a:lnTo>
                    <a:lnTo>
                      <a:pt x="791" y="811"/>
                    </a:lnTo>
                    <a:lnTo>
                      <a:pt x="792" y="811"/>
                    </a:lnTo>
                    <a:lnTo>
                      <a:pt x="791" y="811"/>
                    </a:lnTo>
                    <a:lnTo>
                      <a:pt x="792" y="811"/>
                    </a:lnTo>
                    <a:lnTo>
                      <a:pt x="792" y="812"/>
                    </a:lnTo>
                    <a:lnTo>
                      <a:pt x="791" y="812"/>
                    </a:lnTo>
                    <a:lnTo>
                      <a:pt x="791" y="811"/>
                    </a:lnTo>
                    <a:lnTo>
                      <a:pt x="789" y="809"/>
                    </a:lnTo>
                    <a:close/>
                    <a:moveTo>
                      <a:pt x="832" y="851"/>
                    </a:moveTo>
                    <a:lnTo>
                      <a:pt x="832" y="849"/>
                    </a:lnTo>
                    <a:lnTo>
                      <a:pt x="834" y="849"/>
                    </a:lnTo>
                    <a:lnTo>
                      <a:pt x="834" y="851"/>
                    </a:lnTo>
                    <a:lnTo>
                      <a:pt x="834" y="852"/>
                    </a:lnTo>
                    <a:lnTo>
                      <a:pt x="832" y="852"/>
                    </a:lnTo>
                    <a:lnTo>
                      <a:pt x="832" y="851"/>
                    </a:lnTo>
                    <a:close/>
                    <a:moveTo>
                      <a:pt x="118" y="575"/>
                    </a:moveTo>
                    <a:lnTo>
                      <a:pt x="117" y="575"/>
                    </a:lnTo>
                    <a:lnTo>
                      <a:pt x="118" y="575"/>
                    </a:lnTo>
                    <a:lnTo>
                      <a:pt x="117" y="575"/>
                    </a:lnTo>
                    <a:lnTo>
                      <a:pt x="118" y="575"/>
                    </a:lnTo>
                    <a:lnTo>
                      <a:pt x="118" y="573"/>
                    </a:lnTo>
                    <a:lnTo>
                      <a:pt x="117" y="573"/>
                    </a:lnTo>
                    <a:lnTo>
                      <a:pt x="118" y="573"/>
                    </a:lnTo>
                    <a:lnTo>
                      <a:pt x="118" y="572"/>
                    </a:lnTo>
                    <a:lnTo>
                      <a:pt x="120" y="572"/>
                    </a:lnTo>
                    <a:lnTo>
                      <a:pt x="120" y="570"/>
                    </a:lnTo>
                    <a:lnTo>
                      <a:pt x="120" y="572"/>
                    </a:lnTo>
                    <a:lnTo>
                      <a:pt x="120" y="573"/>
                    </a:lnTo>
                    <a:lnTo>
                      <a:pt x="118" y="573"/>
                    </a:lnTo>
                    <a:lnTo>
                      <a:pt x="118" y="575"/>
                    </a:lnTo>
                    <a:close/>
                    <a:moveTo>
                      <a:pt x="316" y="25"/>
                    </a:moveTo>
                    <a:lnTo>
                      <a:pt x="314" y="25"/>
                    </a:lnTo>
                    <a:lnTo>
                      <a:pt x="312" y="25"/>
                    </a:lnTo>
                    <a:lnTo>
                      <a:pt x="311" y="25"/>
                    </a:lnTo>
                    <a:lnTo>
                      <a:pt x="311" y="24"/>
                    </a:lnTo>
                    <a:lnTo>
                      <a:pt x="312" y="24"/>
                    </a:lnTo>
                    <a:lnTo>
                      <a:pt x="314" y="24"/>
                    </a:lnTo>
                    <a:lnTo>
                      <a:pt x="316" y="25"/>
                    </a:lnTo>
                    <a:close/>
                    <a:moveTo>
                      <a:pt x="845" y="846"/>
                    </a:moveTo>
                    <a:lnTo>
                      <a:pt x="847" y="847"/>
                    </a:lnTo>
                    <a:lnTo>
                      <a:pt x="845" y="847"/>
                    </a:lnTo>
                    <a:lnTo>
                      <a:pt x="844" y="847"/>
                    </a:lnTo>
                    <a:lnTo>
                      <a:pt x="842" y="847"/>
                    </a:lnTo>
                    <a:lnTo>
                      <a:pt x="844" y="847"/>
                    </a:lnTo>
                    <a:lnTo>
                      <a:pt x="844" y="846"/>
                    </a:lnTo>
                    <a:lnTo>
                      <a:pt x="844" y="847"/>
                    </a:lnTo>
                    <a:lnTo>
                      <a:pt x="844" y="846"/>
                    </a:lnTo>
                    <a:lnTo>
                      <a:pt x="844" y="847"/>
                    </a:lnTo>
                    <a:lnTo>
                      <a:pt x="845" y="847"/>
                    </a:lnTo>
                    <a:lnTo>
                      <a:pt x="845" y="846"/>
                    </a:lnTo>
                    <a:lnTo>
                      <a:pt x="844" y="846"/>
                    </a:lnTo>
                    <a:lnTo>
                      <a:pt x="845" y="846"/>
                    </a:lnTo>
                    <a:close/>
                    <a:moveTo>
                      <a:pt x="127" y="528"/>
                    </a:moveTo>
                    <a:lnTo>
                      <a:pt x="125" y="528"/>
                    </a:lnTo>
                    <a:lnTo>
                      <a:pt x="125" y="527"/>
                    </a:lnTo>
                    <a:lnTo>
                      <a:pt x="127" y="525"/>
                    </a:lnTo>
                    <a:lnTo>
                      <a:pt x="127" y="527"/>
                    </a:lnTo>
                    <a:lnTo>
                      <a:pt x="127" y="528"/>
                    </a:lnTo>
                    <a:close/>
                    <a:moveTo>
                      <a:pt x="342" y="125"/>
                    </a:moveTo>
                    <a:lnTo>
                      <a:pt x="344" y="125"/>
                    </a:lnTo>
                    <a:lnTo>
                      <a:pt x="344" y="127"/>
                    </a:lnTo>
                    <a:lnTo>
                      <a:pt x="344" y="125"/>
                    </a:lnTo>
                    <a:lnTo>
                      <a:pt x="344" y="127"/>
                    </a:lnTo>
                    <a:lnTo>
                      <a:pt x="342" y="127"/>
                    </a:lnTo>
                    <a:lnTo>
                      <a:pt x="342" y="125"/>
                    </a:lnTo>
                    <a:lnTo>
                      <a:pt x="341" y="125"/>
                    </a:lnTo>
                    <a:lnTo>
                      <a:pt x="339" y="123"/>
                    </a:lnTo>
                    <a:lnTo>
                      <a:pt x="341" y="123"/>
                    </a:lnTo>
                    <a:lnTo>
                      <a:pt x="342" y="123"/>
                    </a:lnTo>
                    <a:lnTo>
                      <a:pt x="342" y="125"/>
                    </a:lnTo>
                    <a:close/>
                    <a:moveTo>
                      <a:pt x="904" y="950"/>
                    </a:moveTo>
                    <a:lnTo>
                      <a:pt x="904" y="948"/>
                    </a:lnTo>
                    <a:lnTo>
                      <a:pt x="905" y="948"/>
                    </a:lnTo>
                    <a:lnTo>
                      <a:pt x="905" y="947"/>
                    </a:lnTo>
                    <a:lnTo>
                      <a:pt x="905" y="945"/>
                    </a:lnTo>
                    <a:lnTo>
                      <a:pt x="907" y="945"/>
                    </a:lnTo>
                    <a:lnTo>
                      <a:pt x="907" y="947"/>
                    </a:lnTo>
                    <a:lnTo>
                      <a:pt x="907" y="948"/>
                    </a:lnTo>
                    <a:lnTo>
                      <a:pt x="905" y="948"/>
                    </a:lnTo>
                    <a:lnTo>
                      <a:pt x="905" y="950"/>
                    </a:lnTo>
                    <a:lnTo>
                      <a:pt x="904" y="950"/>
                    </a:lnTo>
                    <a:close/>
                    <a:moveTo>
                      <a:pt x="900" y="909"/>
                    </a:moveTo>
                    <a:lnTo>
                      <a:pt x="900" y="910"/>
                    </a:lnTo>
                    <a:lnTo>
                      <a:pt x="899" y="910"/>
                    </a:lnTo>
                    <a:lnTo>
                      <a:pt x="899" y="912"/>
                    </a:lnTo>
                    <a:lnTo>
                      <a:pt x="897" y="912"/>
                    </a:lnTo>
                    <a:lnTo>
                      <a:pt x="895" y="910"/>
                    </a:lnTo>
                    <a:lnTo>
                      <a:pt x="897" y="910"/>
                    </a:lnTo>
                    <a:lnTo>
                      <a:pt x="899" y="910"/>
                    </a:lnTo>
                    <a:lnTo>
                      <a:pt x="899" y="909"/>
                    </a:lnTo>
                    <a:lnTo>
                      <a:pt x="900" y="909"/>
                    </a:lnTo>
                    <a:close/>
                    <a:moveTo>
                      <a:pt x="618" y="683"/>
                    </a:moveTo>
                    <a:lnTo>
                      <a:pt x="618" y="681"/>
                    </a:lnTo>
                    <a:lnTo>
                      <a:pt x="618" y="680"/>
                    </a:lnTo>
                    <a:lnTo>
                      <a:pt x="620" y="680"/>
                    </a:lnTo>
                    <a:lnTo>
                      <a:pt x="620" y="681"/>
                    </a:lnTo>
                    <a:lnTo>
                      <a:pt x="620" y="683"/>
                    </a:lnTo>
                    <a:lnTo>
                      <a:pt x="620" y="684"/>
                    </a:lnTo>
                    <a:lnTo>
                      <a:pt x="620" y="686"/>
                    </a:lnTo>
                    <a:lnTo>
                      <a:pt x="618" y="686"/>
                    </a:lnTo>
                    <a:lnTo>
                      <a:pt x="618" y="684"/>
                    </a:lnTo>
                    <a:lnTo>
                      <a:pt x="620" y="684"/>
                    </a:lnTo>
                    <a:lnTo>
                      <a:pt x="618" y="683"/>
                    </a:lnTo>
                    <a:close/>
                    <a:moveTo>
                      <a:pt x="942" y="1017"/>
                    </a:moveTo>
                    <a:lnTo>
                      <a:pt x="942" y="1015"/>
                    </a:lnTo>
                    <a:lnTo>
                      <a:pt x="942" y="1013"/>
                    </a:lnTo>
                    <a:lnTo>
                      <a:pt x="943" y="1013"/>
                    </a:lnTo>
                    <a:lnTo>
                      <a:pt x="945" y="1013"/>
                    </a:lnTo>
                    <a:lnTo>
                      <a:pt x="945" y="1012"/>
                    </a:lnTo>
                    <a:lnTo>
                      <a:pt x="945" y="1013"/>
                    </a:lnTo>
                    <a:lnTo>
                      <a:pt x="945" y="1015"/>
                    </a:lnTo>
                    <a:lnTo>
                      <a:pt x="943" y="1015"/>
                    </a:lnTo>
                    <a:lnTo>
                      <a:pt x="942" y="1015"/>
                    </a:lnTo>
                    <a:lnTo>
                      <a:pt x="942" y="1017"/>
                    </a:lnTo>
                    <a:close/>
                    <a:moveTo>
                      <a:pt x="455" y="359"/>
                    </a:moveTo>
                    <a:lnTo>
                      <a:pt x="457" y="359"/>
                    </a:lnTo>
                    <a:lnTo>
                      <a:pt x="457" y="361"/>
                    </a:lnTo>
                    <a:lnTo>
                      <a:pt x="459" y="361"/>
                    </a:lnTo>
                    <a:lnTo>
                      <a:pt x="457" y="361"/>
                    </a:lnTo>
                    <a:lnTo>
                      <a:pt x="457" y="362"/>
                    </a:lnTo>
                    <a:lnTo>
                      <a:pt x="457" y="361"/>
                    </a:lnTo>
                    <a:lnTo>
                      <a:pt x="455" y="361"/>
                    </a:lnTo>
                    <a:lnTo>
                      <a:pt x="454" y="361"/>
                    </a:lnTo>
                    <a:lnTo>
                      <a:pt x="455" y="361"/>
                    </a:lnTo>
                    <a:lnTo>
                      <a:pt x="455" y="359"/>
                    </a:lnTo>
                    <a:lnTo>
                      <a:pt x="455" y="361"/>
                    </a:lnTo>
                    <a:lnTo>
                      <a:pt x="455" y="359"/>
                    </a:lnTo>
                    <a:close/>
                    <a:moveTo>
                      <a:pt x="306" y="97"/>
                    </a:moveTo>
                    <a:lnTo>
                      <a:pt x="307" y="97"/>
                    </a:lnTo>
                    <a:lnTo>
                      <a:pt x="307" y="95"/>
                    </a:lnTo>
                    <a:lnTo>
                      <a:pt x="309" y="95"/>
                    </a:lnTo>
                    <a:lnTo>
                      <a:pt x="307" y="95"/>
                    </a:lnTo>
                    <a:lnTo>
                      <a:pt x="307" y="97"/>
                    </a:lnTo>
                    <a:lnTo>
                      <a:pt x="307" y="98"/>
                    </a:lnTo>
                    <a:lnTo>
                      <a:pt x="306" y="98"/>
                    </a:lnTo>
                    <a:lnTo>
                      <a:pt x="306" y="97"/>
                    </a:lnTo>
                    <a:close/>
                    <a:moveTo>
                      <a:pt x="806" y="822"/>
                    </a:moveTo>
                    <a:lnTo>
                      <a:pt x="806" y="821"/>
                    </a:lnTo>
                    <a:lnTo>
                      <a:pt x="804" y="821"/>
                    </a:lnTo>
                    <a:lnTo>
                      <a:pt x="804" y="822"/>
                    </a:lnTo>
                    <a:lnTo>
                      <a:pt x="804" y="821"/>
                    </a:lnTo>
                    <a:lnTo>
                      <a:pt x="806" y="821"/>
                    </a:lnTo>
                    <a:lnTo>
                      <a:pt x="806" y="819"/>
                    </a:lnTo>
                    <a:lnTo>
                      <a:pt x="806" y="817"/>
                    </a:lnTo>
                    <a:lnTo>
                      <a:pt x="806" y="819"/>
                    </a:lnTo>
                    <a:lnTo>
                      <a:pt x="806" y="817"/>
                    </a:lnTo>
                    <a:lnTo>
                      <a:pt x="807" y="817"/>
                    </a:lnTo>
                    <a:lnTo>
                      <a:pt x="806" y="816"/>
                    </a:lnTo>
                    <a:lnTo>
                      <a:pt x="807" y="816"/>
                    </a:lnTo>
                    <a:lnTo>
                      <a:pt x="807" y="817"/>
                    </a:lnTo>
                    <a:lnTo>
                      <a:pt x="809" y="817"/>
                    </a:lnTo>
                    <a:lnTo>
                      <a:pt x="809" y="819"/>
                    </a:lnTo>
                    <a:lnTo>
                      <a:pt x="807" y="819"/>
                    </a:lnTo>
                    <a:lnTo>
                      <a:pt x="806" y="819"/>
                    </a:lnTo>
                    <a:lnTo>
                      <a:pt x="807" y="821"/>
                    </a:lnTo>
                    <a:lnTo>
                      <a:pt x="806" y="821"/>
                    </a:lnTo>
                    <a:lnTo>
                      <a:pt x="806" y="822"/>
                    </a:lnTo>
                    <a:close/>
                    <a:moveTo>
                      <a:pt x="1084" y="1184"/>
                    </a:moveTo>
                    <a:lnTo>
                      <a:pt x="1086" y="1184"/>
                    </a:lnTo>
                    <a:lnTo>
                      <a:pt x="1084" y="1184"/>
                    </a:lnTo>
                    <a:lnTo>
                      <a:pt x="1084" y="1183"/>
                    </a:lnTo>
                    <a:lnTo>
                      <a:pt x="1086" y="1183"/>
                    </a:lnTo>
                    <a:lnTo>
                      <a:pt x="1088" y="1181"/>
                    </a:lnTo>
                    <a:lnTo>
                      <a:pt x="1088" y="1183"/>
                    </a:lnTo>
                    <a:lnTo>
                      <a:pt x="1088" y="1184"/>
                    </a:lnTo>
                    <a:lnTo>
                      <a:pt x="1086" y="1184"/>
                    </a:lnTo>
                    <a:lnTo>
                      <a:pt x="1086" y="1186"/>
                    </a:lnTo>
                    <a:lnTo>
                      <a:pt x="1084" y="1184"/>
                    </a:lnTo>
                    <a:close/>
                    <a:moveTo>
                      <a:pt x="1118" y="1340"/>
                    </a:moveTo>
                    <a:lnTo>
                      <a:pt x="1118" y="1339"/>
                    </a:lnTo>
                    <a:lnTo>
                      <a:pt x="1119" y="1339"/>
                    </a:lnTo>
                    <a:lnTo>
                      <a:pt x="1121" y="1339"/>
                    </a:lnTo>
                    <a:lnTo>
                      <a:pt x="1121" y="1340"/>
                    </a:lnTo>
                    <a:lnTo>
                      <a:pt x="1119" y="1340"/>
                    </a:lnTo>
                    <a:lnTo>
                      <a:pt x="1119" y="1342"/>
                    </a:lnTo>
                    <a:lnTo>
                      <a:pt x="1121" y="1342"/>
                    </a:lnTo>
                    <a:lnTo>
                      <a:pt x="1121" y="1344"/>
                    </a:lnTo>
                    <a:lnTo>
                      <a:pt x="1119" y="1344"/>
                    </a:lnTo>
                    <a:lnTo>
                      <a:pt x="1118" y="1344"/>
                    </a:lnTo>
                    <a:lnTo>
                      <a:pt x="1118" y="1342"/>
                    </a:lnTo>
                    <a:lnTo>
                      <a:pt x="1119" y="1342"/>
                    </a:lnTo>
                    <a:lnTo>
                      <a:pt x="1119" y="1340"/>
                    </a:lnTo>
                    <a:lnTo>
                      <a:pt x="1118" y="1340"/>
                    </a:lnTo>
                    <a:close/>
                    <a:moveTo>
                      <a:pt x="83" y="552"/>
                    </a:moveTo>
                    <a:lnTo>
                      <a:pt x="85" y="552"/>
                    </a:lnTo>
                    <a:lnTo>
                      <a:pt x="85" y="553"/>
                    </a:lnTo>
                    <a:lnTo>
                      <a:pt x="85" y="552"/>
                    </a:lnTo>
                    <a:lnTo>
                      <a:pt x="85" y="553"/>
                    </a:lnTo>
                    <a:lnTo>
                      <a:pt x="83" y="553"/>
                    </a:lnTo>
                    <a:lnTo>
                      <a:pt x="82" y="553"/>
                    </a:lnTo>
                    <a:lnTo>
                      <a:pt x="82" y="555"/>
                    </a:lnTo>
                    <a:lnTo>
                      <a:pt x="82" y="553"/>
                    </a:lnTo>
                    <a:lnTo>
                      <a:pt x="80" y="553"/>
                    </a:lnTo>
                    <a:lnTo>
                      <a:pt x="80" y="552"/>
                    </a:lnTo>
                    <a:lnTo>
                      <a:pt x="82" y="552"/>
                    </a:lnTo>
                    <a:lnTo>
                      <a:pt x="83" y="552"/>
                    </a:lnTo>
                    <a:lnTo>
                      <a:pt x="83" y="550"/>
                    </a:lnTo>
                    <a:lnTo>
                      <a:pt x="83" y="552"/>
                    </a:lnTo>
                    <a:close/>
                    <a:moveTo>
                      <a:pt x="892" y="905"/>
                    </a:moveTo>
                    <a:lnTo>
                      <a:pt x="892" y="904"/>
                    </a:lnTo>
                    <a:lnTo>
                      <a:pt x="892" y="902"/>
                    </a:lnTo>
                    <a:lnTo>
                      <a:pt x="892" y="900"/>
                    </a:lnTo>
                    <a:lnTo>
                      <a:pt x="892" y="902"/>
                    </a:lnTo>
                    <a:lnTo>
                      <a:pt x="894" y="902"/>
                    </a:lnTo>
                    <a:lnTo>
                      <a:pt x="894" y="904"/>
                    </a:lnTo>
                    <a:lnTo>
                      <a:pt x="894" y="902"/>
                    </a:lnTo>
                    <a:lnTo>
                      <a:pt x="894" y="904"/>
                    </a:lnTo>
                    <a:lnTo>
                      <a:pt x="894" y="902"/>
                    </a:lnTo>
                    <a:lnTo>
                      <a:pt x="895" y="902"/>
                    </a:lnTo>
                    <a:lnTo>
                      <a:pt x="895" y="904"/>
                    </a:lnTo>
                    <a:lnTo>
                      <a:pt x="895" y="905"/>
                    </a:lnTo>
                    <a:lnTo>
                      <a:pt x="894" y="905"/>
                    </a:lnTo>
                    <a:lnTo>
                      <a:pt x="892" y="905"/>
                    </a:lnTo>
                    <a:close/>
                    <a:moveTo>
                      <a:pt x="1123" y="1350"/>
                    </a:moveTo>
                    <a:lnTo>
                      <a:pt x="1123" y="1349"/>
                    </a:lnTo>
                    <a:lnTo>
                      <a:pt x="1123" y="1347"/>
                    </a:lnTo>
                    <a:lnTo>
                      <a:pt x="1124" y="1347"/>
                    </a:lnTo>
                    <a:lnTo>
                      <a:pt x="1124" y="1349"/>
                    </a:lnTo>
                    <a:lnTo>
                      <a:pt x="1123" y="1350"/>
                    </a:lnTo>
                    <a:lnTo>
                      <a:pt x="1123" y="1352"/>
                    </a:lnTo>
                    <a:lnTo>
                      <a:pt x="1123" y="1354"/>
                    </a:lnTo>
                    <a:lnTo>
                      <a:pt x="1123" y="1355"/>
                    </a:lnTo>
                    <a:lnTo>
                      <a:pt x="1123" y="1357"/>
                    </a:lnTo>
                    <a:lnTo>
                      <a:pt x="1123" y="1359"/>
                    </a:lnTo>
                    <a:lnTo>
                      <a:pt x="1123" y="1360"/>
                    </a:lnTo>
                    <a:lnTo>
                      <a:pt x="1123" y="1359"/>
                    </a:lnTo>
                    <a:lnTo>
                      <a:pt x="1123" y="1357"/>
                    </a:lnTo>
                    <a:lnTo>
                      <a:pt x="1123" y="1355"/>
                    </a:lnTo>
                    <a:lnTo>
                      <a:pt x="1121" y="1355"/>
                    </a:lnTo>
                    <a:lnTo>
                      <a:pt x="1121" y="1354"/>
                    </a:lnTo>
                    <a:lnTo>
                      <a:pt x="1121" y="1352"/>
                    </a:lnTo>
                    <a:lnTo>
                      <a:pt x="1123" y="1352"/>
                    </a:lnTo>
                    <a:lnTo>
                      <a:pt x="1123" y="1350"/>
                    </a:lnTo>
                    <a:close/>
                    <a:moveTo>
                      <a:pt x="762" y="784"/>
                    </a:moveTo>
                    <a:lnTo>
                      <a:pt x="762" y="786"/>
                    </a:lnTo>
                    <a:lnTo>
                      <a:pt x="762" y="787"/>
                    </a:lnTo>
                    <a:lnTo>
                      <a:pt x="761" y="787"/>
                    </a:lnTo>
                    <a:lnTo>
                      <a:pt x="761" y="786"/>
                    </a:lnTo>
                    <a:lnTo>
                      <a:pt x="761" y="784"/>
                    </a:lnTo>
                    <a:lnTo>
                      <a:pt x="761" y="782"/>
                    </a:lnTo>
                    <a:lnTo>
                      <a:pt x="761" y="781"/>
                    </a:lnTo>
                    <a:lnTo>
                      <a:pt x="761" y="782"/>
                    </a:lnTo>
                    <a:lnTo>
                      <a:pt x="762" y="782"/>
                    </a:lnTo>
                    <a:lnTo>
                      <a:pt x="762" y="784"/>
                    </a:lnTo>
                    <a:close/>
                    <a:moveTo>
                      <a:pt x="875" y="937"/>
                    </a:moveTo>
                    <a:lnTo>
                      <a:pt x="877" y="937"/>
                    </a:lnTo>
                    <a:lnTo>
                      <a:pt x="875" y="937"/>
                    </a:lnTo>
                    <a:lnTo>
                      <a:pt x="874" y="937"/>
                    </a:lnTo>
                    <a:lnTo>
                      <a:pt x="875" y="937"/>
                    </a:lnTo>
                    <a:lnTo>
                      <a:pt x="875" y="938"/>
                    </a:lnTo>
                    <a:lnTo>
                      <a:pt x="874" y="938"/>
                    </a:lnTo>
                    <a:lnTo>
                      <a:pt x="872" y="938"/>
                    </a:lnTo>
                    <a:lnTo>
                      <a:pt x="872" y="940"/>
                    </a:lnTo>
                    <a:lnTo>
                      <a:pt x="870" y="940"/>
                    </a:lnTo>
                    <a:lnTo>
                      <a:pt x="870" y="942"/>
                    </a:lnTo>
                    <a:lnTo>
                      <a:pt x="869" y="942"/>
                    </a:lnTo>
                    <a:lnTo>
                      <a:pt x="869" y="940"/>
                    </a:lnTo>
                    <a:lnTo>
                      <a:pt x="869" y="938"/>
                    </a:lnTo>
                    <a:lnTo>
                      <a:pt x="870" y="938"/>
                    </a:lnTo>
                    <a:lnTo>
                      <a:pt x="872" y="938"/>
                    </a:lnTo>
                    <a:lnTo>
                      <a:pt x="872" y="937"/>
                    </a:lnTo>
                    <a:lnTo>
                      <a:pt x="874" y="937"/>
                    </a:lnTo>
                    <a:lnTo>
                      <a:pt x="875" y="937"/>
                    </a:lnTo>
                    <a:close/>
                    <a:moveTo>
                      <a:pt x="87" y="543"/>
                    </a:moveTo>
                    <a:lnTo>
                      <a:pt x="87" y="545"/>
                    </a:lnTo>
                    <a:lnTo>
                      <a:pt x="88" y="545"/>
                    </a:lnTo>
                    <a:lnTo>
                      <a:pt x="87" y="545"/>
                    </a:lnTo>
                    <a:lnTo>
                      <a:pt x="87" y="547"/>
                    </a:lnTo>
                    <a:lnTo>
                      <a:pt x="87" y="545"/>
                    </a:lnTo>
                    <a:lnTo>
                      <a:pt x="87" y="547"/>
                    </a:lnTo>
                    <a:lnTo>
                      <a:pt x="87" y="545"/>
                    </a:lnTo>
                    <a:lnTo>
                      <a:pt x="87" y="547"/>
                    </a:lnTo>
                    <a:lnTo>
                      <a:pt x="85" y="547"/>
                    </a:lnTo>
                    <a:lnTo>
                      <a:pt x="83" y="547"/>
                    </a:lnTo>
                    <a:lnTo>
                      <a:pt x="85" y="547"/>
                    </a:lnTo>
                    <a:lnTo>
                      <a:pt x="85" y="545"/>
                    </a:lnTo>
                    <a:lnTo>
                      <a:pt x="83" y="545"/>
                    </a:lnTo>
                    <a:lnTo>
                      <a:pt x="83" y="543"/>
                    </a:lnTo>
                    <a:lnTo>
                      <a:pt x="85" y="543"/>
                    </a:lnTo>
                    <a:lnTo>
                      <a:pt x="85" y="542"/>
                    </a:lnTo>
                    <a:lnTo>
                      <a:pt x="87" y="542"/>
                    </a:lnTo>
                    <a:lnTo>
                      <a:pt x="88" y="542"/>
                    </a:lnTo>
                    <a:lnTo>
                      <a:pt x="87" y="543"/>
                    </a:lnTo>
                    <a:close/>
                    <a:moveTo>
                      <a:pt x="973" y="1065"/>
                    </a:moveTo>
                    <a:lnTo>
                      <a:pt x="973" y="1063"/>
                    </a:lnTo>
                    <a:lnTo>
                      <a:pt x="973" y="1061"/>
                    </a:lnTo>
                    <a:lnTo>
                      <a:pt x="972" y="1061"/>
                    </a:lnTo>
                    <a:lnTo>
                      <a:pt x="973" y="1061"/>
                    </a:lnTo>
                    <a:lnTo>
                      <a:pt x="972" y="1061"/>
                    </a:lnTo>
                    <a:lnTo>
                      <a:pt x="973" y="1061"/>
                    </a:lnTo>
                    <a:lnTo>
                      <a:pt x="972" y="1061"/>
                    </a:lnTo>
                    <a:lnTo>
                      <a:pt x="973" y="1061"/>
                    </a:lnTo>
                    <a:lnTo>
                      <a:pt x="972" y="1061"/>
                    </a:lnTo>
                    <a:lnTo>
                      <a:pt x="970" y="1061"/>
                    </a:lnTo>
                    <a:lnTo>
                      <a:pt x="972" y="1061"/>
                    </a:lnTo>
                    <a:lnTo>
                      <a:pt x="970" y="1061"/>
                    </a:lnTo>
                    <a:lnTo>
                      <a:pt x="970" y="1060"/>
                    </a:lnTo>
                    <a:lnTo>
                      <a:pt x="972" y="1060"/>
                    </a:lnTo>
                    <a:lnTo>
                      <a:pt x="970" y="1060"/>
                    </a:lnTo>
                    <a:lnTo>
                      <a:pt x="970" y="1058"/>
                    </a:lnTo>
                    <a:lnTo>
                      <a:pt x="970" y="1056"/>
                    </a:lnTo>
                    <a:lnTo>
                      <a:pt x="970" y="1058"/>
                    </a:lnTo>
                    <a:lnTo>
                      <a:pt x="972" y="1058"/>
                    </a:lnTo>
                    <a:lnTo>
                      <a:pt x="970" y="1058"/>
                    </a:lnTo>
                    <a:lnTo>
                      <a:pt x="972" y="1058"/>
                    </a:lnTo>
                    <a:lnTo>
                      <a:pt x="972" y="1060"/>
                    </a:lnTo>
                    <a:lnTo>
                      <a:pt x="973" y="1060"/>
                    </a:lnTo>
                    <a:lnTo>
                      <a:pt x="973" y="1061"/>
                    </a:lnTo>
                    <a:lnTo>
                      <a:pt x="975" y="1061"/>
                    </a:lnTo>
                    <a:lnTo>
                      <a:pt x="975" y="1063"/>
                    </a:lnTo>
                    <a:lnTo>
                      <a:pt x="975" y="1065"/>
                    </a:lnTo>
                    <a:lnTo>
                      <a:pt x="973" y="1065"/>
                    </a:lnTo>
                    <a:close/>
                    <a:moveTo>
                      <a:pt x="643" y="724"/>
                    </a:moveTo>
                    <a:lnTo>
                      <a:pt x="643" y="723"/>
                    </a:lnTo>
                    <a:lnTo>
                      <a:pt x="643" y="724"/>
                    </a:lnTo>
                    <a:lnTo>
                      <a:pt x="643" y="723"/>
                    </a:lnTo>
                    <a:lnTo>
                      <a:pt x="641" y="723"/>
                    </a:lnTo>
                    <a:lnTo>
                      <a:pt x="641" y="721"/>
                    </a:lnTo>
                    <a:lnTo>
                      <a:pt x="640" y="721"/>
                    </a:lnTo>
                    <a:lnTo>
                      <a:pt x="640" y="719"/>
                    </a:lnTo>
                    <a:lnTo>
                      <a:pt x="641" y="719"/>
                    </a:lnTo>
                    <a:lnTo>
                      <a:pt x="643" y="719"/>
                    </a:lnTo>
                    <a:lnTo>
                      <a:pt x="641" y="719"/>
                    </a:lnTo>
                    <a:lnTo>
                      <a:pt x="643" y="719"/>
                    </a:lnTo>
                    <a:lnTo>
                      <a:pt x="643" y="718"/>
                    </a:lnTo>
                    <a:lnTo>
                      <a:pt x="643" y="719"/>
                    </a:lnTo>
                    <a:lnTo>
                      <a:pt x="643" y="718"/>
                    </a:lnTo>
                    <a:lnTo>
                      <a:pt x="643" y="719"/>
                    </a:lnTo>
                    <a:lnTo>
                      <a:pt x="645" y="719"/>
                    </a:lnTo>
                    <a:lnTo>
                      <a:pt x="646" y="719"/>
                    </a:lnTo>
                    <a:lnTo>
                      <a:pt x="646" y="718"/>
                    </a:lnTo>
                    <a:lnTo>
                      <a:pt x="646" y="719"/>
                    </a:lnTo>
                    <a:lnTo>
                      <a:pt x="646" y="721"/>
                    </a:lnTo>
                    <a:lnTo>
                      <a:pt x="646" y="723"/>
                    </a:lnTo>
                    <a:lnTo>
                      <a:pt x="646" y="721"/>
                    </a:lnTo>
                    <a:lnTo>
                      <a:pt x="646" y="723"/>
                    </a:lnTo>
                    <a:lnTo>
                      <a:pt x="645" y="723"/>
                    </a:lnTo>
                    <a:lnTo>
                      <a:pt x="645" y="724"/>
                    </a:lnTo>
                    <a:lnTo>
                      <a:pt x="643" y="724"/>
                    </a:lnTo>
                    <a:close/>
                    <a:moveTo>
                      <a:pt x="309" y="100"/>
                    </a:moveTo>
                    <a:lnTo>
                      <a:pt x="311" y="98"/>
                    </a:lnTo>
                    <a:lnTo>
                      <a:pt x="312" y="98"/>
                    </a:lnTo>
                    <a:lnTo>
                      <a:pt x="314" y="98"/>
                    </a:lnTo>
                    <a:lnTo>
                      <a:pt x="316" y="98"/>
                    </a:lnTo>
                    <a:lnTo>
                      <a:pt x="316" y="100"/>
                    </a:lnTo>
                    <a:lnTo>
                      <a:pt x="316" y="102"/>
                    </a:lnTo>
                    <a:lnTo>
                      <a:pt x="314" y="102"/>
                    </a:lnTo>
                    <a:lnTo>
                      <a:pt x="314" y="103"/>
                    </a:lnTo>
                    <a:lnTo>
                      <a:pt x="312" y="103"/>
                    </a:lnTo>
                    <a:lnTo>
                      <a:pt x="311" y="103"/>
                    </a:lnTo>
                    <a:lnTo>
                      <a:pt x="311" y="102"/>
                    </a:lnTo>
                    <a:lnTo>
                      <a:pt x="309" y="102"/>
                    </a:lnTo>
                    <a:lnTo>
                      <a:pt x="309" y="100"/>
                    </a:lnTo>
                    <a:close/>
                    <a:moveTo>
                      <a:pt x="796" y="789"/>
                    </a:moveTo>
                    <a:lnTo>
                      <a:pt x="797" y="787"/>
                    </a:lnTo>
                    <a:lnTo>
                      <a:pt x="799" y="787"/>
                    </a:lnTo>
                    <a:lnTo>
                      <a:pt x="799" y="789"/>
                    </a:lnTo>
                    <a:lnTo>
                      <a:pt x="797" y="789"/>
                    </a:lnTo>
                    <a:lnTo>
                      <a:pt x="797" y="791"/>
                    </a:lnTo>
                    <a:lnTo>
                      <a:pt x="796" y="791"/>
                    </a:lnTo>
                    <a:lnTo>
                      <a:pt x="797" y="791"/>
                    </a:lnTo>
                    <a:lnTo>
                      <a:pt x="797" y="792"/>
                    </a:lnTo>
                    <a:lnTo>
                      <a:pt x="796" y="792"/>
                    </a:lnTo>
                    <a:lnTo>
                      <a:pt x="797" y="792"/>
                    </a:lnTo>
                    <a:lnTo>
                      <a:pt x="797" y="794"/>
                    </a:lnTo>
                    <a:lnTo>
                      <a:pt x="797" y="796"/>
                    </a:lnTo>
                    <a:lnTo>
                      <a:pt x="796" y="796"/>
                    </a:lnTo>
                    <a:lnTo>
                      <a:pt x="796" y="794"/>
                    </a:lnTo>
                    <a:lnTo>
                      <a:pt x="796" y="792"/>
                    </a:lnTo>
                    <a:lnTo>
                      <a:pt x="796" y="794"/>
                    </a:lnTo>
                    <a:lnTo>
                      <a:pt x="796" y="796"/>
                    </a:lnTo>
                    <a:lnTo>
                      <a:pt x="794" y="796"/>
                    </a:lnTo>
                    <a:lnTo>
                      <a:pt x="794" y="794"/>
                    </a:lnTo>
                    <a:lnTo>
                      <a:pt x="794" y="792"/>
                    </a:lnTo>
                    <a:lnTo>
                      <a:pt x="794" y="794"/>
                    </a:lnTo>
                    <a:lnTo>
                      <a:pt x="794" y="796"/>
                    </a:lnTo>
                    <a:lnTo>
                      <a:pt x="792" y="796"/>
                    </a:lnTo>
                    <a:lnTo>
                      <a:pt x="792" y="794"/>
                    </a:lnTo>
                    <a:lnTo>
                      <a:pt x="792" y="792"/>
                    </a:lnTo>
                    <a:lnTo>
                      <a:pt x="792" y="791"/>
                    </a:lnTo>
                    <a:lnTo>
                      <a:pt x="794" y="791"/>
                    </a:lnTo>
                    <a:lnTo>
                      <a:pt x="794" y="789"/>
                    </a:lnTo>
                    <a:lnTo>
                      <a:pt x="794" y="787"/>
                    </a:lnTo>
                    <a:lnTo>
                      <a:pt x="796" y="787"/>
                    </a:lnTo>
                    <a:lnTo>
                      <a:pt x="796" y="789"/>
                    </a:lnTo>
                    <a:close/>
                    <a:moveTo>
                      <a:pt x="625" y="693"/>
                    </a:moveTo>
                    <a:lnTo>
                      <a:pt x="625" y="694"/>
                    </a:lnTo>
                    <a:lnTo>
                      <a:pt x="625" y="693"/>
                    </a:lnTo>
                    <a:lnTo>
                      <a:pt x="625" y="691"/>
                    </a:lnTo>
                    <a:lnTo>
                      <a:pt x="625" y="689"/>
                    </a:lnTo>
                    <a:lnTo>
                      <a:pt x="626" y="689"/>
                    </a:lnTo>
                    <a:lnTo>
                      <a:pt x="625" y="689"/>
                    </a:lnTo>
                    <a:lnTo>
                      <a:pt x="625" y="688"/>
                    </a:lnTo>
                    <a:lnTo>
                      <a:pt x="626" y="688"/>
                    </a:lnTo>
                    <a:lnTo>
                      <a:pt x="626" y="689"/>
                    </a:lnTo>
                    <a:lnTo>
                      <a:pt x="628" y="689"/>
                    </a:lnTo>
                    <a:lnTo>
                      <a:pt x="628" y="691"/>
                    </a:lnTo>
                    <a:lnTo>
                      <a:pt x="630" y="691"/>
                    </a:lnTo>
                    <a:lnTo>
                      <a:pt x="630" y="693"/>
                    </a:lnTo>
                    <a:lnTo>
                      <a:pt x="631" y="693"/>
                    </a:lnTo>
                    <a:lnTo>
                      <a:pt x="631" y="691"/>
                    </a:lnTo>
                    <a:lnTo>
                      <a:pt x="633" y="691"/>
                    </a:lnTo>
                    <a:lnTo>
                      <a:pt x="633" y="693"/>
                    </a:lnTo>
                    <a:lnTo>
                      <a:pt x="633" y="694"/>
                    </a:lnTo>
                    <a:lnTo>
                      <a:pt x="631" y="694"/>
                    </a:lnTo>
                    <a:lnTo>
                      <a:pt x="631" y="693"/>
                    </a:lnTo>
                    <a:lnTo>
                      <a:pt x="631" y="694"/>
                    </a:lnTo>
                    <a:lnTo>
                      <a:pt x="630" y="694"/>
                    </a:lnTo>
                    <a:lnTo>
                      <a:pt x="630" y="693"/>
                    </a:lnTo>
                    <a:lnTo>
                      <a:pt x="628" y="693"/>
                    </a:lnTo>
                    <a:lnTo>
                      <a:pt x="626" y="693"/>
                    </a:lnTo>
                    <a:lnTo>
                      <a:pt x="625" y="693"/>
                    </a:lnTo>
                    <a:close/>
                    <a:moveTo>
                      <a:pt x="303" y="4"/>
                    </a:moveTo>
                    <a:lnTo>
                      <a:pt x="301" y="4"/>
                    </a:lnTo>
                    <a:lnTo>
                      <a:pt x="301" y="2"/>
                    </a:lnTo>
                    <a:lnTo>
                      <a:pt x="303" y="2"/>
                    </a:lnTo>
                    <a:lnTo>
                      <a:pt x="304" y="2"/>
                    </a:lnTo>
                    <a:lnTo>
                      <a:pt x="306" y="2"/>
                    </a:lnTo>
                    <a:lnTo>
                      <a:pt x="306" y="0"/>
                    </a:lnTo>
                    <a:lnTo>
                      <a:pt x="306" y="2"/>
                    </a:lnTo>
                    <a:lnTo>
                      <a:pt x="306" y="0"/>
                    </a:lnTo>
                    <a:lnTo>
                      <a:pt x="307" y="0"/>
                    </a:lnTo>
                    <a:lnTo>
                      <a:pt x="309" y="0"/>
                    </a:lnTo>
                    <a:lnTo>
                      <a:pt x="309" y="2"/>
                    </a:lnTo>
                    <a:lnTo>
                      <a:pt x="311" y="2"/>
                    </a:lnTo>
                    <a:lnTo>
                      <a:pt x="312" y="2"/>
                    </a:lnTo>
                    <a:lnTo>
                      <a:pt x="314" y="2"/>
                    </a:lnTo>
                    <a:lnTo>
                      <a:pt x="314" y="4"/>
                    </a:lnTo>
                    <a:lnTo>
                      <a:pt x="312" y="4"/>
                    </a:lnTo>
                    <a:lnTo>
                      <a:pt x="312" y="5"/>
                    </a:lnTo>
                    <a:lnTo>
                      <a:pt x="311" y="5"/>
                    </a:lnTo>
                    <a:lnTo>
                      <a:pt x="309" y="5"/>
                    </a:lnTo>
                    <a:lnTo>
                      <a:pt x="307" y="5"/>
                    </a:lnTo>
                    <a:lnTo>
                      <a:pt x="307" y="4"/>
                    </a:lnTo>
                    <a:lnTo>
                      <a:pt x="307" y="5"/>
                    </a:lnTo>
                    <a:lnTo>
                      <a:pt x="306" y="4"/>
                    </a:lnTo>
                    <a:lnTo>
                      <a:pt x="306" y="5"/>
                    </a:lnTo>
                    <a:lnTo>
                      <a:pt x="306" y="4"/>
                    </a:lnTo>
                    <a:lnTo>
                      <a:pt x="304" y="4"/>
                    </a:lnTo>
                    <a:lnTo>
                      <a:pt x="303" y="4"/>
                    </a:lnTo>
                    <a:close/>
                    <a:moveTo>
                      <a:pt x="907" y="950"/>
                    </a:moveTo>
                    <a:lnTo>
                      <a:pt x="909" y="950"/>
                    </a:lnTo>
                    <a:lnTo>
                      <a:pt x="907" y="950"/>
                    </a:lnTo>
                    <a:lnTo>
                      <a:pt x="907" y="948"/>
                    </a:lnTo>
                    <a:lnTo>
                      <a:pt x="909" y="948"/>
                    </a:lnTo>
                    <a:lnTo>
                      <a:pt x="907" y="948"/>
                    </a:lnTo>
                    <a:lnTo>
                      <a:pt x="909" y="948"/>
                    </a:lnTo>
                    <a:lnTo>
                      <a:pt x="910" y="948"/>
                    </a:lnTo>
                    <a:lnTo>
                      <a:pt x="909" y="948"/>
                    </a:lnTo>
                    <a:lnTo>
                      <a:pt x="910" y="948"/>
                    </a:lnTo>
                    <a:lnTo>
                      <a:pt x="909" y="948"/>
                    </a:lnTo>
                    <a:lnTo>
                      <a:pt x="909" y="947"/>
                    </a:lnTo>
                    <a:lnTo>
                      <a:pt x="910" y="947"/>
                    </a:lnTo>
                    <a:lnTo>
                      <a:pt x="909" y="947"/>
                    </a:lnTo>
                    <a:lnTo>
                      <a:pt x="909" y="945"/>
                    </a:lnTo>
                    <a:lnTo>
                      <a:pt x="910" y="947"/>
                    </a:lnTo>
                    <a:lnTo>
                      <a:pt x="910" y="945"/>
                    </a:lnTo>
                    <a:lnTo>
                      <a:pt x="909" y="945"/>
                    </a:lnTo>
                    <a:lnTo>
                      <a:pt x="907" y="945"/>
                    </a:lnTo>
                    <a:lnTo>
                      <a:pt x="909" y="945"/>
                    </a:lnTo>
                    <a:lnTo>
                      <a:pt x="909" y="943"/>
                    </a:lnTo>
                    <a:lnTo>
                      <a:pt x="910" y="943"/>
                    </a:lnTo>
                    <a:lnTo>
                      <a:pt x="910" y="945"/>
                    </a:lnTo>
                    <a:lnTo>
                      <a:pt x="912" y="945"/>
                    </a:lnTo>
                    <a:lnTo>
                      <a:pt x="912" y="947"/>
                    </a:lnTo>
                    <a:lnTo>
                      <a:pt x="912" y="948"/>
                    </a:lnTo>
                    <a:lnTo>
                      <a:pt x="913" y="948"/>
                    </a:lnTo>
                    <a:lnTo>
                      <a:pt x="913" y="950"/>
                    </a:lnTo>
                    <a:lnTo>
                      <a:pt x="913" y="952"/>
                    </a:lnTo>
                    <a:lnTo>
                      <a:pt x="912" y="952"/>
                    </a:lnTo>
                    <a:lnTo>
                      <a:pt x="912" y="953"/>
                    </a:lnTo>
                    <a:lnTo>
                      <a:pt x="910" y="953"/>
                    </a:lnTo>
                    <a:lnTo>
                      <a:pt x="909" y="953"/>
                    </a:lnTo>
                    <a:lnTo>
                      <a:pt x="909" y="952"/>
                    </a:lnTo>
                    <a:lnTo>
                      <a:pt x="910" y="952"/>
                    </a:lnTo>
                    <a:lnTo>
                      <a:pt x="910" y="950"/>
                    </a:lnTo>
                    <a:lnTo>
                      <a:pt x="909" y="952"/>
                    </a:lnTo>
                    <a:lnTo>
                      <a:pt x="909" y="950"/>
                    </a:lnTo>
                    <a:lnTo>
                      <a:pt x="907" y="950"/>
                    </a:lnTo>
                    <a:close/>
                    <a:moveTo>
                      <a:pt x="864" y="943"/>
                    </a:moveTo>
                    <a:lnTo>
                      <a:pt x="864" y="942"/>
                    </a:lnTo>
                    <a:lnTo>
                      <a:pt x="864" y="940"/>
                    </a:lnTo>
                    <a:lnTo>
                      <a:pt x="864" y="938"/>
                    </a:lnTo>
                    <a:lnTo>
                      <a:pt x="864" y="937"/>
                    </a:lnTo>
                    <a:lnTo>
                      <a:pt x="864" y="935"/>
                    </a:lnTo>
                    <a:lnTo>
                      <a:pt x="865" y="935"/>
                    </a:lnTo>
                    <a:lnTo>
                      <a:pt x="865" y="934"/>
                    </a:lnTo>
                    <a:lnTo>
                      <a:pt x="865" y="932"/>
                    </a:lnTo>
                    <a:lnTo>
                      <a:pt x="867" y="932"/>
                    </a:lnTo>
                    <a:lnTo>
                      <a:pt x="867" y="934"/>
                    </a:lnTo>
                    <a:lnTo>
                      <a:pt x="867" y="935"/>
                    </a:lnTo>
                    <a:lnTo>
                      <a:pt x="867" y="937"/>
                    </a:lnTo>
                    <a:lnTo>
                      <a:pt x="869" y="938"/>
                    </a:lnTo>
                    <a:lnTo>
                      <a:pt x="869" y="940"/>
                    </a:lnTo>
                    <a:lnTo>
                      <a:pt x="867" y="940"/>
                    </a:lnTo>
                    <a:lnTo>
                      <a:pt x="869" y="942"/>
                    </a:lnTo>
                    <a:lnTo>
                      <a:pt x="867" y="942"/>
                    </a:lnTo>
                    <a:lnTo>
                      <a:pt x="867" y="943"/>
                    </a:lnTo>
                    <a:lnTo>
                      <a:pt x="867" y="945"/>
                    </a:lnTo>
                    <a:lnTo>
                      <a:pt x="865" y="945"/>
                    </a:lnTo>
                    <a:lnTo>
                      <a:pt x="864" y="945"/>
                    </a:lnTo>
                    <a:lnTo>
                      <a:pt x="864" y="943"/>
                    </a:lnTo>
                    <a:lnTo>
                      <a:pt x="865" y="943"/>
                    </a:lnTo>
                    <a:lnTo>
                      <a:pt x="864" y="943"/>
                    </a:lnTo>
                    <a:close/>
                    <a:moveTo>
                      <a:pt x="301" y="67"/>
                    </a:moveTo>
                    <a:lnTo>
                      <a:pt x="299" y="67"/>
                    </a:lnTo>
                    <a:lnTo>
                      <a:pt x="299" y="65"/>
                    </a:lnTo>
                    <a:lnTo>
                      <a:pt x="298" y="65"/>
                    </a:lnTo>
                    <a:lnTo>
                      <a:pt x="299" y="65"/>
                    </a:lnTo>
                    <a:lnTo>
                      <a:pt x="298" y="65"/>
                    </a:lnTo>
                    <a:lnTo>
                      <a:pt x="299" y="65"/>
                    </a:lnTo>
                    <a:lnTo>
                      <a:pt x="299" y="64"/>
                    </a:lnTo>
                    <a:lnTo>
                      <a:pt x="299" y="62"/>
                    </a:lnTo>
                    <a:lnTo>
                      <a:pt x="301" y="62"/>
                    </a:lnTo>
                    <a:lnTo>
                      <a:pt x="303" y="62"/>
                    </a:lnTo>
                    <a:lnTo>
                      <a:pt x="304" y="62"/>
                    </a:lnTo>
                    <a:lnTo>
                      <a:pt x="304" y="60"/>
                    </a:lnTo>
                    <a:lnTo>
                      <a:pt x="304" y="62"/>
                    </a:lnTo>
                    <a:lnTo>
                      <a:pt x="304" y="60"/>
                    </a:lnTo>
                    <a:lnTo>
                      <a:pt x="306" y="60"/>
                    </a:lnTo>
                    <a:lnTo>
                      <a:pt x="306" y="62"/>
                    </a:lnTo>
                    <a:lnTo>
                      <a:pt x="306" y="64"/>
                    </a:lnTo>
                    <a:lnTo>
                      <a:pt x="306" y="65"/>
                    </a:lnTo>
                    <a:lnTo>
                      <a:pt x="306" y="67"/>
                    </a:lnTo>
                    <a:lnTo>
                      <a:pt x="304" y="67"/>
                    </a:lnTo>
                    <a:lnTo>
                      <a:pt x="304" y="69"/>
                    </a:lnTo>
                    <a:lnTo>
                      <a:pt x="304" y="70"/>
                    </a:lnTo>
                    <a:lnTo>
                      <a:pt x="304" y="69"/>
                    </a:lnTo>
                    <a:lnTo>
                      <a:pt x="303" y="69"/>
                    </a:lnTo>
                    <a:lnTo>
                      <a:pt x="303" y="70"/>
                    </a:lnTo>
                    <a:lnTo>
                      <a:pt x="303" y="69"/>
                    </a:lnTo>
                    <a:lnTo>
                      <a:pt x="303" y="70"/>
                    </a:lnTo>
                    <a:lnTo>
                      <a:pt x="303" y="69"/>
                    </a:lnTo>
                    <a:lnTo>
                      <a:pt x="301" y="69"/>
                    </a:lnTo>
                    <a:lnTo>
                      <a:pt x="301" y="67"/>
                    </a:lnTo>
                    <a:close/>
                    <a:moveTo>
                      <a:pt x="342" y="10"/>
                    </a:moveTo>
                    <a:lnTo>
                      <a:pt x="342" y="12"/>
                    </a:lnTo>
                    <a:lnTo>
                      <a:pt x="344" y="12"/>
                    </a:lnTo>
                    <a:lnTo>
                      <a:pt x="344" y="10"/>
                    </a:lnTo>
                    <a:lnTo>
                      <a:pt x="346" y="10"/>
                    </a:lnTo>
                    <a:lnTo>
                      <a:pt x="347" y="10"/>
                    </a:lnTo>
                    <a:lnTo>
                      <a:pt x="349" y="10"/>
                    </a:lnTo>
                    <a:lnTo>
                      <a:pt x="351" y="10"/>
                    </a:lnTo>
                    <a:lnTo>
                      <a:pt x="351" y="12"/>
                    </a:lnTo>
                    <a:lnTo>
                      <a:pt x="349" y="12"/>
                    </a:lnTo>
                    <a:lnTo>
                      <a:pt x="347" y="12"/>
                    </a:lnTo>
                    <a:lnTo>
                      <a:pt x="347" y="14"/>
                    </a:lnTo>
                    <a:lnTo>
                      <a:pt x="346" y="14"/>
                    </a:lnTo>
                    <a:lnTo>
                      <a:pt x="344" y="14"/>
                    </a:lnTo>
                    <a:lnTo>
                      <a:pt x="344" y="15"/>
                    </a:lnTo>
                    <a:lnTo>
                      <a:pt x="342" y="15"/>
                    </a:lnTo>
                    <a:lnTo>
                      <a:pt x="341" y="15"/>
                    </a:lnTo>
                    <a:lnTo>
                      <a:pt x="341" y="14"/>
                    </a:lnTo>
                    <a:lnTo>
                      <a:pt x="341" y="15"/>
                    </a:lnTo>
                    <a:lnTo>
                      <a:pt x="339" y="15"/>
                    </a:lnTo>
                    <a:lnTo>
                      <a:pt x="339" y="14"/>
                    </a:lnTo>
                    <a:lnTo>
                      <a:pt x="337" y="14"/>
                    </a:lnTo>
                    <a:lnTo>
                      <a:pt x="336" y="14"/>
                    </a:lnTo>
                    <a:lnTo>
                      <a:pt x="336" y="12"/>
                    </a:lnTo>
                    <a:lnTo>
                      <a:pt x="337" y="12"/>
                    </a:lnTo>
                    <a:lnTo>
                      <a:pt x="337" y="10"/>
                    </a:lnTo>
                    <a:lnTo>
                      <a:pt x="339" y="10"/>
                    </a:lnTo>
                    <a:lnTo>
                      <a:pt x="341" y="10"/>
                    </a:lnTo>
                    <a:lnTo>
                      <a:pt x="342" y="10"/>
                    </a:lnTo>
                    <a:close/>
                    <a:moveTo>
                      <a:pt x="801" y="802"/>
                    </a:moveTo>
                    <a:lnTo>
                      <a:pt x="802" y="802"/>
                    </a:lnTo>
                    <a:lnTo>
                      <a:pt x="802" y="801"/>
                    </a:lnTo>
                    <a:lnTo>
                      <a:pt x="802" y="802"/>
                    </a:lnTo>
                    <a:lnTo>
                      <a:pt x="804" y="802"/>
                    </a:lnTo>
                    <a:lnTo>
                      <a:pt x="804" y="804"/>
                    </a:lnTo>
                    <a:lnTo>
                      <a:pt x="806" y="804"/>
                    </a:lnTo>
                    <a:lnTo>
                      <a:pt x="806" y="806"/>
                    </a:lnTo>
                    <a:lnTo>
                      <a:pt x="804" y="806"/>
                    </a:lnTo>
                    <a:lnTo>
                      <a:pt x="802" y="806"/>
                    </a:lnTo>
                    <a:lnTo>
                      <a:pt x="802" y="807"/>
                    </a:lnTo>
                    <a:lnTo>
                      <a:pt x="802" y="806"/>
                    </a:lnTo>
                    <a:lnTo>
                      <a:pt x="801" y="806"/>
                    </a:lnTo>
                    <a:lnTo>
                      <a:pt x="799" y="806"/>
                    </a:lnTo>
                    <a:lnTo>
                      <a:pt x="801" y="806"/>
                    </a:lnTo>
                    <a:lnTo>
                      <a:pt x="799" y="806"/>
                    </a:lnTo>
                    <a:lnTo>
                      <a:pt x="801" y="806"/>
                    </a:lnTo>
                    <a:lnTo>
                      <a:pt x="801" y="807"/>
                    </a:lnTo>
                    <a:lnTo>
                      <a:pt x="799" y="807"/>
                    </a:lnTo>
                    <a:lnTo>
                      <a:pt x="797" y="807"/>
                    </a:lnTo>
                    <a:lnTo>
                      <a:pt x="799" y="807"/>
                    </a:lnTo>
                    <a:lnTo>
                      <a:pt x="797" y="807"/>
                    </a:lnTo>
                    <a:lnTo>
                      <a:pt x="797" y="806"/>
                    </a:lnTo>
                    <a:lnTo>
                      <a:pt x="797" y="804"/>
                    </a:lnTo>
                    <a:lnTo>
                      <a:pt x="799" y="804"/>
                    </a:lnTo>
                    <a:lnTo>
                      <a:pt x="799" y="802"/>
                    </a:lnTo>
                    <a:lnTo>
                      <a:pt x="799" y="804"/>
                    </a:lnTo>
                    <a:lnTo>
                      <a:pt x="797" y="804"/>
                    </a:lnTo>
                    <a:lnTo>
                      <a:pt x="797" y="806"/>
                    </a:lnTo>
                    <a:lnTo>
                      <a:pt x="796" y="806"/>
                    </a:lnTo>
                    <a:lnTo>
                      <a:pt x="796" y="804"/>
                    </a:lnTo>
                    <a:lnTo>
                      <a:pt x="796" y="806"/>
                    </a:lnTo>
                    <a:lnTo>
                      <a:pt x="796" y="804"/>
                    </a:lnTo>
                    <a:lnTo>
                      <a:pt x="794" y="804"/>
                    </a:lnTo>
                    <a:lnTo>
                      <a:pt x="796" y="804"/>
                    </a:lnTo>
                    <a:lnTo>
                      <a:pt x="796" y="802"/>
                    </a:lnTo>
                    <a:lnTo>
                      <a:pt x="796" y="804"/>
                    </a:lnTo>
                    <a:lnTo>
                      <a:pt x="796" y="802"/>
                    </a:lnTo>
                    <a:lnTo>
                      <a:pt x="797" y="802"/>
                    </a:lnTo>
                    <a:lnTo>
                      <a:pt x="797" y="801"/>
                    </a:lnTo>
                    <a:lnTo>
                      <a:pt x="796" y="801"/>
                    </a:lnTo>
                    <a:lnTo>
                      <a:pt x="796" y="799"/>
                    </a:lnTo>
                    <a:lnTo>
                      <a:pt x="797" y="799"/>
                    </a:lnTo>
                    <a:lnTo>
                      <a:pt x="797" y="801"/>
                    </a:lnTo>
                    <a:lnTo>
                      <a:pt x="797" y="799"/>
                    </a:lnTo>
                    <a:lnTo>
                      <a:pt x="797" y="797"/>
                    </a:lnTo>
                    <a:lnTo>
                      <a:pt x="797" y="796"/>
                    </a:lnTo>
                    <a:lnTo>
                      <a:pt x="797" y="794"/>
                    </a:lnTo>
                    <a:lnTo>
                      <a:pt x="799" y="794"/>
                    </a:lnTo>
                    <a:lnTo>
                      <a:pt x="799" y="796"/>
                    </a:lnTo>
                    <a:lnTo>
                      <a:pt x="799" y="797"/>
                    </a:lnTo>
                    <a:lnTo>
                      <a:pt x="799" y="799"/>
                    </a:lnTo>
                    <a:lnTo>
                      <a:pt x="799" y="797"/>
                    </a:lnTo>
                    <a:lnTo>
                      <a:pt x="801" y="797"/>
                    </a:lnTo>
                    <a:lnTo>
                      <a:pt x="801" y="799"/>
                    </a:lnTo>
                    <a:lnTo>
                      <a:pt x="801" y="801"/>
                    </a:lnTo>
                    <a:lnTo>
                      <a:pt x="801" y="802"/>
                    </a:lnTo>
                    <a:lnTo>
                      <a:pt x="801" y="801"/>
                    </a:lnTo>
                    <a:lnTo>
                      <a:pt x="802" y="801"/>
                    </a:lnTo>
                    <a:lnTo>
                      <a:pt x="801" y="801"/>
                    </a:lnTo>
                    <a:lnTo>
                      <a:pt x="802" y="801"/>
                    </a:lnTo>
                    <a:lnTo>
                      <a:pt x="801" y="801"/>
                    </a:lnTo>
                    <a:lnTo>
                      <a:pt x="801" y="802"/>
                    </a:lnTo>
                    <a:close/>
                    <a:moveTo>
                      <a:pt x="110" y="573"/>
                    </a:moveTo>
                    <a:lnTo>
                      <a:pt x="108" y="573"/>
                    </a:lnTo>
                    <a:lnTo>
                      <a:pt x="108" y="572"/>
                    </a:lnTo>
                    <a:lnTo>
                      <a:pt x="110" y="572"/>
                    </a:lnTo>
                    <a:lnTo>
                      <a:pt x="108" y="572"/>
                    </a:lnTo>
                    <a:lnTo>
                      <a:pt x="110" y="572"/>
                    </a:lnTo>
                    <a:lnTo>
                      <a:pt x="108" y="572"/>
                    </a:lnTo>
                    <a:lnTo>
                      <a:pt x="107" y="572"/>
                    </a:lnTo>
                    <a:lnTo>
                      <a:pt x="107" y="573"/>
                    </a:lnTo>
                    <a:lnTo>
                      <a:pt x="105" y="573"/>
                    </a:lnTo>
                    <a:lnTo>
                      <a:pt x="105" y="575"/>
                    </a:lnTo>
                    <a:lnTo>
                      <a:pt x="107" y="575"/>
                    </a:lnTo>
                    <a:lnTo>
                      <a:pt x="105" y="575"/>
                    </a:lnTo>
                    <a:lnTo>
                      <a:pt x="103" y="575"/>
                    </a:lnTo>
                    <a:lnTo>
                      <a:pt x="103" y="573"/>
                    </a:lnTo>
                    <a:lnTo>
                      <a:pt x="103" y="572"/>
                    </a:lnTo>
                    <a:lnTo>
                      <a:pt x="105" y="572"/>
                    </a:lnTo>
                    <a:lnTo>
                      <a:pt x="105" y="570"/>
                    </a:lnTo>
                    <a:lnTo>
                      <a:pt x="107" y="570"/>
                    </a:lnTo>
                    <a:lnTo>
                      <a:pt x="107" y="568"/>
                    </a:lnTo>
                    <a:lnTo>
                      <a:pt x="108" y="567"/>
                    </a:lnTo>
                    <a:lnTo>
                      <a:pt x="108" y="568"/>
                    </a:lnTo>
                    <a:lnTo>
                      <a:pt x="108" y="567"/>
                    </a:lnTo>
                    <a:lnTo>
                      <a:pt x="107" y="567"/>
                    </a:lnTo>
                    <a:lnTo>
                      <a:pt x="108" y="567"/>
                    </a:lnTo>
                    <a:lnTo>
                      <a:pt x="108" y="568"/>
                    </a:lnTo>
                    <a:lnTo>
                      <a:pt x="110" y="568"/>
                    </a:lnTo>
                    <a:lnTo>
                      <a:pt x="108" y="568"/>
                    </a:lnTo>
                    <a:lnTo>
                      <a:pt x="108" y="567"/>
                    </a:lnTo>
                    <a:lnTo>
                      <a:pt x="110" y="567"/>
                    </a:lnTo>
                    <a:lnTo>
                      <a:pt x="110" y="565"/>
                    </a:lnTo>
                    <a:lnTo>
                      <a:pt x="110" y="563"/>
                    </a:lnTo>
                    <a:lnTo>
                      <a:pt x="110" y="565"/>
                    </a:lnTo>
                    <a:lnTo>
                      <a:pt x="112" y="565"/>
                    </a:lnTo>
                    <a:lnTo>
                      <a:pt x="112" y="567"/>
                    </a:lnTo>
                    <a:lnTo>
                      <a:pt x="113" y="567"/>
                    </a:lnTo>
                    <a:lnTo>
                      <a:pt x="113" y="568"/>
                    </a:lnTo>
                    <a:lnTo>
                      <a:pt x="115" y="568"/>
                    </a:lnTo>
                    <a:lnTo>
                      <a:pt x="113" y="568"/>
                    </a:lnTo>
                    <a:lnTo>
                      <a:pt x="113" y="570"/>
                    </a:lnTo>
                    <a:lnTo>
                      <a:pt x="115" y="570"/>
                    </a:lnTo>
                    <a:lnTo>
                      <a:pt x="115" y="572"/>
                    </a:lnTo>
                    <a:lnTo>
                      <a:pt x="117" y="572"/>
                    </a:lnTo>
                    <a:lnTo>
                      <a:pt x="115" y="572"/>
                    </a:lnTo>
                    <a:lnTo>
                      <a:pt x="113" y="573"/>
                    </a:lnTo>
                    <a:lnTo>
                      <a:pt x="112" y="573"/>
                    </a:lnTo>
                    <a:lnTo>
                      <a:pt x="112" y="575"/>
                    </a:lnTo>
                    <a:lnTo>
                      <a:pt x="112" y="573"/>
                    </a:lnTo>
                    <a:lnTo>
                      <a:pt x="112" y="575"/>
                    </a:lnTo>
                    <a:lnTo>
                      <a:pt x="110" y="573"/>
                    </a:lnTo>
                    <a:close/>
                    <a:moveTo>
                      <a:pt x="1101" y="1295"/>
                    </a:moveTo>
                    <a:lnTo>
                      <a:pt x="1101" y="1294"/>
                    </a:lnTo>
                    <a:lnTo>
                      <a:pt x="1099" y="1294"/>
                    </a:lnTo>
                    <a:lnTo>
                      <a:pt x="1099" y="1292"/>
                    </a:lnTo>
                    <a:lnTo>
                      <a:pt x="1098" y="1292"/>
                    </a:lnTo>
                    <a:lnTo>
                      <a:pt x="1098" y="1290"/>
                    </a:lnTo>
                    <a:lnTo>
                      <a:pt x="1098" y="1289"/>
                    </a:lnTo>
                    <a:lnTo>
                      <a:pt x="1098" y="1287"/>
                    </a:lnTo>
                    <a:lnTo>
                      <a:pt x="1098" y="1285"/>
                    </a:lnTo>
                    <a:lnTo>
                      <a:pt x="1099" y="1284"/>
                    </a:lnTo>
                    <a:lnTo>
                      <a:pt x="1101" y="1284"/>
                    </a:lnTo>
                    <a:lnTo>
                      <a:pt x="1101" y="1282"/>
                    </a:lnTo>
                    <a:lnTo>
                      <a:pt x="1101" y="1280"/>
                    </a:lnTo>
                    <a:lnTo>
                      <a:pt x="1101" y="1279"/>
                    </a:lnTo>
                    <a:lnTo>
                      <a:pt x="1101" y="1280"/>
                    </a:lnTo>
                    <a:lnTo>
                      <a:pt x="1101" y="1282"/>
                    </a:lnTo>
                    <a:lnTo>
                      <a:pt x="1101" y="1284"/>
                    </a:lnTo>
                    <a:lnTo>
                      <a:pt x="1101" y="1285"/>
                    </a:lnTo>
                    <a:lnTo>
                      <a:pt x="1101" y="1287"/>
                    </a:lnTo>
                    <a:lnTo>
                      <a:pt x="1103" y="1287"/>
                    </a:lnTo>
                    <a:lnTo>
                      <a:pt x="1103" y="1289"/>
                    </a:lnTo>
                    <a:lnTo>
                      <a:pt x="1103" y="1290"/>
                    </a:lnTo>
                    <a:lnTo>
                      <a:pt x="1103" y="1292"/>
                    </a:lnTo>
                    <a:lnTo>
                      <a:pt x="1104" y="1292"/>
                    </a:lnTo>
                    <a:lnTo>
                      <a:pt x="1104" y="1294"/>
                    </a:lnTo>
                    <a:lnTo>
                      <a:pt x="1104" y="1295"/>
                    </a:lnTo>
                    <a:lnTo>
                      <a:pt x="1106" y="1295"/>
                    </a:lnTo>
                    <a:lnTo>
                      <a:pt x="1106" y="1297"/>
                    </a:lnTo>
                    <a:lnTo>
                      <a:pt x="1106" y="1299"/>
                    </a:lnTo>
                    <a:lnTo>
                      <a:pt x="1104" y="1299"/>
                    </a:lnTo>
                    <a:lnTo>
                      <a:pt x="1103" y="1299"/>
                    </a:lnTo>
                    <a:lnTo>
                      <a:pt x="1103" y="1297"/>
                    </a:lnTo>
                    <a:lnTo>
                      <a:pt x="1101" y="1297"/>
                    </a:lnTo>
                    <a:lnTo>
                      <a:pt x="1101" y="1295"/>
                    </a:lnTo>
                    <a:close/>
                    <a:moveTo>
                      <a:pt x="316" y="67"/>
                    </a:moveTo>
                    <a:lnTo>
                      <a:pt x="316" y="69"/>
                    </a:lnTo>
                    <a:lnTo>
                      <a:pt x="317" y="69"/>
                    </a:lnTo>
                    <a:lnTo>
                      <a:pt x="317" y="70"/>
                    </a:lnTo>
                    <a:lnTo>
                      <a:pt x="316" y="70"/>
                    </a:lnTo>
                    <a:lnTo>
                      <a:pt x="316" y="72"/>
                    </a:lnTo>
                    <a:lnTo>
                      <a:pt x="314" y="72"/>
                    </a:lnTo>
                    <a:lnTo>
                      <a:pt x="314" y="74"/>
                    </a:lnTo>
                    <a:lnTo>
                      <a:pt x="312" y="74"/>
                    </a:lnTo>
                    <a:lnTo>
                      <a:pt x="312" y="75"/>
                    </a:lnTo>
                    <a:lnTo>
                      <a:pt x="311" y="75"/>
                    </a:lnTo>
                    <a:lnTo>
                      <a:pt x="311" y="74"/>
                    </a:lnTo>
                    <a:lnTo>
                      <a:pt x="309" y="74"/>
                    </a:lnTo>
                    <a:lnTo>
                      <a:pt x="307" y="74"/>
                    </a:lnTo>
                    <a:lnTo>
                      <a:pt x="307" y="72"/>
                    </a:lnTo>
                    <a:lnTo>
                      <a:pt x="306" y="72"/>
                    </a:lnTo>
                    <a:lnTo>
                      <a:pt x="306" y="70"/>
                    </a:lnTo>
                    <a:lnTo>
                      <a:pt x="306" y="69"/>
                    </a:lnTo>
                    <a:lnTo>
                      <a:pt x="307" y="69"/>
                    </a:lnTo>
                    <a:lnTo>
                      <a:pt x="307" y="67"/>
                    </a:lnTo>
                    <a:lnTo>
                      <a:pt x="307" y="65"/>
                    </a:lnTo>
                    <a:lnTo>
                      <a:pt x="309" y="65"/>
                    </a:lnTo>
                    <a:lnTo>
                      <a:pt x="311" y="65"/>
                    </a:lnTo>
                    <a:lnTo>
                      <a:pt x="312" y="65"/>
                    </a:lnTo>
                    <a:lnTo>
                      <a:pt x="314" y="65"/>
                    </a:lnTo>
                    <a:lnTo>
                      <a:pt x="314" y="67"/>
                    </a:lnTo>
                    <a:lnTo>
                      <a:pt x="316" y="67"/>
                    </a:lnTo>
                    <a:close/>
                    <a:moveTo>
                      <a:pt x="1118" y="1302"/>
                    </a:moveTo>
                    <a:lnTo>
                      <a:pt x="1118" y="1300"/>
                    </a:lnTo>
                    <a:lnTo>
                      <a:pt x="1118" y="1299"/>
                    </a:lnTo>
                    <a:lnTo>
                      <a:pt x="1118" y="1297"/>
                    </a:lnTo>
                    <a:lnTo>
                      <a:pt x="1118" y="1295"/>
                    </a:lnTo>
                    <a:lnTo>
                      <a:pt x="1119" y="1295"/>
                    </a:lnTo>
                    <a:lnTo>
                      <a:pt x="1121" y="1295"/>
                    </a:lnTo>
                    <a:lnTo>
                      <a:pt x="1119" y="1295"/>
                    </a:lnTo>
                    <a:lnTo>
                      <a:pt x="1121" y="1295"/>
                    </a:lnTo>
                    <a:lnTo>
                      <a:pt x="1119" y="1295"/>
                    </a:lnTo>
                    <a:lnTo>
                      <a:pt x="1121" y="1295"/>
                    </a:lnTo>
                    <a:lnTo>
                      <a:pt x="1123" y="1295"/>
                    </a:lnTo>
                    <a:lnTo>
                      <a:pt x="1123" y="1294"/>
                    </a:lnTo>
                    <a:lnTo>
                      <a:pt x="1123" y="1295"/>
                    </a:lnTo>
                    <a:lnTo>
                      <a:pt x="1123" y="1294"/>
                    </a:lnTo>
                    <a:lnTo>
                      <a:pt x="1123" y="1295"/>
                    </a:lnTo>
                    <a:lnTo>
                      <a:pt x="1123" y="1294"/>
                    </a:lnTo>
                    <a:lnTo>
                      <a:pt x="1123" y="1295"/>
                    </a:lnTo>
                    <a:lnTo>
                      <a:pt x="1123" y="1294"/>
                    </a:lnTo>
                    <a:lnTo>
                      <a:pt x="1121" y="1294"/>
                    </a:lnTo>
                    <a:lnTo>
                      <a:pt x="1123" y="1294"/>
                    </a:lnTo>
                    <a:lnTo>
                      <a:pt x="1124" y="1294"/>
                    </a:lnTo>
                    <a:lnTo>
                      <a:pt x="1126" y="1294"/>
                    </a:lnTo>
                    <a:lnTo>
                      <a:pt x="1126" y="1295"/>
                    </a:lnTo>
                    <a:lnTo>
                      <a:pt x="1124" y="1295"/>
                    </a:lnTo>
                    <a:lnTo>
                      <a:pt x="1124" y="1297"/>
                    </a:lnTo>
                    <a:lnTo>
                      <a:pt x="1124" y="1299"/>
                    </a:lnTo>
                    <a:lnTo>
                      <a:pt x="1124" y="1300"/>
                    </a:lnTo>
                    <a:lnTo>
                      <a:pt x="1123" y="1300"/>
                    </a:lnTo>
                    <a:lnTo>
                      <a:pt x="1123" y="1302"/>
                    </a:lnTo>
                    <a:lnTo>
                      <a:pt x="1123" y="1304"/>
                    </a:lnTo>
                    <a:lnTo>
                      <a:pt x="1123" y="1305"/>
                    </a:lnTo>
                    <a:lnTo>
                      <a:pt x="1123" y="1307"/>
                    </a:lnTo>
                    <a:lnTo>
                      <a:pt x="1123" y="1309"/>
                    </a:lnTo>
                    <a:lnTo>
                      <a:pt x="1123" y="1310"/>
                    </a:lnTo>
                    <a:lnTo>
                      <a:pt x="1121" y="1310"/>
                    </a:lnTo>
                    <a:lnTo>
                      <a:pt x="1121" y="1312"/>
                    </a:lnTo>
                    <a:lnTo>
                      <a:pt x="1123" y="1312"/>
                    </a:lnTo>
                    <a:lnTo>
                      <a:pt x="1123" y="1314"/>
                    </a:lnTo>
                    <a:lnTo>
                      <a:pt x="1123" y="1315"/>
                    </a:lnTo>
                    <a:lnTo>
                      <a:pt x="1123" y="1317"/>
                    </a:lnTo>
                    <a:lnTo>
                      <a:pt x="1123" y="1319"/>
                    </a:lnTo>
                    <a:lnTo>
                      <a:pt x="1123" y="1317"/>
                    </a:lnTo>
                    <a:lnTo>
                      <a:pt x="1123" y="1315"/>
                    </a:lnTo>
                    <a:lnTo>
                      <a:pt x="1121" y="1315"/>
                    </a:lnTo>
                    <a:lnTo>
                      <a:pt x="1121" y="1314"/>
                    </a:lnTo>
                    <a:lnTo>
                      <a:pt x="1121" y="1312"/>
                    </a:lnTo>
                    <a:lnTo>
                      <a:pt x="1119" y="1312"/>
                    </a:lnTo>
                    <a:lnTo>
                      <a:pt x="1119" y="1310"/>
                    </a:lnTo>
                    <a:lnTo>
                      <a:pt x="1119" y="1309"/>
                    </a:lnTo>
                    <a:lnTo>
                      <a:pt x="1119" y="1307"/>
                    </a:lnTo>
                    <a:lnTo>
                      <a:pt x="1118" y="1307"/>
                    </a:lnTo>
                    <a:lnTo>
                      <a:pt x="1118" y="1305"/>
                    </a:lnTo>
                    <a:lnTo>
                      <a:pt x="1119" y="1305"/>
                    </a:lnTo>
                    <a:lnTo>
                      <a:pt x="1119" y="1304"/>
                    </a:lnTo>
                    <a:lnTo>
                      <a:pt x="1118" y="1304"/>
                    </a:lnTo>
                    <a:lnTo>
                      <a:pt x="1118" y="1302"/>
                    </a:lnTo>
                    <a:close/>
                    <a:moveTo>
                      <a:pt x="306" y="100"/>
                    </a:moveTo>
                    <a:lnTo>
                      <a:pt x="307" y="100"/>
                    </a:lnTo>
                    <a:lnTo>
                      <a:pt x="307" y="102"/>
                    </a:lnTo>
                    <a:lnTo>
                      <a:pt x="309" y="102"/>
                    </a:lnTo>
                    <a:lnTo>
                      <a:pt x="309" y="103"/>
                    </a:lnTo>
                    <a:lnTo>
                      <a:pt x="311" y="103"/>
                    </a:lnTo>
                    <a:lnTo>
                      <a:pt x="309" y="103"/>
                    </a:lnTo>
                    <a:lnTo>
                      <a:pt x="309" y="105"/>
                    </a:lnTo>
                    <a:lnTo>
                      <a:pt x="311" y="105"/>
                    </a:lnTo>
                    <a:lnTo>
                      <a:pt x="311" y="107"/>
                    </a:lnTo>
                    <a:lnTo>
                      <a:pt x="312" y="107"/>
                    </a:lnTo>
                    <a:lnTo>
                      <a:pt x="312" y="108"/>
                    </a:lnTo>
                    <a:lnTo>
                      <a:pt x="311" y="108"/>
                    </a:lnTo>
                    <a:lnTo>
                      <a:pt x="311" y="110"/>
                    </a:lnTo>
                    <a:lnTo>
                      <a:pt x="311" y="108"/>
                    </a:lnTo>
                    <a:lnTo>
                      <a:pt x="309" y="108"/>
                    </a:lnTo>
                    <a:lnTo>
                      <a:pt x="309" y="110"/>
                    </a:lnTo>
                    <a:lnTo>
                      <a:pt x="307" y="110"/>
                    </a:lnTo>
                    <a:lnTo>
                      <a:pt x="307" y="108"/>
                    </a:lnTo>
                    <a:lnTo>
                      <a:pt x="309" y="108"/>
                    </a:lnTo>
                    <a:lnTo>
                      <a:pt x="307" y="108"/>
                    </a:lnTo>
                    <a:lnTo>
                      <a:pt x="307" y="110"/>
                    </a:lnTo>
                    <a:lnTo>
                      <a:pt x="306" y="110"/>
                    </a:lnTo>
                    <a:lnTo>
                      <a:pt x="306" y="112"/>
                    </a:lnTo>
                    <a:lnTo>
                      <a:pt x="304" y="112"/>
                    </a:lnTo>
                    <a:lnTo>
                      <a:pt x="303" y="112"/>
                    </a:lnTo>
                    <a:lnTo>
                      <a:pt x="303" y="110"/>
                    </a:lnTo>
                    <a:lnTo>
                      <a:pt x="301" y="110"/>
                    </a:lnTo>
                    <a:lnTo>
                      <a:pt x="301" y="108"/>
                    </a:lnTo>
                    <a:lnTo>
                      <a:pt x="301" y="107"/>
                    </a:lnTo>
                    <a:lnTo>
                      <a:pt x="299" y="107"/>
                    </a:lnTo>
                    <a:lnTo>
                      <a:pt x="301" y="107"/>
                    </a:lnTo>
                    <a:lnTo>
                      <a:pt x="301" y="105"/>
                    </a:lnTo>
                    <a:lnTo>
                      <a:pt x="299" y="105"/>
                    </a:lnTo>
                    <a:lnTo>
                      <a:pt x="301" y="105"/>
                    </a:lnTo>
                    <a:lnTo>
                      <a:pt x="299" y="105"/>
                    </a:lnTo>
                    <a:lnTo>
                      <a:pt x="301" y="105"/>
                    </a:lnTo>
                    <a:lnTo>
                      <a:pt x="299" y="105"/>
                    </a:lnTo>
                    <a:lnTo>
                      <a:pt x="301" y="105"/>
                    </a:lnTo>
                    <a:lnTo>
                      <a:pt x="301" y="103"/>
                    </a:lnTo>
                    <a:lnTo>
                      <a:pt x="303" y="103"/>
                    </a:lnTo>
                    <a:lnTo>
                      <a:pt x="303" y="102"/>
                    </a:lnTo>
                    <a:lnTo>
                      <a:pt x="304" y="102"/>
                    </a:lnTo>
                    <a:lnTo>
                      <a:pt x="306" y="100"/>
                    </a:lnTo>
                    <a:close/>
                    <a:moveTo>
                      <a:pt x="1123" y="1339"/>
                    </a:moveTo>
                    <a:lnTo>
                      <a:pt x="1121" y="1339"/>
                    </a:lnTo>
                    <a:lnTo>
                      <a:pt x="1121" y="1337"/>
                    </a:lnTo>
                    <a:lnTo>
                      <a:pt x="1121" y="1335"/>
                    </a:lnTo>
                    <a:lnTo>
                      <a:pt x="1121" y="1334"/>
                    </a:lnTo>
                    <a:lnTo>
                      <a:pt x="1121" y="1332"/>
                    </a:lnTo>
                    <a:lnTo>
                      <a:pt x="1121" y="1330"/>
                    </a:lnTo>
                    <a:lnTo>
                      <a:pt x="1121" y="1329"/>
                    </a:lnTo>
                    <a:lnTo>
                      <a:pt x="1121" y="1327"/>
                    </a:lnTo>
                    <a:lnTo>
                      <a:pt x="1123" y="1327"/>
                    </a:lnTo>
                    <a:lnTo>
                      <a:pt x="1123" y="1325"/>
                    </a:lnTo>
                    <a:lnTo>
                      <a:pt x="1123" y="1324"/>
                    </a:lnTo>
                    <a:lnTo>
                      <a:pt x="1123" y="1322"/>
                    </a:lnTo>
                    <a:lnTo>
                      <a:pt x="1124" y="1322"/>
                    </a:lnTo>
                    <a:lnTo>
                      <a:pt x="1123" y="1322"/>
                    </a:lnTo>
                    <a:lnTo>
                      <a:pt x="1123" y="1320"/>
                    </a:lnTo>
                    <a:lnTo>
                      <a:pt x="1124" y="1320"/>
                    </a:lnTo>
                    <a:lnTo>
                      <a:pt x="1126" y="1320"/>
                    </a:lnTo>
                    <a:lnTo>
                      <a:pt x="1126" y="1322"/>
                    </a:lnTo>
                    <a:lnTo>
                      <a:pt x="1128" y="1322"/>
                    </a:lnTo>
                    <a:lnTo>
                      <a:pt x="1129" y="1322"/>
                    </a:lnTo>
                    <a:lnTo>
                      <a:pt x="1129" y="1324"/>
                    </a:lnTo>
                    <a:lnTo>
                      <a:pt x="1131" y="1324"/>
                    </a:lnTo>
                    <a:lnTo>
                      <a:pt x="1131" y="1325"/>
                    </a:lnTo>
                    <a:lnTo>
                      <a:pt x="1129" y="1325"/>
                    </a:lnTo>
                    <a:lnTo>
                      <a:pt x="1129" y="1327"/>
                    </a:lnTo>
                    <a:lnTo>
                      <a:pt x="1129" y="1329"/>
                    </a:lnTo>
                    <a:lnTo>
                      <a:pt x="1128" y="1329"/>
                    </a:lnTo>
                    <a:lnTo>
                      <a:pt x="1128" y="1330"/>
                    </a:lnTo>
                    <a:lnTo>
                      <a:pt x="1128" y="1332"/>
                    </a:lnTo>
                    <a:lnTo>
                      <a:pt x="1128" y="1334"/>
                    </a:lnTo>
                    <a:lnTo>
                      <a:pt x="1126" y="1334"/>
                    </a:lnTo>
                    <a:lnTo>
                      <a:pt x="1126" y="1335"/>
                    </a:lnTo>
                    <a:lnTo>
                      <a:pt x="1126" y="1337"/>
                    </a:lnTo>
                    <a:lnTo>
                      <a:pt x="1126" y="1339"/>
                    </a:lnTo>
                    <a:lnTo>
                      <a:pt x="1126" y="1340"/>
                    </a:lnTo>
                    <a:lnTo>
                      <a:pt x="1124" y="1340"/>
                    </a:lnTo>
                    <a:lnTo>
                      <a:pt x="1124" y="1342"/>
                    </a:lnTo>
                    <a:lnTo>
                      <a:pt x="1124" y="1344"/>
                    </a:lnTo>
                    <a:lnTo>
                      <a:pt x="1124" y="1345"/>
                    </a:lnTo>
                    <a:lnTo>
                      <a:pt x="1123" y="1345"/>
                    </a:lnTo>
                    <a:lnTo>
                      <a:pt x="1124" y="1345"/>
                    </a:lnTo>
                    <a:lnTo>
                      <a:pt x="1124" y="1344"/>
                    </a:lnTo>
                    <a:lnTo>
                      <a:pt x="1123" y="1344"/>
                    </a:lnTo>
                    <a:lnTo>
                      <a:pt x="1124" y="1344"/>
                    </a:lnTo>
                    <a:lnTo>
                      <a:pt x="1123" y="1344"/>
                    </a:lnTo>
                    <a:lnTo>
                      <a:pt x="1123" y="1345"/>
                    </a:lnTo>
                    <a:lnTo>
                      <a:pt x="1121" y="1345"/>
                    </a:lnTo>
                    <a:lnTo>
                      <a:pt x="1121" y="1344"/>
                    </a:lnTo>
                    <a:lnTo>
                      <a:pt x="1119" y="1344"/>
                    </a:lnTo>
                    <a:lnTo>
                      <a:pt x="1121" y="1344"/>
                    </a:lnTo>
                    <a:lnTo>
                      <a:pt x="1121" y="1342"/>
                    </a:lnTo>
                    <a:lnTo>
                      <a:pt x="1121" y="1340"/>
                    </a:lnTo>
                    <a:lnTo>
                      <a:pt x="1121" y="1339"/>
                    </a:lnTo>
                    <a:lnTo>
                      <a:pt x="1123" y="1339"/>
                    </a:lnTo>
                    <a:close/>
                    <a:moveTo>
                      <a:pt x="598" y="671"/>
                    </a:moveTo>
                    <a:lnTo>
                      <a:pt x="598" y="670"/>
                    </a:lnTo>
                    <a:lnTo>
                      <a:pt x="598" y="668"/>
                    </a:lnTo>
                    <a:lnTo>
                      <a:pt x="598" y="666"/>
                    </a:lnTo>
                    <a:lnTo>
                      <a:pt x="596" y="666"/>
                    </a:lnTo>
                    <a:lnTo>
                      <a:pt x="596" y="665"/>
                    </a:lnTo>
                    <a:lnTo>
                      <a:pt x="596" y="663"/>
                    </a:lnTo>
                    <a:lnTo>
                      <a:pt x="595" y="663"/>
                    </a:lnTo>
                    <a:lnTo>
                      <a:pt x="595" y="661"/>
                    </a:lnTo>
                    <a:lnTo>
                      <a:pt x="593" y="661"/>
                    </a:lnTo>
                    <a:lnTo>
                      <a:pt x="593" y="660"/>
                    </a:lnTo>
                    <a:lnTo>
                      <a:pt x="591" y="660"/>
                    </a:lnTo>
                    <a:lnTo>
                      <a:pt x="590" y="660"/>
                    </a:lnTo>
                    <a:lnTo>
                      <a:pt x="590" y="658"/>
                    </a:lnTo>
                    <a:lnTo>
                      <a:pt x="588" y="658"/>
                    </a:lnTo>
                    <a:lnTo>
                      <a:pt x="588" y="656"/>
                    </a:lnTo>
                    <a:lnTo>
                      <a:pt x="590" y="656"/>
                    </a:lnTo>
                    <a:lnTo>
                      <a:pt x="590" y="655"/>
                    </a:lnTo>
                    <a:lnTo>
                      <a:pt x="591" y="655"/>
                    </a:lnTo>
                    <a:lnTo>
                      <a:pt x="593" y="655"/>
                    </a:lnTo>
                    <a:lnTo>
                      <a:pt x="593" y="656"/>
                    </a:lnTo>
                    <a:lnTo>
                      <a:pt x="595" y="656"/>
                    </a:lnTo>
                    <a:lnTo>
                      <a:pt x="595" y="658"/>
                    </a:lnTo>
                    <a:lnTo>
                      <a:pt x="595" y="656"/>
                    </a:lnTo>
                    <a:lnTo>
                      <a:pt x="595" y="658"/>
                    </a:lnTo>
                    <a:lnTo>
                      <a:pt x="596" y="658"/>
                    </a:lnTo>
                    <a:lnTo>
                      <a:pt x="598" y="658"/>
                    </a:lnTo>
                    <a:lnTo>
                      <a:pt x="600" y="658"/>
                    </a:lnTo>
                    <a:lnTo>
                      <a:pt x="600" y="660"/>
                    </a:lnTo>
                    <a:lnTo>
                      <a:pt x="601" y="660"/>
                    </a:lnTo>
                    <a:lnTo>
                      <a:pt x="600" y="660"/>
                    </a:lnTo>
                    <a:lnTo>
                      <a:pt x="600" y="658"/>
                    </a:lnTo>
                    <a:lnTo>
                      <a:pt x="600" y="656"/>
                    </a:lnTo>
                    <a:lnTo>
                      <a:pt x="600" y="655"/>
                    </a:lnTo>
                    <a:lnTo>
                      <a:pt x="598" y="655"/>
                    </a:lnTo>
                    <a:lnTo>
                      <a:pt x="600" y="655"/>
                    </a:lnTo>
                    <a:lnTo>
                      <a:pt x="600" y="653"/>
                    </a:lnTo>
                    <a:lnTo>
                      <a:pt x="598" y="653"/>
                    </a:lnTo>
                    <a:lnTo>
                      <a:pt x="600" y="653"/>
                    </a:lnTo>
                    <a:lnTo>
                      <a:pt x="600" y="651"/>
                    </a:lnTo>
                    <a:lnTo>
                      <a:pt x="600" y="653"/>
                    </a:lnTo>
                    <a:lnTo>
                      <a:pt x="600" y="655"/>
                    </a:lnTo>
                    <a:lnTo>
                      <a:pt x="601" y="655"/>
                    </a:lnTo>
                    <a:lnTo>
                      <a:pt x="601" y="656"/>
                    </a:lnTo>
                    <a:lnTo>
                      <a:pt x="601" y="655"/>
                    </a:lnTo>
                    <a:lnTo>
                      <a:pt x="603" y="655"/>
                    </a:lnTo>
                    <a:lnTo>
                      <a:pt x="605" y="655"/>
                    </a:lnTo>
                    <a:lnTo>
                      <a:pt x="605" y="656"/>
                    </a:lnTo>
                    <a:lnTo>
                      <a:pt x="603" y="658"/>
                    </a:lnTo>
                    <a:lnTo>
                      <a:pt x="603" y="660"/>
                    </a:lnTo>
                    <a:lnTo>
                      <a:pt x="603" y="661"/>
                    </a:lnTo>
                    <a:lnTo>
                      <a:pt x="603" y="663"/>
                    </a:lnTo>
                    <a:lnTo>
                      <a:pt x="605" y="663"/>
                    </a:lnTo>
                    <a:lnTo>
                      <a:pt x="605" y="665"/>
                    </a:lnTo>
                    <a:lnTo>
                      <a:pt x="605" y="663"/>
                    </a:lnTo>
                    <a:lnTo>
                      <a:pt x="605" y="665"/>
                    </a:lnTo>
                    <a:lnTo>
                      <a:pt x="606" y="665"/>
                    </a:lnTo>
                    <a:lnTo>
                      <a:pt x="606" y="663"/>
                    </a:lnTo>
                    <a:lnTo>
                      <a:pt x="606" y="665"/>
                    </a:lnTo>
                    <a:lnTo>
                      <a:pt x="608" y="665"/>
                    </a:lnTo>
                    <a:lnTo>
                      <a:pt x="608" y="666"/>
                    </a:lnTo>
                    <a:lnTo>
                      <a:pt x="606" y="666"/>
                    </a:lnTo>
                    <a:lnTo>
                      <a:pt x="606" y="668"/>
                    </a:lnTo>
                    <a:lnTo>
                      <a:pt x="606" y="666"/>
                    </a:lnTo>
                    <a:lnTo>
                      <a:pt x="606" y="668"/>
                    </a:lnTo>
                    <a:lnTo>
                      <a:pt x="608" y="668"/>
                    </a:lnTo>
                    <a:lnTo>
                      <a:pt x="608" y="670"/>
                    </a:lnTo>
                    <a:lnTo>
                      <a:pt x="606" y="670"/>
                    </a:lnTo>
                    <a:lnTo>
                      <a:pt x="608" y="670"/>
                    </a:lnTo>
                    <a:lnTo>
                      <a:pt x="606" y="670"/>
                    </a:lnTo>
                    <a:lnTo>
                      <a:pt x="606" y="671"/>
                    </a:lnTo>
                    <a:lnTo>
                      <a:pt x="606" y="673"/>
                    </a:lnTo>
                    <a:lnTo>
                      <a:pt x="605" y="673"/>
                    </a:lnTo>
                    <a:lnTo>
                      <a:pt x="605" y="675"/>
                    </a:lnTo>
                    <a:lnTo>
                      <a:pt x="605" y="673"/>
                    </a:lnTo>
                    <a:lnTo>
                      <a:pt x="603" y="673"/>
                    </a:lnTo>
                    <a:lnTo>
                      <a:pt x="601" y="673"/>
                    </a:lnTo>
                    <a:lnTo>
                      <a:pt x="600" y="673"/>
                    </a:lnTo>
                    <a:lnTo>
                      <a:pt x="598" y="673"/>
                    </a:lnTo>
                    <a:lnTo>
                      <a:pt x="598" y="671"/>
                    </a:lnTo>
                    <a:close/>
                    <a:moveTo>
                      <a:pt x="968" y="1053"/>
                    </a:moveTo>
                    <a:lnTo>
                      <a:pt x="968" y="1055"/>
                    </a:lnTo>
                    <a:lnTo>
                      <a:pt x="968" y="1056"/>
                    </a:lnTo>
                    <a:lnTo>
                      <a:pt x="967" y="1056"/>
                    </a:lnTo>
                    <a:lnTo>
                      <a:pt x="967" y="1058"/>
                    </a:lnTo>
                    <a:lnTo>
                      <a:pt x="967" y="1056"/>
                    </a:lnTo>
                    <a:lnTo>
                      <a:pt x="967" y="1058"/>
                    </a:lnTo>
                    <a:lnTo>
                      <a:pt x="967" y="1060"/>
                    </a:lnTo>
                    <a:lnTo>
                      <a:pt x="967" y="1058"/>
                    </a:lnTo>
                    <a:lnTo>
                      <a:pt x="967" y="1060"/>
                    </a:lnTo>
                    <a:lnTo>
                      <a:pt x="967" y="1058"/>
                    </a:lnTo>
                    <a:lnTo>
                      <a:pt x="965" y="1058"/>
                    </a:lnTo>
                    <a:lnTo>
                      <a:pt x="967" y="1058"/>
                    </a:lnTo>
                    <a:lnTo>
                      <a:pt x="967" y="1056"/>
                    </a:lnTo>
                    <a:lnTo>
                      <a:pt x="967" y="1058"/>
                    </a:lnTo>
                    <a:lnTo>
                      <a:pt x="967" y="1056"/>
                    </a:lnTo>
                    <a:lnTo>
                      <a:pt x="965" y="1056"/>
                    </a:lnTo>
                    <a:lnTo>
                      <a:pt x="965" y="1058"/>
                    </a:lnTo>
                    <a:lnTo>
                      <a:pt x="967" y="1058"/>
                    </a:lnTo>
                    <a:lnTo>
                      <a:pt x="965" y="1058"/>
                    </a:lnTo>
                    <a:lnTo>
                      <a:pt x="965" y="1056"/>
                    </a:lnTo>
                    <a:lnTo>
                      <a:pt x="965" y="1058"/>
                    </a:lnTo>
                    <a:lnTo>
                      <a:pt x="965" y="1056"/>
                    </a:lnTo>
                    <a:lnTo>
                      <a:pt x="965" y="1058"/>
                    </a:lnTo>
                    <a:lnTo>
                      <a:pt x="965" y="1056"/>
                    </a:lnTo>
                    <a:lnTo>
                      <a:pt x="967" y="1056"/>
                    </a:lnTo>
                    <a:lnTo>
                      <a:pt x="965" y="1056"/>
                    </a:lnTo>
                    <a:lnTo>
                      <a:pt x="965" y="1058"/>
                    </a:lnTo>
                    <a:lnTo>
                      <a:pt x="965" y="1056"/>
                    </a:lnTo>
                    <a:lnTo>
                      <a:pt x="965" y="1058"/>
                    </a:lnTo>
                    <a:lnTo>
                      <a:pt x="965" y="1056"/>
                    </a:lnTo>
                    <a:lnTo>
                      <a:pt x="965" y="1058"/>
                    </a:lnTo>
                    <a:lnTo>
                      <a:pt x="963" y="1058"/>
                    </a:lnTo>
                    <a:lnTo>
                      <a:pt x="965" y="1058"/>
                    </a:lnTo>
                    <a:lnTo>
                      <a:pt x="963" y="1058"/>
                    </a:lnTo>
                    <a:lnTo>
                      <a:pt x="965" y="1058"/>
                    </a:lnTo>
                    <a:lnTo>
                      <a:pt x="963" y="1058"/>
                    </a:lnTo>
                    <a:lnTo>
                      <a:pt x="963" y="1056"/>
                    </a:lnTo>
                    <a:lnTo>
                      <a:pt x="963" y="1058"/>
                    </a:lnTo>
                    <a:lnTo>
                      <a:pt x="965" y="1058"/>
                    </a:lnTo>
                    <a:lnTo>
                      <a:pt x="963" y="1058"/>
                    </a:lnTo>
                    <a:lnTo>
                      <a:pt x="965" y="1058"/>
                    </a:lnTo>
                    <a:lnTo>
                      <a:pt x="963" y="1058"/>
                    </a:lnTo>
                    <a:lnTo>
                      <a:pt x="963" y="1060"/>
                    </a:lnTo>
                    <a:lnTo>
                      <a:pt x="963" y="1058"/>
                    </a:lnTo>
                    <a:lnTo>
                      <a:pt x="963" y="1060"/>
                    </a:lnTo>
                    <a:lnTo>
                      <a:pt x="963" y="1058"/>
                    </a:lnTo>
                    <a:lnTo>
                      <a:pt x="963" y="1060"/>
                    </a:lnTo>
                    <a:lnTo>
                      <a:pt x="962" y="1060"/>
                    </a:lnTo>
                    <a:lnTo>
                      <a:pt x="962" y="1058"/>
                    </a:lnTo>
                    <a:lnTo>
                      <a:pt x="960" y="1058"/>
                    </a:lnTo>
                    <a:lnTo>
                      <a:pt x="960" y="1056"/>
                    </a:lnTo>
                    <a:lnTo>
                      <a:pt x="958" y="1056"/>
                    </a:lnTo>
                    <a:lnTo>
                      <a:pt x="960" y="1056"/>
                    </a:lnTo>
                    <a:lnTo>
                      <a:pt x="958" y="1056"/>
                    </a:lnTo>
                    <a:lnTo>
                      <a:pt x="958" y="1055"/>
                    </a:lnTo>
                    <a:lnTo>
                      <a:pt x="958" y="1053"/>
                    </a:lnTo>
                    <a:lnTo>
                      <a:pt x="957" y="1053"/>
                    </a:lnTo>
                    <a:lnTo>
                      <a:pt x="957" y="1051"/>
                    </a:lnTo>
                    <a:lnTo>
                      <a:pt x="957" y="1053"/>
                    </a:lnTo>
                    <a:lnTo>
                      <a:pt x="957" y="1051"/>
                    </a:lnTo>
                    <a:lnTo>
                      <a:pt x="957" y="1050"/>
                    </a:lnTo>
                    <a:lnTo>
                      <a:pt x="955" y="1050"/>
                    </a:lnTo>
                    <a:lnTo>
                      <a:pt x="953" y="1050"/>
                    </a:lnTo>
                    <a:lnTo>
                      <a:pt x="953" y="1048"/>
                    </a:lnTo>
                    <a:lnTo>
                      <a:pt x="953" y="1050"/>
                    </a:lnTo>
                    <a:lnTo>
                      <a:pt x="953" y="1048"/>
                    </a:lnTo>
                    <a:lnTo>
                      <a:pt x="953" y="1050"/>
                    </a:lnTo>
                    <a:lnTo>
                      <a:pt x="953" y="1048"/>
                    </a:lnTo>
                    <a:lnTo>
                      <a:pt x="952" y="1048"/>
                    </a:lnTo>
                    <a:lnTo>
                      <a:pt x="950" y="1048"/>
                    </a:lnTo>
                    <a:lnTo>
                      <a:pt x="950" y="1046"/>
                    </a:lnTo>
                    <a:lnTo>
                      <a:pt x="950" y="1045"/>
                    </a:lnTo>
                    <a:lnTo>
                      <a:pt x="948" y="1045"/>
                    </a:lnTo>
                    <a:lnTo>
                      <a:pt x="948" y="1043"/>
                    </a:lnTo>
                    <a:lnTo>
                      <a:pt x="947" y="1041"/>
                    </a:lnTo>
                    <a:lnTo>
                      <a:pt x="947" y="1040"/>
                    </a:lnTo>
                    <a:lnTo>
                      <a:pt x="945" y="1040"/>
                    </a:lnTo>
                    <a:lnTo>
                      <a:pt x="945" y="1038"/>
                    </a:lnTo>
                    <a:lnTo>
                      <a:pt x="945" y="1036"/>
                    </a:lnTo>
                    <a:lnTo>
                      <a:pt x="947" y="1036"/>
                    </a:lnTo>
                    <a:lnTo>
                      <a:pt x="947" y="1035"/>
                    </a:lnTo>
                    <a:lnTo>
                      <a:pt x="948" y="1035"/>
                    </a:lnTo>
                    <a:lnTo>
                      <a:pt x="950" y="1035"/>
                    </a:lnTo>
                    <a:lnTo>
                      <a:pt x="950" y="1033"/>
                    </a:lnTo>
                    <a:lnTo>
                      <a:pt x="950" y="1035"/>
                    </a:lnTo>
                    <a:lnTo>
                      <a:pt x="952" y="1035"/>
                    </a:lnTo>
                    <a:lnTo>
                      <a:pt x="952" y="1036"/>
                    </a:lnTo>
                    <a:lnTo>
                      <a:pt x="953" y="1036"/>
                    </a:lnTo>
                    <a:lnTo>
                      <a:pt x="955" y="1036"/>
                    </a:lnTo>
                    <a:lnTo>
                      <a:pt x="955" y="1038"/>
                    </a:lnTo>
                    <a:lnTo>
                      <a:pt x="955" y="1036"/>
                    </a:lnTo>
                    <a:lnTo>
                      <a:pt x="955" y="1038"/>
                    </a:lnTo>
                    <a:lnTo>
                      <a:pt x="957" y="1038"/>
                    </a:lnTo>
                    <a:lnTo>
                      <a:pt x="958" y="1038"/>
                    </a:lnTo>
                    <a:lnTo>
                      <a:pt x="957" y="1038"/>
                    </a:lnTo>
                    <a:lnTo>
                      <a:pt x="958" y="1038"/>
                    </a:lnTo>
                    <a:lnTo>
                      <a:pt x="960" y="1038"/>
                    </a:lnTo>
                    <a:lnTo>
                      <a:pt x="962" y="1038"/>
                    </a:lnTo>
                    <a:lnTo>
                      <a:pt x="962" y="1040"/>
                    </a:lnTo>
                    <a:lnTo>
                      <a:pt x="960" y="1040"/>
                    </a:lnTo>
                    <a:lnTo>
                      <a:pt x="960" y="1041"/>
                    </a:lnTo>
                    <a:lnTo>
                      <a:pt x="960" y="1040"/>
                    </a:lnTo>
                    <a:lnTo>
                      <a:pt x="960" y="1041"/>
                    </a:lnTo>
                    <a:lnTo>
                      <a:pt x="960" y="1040"/>
                    </a:lnTo>
                    <a:lnTo>
                      <a:pt x="962" y="1040"/>
                    </a:lnTo>
                    <a:lnTo>
                      <a:pt x="962" y="1038"/>
                    </a:lnTo>
                    <a:lnTo>
                      <a:pt x="963" y="1038"/>
                    </a:lnTo>
                    <a:lnTo>
                      <a:pt x="963" y="1036"/>
                    </a:lnTo>
                    <a:lnTo>
                      <a:pt x="963" y="1038"/>
                    </a:lnTo>
                    <a:lnTo>
                      <a:pt x="963" y="1040"/>
                    </a:lnTo>
                    <a:lnTo>
                      <a:pt x="963" y="1041"/>
                    </a:lnTo>
                    <a:lnTo>
                      <a:pt x="963" y="1043"/>
                    </a:lnTo>
                    <a:lnTo>
                      <a:pt x="963" y="1045"/>
                    </a:lnTo>
                    <a:lnTo>
                      <a:pt x="963" y="1046"/>
                    </a:lnTo>
                    <a:lnTo>
                      <a:pt x="963" y="1048"/>
                    </a:lnTo>
                    <a:lnTo>
                      <a:pt x="965" y="1048"/>
                    </a:lnTo>
                    <a:lnTo>
                      <a:pt x="963" y="1048"/>
                    </a:lnTo>
                    <a:lnTo>
                      <a:pt x="963" y="1050"/>
                    </a:lnTo>
                    <a:lnTo>
                      <a:pt x="965" y="1050"/>
                    </a:lnTo>
                    <a:lnTo>
                      <a:pt x="967" y="1050"/>
                    </a:lnTo>
                    <a:lnTo>
                      <a:pt x="967" y="1051"/>
                    </a:lnTo>
                    <a:lnTo>
                      <a:pt x="967" y="1053"/>
                    </a:lnTo>
                    <a:lnTo>
                      <a:pt x="968" y="1053"/>
                    </a:lnTo>
                    <a:close/>
                    <a:moveTo>
                      <a:pt x="88" y="542"/>
                    </a:moveTo>
                    <a:lnTo>
                      <a:pt x="88" y="540"/>
                    </a:lnTo>
                    <a:lnTo>
                      <a:pt x="88" y="542"/>
                    </a:lnTo>
                    <a:lnTo>
                      <a:pt x="87" y="542"/>
                    </a:lnTo>
                    <a:lnTo>
                      <a:pt x="85" y="542"/>
                    </a:lnTo>
                    <a:lnTo>
                      <a:pt x="85" y="540"/>
                    </a:lnTo>
                    <a:lnTo>
                      <a:pt x="85" y="538"/>
                    </a:lnTo>
                    <a:lnTo>
                      <a:pt x="85" y="537"/>
                    </a:lnTo>
                    <a:lnTo>
                      <a:pt x="87" y="537"/>
                    </a:lnTo>
                    <a:lnTo>
                      <a:pt x="87" y="535"/>
                    </a:lnTo>
                    <a:lnTo>
                      <a:pt x="88" y="535"/>
                    </a:lnTo>
                    <a:lnTo>
                      <a:pt x="90" y="533"/>
                    </a:lnTo>
                    <a:lnTo>
                      <a:pt x="90" y="532"/>
                    </a:lnTo>
                    <a:lnTo>
                      <a:pt x="92" y="530"/>
                    </a:lnTo>
                    <a:lnTo>
                      <a:pt x="92" y="528"/>
                    </a:lnTo>
                    <a:lnTo>
                      <a:pt x="93" y="528"/>
                    </a:lnTo>
                    <a:lnTo>
                      <a:pt x="95" y="528"/>
                    </a:lnTo>
                    <a:lnTo>
                      <a:pt x="95" y="527"/>
                    </a:lnTo>
                    <a:lnTo>
                      <a:pt x="97" y="527"/>
                    </a:lnTo>
                    <a:lnTo>
                      <a:pt x="98" y="527"/>
                    </a:lnTo>
                    <a:lnTo>
                      <a:pt x="100" y="527"/>
                    </a:lnTo>
                    <a:lnTo>
                      <a:pt x="100" y="525"/>
                    </a:lnTo>
                    <a:lnTo>
                      <a:pt x="102" y="525"/>
                    </a:lnTo>
                    <a:lnTo>
                      <a:pt x="103" y="525"/>
                    </a:lnTo>
                    <a:lnTo>
                      <a:pt x="105" y="525"/>
                    </a:lnTo>
                    <a:lnTo>
                      <a:pt x="107" y="525"/>
                    </a:lnTo>
                    <a:lnTo>
                      <a:pt x="108" y="525"/>
                    </a:lnTo>
                    <a:lnTo>
                      <a:pt x="108" y="523"/>
                    </a:lnTo>
                    <a:lnTo>
                      <a:pt x="110" y="523"/>
                    </a:lnTo>
                    <a:lnTo>
                      <a:pt x="112" y="523"/>
                    </a:lnTo>
                    <a:lnTo>
                      <a:pt x="112" y="522"/>
                    </a:lnTo>
                    <a:lnTo>
                      <a:pt x="113" y="522"/>
                    </a:lnTo>
                    <a:lnTo>
                      <a:pt x="115" y="522"/>
                    </a:lnTo>
                    <a:lnTo>
                      <a:pt x="117" y="522"/>
                    </a:lnTo>
                    <a:lnTo>
                      <a:pt x="118" y="522"/>
                    </a:lnTo>
                    <a:lnTo>
                      <a:pt x="118" y="523"/>
                    </a:lnTo>
                    <a:lnTo>
                      <a:pt x="120" y="523"/>
                    </a:lnTo>
                    <a:lnTo>
                      <a:pt x="120" y="525"/>
                    </a:lnTo>
                    <a:lnTo>
                      <a:pt x="122" y="525"/>
                    </a:lnTo>
                    <a:lnTo>
                      <a:pt x="123" y="525"/>
                    </a:lnTo>
                    <a:lnTo>
                      <a:pt x="123" y="527"/>
                    </a:lnTo>
                    <a:lnTo>
                      <a:pt x="125" y="527"/>
                    </a:lnTo>
                    <a:lnTo>
                      <a:pt x="125" y="528"/>
                    </a:lnTo>
                    <a:lnTo>
                      <a:pt x="125" y="530"/>
                    </a:lnTo>
                    <a:lnTo>
                      <a:pt x="125" y="532"/>
                    </a:lnTo>
                    <a:lnTo>
                      <a:pt x="123" y="532"/>
                    </a:lnTo>
                    <a:lnTo>
                      <a:pt x="123" y="530"/>
                    </a:lnTo>
                    <a:lnTo>
                      <a:pt x="122" y="530"/>
                    </a:lnTo>
                    <a:lnTo>
                      <a:pt x="120" y="532"/>
                    </a:lnTo>
                    <a:lnTo>
                      <a:pt x="118" y="532"/>
                    </a:lnTo>
                    <a:lnTo>
                      <a:pt x="118" y="533"/>
                    </a:lnTo>
                    <a:lnTo>
                      <a:pt x="117" y="533"/>
                    </a:lnTo>
                    <a:lnTo>
                      <a:pt x="117" y="532"/>
                    </a:lnTo>
                    <a:lnTo>
                      <a:pt x="117" y="530"/>
                    </a:lnTo>
                    <a:lnTo>
                      <a:pt x="117" y="528"/>
                    </a:lnTo>
                    <a:lnTo>
                      <a:pt x="115" y="528"/>
                    </a:lnTo>
                    <a:lnTo>
                      <a:pt x="115" y="527"/>
                    </a:lnTo>
                    <a:lnTo>
                      <a:pt x="113" y="527"/>
                    </a:lnTo>
                    <a:lnTo>
                      <a:pt x="115" y="527"/>
                    </a:lnTo>
                    <a:lnTo>
                      <a:pt x="115" y="528"/>
                    </a:lnTo>
                    <a:lnTo>
                      <a:pt x="113" y="528"/>
                    </a:lnTo>
                    <a:lnTo>
                      <a:pt x="113" y="530"/>
                    </a:lnTo>
                    <a:lnTo>
                      <a:pt x="112" y="530"/>
                    </a:lnTo>
                    <a:lnTo>
                      <a:pt x="110" y="530"/>
                    </a:lnTo>
                    <a:lnTo>
                      <a:pt x="108" y="530"/>
                    </a:lnTo>
                    <a:lnTo>
                      <a:pt x="108" y="532"/>
                    </a:lnTo>
                    <a:lnTo>
                      <a:pt x="110" y="532"/>
                    </a:lnTo>
                    <a:lnTo>
                      <a:pt x="112" y="532"/>
                    </a:lnTo>
                    <a:lnTo>
                      <a:pt x="112" y="533"/>
                    </a:lnTo>
                    <a:lnTo>
                      <a:pt x="110" y="533"/>
                    </a:lnTo>
                    <a:lnTo>
                      <a:pt x="110" y="535"/>
                    </a:lnTo>
                    <a:lnTo>
                      <a:pt x="110" y="533"/>
                    </a:lnTo>
                    <a:lnTo>
                      <a:pt x="108" y="533"/>
                    </a:lnTo>
                    <a:lnTo>
                      <a:pt x="107" y="533"/>
                    </a:lnTo>
                    <a:lnTo>
                      <a:pt x="107" y="535"/>
                    </a:lnTo>
                    <a:lnTo>
                      <a:pt x="108" y="535"/>
                    </a:lnTo>
                    <a:lnTo>
                      <a:pt x="108" y="533"/>
                    </a:lnTo>
                    <a:lnTo>
                      <a:pt x="108" y="535"/>
                    </a:lnTo>
                    <a:lnTo>
                      <a:pt x="107" y="535"/>
                    </a:lnTo>
                    <a:lnTo>
                      <a:pt x="108" y="535"/>
                    </a:lnTo>
                    <a:lnTo>
                      <a:pt x="108" y="537"/>
                    </a:lnTo>
                    <a:lnTo>
                      <a:pt x="108" y="538"/>
                    </a:lnTo>
                    <a:lnTo>
                      <a:pt x="107" y="538"/>
                    </a:lnTo>
                    <a:lnTo>
                      <a:pt x="107" y="540"/>
                    </a:lnTo>
                    <a:lnTo>
                      <a:pt x="107" y="542"/>
                    </a:lnTo>
                    <a:lnTo>
                      <a:pt x="105" y="542"/>
                    </a:lnTo>
                    <a:lnTo>
                      <a:pt x="103" y="542"/>
                    </a:lnTo>
                    <a:lnTo>
                      <a:pt x="105" y="542"/>
                    </a:lnTo>
                    <a:lnTo>
                      <a:pt x="105" y="540"/>
                    </a:lnTo>
                    <a:lnTo>
                      <a:pt x="103" y="540"/>
                    </a:lnTo>
                    <a:lnTo>
                      <a:pt x="103" y="538"/>
                    </a:lnTo>
                    <a:lnTo>
                      <a:pt x="103" y="540"/>
                    </a:lnTo>
                    <a:lnTo>
                      <a:pt x="103" y="538"/>
                    </a:lnTo>
                    <a:lnTo>
                      <a:pt x="102" y="538"/>
                    </a:lnTo>
                    <a:lnTo>
                      <a:pt x="102" y="540"/>
                    </a:lnTo>
                    <a:lnTo>
                      <a:pt x="102" y="538"/>
                    </a:lnTo>
                    <a:lnTo>
                      <a:pt x="102" y="540"/>
                    </a:lnTo>
                    <a:lnTo>
                      <a:pt x="102" y="542"/>
                    </a:lnTo>
                    <a:lnTo>
                      <a:pt x="100" y="542"/>
                    </a:lnTo>
                    <a:lnTo>
                      <a:pt x="102" y="542"/>
                    </a:lnTo>
                    <a:lnTo>
                      <a:pt x="102" y="543"/>
                    </a:lnTo>
                    <a:lnTo>
                      <a:pt x="100" y="543"/>
                    </a:lnTo>
                    <a:lnTo>
                      <a:pt x="100" y="542"/>
                    </a:lnTo>
                    <a:lnTo>
                      <a:pt x="100" y="543"/>
                    </a:lnTo>
                    <a:lnTo>
                      <a:pt x="98" y="543"/>
                    </a:lnTo>
                    <a:lnTo>
                      <a:pt x="98" y="545"/>
                    </a:lnTo>
                    <a:lnTo>
                      <a:pt x="97" y="545"/>
                    </a:lnTo>
                    <a:lnTo>
                      <a:pt x="98" y="545"/>
                    </a:lnTo>
                    <a:lnTo>
                      <a:pt x="97" y="545"/>
                    </a:lnTo>
                    <a:lnTo>
                      <a:pt x="95" y="545"/>
                    </a:lnTo>
                    <a:lnTo>
                      <a:pt x="95" y="547"/>
                    </a:lnTo>
                    <a:lnTo>
                      <a:pt x="95" y="545"/>
                    </a:lnTo>
                    <a:lnTo>
                      <a:pt x="95" y="547"/>
                    </a:lnTo>
                    <a:lnTo>
                      <a:pt x="93" y="547"/>
                    </a:lnTo>
                    <a:lnTo>
                      <a:pt x="93" y="545"/>
                    </a:lnTo>
                    <a:lnTo>
                      <a:pt x="92" y="545"/>
                    </a:lnTo>
                    <a:lnTo>
                      <a:pt x="90" y="545"/>
                    </a:lnTo>
                    <a:lnTo>
                      <a:pt x="90" y="547"/>
                    </a:lnTo>
                    <a:lnTo>
                      <a:pt x="90" y="545"/>
                    </a:lnTo>
                    <a:lnTo>
                      <a:pt x="90" y="543"/>
                    </a:lnTo>
                    <a:lnTo>
                      <a:pt x="88" y="543"/>
                    </a:lnTo>
                    <a:lnTo>
                      <a:pt x="88" y="545"/>
                    </a:lnTo>
                    <a:lnTo>
                      <a:pt x="88" y="543"/>
                    </a:lnTo>
                    <a:lnTo>
                      <a:pt x="88" y="542"/>
                    </a:lnTo>
                    <a:close/>
                    <a:moveTo>
                      <a:pt x="1093" y="1176"/>
                    </a:moveTo>
                    <a:lnTo>
                      <a:pt x="1094" y="1176"/>
                    </a:lnTo>
                    <a:lnTo>
                      <a:pt x="1094" y="1174"/>
                    </a:lnTo>
                    <a:lnTo>
                      <a:pt x="1094" y="1173"/>
                    </a:lnTo>
                    <a:lnTo>
                      <a:pt x="1096" y="1173"/>
                    </a:lnTo>
                    <a:lnTo>
                      <a:pt x="1094" y="1173"/>
                    </a:lnTo>
                    <a:lnTo>
                      <a:pt x="1094" y="1171"/>
                    </a:lnTo>
                    <a:lnTo>
                      <a:pt x="1094" y="1169"/>
                    </a:lnTo>
                    <a:lnTo>
                      <a:pt x="1094" y="1168"/>
                    </a:lnTo>
                    <a:lnTo>
                      <a:pt x="1094" y="1166"/>
                    </a:lnTo>
                    <a:lnTo>
                      <a:pt x="1096" y="1166"/>
                    </a:lnTo>
                    <a:lnTo>
                      <a:pt x="1094" y="1166"/>
                    </a:lnTo>
                    <a:lnTo>
                      <a:pt x="1096" y="1166"/>
                    </a:lnTo>
                    <a:lnTo>
                      <a:pt x="1094" y="1166"/>
                    </a:lnTo>
                    <a:lnTo>
                      <a:pt x="1096" y="1166"/>
                    </a:lnTo>
                    <a:lnTo>
                      <a:pt x="1094" y="1166"/>
                    </a:lnTo>
                    <a:lnTo>
                      <a:pt x="1094" y="1164"/>
                    </a:lnTo>
                    <a:lnTo>
                      <a:pt x="1096" y="1164"/>
                    </a:lnTo>
                    <a:lnTo>
                      <a:pt x="1094" y="1164"/>
                    </a:lnTo>
                    <a:lnTo>
                      <a:pt x="1094" y="1163"/>
                    </a:lnTo>
                    <a:lnTo>
                      <a:pt x="1093" y="1163"/>
                    </a:lnTo>
                    <a:lnTo>
                      <a:pt x="1093" y="1164"/>
                    </a:lnTo>
                    <a:lnTo>
                      <a:pt x="1091" y="1164"/>
                    </a:lnTo>
                    <a:lnTo>
                      <a:pt x="1091" y="1163"/>
                    </a:lnTo>
                    <a:lnTo>
                      <a:pt x="1091" y="1164"/>
                    </a:lnTo>
                    <a:lnTo>
                      <a:pt x="1091" y="1163"/>
                    </a:lnTo>
                    <a:lnTo>
                      <a:pt x="1091" y="1161"/>
                    </a:lnTo>
                    <a:lnTo>
                      <a:pt x="1093" y="1161"/>
                    </a:lnTo>
                    <a:lnTo>
                      <a:pt x="1093" y="1159"/>
                    </a:lnTo>
                    <a:lnTo>
                      <a:pt x="1094" y="1159"/>
                    </a:lnTo>
                    <a:lnTo>
                      <a:pt x="1096" y="1159"/>
                    </a:lnTo>
                    <a:lnTo>
                      <a:pt x="1096" y="1158"/>
                    </a:lnTo>
                    <a:lnTo>
                      <a:pt x="1098" y="1158"/>
                    </a:lnTo>
                    <a:lnTo>
                      <a:pt x="1098" y="1156"/>
                    </a:lnTo>
                    <a:lnTo>
                      <a:pt x="1099" y="1156"/>
                    </a:lnTo>
                    <a:lnTo>
                      <a:pt x="1101" y="1156"/>
                    </a:lnTo>
                    <a:lnTo>
                      <a:pt x="1101" y="1154"/>
                    </a:lnTo>
                    <a:lnTo>
                      <a:pt x="1103" y="1154"/>
                    </a:lnTo>
                    <a:lnTo>
                      <a:pt x="1103" y="1153"/>
                    </a:lnTo>
                    <a:lnTo>
                      <a:pt x="1104" y="1153"/>
                    </a:lnTo>
                    <a:lnTo>
                      <a:pt x="1104" y="1151"/>
                    </a:lnTo>
                    <a:lnTo>
                      <a:pt x="1106" y="1151"/>
                    </a:lnTo>
                    <a:lnTo>
                      <a:pt x="1106" y="1149"/>
                    </a:lnTo>
                    <a:lnTo>
                      <a:pt x="1106" y="1148"/>
                    </a:lnTo>
                    <a:lnTo>
                      <a:pt x="1108" y="1148"/>
                    </a:lnTo>
                    <a:lnTo>
                      <a:pt x="1108" y="1146"/>
                    </a:lnTo>
                    <a:lnTo>
                      <a:pt x="1108" y="1144"/>
                    </a:lnTo>
                    <a:lnTo>
                      <a:pt x="1108" y="1143"/>
                    </a:lnTo>
                    <a:lnTo>
                      <a:pt x="1109" y="1143"/>
                    </a:lnTo>
                    <a:lnTo>
                      <a:pt x="1108" y="1143"/>
                    </a:lnTo>
                    <a:lnTo>
                      <a:pt x="1108" y="1141"/>
                    </a:lnTo>
                    <a:lnTo>
                      <a:pt x="1108" y="1139"/>
                    </a:lnTo>
                    <a:lnTo>
                      <a:pt x="1106" y="1139"/>
                    </a:lnTo>
                    <a:lnTo>
                      <a:pt x="1106" y="1138"/>
                    </a:lnTo>
                    <a:lnTo>
                      <a:pt x="1106" y="1136"/>
                    </a:lnTo>
                    <a:lnTo>
                      <a:pt x="1104" y="1136"/>
                    </a:lnTo>
                    <a:lnTo>
                      <a:pt x="1104" y="1134"/>
                    </a:lnTo>
                    <a:lnTo>
                      <a:pt x="1103" y="1134"/>
                    </a:lnTo>
                    <a:lnTo>
                      <a:pt x="1103" y="1133"/>
                    </a:lnTo>
                    <a:lnTo>
                      <a:pt x="1101" y="1133"/>
                    </a:lnTo>
                    <a:lnTo>
                      <a:pt x="1099" y="1133"/>
                    </a:lnTo>
                    <a:lnTo>
                      <a:pt x="1101" y="1133"/>
                    </a:lnTo>
                    <a:lnTo>
                      <a:pt x="1101" y="1131"/>
                    </a:lnTo>
                    <a:lnTo>
                      <a:pt x="1103" y="1131"/>
                    </a:lnTo>
                    <a:lnTo>
                      <a:pt x="1103" y="1129"/>
                    </a:lnTo>
                    <a:lnTo>
                      <a:pt x="1104" y="1129"/>
                    </a:lnTo>
                    <a:lnTo>
                      <a:pt x="1104" y="1128"/>
                    </a:lnTo>
                    <a:lnTo>
                      <a:pt x="1106" y="1128"/>
                    </a:lnTo>
                    <a:lnTo>
                      <a:pt x="1106" y="1126"/>
                    </a:lnTo>
                    <a:lnTo>
                      <a:pt x="1108" y="1126"/>
                    </a:lnTo>
                    <a:lnTo>
                      <a:pt x="1109" y="1126"/>
                    </a:lnTo>
                    <a:lnTo>
                      <a:pt x="1109" y="1124"/>
                    </a:lnTo>
                    <a:lnTo>
                      <a:pt x="1111" y="1124"/>
                    </a:lnTo>
                    <a:lnTo>
                      <a:pt x="1111" y="1126"/>
                    </a:lnTo>
                    <a:lnTo>
                      <a:pt x="1111" y="1128"/>
                    </a:lnTo>
                    <a:lnTo>
                      <a:pt x="1111" y="1129"/>
                    </a:lnTo>
                    <a:lnTo>
                      <a:pt x="1111" y="1131"/>
                    </a:lnTo>
                    <a:lnTo>
                      <a:pt x="1111" y="1133"/>
                    </a:lnTo>
                    <a:lnTo>
                      <a:pt x="1111" y="1134"/>
                    </a:lnTo>
                    <a:lnTo>
                      <a:pt x="1111" y="1136"/>
                    </a:lnTo>
                    <a:lnTo>
                      <a:pt x="1111" y="1138"/>
                    </a:lnTo>
                    <a:lnTo>
                      <a:pt x="1111" y="1139"/>
                    </a:lnTo>
                    <a:lnTo>
                      <a:pt x="1111" y="1141"/>
                    </a:lnTo>
                    <a:lnTo>
                      <a:pt x="1113" y="1141"/>
                    </a:lnTo>
                    <a:lnTo>
                      <a:pt x="1113" y="1143"/>
                    </a:lnTo>
                    <a:lnTo>
                      <a:pt x="1114" y="1143"/>
                    </a:lnTo>
                    <a:lnTo>
                      <a:pt x="1114" y="1144"/>
                    </a:lnTo>
                    <a:lnTo>
                      <a:pt x="1116" y="1144"/>
                    </a:lnTo>
                    <a:lnTo>
                      <a:pt x="1118" y="1144"/>
                    </a:lnTo>
                    <a:lnTo>
                      <a:pt x="1118" y="1146"/>
                    </a:lnTo>
                    <a:lnTo>
                      <a:pt x="1118" y="1148"/>
                    </a:lnTo>
                    <a:lnTo>
                      <a:pt x="1118" y="1149"/>
                    </a:lnTo>
                    <a:lnTo>
                      <a:pt x="1116" y="1149"/>
                    </a:lnTo>
                    <a:lnTo>
                      <a:pt x="1116" y="1151"/>
                    </a:lnTo>
                    <a:lnTo>
                      <a:pt x="1116" y="1153"/>
                    </a:lnTo>
                    <a:lnTo>
                      <a:pt x="1114" y="1153"/>
                    </a:lnTo>
                    <a:lnTo>
                      <a:pt x="1114" y="1154"/>
                    </a:lnTo>
                    <a:lnTo>
                      <a:pt x="1114" y="1156"/>
                    </a:lnTo>
                    <a:lnTo>
                      <a:pt x="1113" y="1156"/>
                    </a:lnTo>
                    <a:lnTo>
                      <a:pt x="1113" y="1158"/>
                    </a:lnTo>
                    <a:lnTo>
                      <a:pt x="1113" y="1159"/>
                    </a:lnTo>
                    <a:lnTo>
                      <a:pt x="1111" y="1159"/>
                    </a:lnTo>
                    <a:lnTo>
                      <a:pt x="1111" y="1161"/>
                    </a:lnTo>
                    <a:lnTo>
                      <a:pt x="1111" y="1163"/>
                    </a:lnTo>
                    <a:lnTo>
                      <a:pt x="1109" y="1163"/>
                    </a:lnTo>
                    <a:lnTo>
                      <a:pt x="1109" y="1164"/>
                    </a:lnTo>
                    <a:lnTo>
                      <a:pt x="1109" y="1166"/>
                    </a:lnTo>
                    <a:lnTo>
                      <a:pt x="1108" y="1166"/>
                    </a:lnTo>
                    <a:lnTo>
                      <a:pt x="1108" y="1168"/>
                    </a:lnTo>
                    <a:lnTo>
                      <a:pt x="1108" y="1169"/>
                    </a:lnTo>
                    <a:lnTo>
                      <a:pt x="1108" y="1171"/>
                    </a:lnTo>
                    <a:lnTo>
                      <a:pt x="1106" y="1171"/>
                    </a:lnTo>
                    <a:lnTo>
                      <a:pt x="1106" y="1173"/>
                    </a:lnTo>
                    <a:lnTo>
                      <a:pt x="1106" y="1174"/>
                    </a:lnTo>
                    <a:lnTo>
                      <a:pt x="1104" y="1174"/>
                    </a:lnTo>
                    <a:lnTo>
                      <a:pt x="1104" y="1176"/>
                    </a:lnTo>
                    <a:lnTo>
                      <a:pt x="1104" y="1178"/>
                    </a:lnTo>
                    <a:lnTo>
                      <a:pt x="1103" y="1178"/>
                    </a:lnTo>
                    <a:lnTo>
                      <a:pt x="1103" y="1179"/>
                    </a:lnTo>
                    <a:lnTo>
                      <a:pt x="1103" y="1181"/>
                    </a:lnTo>
                    <a:lnTo>
                      <a:pt x="1101" y="1181"/>
                    </a:lnTo>
                    <a:lnTo>
                      <a:pt x="1101" y="1183"/>
                    </a:lnTo>
                    <a:lnTo>
                      <a:pt x="1101" y="1184"/>
                    </a:lnTo>
                    <a:lnTo>
                      <a:pt x="1101" y="1186"/>
                    </a:lnTo>
                    <a:lnTo>
                      <a:pt x="1099" y="1186"/>
                    </a:lnTo>
                    <a:lnTo>
                      <a:pt x="1099" y="1188"/>
                    </a:lnTo>
                    <a:lnTo>
                      <a:pt x="1099" y="1189"/>
                    </a:lnTo>
                    <a:lnTo>
                      <a:pt x="1098" y="1189"/>
                    </a:lnTo>
                    <a:lnTo>
                      <a:pt x="1098" y="1191"/>
                    </a:lnTo>
                    <a:lnTo>
                      <a:pt x="1098" y="1193"/>
                    </a:lnTo>
                    <a:lnTo>
                      <a:pt x="1098" y="1194"/>
                    </a:lnTo>
                    <a:lnTo>
                      <a:pt x="1098" y="1196"/>
                    </a:lnTo>
                    <a:lnTo>
                      <a:pt x="1098" y="1197"/>
                    </a:lnTo>
                    <a:lnTo>
                      <a:pt x="1098" y="1199"/>
                    </a:lnTo>
                    <a:lnTo>
                      <a:pt x="1098" y="1201"/>
                    </a:lnTo>
                    <a:lnTo>
                      <a:pt x="1098" y="1202"/>
                    </a:lnTo>
                    <a:lnTo>
                      <a:pt x="1098" y="1204"/>
                    </a:lnTo>
                    <a:lnTo>
                      <a:pt x="1096" y="1204"/>
                    </a:lnTo>
                    <a:lnTo>
                      <a:pt x="1094" y="1204"/>
                    </a:lnTo>
                    <a:lnTo>
                      <a:pt x="1093" y="1204"/>
                    </a:lnTo>
                    <a:lnTo>
                      <a:pt x="1093" y="1202"/>
                    </a:lnTo>
                    <a:lnTo>
                      <a:pt x="1093" y="1201"/>
                    </a:lnTo>
                    <a:lnTo>
                      <a:pt x="1091" y="1201"/>
                    </a:lnTo>
                    <a:lnTo>
                      <a:pt x="1091" y="1199"/>
                    </a:lnTo>
                    <a:lnTo>
                      <a:pt x="1091" y="1197"/>
                    </a:lnTo>
                    <a:lnTo>
                      <a:pt x="1091" y="1196"/>
                    </a:lnTo>
                    <a:lnTo>
                      <a:pt x="1089" y="1196"/>
                    </a:lnTo>
                    <a:lnTo>
                      <a:pt x="1091" y="1196"/>
                    </a:lnTo>
                    <a:lnTo>
                      <a:pt x="1089" y="1196"/>
                    </a:lnTo>
                    <a:lnTo>
                      <a:pt x="1089" y="1194"/>
                    </a:lnTo>
                    <a:lnTo>
                      <a:pt x="1091" y="1194"/>
                    </a:lnTo>
                    <a:lnTo>
                      <a:pt x="1089" y="1194"/>
                    </a:lnTo>
                    <a:lnTo>
                      <a:pt x="1089" y="1193"/>
                    </a:lnTo>
                    <a:lnTo>
                      <a:pt x="1089" y="1191"/>
                    </a:lnTo>
                    <a:lnTo>
                      <a:pt x="1088" y="1191"/>
                    </a:lnTo>
                    <a:lnTo>
                      <a:pt x="1089" y="1191"/>
                    </a:lnTo>
                    <a:lnTo>
                      <a:pt x="1088" y="1191"/>
                    </a:lnTo>
                    <a:lnTo>
                      <a:pt x="1088" y="1189"/>
                    </a:lnTo>
                    <a:lnTo>
                      <a:pt x="1089" y="1189"/>
                    </a:lnTo>
                    <a:lnTo>
                      <a:pt x="1088" y="1189"/>
                    </a:lnTo>
                    <a:lnTo>
                      <a:pt x="1088" y="1188"/>
                    </a:lnTo>
                    <a:lnTo>
                      <a:pt x="1088" y="1189"/>
                    </a:lnTo>
                    <a:lnTo>
                      <a:pt x="1088" y="1188"/>
                    </a:lnTo>
                    <a:lnTo>
                      <a:pt x="1088" y="1189"/>
                    </a:lnTo>
                    <a:lnTo>
                      <a:pt x="1088" y="1188"/>
                    </a:lnTo>
                    <a:lnTo>
                      <a:pt x="1088" y="1186"/>
                    </a:lnTo>
                    <a:lnTo>
                      <a:pt x="1088" y="1188"/>
                    </a:lnTo>
                    <a:lnTo>
                      <a:pt x="1088" y="1186"/>
                    </a:lnTo>
                    <a:lnTo>
                      <a:pt x="1089" y="1186"/>
                    </a:lnTo>
                    <a:lnTo>
                      <a:pt x="1089" y="1184"/>
                    </a:lnTo>
                    <a:lnTo>
                      <a:pt x="1091" y="1184"/>
                    </a:lnTo>
                    <a:lnTo>
                      <a:pt x="1091" y="1183"/>
                    </a:lnTo>
                    <a:lnTo>
                      <a:pt x="1091" y="1181"/>
                    </a:lnTo>
                    <a:lnTo>
                      <a:pt x="1091" y="1179"/>
                    </a:lnTo>
                    <a:lnTo>
                      <a:pt x="1091" y="1178"/>
                    </a:lnTo>
                    <a:lnTo>
                      <a:pt x="1093" y="1178"/>
                    </a:lnTo>
                    <a:lnTo>
                      <a:pt x="1093" y="1176"/>
                    </a:lnTo>
                    <a:close/>
                    <a:moveTo>
                      <a:pt x="1118" y="1350"/>
                    </a:moveTo>
                    <a:lnTo>
                      <a:pt x="1119" y="1350"/>
                    </a:lnTo>
                    <a:lnTo>
                      <a:pt x="1118" y="1350"/>
                    </a:lnTo>
                    <a:lnTo>
                      <a:pt x="1118" y="1352"/>
                    </a:lnTo>
                    <a:lnTo>
                      <a:pt x="1119" y="1352"/>
                    </a:lnTo>
                    <a:lnTo>
                      <a:pt x="1119" y="1354"/>
                    </a:lnTo>
                    <a:lnTo>
                      <a:pt x="1121" y="1354"/>
                    </a:lnTo>
                    <a:lnTo>
                      <a:pt x="1119" y="1354"/>
                    </a:lnTo>
                    <a:lnTo>
                      <a:pt x="1121" y="1354"/>
                    </a:lnTo>
                    <a:lnTo>
                      <a:pt x="1119" y="1355"/>
                    </a:lnTo>
                    <a:lnTo>
                      <a:pt x="1121" y="1355"/>
                    </a:lnTo>
                    <a:lnTo>
                      <a:pt x="1121" y="1354"/>
                    </a:lnTo>
                    <a:lnTo>
                      <a:pt x="1119" y="1354"/>
                    </a:lnTo>
                    <a:lnTo>
                      <a:pt x="1121" y="1354"/>
                    </a:lnTo>
                    <a:lnTo>
                      <a:pt x="1121" y="1355"/>
                    </a:lnTo>
                    <a:lnTo>
                      <a:pt x="1119" y="1355"/>
                    </a:lnTo>
                    <a:lnTo>
                      <a:pt x="1121" y="1355"/>
                    </a:lnTo>
                    <a:lnTo>
                      <a:pt x="1119" y="1355"/>
                    </a:lnTo>
                    <a:lnTo>
                      <a:pt x="1119" y="1354"/>
                    </a:lnTo>
                    <a:lnTo>
                      <a:pt x="1118" y="1354"/>
                    </a:lnTo>
                    <a:lnTo>
                      <a:pt x="1119" y="1354"/>
                    </a:lnTo>
                    <a:lnTo>
                      <a:pt x="1119" y="1355"/>
                    </a:lnTo>
                    <a:lnTo>
                      <a:pt x="1119" y="1357"/>
                    </a:lnTo>
                    <a:lnTo>
                      <a:pt x="1118" y="1357"/>
                    </a:lnTo>
                    <a:lnTo>
                      <a:pt x="1118" y="1359"/>
                    </a:lnTo>
                    <a:lnTo>
                      <a:pt x="1118" y="1357"/>
                    </a:lnTo>
                    <a:lnTo>
                      <a:pt x="1116" y="1357"/>
                    </a:lnTo>
                    <a:lnTo>
                      <a:pt x="1118" y="1357"/>
                    </a:lnTo>
                    <a:lnTo>
                      <a:pt x="1118" y="1359"/>
                    </a:lnTo>
                    <a:lnTo>
                      <a:pt x="1116" y="1359"/>
                    </a:lnTo>
                    <a:lnTo>
                      <a:pt x="1118" y="1359"/>
                    </a:lnTo>
                    <a:lnTo>
                      <a:pt x="1118" y="1357"/>
                    </a:lnTo>
                    <a:lnTo>
                      <a:pt x="1119" y="1357"/>
                    </a:lnTo>
                    <a:lnTo>
                      <a:pt x="1119" y="1355"/>
                    </a:lnTo>
                    <a:lnTo>
                      <a:pt x="1121" y="1355"/>
                    </a:lnTo>
                    <a:lnTo>
                      <a:pt x="1121" y="1357"/>
                    </a:lnTo>
                    <a:lnTo>
                      <a:pt x="1121" y="1359"/>
                    </a:lnTo>
                    <a:lnTo>
                      <a:pt x="1121" y="1360"/>
                    </a:lnTo>
                    <a:lnTo>
                      <a:pt x="1121" y="1362"/>
                    </a:lnTo>
                    <a:lnTo>
                      <a:pt x="1123" y="1362"/>
                    </a:lnTo>
                    <a:lnTo>
                      <a:pt x="1123" y="1364"/>
                    </a:lnTo>
                    <a:lnTo>
                      <a:pt x="1121" y="1364"/>
                    </a:lnTo>
                    <a:lnTo>
                      <a:pt x="1123" y="1364"/>
                    </a:lnTo>
                    <a:lnTo>
                      <a:pt x="1121" y="1364"/>
                    </a:lnTo>
                    <a:lnTo>
                      <a:pt x="1121" y="1365"/>
                    </a:lnTo>
                    <a:lnTo>
                      <a:pt x="1123" y="1365"/>
                    </a:lnTo>
                    <a:lnTo>
                      <a:pt x="1123" y="1364"/>
                    </a:lnTo>
                    <a:lnTo>
                      <a:pt x="1123" y="1365"/>
                    </a:lnTo>
                    <a:lnTo>
                      <a:pt x="1123" y="1364"/>
                    </a:lnTo>
                    <a:lnTo>
                      <a:pt x="1123" y="1362"/>
                    </a:lnTo>
                    <a:lnTo>
                      <a:pt x="1123" y="1364"/>
                    </a:lnTo>
                    <a:lnTo>
                      <a:pt x="1123" y="1362"/>
                    </a:lnTo>
                    <a:lnTo>
                      <a:pt x="1123" y="1360"/>
                    </a:lnTo>
                    <a:lnTo>
                      <a:pt x="1123" y="1362"/>
                    </a:lnTo>
                    <a:lnTo>
                      <a:pt x="1123" y="1360"/>
                    </a:lnTo>
                    <a:lnTo>
                      <a:pt x="1123" y="1362"/>
                    </a:lnTo>
                    <a:lnTo>
                      <a:pt x="1123" y="1364"/>
                    </a:lnTo>
                    <a:lnTo>
                      <a:pt x="1123" y="1365"/>
                    </a:lnTo>
                    <a:lnTo>
                      <a:pt x="1123" y="1367"/>
                    </a:lnTo>
                    <a:lnTo>
                      <a:pt x="1123" y="1368"/>
                    </a:lnTo>
                    <a:lnTo>
                      <a:pt x="1124" y="1368"/>
                    </a:lnTo>
                    <a:lnTo>
                      <a:pt x="1124" y="1370"/>
                    </a:lnTo>
                    <a:lnTo>
                      <a:pt x="1124" y="1372"/>
                    </a:lnTo>
                    <a:lnTo>
                      <a:pt x="1126" y="1372"/>
                    </a:lnTo>
                    <a:lnTo>
                      <a:pt x="1126" y="1373"/>
                    </a:lnTo>
                    <a:lnTo>
                      <a:pt x="1126" y="1372"/>
                    </a:lnTo>
                    <a:lnTo>
                      <a:pt x="1126" y="1373"/>
                    </a:lnTo>
                    <a:lnTo>
                      <a:pt x="1128" y="1373"/>
                    </a:lnTo>
                    <a:lnTo>
                      <a:pt x="1126" y="1373"/>
                    </a:lnTo>
                    <a:lnTo>
                      <a:pt x="1128" y="1373"/>
                    </a:lnTo>
                    <a:lnTo>
                      <a:pt x="1128" y="1375"/>
                    </a:lnTo>
                    <a:lnTo>
                      <a:pt x="1128" y="1377"/>
                    </a:lnTo>
                    <a:lnTo>
                      <a:pt x="1129" y="1377"/>
                    </a:lnTo>
                    <a:lnTo>
                      <a:pt x="1131" y="1377"/>
                    </a:lnTo>
                    <a:lnTo>
                      <a:pt x="1131" y="1378"/>
                    </a:lnTo>
                    <a:lnTo>
                      <a:pt x="1131" y="1377"/>
                    </a:lnTo>
                    <a:lnTo>
                      <a:pt x="1129" y="1377"/>
                    </a:lnTo>
                    <a:lnTo>
                      <a:pt x="1128" y="1377"/>
                    </a:lnTo>
                    <a:lnTo>
                      <a:pt x="1126" y="1377"/>
                    </a:lnTo>
                    <a:lnTo>
                      <a:pt x="1124" y="1377"/>
                    </a:lnTo>
                    <a:lnTo>
                      <a:pt x="1124" y="1378"/>
                    </a:lnTo>
                    <a:lnTo>
                      <a:pt x="1123" y="1378"/>
                    </a:lnTo>
                    <a:lnTo>
                      <a:pt x="1123" y="1380"/>
                    </a:lnTo>
                    <a:lnTo>
                      <a:pt x="1121" y="1380"/>
                    </a:lnTo>
                    <a:lnTo>
                      <a:pt x="1121" y="1382"/>
                    </a:lnTo>
                    <a:lnTo>
                      <a:pt x="1119" y="1382"/>
                    </a:lnTo>
                    <a:lnTo>
                      <a:pt x="1118" y="1383"/>
                    </a:lnTo>
                    <a:lnTo>
                      <a:pt x="1116" y="1383"/>
                    </a:lnTo>
                    <a:lnTo>
                      <a:pt x="1116" y="1382"/>
                    </a:lnTo>
                    <a:lnTo>
                      <a:pt x="1114" y="1382"/>
                    </a:lnTo>
                    <a:lnTo>
                      <a:pt x="1113" y="1382"/>
                    </a:lnTo>
                    <a:lnTo>
                      <a:pt x="1111" y="1382"/>
                    </a:lnTo>
                    <a:lnTo>
                      <a:pt x="1111" y="1383"/>
                    </a:lnTo>
                    <a:lnTo>
                      <a:pt x="1109" y="1383"/>
                    </a:lnTo>
                    <a:lnTo>
                      <a:pt x="1108" y="1383"/>
                    </a:lnTo>
                    <a:lnTo>
                      <a:pt x="1106" y="1383"/>
                    </a:lnTo>
                    <a:lnTo>
                      <a:pt x="1104" y="1383"/>
                    </a:lnTo>
                    <a:lnTo>
                      <a:pt x="1104" y="1385"/>
                    </a:lnTo>
                    <a:lnTo>
                      <a:pt x="1103" y="1385"/>
                    </a:lnTo>
                    <a:lnTo>
                      <a:pt x="1104" y="1385"/>
                    </a:lnTo>
                    <a:lnTo>
                      <a:pt x="1103" y="1385"/>
                    </a:lnTo>
                    <a:lnTo>
                      <a:pt x="1104" y="1385"/>
                    </a:lnTo>
                    <a:lnTo>
                      <a:pt x="1104" y="1387"/>
                    </a:lnTo>
                    <a:lnTo>
                      <a:pt x="1103" y="1387"/>
                    </a:lnTo>
                    <a:lnTo>
                      <a:pt x="1101" y="1387"/>
                    </a:lnTo>
                    <a:lnTo>
                      <a:pt x="1103" y="1387"/>
                    </a:lnTo>
                    <a:lnTo>
                      <a:pt x="1101" y="1387"/>
                    </a:lnTo>
                    <a:lnTo>
                      <a:pt x="1101" y="1388"/>
                    </a:lnTo>
                    <a:lnTo>
                      <a:pt x="1101" y="1390"/>
                    </a:lnTo>
                    <a:lnTo>
                      <a:pt x="1099" y="1390"/>
                    </a:lnTo>
                    <a:lnTo>
                      <a:pt x="1098" y="1390"/>
                    </a:lnTo>
                    <a:lnTo>
                      <a:pt x="1096" y="1390"/>
                    </a:lnTo>
                    <a:lnTo>
                      <a:pt x="1094" y="1390"/>
                    </a:lnTo>
                    <a:lnTo>
                      <a:pt x="1093" y="1390"/>
                    </a:lnTo>
                    <a:lnTo>
                      <a:pt x="1091" y="1390"/>
                    </a:lnTo>
                    <a:lnTo>
                      <a:pt x="1089" y="1390"/>
                    </a:lnTo>
                    <a:lnTo>
                      <a:pt x="1089" y="1388"/>
                    </a:lnTo>
                    <a:lnTo>
                      <a:pt x="1088" y="1388"/>
                    </a:lnTo>
                    <a:lnTo>
                      <a:pt x="1088" y="1390"/>
                    </a:lnTo>
                    <a:lnTo>
                      <a:pt x="1088" y="1388"/>
                    </a:lnTo>
                    <a:lnTo>
                      <a:pt x="1088" y="1390"/>
                    </a:lnTo>
                    <a:lnTo>
                      <a:pt x="1086" y="1390"/>
                    </a:lnTo>
                    <a:lnTo>
                      <a:pt x="1086" y="1388"/>
                    </a:lnTo>
                    <a:lnTo>
                      <a:pt x="1084" y="1388"/>
                    </a:lnTo>
                    <a:lnTo>
                      <a:pt x="1083" y="1388"/>
                    </a:lnTo>
                    <a:lnTo>
                      <a:pt x="1083" y="1387"/>
                    </a:lnTo>
                    <a:lnTo>
                      <a:pt x="1083" y="1388"/>
                    </a:lnTo>
                    <a:lnTo>
                      <a:pt x="1081" y="1388"/>
                    </a:lnTo>
                    <a:lnTo>
                      <a:pt x="1081" y="1387"/>
                    </a:lnTo>
                    <a:lnTo>
                      <a:pt x="1081" y="1388"/>
                    </a:lnTo>
                    <a:lnTo>
                      <a:pt x="1080" y="1388"/>
                    </a:lnTo>
                    <a:lnTo>
                      <a:pt x="1078" y="1388"/>
                    </a:lnTo>
                    <a:lnTo>
                      <a:pt x="1078" y="1390"/>
                    </a:lnTo>
                    <a:lnTo>
                      <a:pt x="1078" y="1388"/>
                    </a:lnTo>
                    <a:lnTo>
                      <a:pt x="1078" y="1390"/>
                    </a:lnTo>
                    <a:lnTo>
                      <a:pt x="1076" y="1390"/>
                    </a:lnTo>
                    <a:lnTo>
                      <a:pt x="1075" y="1390"/>
                    </a:lnTo>
                    <a:lnTo>
                      <a:pt x="1075" y="1392"/>
                    </a:lnTo>
                    <a:lnTo>
                      <a:pt x="1073" y="1392"/>
                    </a:lnTo>
                    <a:lnTo>
                      <a:pt x="1073" y="1390"/>
                    </a:lnTo>
                    <a:lnTo>
                      <a:pt x="1071" y="1390"/>
                    </a:lnTo>
                    <a:lnTo>
                      <a:pt x="1070" y="1390"/>
                    </a:lnTo>
                    <a:lnTo>
                      <a:pt x="1070" y="1388"/>
                    </a:lnTo>
                    <a:lnTo>
                      <a:pt x="1070" y="1390"/>
                    </a:lnTo>
                    <a:lnTo>
                      <a:pt x="1070" y="1388"/>
                    </a:lnTo>
                    <a:lnTo>
                      <a:pt x="1068" y="1388"/>
                    </a:lnTo>
                    <a:lnTo>
                      <a:pt x="1068" y="1387"/>
                    </a:lnTo>
                    <a:lnTo>
                      <a:pt x="1066" y="1387"/>
                    </a:lnTo>
                    <a:lnTo>
                      <a:pt x="1066" y="1388"/>
                    </a:lnTo>
                    <a:lnTo>
                      <a:pt x="1066" y="1387"/>
                    </a:lnTo>
                    <a:lnTo>
                      <a:pt x="1066" y="1388"/>
                    </a:lnTo>
                    <a:lnTo>
                      <a:pt x="1066" y="1387"/>
                    </a:lnTo>
                    <a:lnTo>
                      <a:pt x="1065" y="1387"/>
                    </a:lnTo>
                    <a:lnTo>
                      <a:pt x="1065" y="1385"/>
                    </a:lnTo>
                    <a:lnTo>
                      <a:pt x="1063" y="1385"/>
                    </a:lnTo>
                    <a:lnTo>
                      <a:pt x="1065" y="1385"/>
                    </a:lnTo>
                    <a:lnTo>
                      <a:pt x="1063" y="1385"/>
                    </a:lnTo>
                    <a:lnTo>
                      <a:pt x="1063" y="1387"/>
                    </a:lnTo>
                    <a:lnTo>
                      <a:pt x="1063" y="1388"/>
                    </a:lnTo>
                    <a:lnTo>
                      <a:pt x="1061" y="1388"/>
                    </a:lnTo>
                    <a:lnTo>
                      <a:pt x="1061" y="1390"/>
                    </a:lnTo>
                    <a:lnTo>
                      <a:pt x="1061" y="1388"/>
                    </a:lnTo>
                    <a:lnTo>
                      <a:pt x="1060" y="1388"/>
                    </a:lnTo>
                    <a:lnTo>
                      <a:pt x="1058" y="1388"/>
                    </a:lnTo>
                    <a:lnTo>
                      <a:pt x="1058" y="1387"/>
                    </a:lnTo>
                    <a:lnTo>
                      <a:pt x="1056" y="1387"/>
                    </a:lnTo>
                    <a:lnTo>
                      <a:pt x="1058" y="1387"/>
                    </a:lnTo>
                    <a:lnTo>
                      <a:pt x="1058" y="1385"/>
                    </a:lnTo>
                    <a:lnTo>
                      <a:pt x="1058" y="1383"/>
                    </a:lnTo>
                    <a:lnTo>
                      <a:pt x="1056" y="1383"/>
                    </a:lnTo>
                    <a:lnTo>
                      <a:pt x="1055" y="1383"/>
                    </a:lnTo>
                    <a:lnTo>
                      <a:pt x="1053" y="1383"/>
                    </a:lnTo>
                    <a:lnTo>
                      <a:pt x="1053" y="1385"/>
                    </a:lnTo>
                    <a:lnTo>
                      <a:pt x="1051" y="1385"/>
                    </a:lnTo>
                    <a:lnTo>
                      <a:pt x="1051" y="1387"/>
                    </a:lnTo>
                    <a:lnTo>
                      <a:pt x="1050" y="1387"/>
                    </a:lnTo>
                    <a:lnTo>
                      <a:pt x="1048" y="1387"/>
                    </a:lnTo>
                    <a:lnTo>
                      <a:pt x="1048" y="1388"/>
                    </a:lnTo>
                    <a:lnTo>
                      <a:pt x="1050" y="1388"/>
                    </a:lnTo>
                    <a:lnTo>
                      <a:pt x="1050" y="1390"/>
                    </a:lnTo>
                    <a:lnTo>
                      <a:pt x="1048" y="1390"/>
                    </a:lnTo>
                    <a:lnTo>
                      <a:pt x="1048" y="1392"/>
                    </a:lnTo>
                    <a:lnTo>
                      <a:pt x="1046" y="1392"/>
                    </a:lnTo>
                    <a:lnTo>
                      <a:pt x="1045" y="1392"/>
                    </a:lnTo>
                    <a:lnTo>
                      <a:pt x="1043" y="1392"/>
                    </a:lnTo>
                    <a:lnTo>
                      <a:pt x="1041" y="1392"/>
                    </a:lnTo>
                    <a:lnTo>
                      <a:pt x="1040" y="1392"/>
                    </a:lnTo>
                    <a:lnTo>
                      <a:pt x="1040" y="1393"/>
                    </a:lnTo>
                    <a:lnTo>
                      <a:pt x="1038" y="1393"/>
                    </a:lnTo>
                    <a:lnTo>
                      <a:pt x="1038" y="1395"/>
                    </a:lnTo>
                    <a:lnTo>
                      <a:pt x="1036" y="1395"/>
                    </a:lnTo>
                    <a:lnTo>
                      <a:pt x="1036" y="1397"/>
                    </a:lnTo>
                    <a:lnTo>
                      <a:pt x="1035" y="1397"/>
                    </a:lnTo>
                    <a:lnTo>
                      <a:pt x="1033" y="1397"/>
                    </a:lnTo>
                    <a:lnTo>
                      <a:pt x="1031" y="1397"/>
                    </a:lnTo>
                    <a:lnTo>
                      <a:pt x="1030" y="1397"/>
                    </a:lnTo>
                    <a:lnTo>
                      <a:pt x="1028" y="1397"/>
                    </a:lnTo>
                    <a:lnTo>
                      <a:pt x="1028" y="1398"/>
                    </a:lnTo>
                    <a:lnTo>
                      <a:pt x="1026" y="1398"/>
                    </a:lnTo>
                    <a:lnTo>
                      <a:pt x="1025" y="1398"/>
                    </a:lnTo>
                    <a:lnTo>
                      <a:pt x="1023" y="1398"/>
                    </a:lnTo>
                    <a:lnTo>
                      <a:pt x="1025" y="1400"/>
                    </a:lnTo>
                    <a:lnTo>
                      <a:pt x="1023" y="1400"/>
                    </a:lnTo>
                    <a:lnTo>
                      <a:pt x="1021" y="1400"/>
                    </a:lnTo>
                    <a:lnTo>
                      <a:pt x="1021" y="1402"/>
                    </a:lnTo>
                    <a:lnTo>
                      <a:pt x="1020" y="1402"/>
                    </a:lnTo>
                    <a:lnTo>
                      <a:pt x="1020" y="1403"/>
                    </a:lnTo>
                    <a:lnTo>
                      <a:pt x="1018" y="1403"/>
                    </a:lnTo>
                    <a:lnTo>
                      <a:pt x="1018" y="1402"/>
                    </a:lnTo>
                    <a:lnTo>
                      <a:pt x="1016" y="1402"/>
                    </a:lnTo>
                    <a:lnTo>
                      <a:pt x="1016" y="1403"/>
                    </a:lnTo>
                    <a:lnTo>
                      <a:pt x="1015" y="1403"/>
                    </a:lnTo>
                    <a:lnTo>
                      <a:pt x="1015" y="1405"/>
                    </a:lnTo>
                    <a:lnTo>
                      <a:pt x="1016" y="1405"/>
                    </a:lnTo>
                    <a:lnTo>
                      <a:pt x="1015" y="1405"/>
                    </a:lnTo>
                    <a:lnTo>
                      <a:pt x="1016" y="1405"/>
                    </a:lnTo>
                    <a:lnTo>
                      <a:pt x="1016" y="1407"/>
                    </a:lnTo>
                    <a:lnTo>
                      <a:pt x="1018" y="1407"/>
                    </a:lnTo>
                    <a:lnTo>
                      <a:pt x="1018" y="1408"/>
                    </a:lnTo>
                    <a:lnTo>
                      <a:pt x="1018" y="1410"/>
                    </a:lnTo>
                    <a:lnTo>
                      <a:pt x="1018" y="1412"/>
                    </a:lnTo>
                    <a:lnTo>
                      <a:pt x="1020" y="1412"/>
                    </a:lnTo>
                    <a:lnTo>
                      <a:pt x="1020" y="1413"/>
                    </a:lnTo>
                    <a:lnTo>
                      <a:pt x="1021" y="1413"/>
                    </a:lnTo>
                    <a:lnTo>
                      <a:pt x="1023" y="1413"/>
                    </a:lnTo>
                    <a:lnTo>
                      <a:pt x="1023" y="1415"/>
                    </a:lnTo>
                    <a:lnTo>
                      <a:pt x="1025" y="1417"/>
                    </a:lnTo>
                    <a:lnTo>
                      <a:pt x="1023" y="1417"/>
                    </a:lnTo>
                    <a:lnTo>
                      <a:pt x="1023" y="1418"/>
                    </a:lnTo>
                    <a:lnTo>
                      <a:pt x="1021" y="1418"/>
                    </a:lnTo>
                    <a:lnTo>
                      <a:pt x="1023" y="1418"/>
                    </a:lnTo>
                    <a:lnTo>
                      <a:pt x="1021" y="1418"/>
                    </a:lnTo>
                    <a:lnTo>
                      <a:pt x="1021" y="1420"/>
                    </a:lnTo>
                    <a:lnTo>
                      <a:pt x="1021" y="1422"/>
                    </a:lnTo>
                    <a:lnTo>
                      <a:pt x="1021" y="1423"/>
                    </a:lnTo>
                    <a:lnTo>
                      <a:pt x="1021" y="1425"/>
                    </a:lnTo>
                    <a:lnTo>
                      <a:pt x="1020" y="1425"/>
                    </a:lnTo>
                    <a:lnTo>
                      <a:pt x="1020" y="1427"/>
                    </a:lnTo>
                    <a:lnTo>
                      <a:pt x="1021" y="1427"/>
                    </a:lnTo>
                    <a:lnTo>
                      <a:pt x="1021" y="1428"/>
                    </a:lnTo>
                    <a:lnTo>
                      <a:pt x="1021" y="1430"/>
                    </a:lnTo>
                    <a:lnTo>
                      <a:pt x="1020" y="1430"/>
                    </a:lnTo>
                    <a:lnTo>
                      <a:pt x="1020" y="1432"/>
                    </a:lnTo>
                    <a:lnTo>
                      <a:pt x="1018" y="1432"/>
                    </a:lnTo>
                    <a:lnTo>
                      <a:pt x="1020" y="1432"/>
                    </a:lnTo>
                    <a:lnTo>
                      <a:pt x="1018" y="1430"/>
                    </a:lnTo>
                    <a:lnTo>
                      <a:pt x="1020" y="1430"/>
                    </a:lnTo>
                    <a:lnTo>
                      <a:pt x="1018" y="1430"/>
                    </a:lnTo>
                    <a:lnTo>
                      <a:pt x="1018" y="1432"/>
                    </a:lnTo>
                    <a:lnTo>
                      <a:pt x="1016" y="1432"/>
                    </a:lnTo>
                    <a:lnTo>
                      <a:pt x="1015" y="1432"/>
                    </a:lnTo>
                    <a:lnTo>
                      <a:pt x="1013" y="1432"/>
                    </a:lnTo>
                    <a:lnTo>
                      <a:pt x="1011" y="1432"/>
                    </a:lnTo>
                    <a:lnTo>
                      <a:pt x="1010" y="1432"/>
                    </a:lnTo>
                    <a:lnTo>
                      <a:pt x="1008" y="1432"/>
                    </a:lnTo>
                    <a:lnTo>
                      <a:pt x="1006" y="1432"/>
                    </a:lnTo>
                    <a:lnTo>
                      <a:pt x="1006" y="1433"/>
                    </a:lnTo>
                    <a:lnTo>
                      <a:pt x="1006" y="1435"/>
                    </a:lnTo>
                    <a:lnTo>
                      <a:pt x="1005" y="1435"/>
                    </a:lnTo>
                    <a:lnTo>
                      <a:pt x="1005" y="1433"/>
                    </a:lnTo>
                    <a:lnTo>
                      <a:pt x="1003" y="1433"/>
                    </a:lnTo>
                    <a:lnTo>
                      <a:pt x="1003" y="1435"/>
                    </a:lnTo>
                    <a:lnTo>
                      <a:pt x="1001" y="1435"/>
                    </a:lnTo>
                    <a:lnTo>
                      <a:pt x="1001" y="1433"/>
                    </a:lnTo>
                    <a:lnTo>
                      <a:pt x="1003" y="1433"/>
                    </a:lnTo>
                    <a:lnTo>
                      <a:pt x="1001" y="1433"/>
                    </a:lnTo>
                    <a:lnTo>
                      <a:pt x="1001" y="1432"/>
                    </a:lnTo>
                    <a:lnTo>
                      <a:pt x="1000" y="1432"/>
                    </a:lnTo>
                    <a:lnTo>
                      <a:pt x="1000" y="1430"/>
                    </a:lnTo>
                    <a:lnTo>
                      <a:pt x="1000" y="1428"/>
                    </a:lnTo>
                    <a:lnTo>
                      <a:pt x="998" y="1428"/>
                    </a:lnTo>
                    <a:lnTo>
                      <a:pt x="996" y="1428"/>
                    </a:lnTo>
                    <a:lnTo>
                      <a:pt x="996" y="1430"/>
                    </a:lnTo>
                    <a:lnTo>
                      <a:pt x="995" y="1430"/>
                    </a:lnTo>
                    <a:lnTo>
                      <a:pt x="995" y="1432"/>
                    </a:lnTo>
                    <a:lnTo>
                      <a:pt x="995" y="1430"/>
                    </a:lnTo>
                    <a:lnTo>
                      <a:pt x="995" y="1432"/>
                    </a:lnTo>
                    <a:lnTo>
                      <a:pt x="993" y="1432"/>
                    </a:lnTo>
                    <a:lnTo>
                      <a:pt x="992" y="1432"/>
                    </a:lnTo>
                    <a:lnTo>
                      <a:pt x="992" y="1433"/>
                    </a:lnTo>
                    <a:lnTo>
                      <a:pt x="992" y="1432"/>
                    </a:lnTo>
                    <a:lnTo>
                      <a:pt x="990" y="1432"/>
                    </a:lnTo>
                    <a:lnTo>
                      <a:pt x="990" y="1433"/>
                    </a:lnTo>
                    <a:lnTo>
                      <a:pt x="988" y="1433"/>
                    </a:lnTo>
                    <a:lnTo>
                      <a:pt x="987" y="1433"/>
                    </a:lnTo>
                    <a:lnTo>
                      <a:pt x="987" y="1435"/>
                    </a:lnTo>
                    <a:lnTo>
                      <a:pt x="985" y="1435"/>
                    </a:lnTo>
                    <a:lnTo>
                      <a:pt x="985" y="1437"/>
                    </a:lnTo>
                    <a:lnTo>
                      <a:pt x="983" y="1437"/>
                    </a:lnTo>
                    <a:lnTo>
                      <a:pt x="983" y="1438"/>
                    </a:lnTo>
                    <a:lnTo>
                      <a:pt x="982" y="1438"/>
                    </a:lnTo>
                    <a:lnTo>
                      <a:pt x="982" y="1440"/>
                    </a:lnTo>
                    <a:lnTo>
                      <a:pt x="983" y="1440"/>
                    </a:lnTo>
                    <a:lnTo>
                      <a:pt x="982" y="1440"/>
                    </a:lnTo>
                    <a:lnTo>
                      <a:pt x="982" y="1442"/>
                    </a:lnTo>
                    <a:lnTo>
                      <a:pt x="983" y="1442"/>
                    </a:lnTo>
                    <a:lnTo>
                      <a:pt x="983" y="1443"/>
                    </a:lnTo>
                    <a:lnTo>
                      <a:pt x="982" y="1443"/>
                    </a:lnTo>
                    <a:lnTo>
                      <a:pt x="982" y="1445"/>
                    </a:lnTo>
                    <a:lnTo>
                      <a:pt x="980" y="1445"/>
                    </a:lnTo>
                    <a:lnTo>
                      <a:pt x="980" y="1447"/>
                    </a:lnTo>
                    <a:lnTo>
                      <a:pt x="978" y="1447"/>
                    </a:lnTo>
                    <a:lnTo>
                      <a:pt x="978" y="1448"/>
                    </a:lnTo>
                    <a:lnTo>
                      <a:pt x="977" y="1448"/>
                    </a:lnTo>
                    <a:lnTo>
                      <a:pt x="977" y="1450"/>
                    </a:lnTo>
                    <a:lnTo>
                      <a:pt x="975" y="1450"/>
                    </a:lnTo>
                    <a:lnTo>
                      <a:pt x="973" y="1450"/>
                    </a:lnTo>
                    <a:lnTo>
                      <a:pt x="972" y="1450"/>
                    </a:lnTo>
                    <a:lnTo>
                      <a:pt x="970" y="1450"/>
                    </a:lnTo>
                    <a:lnTo>
                      <a:pt x="968" y="1450"/>
                    </a:lnTo>
                    <a:lnTo>
                      <a:pt x="968" y="1448"/>
                    </a:lnTo>
                    <a:lnTo>
                      <a:pt x="970" y="1448"/>
                    </a:lnTo>
                    <a:lnTo>
                      <a:pt x="970" y="1447"/>
                    </a:lnTo>
                    <a:lnTo>
                      <a:pt x="968" y="1447"/>
                    </a:lnTo>
                    <a:lnTo>
                      <a:pt x="968" y="1445"/>
                    </a:lnTo>
                    <a:lnTo>
                      <a:pt x="968" y="1447"/>
                    </a:lnTo>
                    <a:lnTo>
                      <a:pt x="967" y="1447"/>
                    </a:lnTo>
                    <a:lnTo>
                      <a:pt x="967" y="1445"/>
                    </a:lnTo>
                    <a:lnTo>
                      <a:pt x="967" y="1443"/>
                    </a:lnTo>
                    <a:lnTo>
                      <a:pt x="967" y="1442"/>
                    </a:lnTo>
                    <a:lnTo>
                      <a:pt x="967" y="1440"/>
                    </a:lnTo>
                    <a:lnTo>
                      <a:pt x="967" y="1438"/>
                    </a:lnTo>
                    <a:lnTo>
                      <a:pt x="967" y="1437"/>
                    </a:lnTo>
                    <a:lnTo>
                      <a:pt x="967" y="1435"/>
                    </a:lnTo>
                    <a:lnTo>
                      <a:pt x="967" y="1433"/>
                    </a:lnTo>
                    <a:lnTo>
                      <a:pt x="965" y="1433"/>
                    </a:lnTo>
                    <a:lnTo>
                      <a:pt x="965" y="1432"/>
                    </a:lnTo>
                    <a:lnTo>
                      <a:pt x="963" y="1432"/>
                    </a:lnTo>
                    <a:lnTo>
                      <a:pt x="963" y="1430"/>
                    </a:lnTo>
                    <a:lnTo>
                      <a:pt x="963" y="1432"/>
                    </a:lnTo>
                    <a:lnTo>
                      <a:pt x="962" y="1432"/>
                    </a:lnTo>
                    <a:lnTo>
                      <a:pt x="962" y="1430"/>
                    </a:lnTo>
                    <a:lnTo>
                      <a:pt x="960" y="1430"/>
                    </a:lnTo>
                    <a:lnTo>
                      <a:pt x="960" y="1428"/>
                    </a:lnTo>
                    <a:lnTo>
                      <a:pt x="958" y="1428"/>
                    </a:lnTo>
                    <a:lnTo>
                      <a:pt x="957" y="1428"/>
                    </a:lnTo>
                    <a:lnTo>
                      <a:pt x="957" y="1427"/>
                    </a:lnTo>
                    <a:lnTo>
                      <a:pt x="957" y="1428"/>
                    </a:lnTo>
                    <a:lnTo>
                      <a:pt x="957" y="1427"/>
                    </a:lnTo>
                    <a:lnTo>
                      <a:pt x="955" y="1427"/>
                    </a:lnTo>
                    <a:lnTo>
                      <a:pt x="953" y="1427"/>
                    </a:lnTo>
                    <a:lnTo>
                      <a:pt x="953" y="1425"/>
                    </a:lnTo>
                    <a:lnTo>
                      <a:pt x="953" y="1427"/>
                    </a:lnTo>
                    <a:lnTo>
                      <a:pt x="953" y="1425"/>
                    </a:lnTo>
                    <a:lnTo>
                      <a:pt x="952" y="1425"/>
                    </a:lnTo>
                    <a:lnTo>
                      <a:pt x="952" y="1427"/>
                    </a:lnTo>
                    <a:lnTo>
                      <a:pt x="950" y="1427"/>
                    </a:lnTo>
                    <a:lnTo>
                      <a:pt x="948" y="1427"/>
                    </a:lnTo>
                    <a:lnTo>
                      <a:pt x="948" y="1425"/>
                    </a:lnTo>
                    <a:lnTo>
                      <a:pt x="950" y="1425"/>
                    </a:lnTo>
                    <a:lnTo>
                      <a:pt x="948" y="1425"/>
                    </a:lnTo>
                    <a:lnTo>
                      <a:pt x="950" y="1425"/>
                    </a:lnTo>
                    <a:lnTo>
                      <a:pt x="950" y="1423"/>
                    </a:lnTo>
                    <a:lnTo>
                      <a:pt x="948" y="1423"/>
                    </a:lnTo>
                    <a:lnTo>
                      <a:pt x="950" y="1423"/>
                    </a:lnTo>
                    <a:lnTo>
                      <a:pt x="948" y="1423"/>
                    </a:lnTo>
                    <a:lnTo>
                      <a:pt x="948" y="1422"/>
                    </a:lnTo>
                    <a:lnTo>
                      <a:pt x="948" y="1420"/>
                    </a:lnTo>
                    <a:lnTo>
                      <a:pt x="947" y="1420"/>
                    </a:lnTo>
                    <a:lnTo>
                      <a:pt x="947" y="1418"/>
                    </a:lnTo>
                    <a:lnTo>
                      <a:pt x="945" y="1418"/>
                    </a:lnTo>
                    <a:lnTo>
                      <a:pt x="943" y="1418"/>
                    </a:lnTo>
                    <a:lnTo>
                      <a:pt x="942" y="1418"/>
                    </a:lnTo>
                    <a:lnTo>
                      <a:pt x="942" y="1417"/>
                    </a:lnTo>
                    <a:lnTo>
                      <a:pt x="940" y="1417"/>
                    </a:lnTo>
                    <a:lnTo>
                      <a:pt x="940" y="1415"/>
                    </a:lnTo>
                    <a:lnTo>
                      <a:pt x="938" y="1415"/>
                    </a:lnTo>
                    <a:lnTo>
                      <a:pt x="937" y="1415"/>
                    </a:lnTo>
                    <a:lnTo>
                      <a:pt x="935" y="1415"/>
                    </a:lnTo>
                    <a:lnTo>
                      <a:pt x="935" y="1413"/>
                    </a:lnTo>
                    <a:lnTo>
                      <a:pt x="933" y="1413"/>
                    </a:lnTo>
                    <a:lnTo>
                      <a:pt x="932" y="1413"/>
                    </a:lnTo>
                    <a:lnTo>
                      <a:pt x="932" y="1412"/>
                    </a:lnTo>
                    <a:lnTo>
                      <a:pt x="932" y="1413"/>
                    </a:lnTo>
                    <a:lnTo>
                      <a:pt x="932" y="1412"/>
                    </a:lnTo>
                    <a:lnTo>
                      <a:pt x="930" y="1412"/>
                    </a:lnTo>
                    <a:lnTo>
                      <a:pt x="928" y="1412"/>
                    </a:lnTo>
                    <a:lnTo>
                      <a:pt x="927" y="1412"/>
                    </a:lnTo>
                    <a:lnTo>
                      <a:pt x="925" y="1412"/>
                    </a:lnTo>
                    <a:lnTo>
                      <a:pt x="923" y="1412"/>
                    </a:lnTo>
                    <a:lnTo>
                      <a:pt x="923" y="1413"/>
                    </a:lnTo>
                    <a:lnTo>
                      <a:pt x="923" y="1412"/>
                    </a:lnTo>
                    <a:lnTo>
                      <a:pt x="922" y="1412"/>
                    </a:lnTo>
                    <a:lnTo>
                      <a:pt x="922" y="1413"/>
                    </a:lnTo>
                    <a:lnTo>
                      <a:pt x="920" y="1413"/>
                    </a:lnTo>
                    <a:lnTo>
                      <a:pt x="918" y="1413"/>
                    </a:lnTo>
                    <a:lnTo>
                      <a:pt x="917" y="1413"/>
                    </a:lnTo>
                    <a:lnTo>
                      <a:pt x="915" y="1413"/>
                    </a:lnTo>
                    <a:lnTo>
                      <a:pt x="913" y="1413"/>
                    </a:lnTo>
                    <a:lnTo>
                      <a:pt x="913" y="1412"/>
                    </a:lnTo>
                    <a:lnTo>
                      <a:pt x="913" y="1413"/>
                    </a:lnTo>
                    <a:lnTo>
                      <a:pt x="912" y="1413"/>
                    </a:lnTo>
                    <a:lnTo>
                      <a:pt x="913" y="1413"/>
                    </a:lnTo>
                    <a:lnTo>
                      <a:pt x="912" y="1413"/>
                    </a:lnTo>
                    <a:lnTo>
                      <a:pt x="912" y="1412"/>
                    </a:lnTo>
                    <a:lnTo>
                      <a:pt x="912" y="1413"/>
                    </a:lnTo>
                    <a:lnTo>
                      <a:pt x="910" y="1413"/>
                    </a:lnTo>
                    <a:lnTo>
                      <a:pt x="909" y="1413"/>
                    </a:lnTo>
                    <a:lnTo>
                      <a:pt x="907" y="1413"/>
                    </a:lnTo>
                    <a:lnTo>
                      <a:pt x="905" y="1413"/>
                    </a:lnTo>
                    <a:lnTo>
                      <a:pt x="905" y="1412"/>
                    </a:lnTo>
                    <a:lnTo>
                      <a:pt x="904" y="1412"/>
                    </a:lnTo>
                    <a:lnTo>
                      <a:pt x="904" y="1410"/>
                    </a:lnTo>
                    <a:lnTo>
                      <a:pt x="902" y="1410"/>
                    </a:lnTo>
                    <a:lnTo>
                      <a:pt x="902" y="1412"/>
                    </a:lnTo>
                    <a:lnTo>
                      <a:pt x="902" y="1410"/>
                    </a:lnTo>
                    <a:lnTo>
                      <a:pt x="900" y="1410"/>
                    </a:lnTo>
                    <a:lnTo>
                      <a:pt x="900" y="1408"/>
                    </a:lnTo>
                    <a:lnTo>
                      <a:pt x="899" y="1408"/>
                    </a:lnTo>
                    <a:lnTo>
                      <a:pt x="899" y="1407"/>
                    </a:lnTo>
                    <a:lnTo>
                      <a:pt x="897" y="1407"/>
                    </a:lnTo>
                    <a:lnTo>
                      <a:pt x="897" y="1405"/>
                    </a:lnTo>
                    <a:lnTo>
                      <a:pt x="895" y="1405"/>
                    </a:lnTo>
                    <a:lnTo>
                      <a:pt x="895" y="1403"/>
                    </a:lnTo>
                    <a:lnTo>
                      <a:pt x="894" y="1403"/>
                    </a:lnTo>
                    <a:lnTo>
                      <a:pt x="894" y="1405"/>
                    </a:lnTo>
                    <a:lnTo>
                      <a:pt x="894" y="1403"/>
                    </a:lnTo>
                    <a:lnTo>
                      <a:pt x="894" y="1405"/>
                    </a:lnTo>
                    <a:lnTo>
                      <a:pt x="892" y="1405"/>
                    </a:lnTo>
                    <a:lnTo>
                      <a:pt x="890" y="1405"/>
                    </a:lnTo>
                    <a:lnTo>
                      <a:pt x="890" y="1407"/>
                    </a:lnTo>
                    <a:lnTo>
                      <a:pt x="889" y="1407"/>
                    </a:lnTo>
                    <a:lnTo>
                      <a:pt x="887" y="1407"/>
                    </a:lnTo>
                    <a:lnTo>
                      <a:pt x="887" y="1405"/>
                    </a:lnTo>
                    <a:lnTo>
                      <a:pt x="885" y="1405"/>
                    </a:lnTo>
                    <a:lnTo>
                      <a:pt x="884" y="1405"/>
                    </a:lnTo>
                    <a:lnTo>
                      <a:pt x="884" y="1407"/>
                    </a:lnTo>
                    <a:lnTo>
                      <a:pt x="884" y="1405"/>
                    </a:lnTo>
                    <a:lnTo>
                      <a:pt x="884" y="1407"/>
                    </a:lnTo>
                    <a:lnTo>
                      <a:pt x="884" y="1405"/>
                    </a:lnTo>
                    <a:lnTo>
                      <a:pt x="882" y="1405"/>
                    </a:lnTo>
                    <a:lnTo>
                      <a:pt x="882" y="1407"/>
                    </a:lnTo>
                    <a:lnTo>
                      <a:pt x="882" y="1405"/>
                    </a:lnTo>
                    <a:lnTo>
                      <a:pt x="882" y="1407"/>
                    </a:lnTo>
                    <a:lnTo>
                      <a:pt x="880" y="1407"/>
                    </a:lnTo>
                    <a:lnTo>
                      <a:pt x="880" y="1405"/>
                    </a:lnTo>
                    <a:lnTo>
                      <a:pt x="880" y="1407"/>
                    </a:lnTo>
                    <a:lnTo>
                      <a:pt x="879" y="1407"/>
                    </a:lnTo>
                    <a:lnTo>
                      <a:pt x="880" y="1407"/>
                    </a:lnTo>
                    <a:lnTo>
                      <a:pt x="879" y="1407"/>
                    </a:lnTo>
                    <a:lnTo>
                      <a:pt x="877" y="1407"/>
                    </a:lnTo>
                    <a:lnTo>
                      <a:pt x="877" y="1408"/>
                    </a:lnTo>
                    <a:lnTo>
                      <a:pt x="877" y="1407"/>
                    </a:lnTo>
                    <a:lnTo>
                      <a:pt x="875" y="1407"/>
                    </a:lnTo>
                    <a:lnTo>
                      <a:pt x="874" y="1407"/>
                    </a:lnTo>
                    <a:lnTo>
                      <a:pt x="875" y="1407"/>
                    </a:lnTo>
                    <a:lnTo>
                      <a:pt x="874" y="1407"/>
                    </a:lnTo>
                    <a:lnTo>
                      <a:pt x="874" y="1408"/>
                    </a:lnTo>
                    <a:lnTo>
                      <a:pt x="872" y="1408"/>
                    </a:lnTo>
                    <a:lnTo>
                      <a:pt x="872" y="1410"/>
                    </a:lnTo>
                    <a:lnTo>
                      <a:pt x="872" y="1408"/>
                    </a:lnTo>
                    <a:lnTo>
                      <a:pt x="872" y="1410"/>
                    </a:lnTo>
                    <a:lnTo>
                      <a:pt x="872" y="1408"/>
                    </a:lnTo>
                    <a:lnTo>
                      <a:pt x="870" y="1408"/>
                    </a:lnTo>
                    <a:lnTo>
                      <a:pt x="870" y="1410"/>
                    </a:lnTo>
                    <a:lnTo>
                      <a:pt x="870" y="1408"/>
                    </a:lnTo>
                    <a:lnTo>
                      <a:pt x="870" y="1410"/>
                    </a:lnTo>
                    <a:lnTo>
                      <a:pt x="870" y="1408"/>
                    </a:lnTo>
                    <a:lnTo>
                      <a:pt x="870" y="1410"/>
                    </a:lnTo>
                    <a:lnTo>
                      <a:pt x="869" y="1410"/>
                    </a:lnTo>
                    <a:lnTo>
                      <a:pt x="869" y="1408"/>
                    </a:lnTo>
                    <a:lnTo>
                      <a:pt x="867" y="1410"/>
                    </a:lnTo>
                    <a:lnTo>
                      <a:pt x="867" y="1408"/>
                    </a:lnTo>
                    <a:lnTo>
                      <a:pt x="867" y="1410"/>
                    </a:lnTo>
                    <a:lnTo>
                      <a:pt x="867" y="1408"/>
                    </a:lnTo>
                    <a:lnTo>
                      <a:pt x="867" y="1410"/>
                    </a:lnTo>
                    <a:lnTo>
                      <a:pt x="867" y="1408"/>
                    </a:lnTo>
                    <a:lnTo>
                      <a:pt x="867" y="1410"/>
                    </a:lnTo>
                    <a:lnTo>
                      <a:pt x="865" y="1410"/>
                    </a:lnTo>
                    <a:lnTo>
                      <a:pt x="867" y="1410"/>
                    </a:lnTo>
                    <a:lnTo>
                      <a:pt x="865" y="1410"/>
                    </a:lnTo>
                    <a:lnTo>
                      <a:pt x="865" y="1408"/>
                    </a:lnTo>
                    <a:lnTo>
                      <a:pt x="865" y="1410"/>
                    </a:lnTo>
                    <a:lnTo>
                      <a:pt x="865" y="1408"/>
                    </a:lnTo>
                    <a:lnTo>
                      <a:pt x="864" y="1408"/>
                    </a:lnTo>
                    <a:lnTo>
                      <a:pt x="862" y="1408"/>
                    </a:lnTo>
                    <a:lnTo>
                      <a:pt x="862" y="1410"/>
                    </a:lnTo>
                    <a:lnTo>
                      <a:pt x="862" y="1408"/>
                    </a:lnTo>
                    <a:lnTo>
                      <a:pt x="860" y="1408"/>
                    </a:lnTo>
                    <a:lnTo>
                      <a:pt x="860" y="1410"/>
                    </a:lnTo>
                    <a:lnTo>
                      <a:pt x="860" y="1408"/>
                    </a:lnTo>
                    <a:lnTo>
                      <a:pt x="859" y="1408"/>
                    </a:lnTo>
                    <a:lnTo>
                      <a:pt x="859" y="1410"/>
                    </a:lnTo>
                    <a:lnTo>
                      <a:pt x="857" y="1410"/>
                    </a:lnTo>
                    <a:lnTo>
                      <a:pt x="857" y="1408"/>
                    </a:lnTo>
                    <a:lnTo>
                      <a:pt x="857" y="1410"/>
                    </a:lnTo>
                    <a:lnTo>
                      <a:pt x="855" y="1410"/>
                    </a:lnTo>
                    <a:lnTo>
                      <a:pt x="855" y="1408"/>
                    </a:lnTo>
                    <a:lnTo>
                      <a:pt x="855" y="1410"/>
                    </a:lnTo>
                    <a:lnTo>
                      <a:pt x="854" y="1410"/>
                    </a:lnTo>
                    <a:lnTo>
                      <a:pt x="855" y="1410"/>
                    </a:lnTo>
                    <a:lnTo>
                      <a:pt x="854" y="1410"/>
                    </a:lnTo>
                    <a:lnTo>
                      <a:pt x="854" y="1408"/>
                    </a:lnTo>
                    <a:lnTo>
                      <a:pt x="854" y="1410"/>
                    </a:lnTo>
                    <a:lnTo>
                      <a:pt x="854" y="1408"/>
                    </a:lnTo>
                    <a:lnTo>
                      <a:pt x="854" y="1410"/>
                    </a:lnTo>
                    <a:lnTo>
                      <a:pt x="852" y="1410"/>
                    </a:lnTo>
                    <a:lnTo>
                      <a:pt x="852" y="1412"/>
                    </a:lnTo>
                    <a:lnTo>
                      <a:pt x="852" y="1410"/>
                    </a:lnTo>
                    <a:lnTo>
                      <a:pt x="852" y="1412"/>
                    </a:lnTo>
                    <a:lnTo>
                      <a:pt x="852" y="1410"/>
                    </a:lnTo>
                    <a:lnTo>
                      <a:pt x="852" y="1412"/>
                    </a:lnTo>
                    <a:lnTo>
                      <a:pt x="852" y="1410"/>
                    </a:lnTo>
                    <a:lnTo>
                      <a:pt x="850" y="1410"/>
                    </a:lnTo>
                    <a:lnTo>
                      <a:pt x="850" y="1412"/>
                    </a:lnTo>
                    <a:lnTo>
                      <a:pt x="850" y="1410"/>
                    </a:lnTo>
                    <a:lnTo>
                      <a:pt x="850" y="1412"/>
                    </a:lnTo>
                    <a:lnTo>
                      <a:pt x="850" y="1410"/>
                    </a:lnTo>
                    <a:lnTo>
                      <a:pt x="850" y="1412"/>
                    </a:lnTo>
                    <a:lnTo>
                      <a:pt x="850" y="1410"/>
                    </a:lnTo>
                    <a:lnTo>
                      <a:pt x="849" y="1410"/>
                    </a:lnTo>
                    <a:lnTo>
                      <a:pt x="849" y="1412"/>
                    </a:lnTo>
                    <a:lnTo>
                      <a:pt x="849" y="1410"/>
                    </a:lnTo>
                    <a:lnTo>
                      <a:pt x="850" y="1410"/>
                    </a:lnTo>
                    <a:lnTo>
                      <a:pt x="849" y="1410"/>
                    </a:lnTo>
                    <a:lnTo>
                      <a:pt x="850" y="1410"/>
                    </a:lnTo>
                    <a:lnTo>
                      <a:pt x="849" y="1410"/>
                    </a:lnTo>
                    <a:lnTo>
                      <a:pt x="849" y="1408"/>
                    </a:lnTo>
                    <a:lnTo>
                      <a:pt x="849" y="1410"/>
                    </a:lnTo>
                    <a:lnTo>
                      <a:pt x="847" y="1410"/>
                    </a:lnTo>
                    <a:lnTo>
                      <a:pt x="849" y="1410"/>
                    </a:lnTo>
                    <a:lnTo>
                      <a:pt x="847" y="1410"/>
                    </a:lnTo>
                    <a:lnTo>
                      <a:pt x="847" y="1408"/>
                    </a:lnTo>
                    <a:lnTo>
                      <a:pt x="845" y="1408"/>
                    </a:lnTo>
                    <a:lnTo>
                      <a:pt x="845" y="1407"/>
                    </a:lnTo>
                    <a:lnTo>
                      <a:pt x="844" y="1407"/>
                    </a:lnTo>
                    <a:lnTo>
                      <a:pt x="844" y="1408"/>
                    </a:lnTo>
                    <a:lnTo>
                      <a:pt x="844" y="1407"/>
                    </a:lnTo>
                    <a:lnTo>
                      <a:pt x="842" y="1407"/>
                    </a:lnTo>
                    <a:lnTo>
                      <a:pt x="840" y="1407"/>
                    </a:lnTo>
                    <a:lnTo>
                      <a:pt x="839" y="1407"/>
                    </a:lnTo>
                    <a:lnTo>
                      <a:pt x="837" y="1407"/>
                    </a:lnTo>
                    <a:lnTo>
                      <a:pt x="835" y="1407"/>
                    </a:lnTo>
                    <a:lnTo>
                      <a:pt x="835" y="1408"/>
                    </a:lnTo>
                    <a:lnTo>
                      <a:pt x="834" y="1408"/>
                    </a:lnTo>
                    <a:lnTo>
                      <a:pt x="832" y="1408"/>
                    </a:lnTo>
                    <a:lnTo>
                      <a:pt x="832" y="1410"/>
                    </a:lnTo>
                    <a:lnTo>
                      <a:pt x="834" y="1410"/>
                    </a:lnTo>
                    <a:lnTo>
                      <a:pt x="832" y="1410"/>
                    </a:lnTo>
                    <a:lnTo>
                      <a:pt x="832" y="1412"/>
                    </a:lnTo>
                    <a:lnTo>
                      <a:pt x="830" y="1412"/>
                    </a:lnTo>
                    <a:lnTo>
                      <a:pt x="832" y="1412"/>
                    </a:lnTo>
                    <a:lnTo>
                      <a:pt x="832" y="1413"/>
                    </a:lnTo>
                    <a:lnTo>
                      <a:pt x="830" y="1413"/>
                    </a:lnTo>
                    <a:lnTo>
                      <a:pt x="830" y="1412"/>
                    </a:lnTo>
                    <a:lnTo>
                      <a:pt x="830" y="1413"/>
                    </a:lnTo>
                    <a:lnTo>
                      <a:pt x="829" y="1413"/>
                    </a:lnTo>
                    <a:lnTo>
                      <a:pt x="829" y="1415"/>
                    </a:lnTo>
                    <a:lnTo>
                      <a:pt x="827" y="1415"/>
                    </a:lnTo>
                    <a:lnTo>
                      <a:pt x="825" y="1415"/>
                    </a:lnTo>
                    <a:lnTo>
                      <a:pt x="825" y="1417"/>
                    </a:lnTo>
                    <a:lnTo>
                      <a:pt x="824" y="1417"/>
                    </a:lnTo>
                    <a:lnTo>
                      <a:pt x="822" y="1417"/>
                    </a:lnTo>
                    <a:lnTo>
                      <a:pt x="822" y="1418"/>
                    </a:lnTo>
                    <a:lnTo>
                      <a:pt x="821" y="1418"/>
                    </a:lnTo>
                    <a:lnTo>
                      <a:pt x="819" y="1418"/>
                    </a:lnTo>
                    <a:lnTo>
                      <a:pt x="819" y="1420"/>
                    </a:lnTo>
                    <a:lnTo>
                      <a:pt x="819" y="1418"/>
                    </a:lnTo>
                    <a:lnTo>
                      <a:pt x="819" y="1420"/>
                    </a:lnTo>
                    <a:lnTo>
                      <a:pt x="817" y="1420"/>
                    </a:lnTo>
                    <a:lnTo>
                      <a:pt x="819" y="1420"/>
                    </a:lnTo>
                    <a:lnTo>
                      <a:pt x="817" y="1420"/>
                    </a:lnTo>
                    <a:lnTo>
                      <a:pt x="816" y="1420"/>
                    </a:lnTo>
                    <a:lnTo>
                      <a:pt x="816" y="1422"/>
                    </a:lnTo>
                    <a:lnTo>
                      <a:pt x="814" y="1422"/>
                    </a:lnTo>
                    <a:lnTo>
                      <a:pt x="816" y="1422"/>
                    </a:lnTo>
                    <a:lnTo>
                      <a:pt x="814" y="1422"/>
                    </a:lnTo>
                    <a:lnTo>
                      <a:pt x="814" y="1423"/>
                    </a:lnTo>
                    <a:lnTo>
                      <a:pt x="812" y="1423"/>
                    </a:lnTo>
                    <a:lnTo>
                      <a:pt x="811" y="1423"/>
                    </a:lnTo>
                    <a:lnTo>
                      <a:pt x="811" y="1425"/>
                    </a:lnTo>
                    <a:lnTo>
                      <a:pt x="811" y="1423"/>
                    </a:lnTo>
                    <a:lnTo>
                      <a:pt x="811" y="1425"/>
                    </a:lnTo>
                    <a:lnTo>
                      <a:pt x="809" y="1425"/>
                    </a:lnTo>
                    <a:lnTo>
                      <a:pt x="811" y="1425"/>
                    </a:lnTo>
                    <a:lnTo>
                      <a:pt x="809" y="1425"/>
                    </a:lnTo>
                    <a:lnTo>
                      <a:pt x="809" y="1427"/>
                    </a:lnTo>
                    <a:lnTo>
                      <a:pt x="809" y="1425"/>
                    </a:lnTo>
                    <a:lnTo>
                      <a:pt x="807" y="1425"/>
                    </a:lnTo>
                    <a:lnTo>
                      <a:pt x="807" y="1427"/>
                    </a:lnTo>
                    <a:lnTo>
                      <a:pt x="806" y="1427"/>
                    </a:lnTo>
                    <a:lnTo>
                      <a:pt x="806" y="1428"/>
                    </a:lnTo>
                    <a:lnTo>
                      <a:pt x="806" y="1430"/>
                    </a:lnTo>
                    <a:lnTo>
                      <a:pt x="806" y="1432"/>
                    </a:lnTo>
                    <a:lnTo>
                      <a:pt x="804" y="1432"/>
                    </a:lnTo>
                    <a:lnTo>
                      <a:pt x="804" y="1433"/>
                    </a:lnTo>
                    <a:lnTo>
                      <a:pt x="804" y="1435"/>
                    </a:lnTo>
                    <a:lnTo>
                      <a:pt x="802" y="1435"/>
                    </a:lnTo>
                    <a:lnTo>
                      <a:pt x="801" y="1435"/>
                    </a:lnTo>
                    <a:lnTo>
                      <a:pt x="802" y="1435"/>
                    </a:lnTo>
                    <a:lnTo>
                      <a:pt x="801" y="1435"/>
                    </a:lnTo>
                    <a:lnTo>
                      <a:pt x="801" y="1437"/>
                    </a:lnTo>
                    <a:lnTo>
                      <a:pt x="801" y="1435"/>
                    </a:lnTo>
                    <a:lnTo>
                      <a:pt x="799" y="1435"/>
                    </a:lnTo>
                    <a:lnTo>
                      <a:pt x="799" y="1437"/>
                    </a:lnTo>
                    <a:lnTo>
                      <a:pt x="797" y="1437"/>
                    </a:lnTo>
                    <a:lnTo>
                      <a:pt x="797" y="1438"/>
                    </a:lnTo>
                    <a:lnTo>
                      <a:pt x="791" y="1438"/>
                    </a:lnTo>
                    <a:lnTo>
                      <a:pt x="786" y="1438"/>
                    </a:lnTo>
                    <a:lnTo>
                      <a:pt x="781" y="1438"/>
                    </a:lnTo>
                    <a:lnTo>
                      <a:pt x="754" y="1438"/>
                    </a:lnTo>
                    <a:lnTo>
                      <a:pt x="734" y="1438"/>
                    </a:lnTo>
                    <a:lnTo>
                      <a:pt x="733" y="1438"/>
                    </a:lnTo>
                    <a:lnTo>
                      <a:pt x="728" y="1438"/>
                    </a:lnTo>
                    <a:lnTo>
                      <a:pt x="724" y="1438"/>
                    </a:lnTo>
                    <a:lnTo>
                      <a:pt x="721" y="1438"/>
                    </a:lnTo>
                    <a:lnTo>
                      <a:pt x="711" y="1438"/>
                    </a:lnTo>
                    <a:lnTo>
                      <a:pt x="709" y="1438"/>
                    </a:lnTo>
                    <a:lnTo>
                      <a:pt x="699" y="1438"/>
                    </a:lnTo>
                    <a:lnTo>
                      <a:pt x="673" y="1438"/>
                    </a:lnTo>
                    <a:lnTo>
                      <a:pt x="671" y="1438"/>
                    </a:lnTo>
                    <a:lnTo>
                      <a:pt x="666" y="1438"/>
                    </a:lnTo>
                    <a:lnTo>
                      <a:pt x="656" y="1438"/>
                    </a:lnTo>
                    <a:lnTo>
                      <a:pt x="651" y="1438"/>
                    </a:lnTo>
                    <a:lnTo>
                      <a:pt x="636" y="1438"/>
                    </a:lnTo>
                    <a:lnTo>
                      <a:pt x="625" y="1438"/>
                    </a:lnTo>
                    <a:lnTo>
                      <a:pt x="621" y="1438"/>
                    </a:lnTo>
                    <a:lnTo>
                      <a:pt x="610" y="1438"/>
                    </a:lnTo>
                    <a:lnTo>
                      <a:pt x="588" y="1438"/>
                    </a:lnTo>
                    <a:lnTo>
                      <a:pt x="583" y="1438"/>
                    </a:lnTo>
                    <a:lnTo>
                      <a:pt x="576" y="1438"/>
                    </a:lnTo>
                    <a:lnTo>
                      <a:pt x="571" y="1438"/>
                    </a:lnTo>
                    <a:lnTo>
                      <a:pt x="565" y="1438"/>
                    </a:lnTo>
                    <a:lnTo>
                      <a:pt x="563" y="1438"/>
                    </a:lnTo>
                    <a:lnTo>
                      <a:pt x="562" y="1438"/>
                    </a:lnTo>
                    <a:lnTo>
                      <a:pt x="558" y="1438"/>
                    </a:lnTo>
                    <a:lnTo>
                      <a:pt x="545" y="1438"/>
                    </a:lnTo>
                    <a:lnTo>
                      <a:pt x="540" y="1438"/>
                    </a:lnTo>
                    <a:lnTo>
                      <a:pt x="522" y="1438"/>
                    </a:lnTo>
                    <a:lnTo>
                      <a:pt x="510" y="1438"/>
                    </a:lnTo>
                    <a:lnTo>
                      <a:pt x="500" y="1438"/>
                    </a:lnTo>
                    <a:lnTo>
                      <a:pt x="495" y="1438"/>
                    </a:lnTo>
                    <a:lnTo>
                      <a:pt x="488" y="1438"/>
                    </a:lnTo>
                    <a:lnTo>
                      <a:pt x="480" y="1438"/>
                    </a:lnTo>
                    <a:lnTo>
                      <a:pt x="472" y="1438"/>
                    </a:lnTo>
                    <a:lnTo>
                      <a:pt x="470" y="1438"/>
                    </a:lnTo>
                    <a:lnTo>
                      <a:pt x="469" y="1438"/>
                    </a:lnTo>
                    <a:lnTo>
                      <a:pt x="467" y="1438"/>
                    </a:lnTo>
                    <a:lnTo>
                      <a:pt x="465" y="1438"/>
                    </a:lnTo>
                    <a:lnTo>
                      <a:pt x="462" y="1438"/>
                    </a:lnTo>
                    <a:lnTo>
                      <a:pt x="455" y="1438"/>
                    </a:lnTo>
                    <a:lnTo>
                      <a:pt x="454" y="1438"/>
                    </a:lnTo>
                    <a:lnTo>
                      <a:pt x="452" y="1438"/>
                    </a:lnTo>
                    <a:lnTo>
                      <a:pt x="440" y="1438"/>
                    </a:lnTo>
                    <a:lnTo>
                      <a:pt x="437" y="1438"/>
                    </a:lnTo>
                    <a:lnTo>
                      <a:pt x="427" y="1438"/>
                    </a:lnTo>
                    <a:lnTo>
                      <a:pt x="420" y="1438"/>
                    </a:lnTo>
                    <a:lnTo>
                      <a:pt x="415" y="1438"/>
                    </a:lnTo>
                    <a:lnTo>
                      <a:pt x="409" y="1438"/>
                    </a:lnTo>
                    <a:lnTo>
                      <a:pt x="404" y="1438"/>
                    </a:lnTo>
                    <a:lnTo>
                      <a:pt x="397" y="1438"/>
                    </a:lnTo>
                    <a:lnTo>
                      <a:pt x="392" y="1438"/>
                    </a:lnTo>
                    <a:lnTo>
                      <a:pt x="386" y="1438"/>
                    </a:lnTo>
                    <a:lnTo>
                      <a:pt x="384" y="1438"/>
                    </a:lnTo>
                    <a:lnTo>
                      <a:pt x="381" y="1438"/>
                    </a:lnTo>
                    <a:lnTo>
                      <a:pt x="377" y="1438"/>
                    </a:lnTo>
                    <a:lnTo>
                      <a:pt x="366" y="1438"/>
                    </a:lnTo>
                    <a:lnTo>
                      <a:pt x="344" y="1438"/>
                    </a:lnTo>
                    <a:lnTo>
                      <a:pt x="342" y="1438"/>
                    </a:lnTo>
                    <a:lnTo>
                      <a:pt x="336" y="1438"/>
                    </a:lnTo>
                    <a:lnTo>
                      <a:pt x="329" y="1438"/>
                    </a:lnTo>
                    <a:lnTo>
                      <a:pt x="326" y="1438"/>
                    </a:lnTo>
                    <a:lnTo>
                      <a:pt x="317" y="1438"/>
                    </a:lnTo>
                    <a:lnTo>
                      <a:pt x="311" y="1438"/>
                    </a:lnTo>
                    <a:lnTo>
                      <a:pt x="306" y="1438"/>
                    </a:lnTo>
                    <a:lnTo>
                      <a:pt x="304" y="1438"/>
                    </a:lnTo>
                    <a:lnTo>
                      <a:pt x="303" y="1438"/>
                    </a:lnTo>
                    <a:lnTo>
                      <a:pt x="299" y="1438"/>
                    </a:lnTo>
                    <a:lnTo>
                      <a:pt x="293" y="1438"/>
                    </a:lnTo>
                    <a:lnTo>
                      <a:pt x="286" y="1438"/>
                    </a:lnTo>
                    <a:lnTo>
                      <a:pt x="283" y="1438"/>
                    </a:lnTo>
                    <a:lnTo>
                      <a:pt x="258" y="1438"/>
                    </a:lnTo>
                    <a:lnTo>
                      <a:pt x="251" y="1438"/>
                    </a:lnTo>
                    <a:lnTo>
                      <a:pt x="246" y="1438"/>
                    </a:lnTo>
                    <a:lnTo>
                      <a:pt x="236" y="1438"/>
                    </a:lnTo>
                    <a:lnTo>
                      <a:pt x="234" y="1438"/>
                    </a:lnTo>
                    <a:lnTo>
                      <a:pt x="221" y="1438"/>
                    </a:lnTo>
                    <a:lnTo>
                      <a:pt x="219" y="1438"/>
                    </a:lnTo>
                    <a:lnTo>
                      <a:pt x="219" y="1437"/>
                    </a:lnTo>
                    <a:lnTo>
                      <a:pt x="219" y="1425"/>
                    </a:lnTo>
                    <a:lnTo>
                      <a:pt x="219" y="1403"/>
                    </a:lnTo>
                    <a:lnTo>
                      <a:pt x="219" y="1398"/>
                    </a:lnTo>
                    <a:lnTo>
                      <a:pt x="219" y="1370"/>
                    </a:lnTo>
                    <a:lnTo>
                      <a:pt x="219" y="1340"/>
                    </a:lnTo>
                    <a:lnTo>
                      <a:pt x="219" y="1337"/>
                    </a:lnTo>
                    <a:lnTo>
                      <a:pt x="219" y="1314"/>
                    </a:lnTo>
                    <a:lnTo>
                      <a:pt x="219" y="1285"/>
                    </a:lnTo>
                    <a:lnTo>
                      <a:pt x="219" y="1276"/>
                    </a:lnTo>
                    <a:lnTo>
                      <a:pt x="219" y="1272"/>
                    </a:lnTo>
                    <a:lnTo>
                      <a:pt x="219" y="1271"/>
                    </a:lnTo>
                    <a:lnTo>
                      <a:pt x="219" y="1264"/>
                    </a:lnTo>
                    <a:lnTo>
                      <a:pt x="219" y="1261"/>
                    </a:lnTo>
                    <a:lnTo>
                      <a:pt x="219" y="1256"/>
                    </a:lnTo>
                    <a:lnTo>
                      <a:pt x="219" y="1249"/>
                    </a:lnTo>
                    <a:lnTo>
                      <a:pt x="219" y="1242"/>
                    </a:lnTo>
                    <a:lnTo>
                      <a:pt x="219" y="1237"/>
                    </a:lnTo>
                    <a:lnTo>
                      <a:pt x="219" y="1232"/>
                    </a:lnTo>
                    <a:lnTo>
                      <a:pt x="219" y="1219"/>
                    </a:lnTo>
                    <a:lnTo>
                      <a:pt x="215" y="1219"/>
                    </a:lnTo>
                    <a:lnTo>
                      <a:pt x="213" y="1219"/>
                    </a:lnTo>
                    <a:lnTo>
                      <a:pt x="210" y="1219"/>
                    </a:lnTo>
                    <a:lnTo>
                      <a:pt x="203" y="1219"/>
                    </a:lnTo>
                    <a:lnTo>
                      <a:pt x="196" y="1219"/>
                    </a:lnTo>
                    <a:lnTo>
                      <a:pt x="191" y="1219"/>
                    </a:lnTo>
                    <a:lnTo>
                      <a:pt x="185" y="1219"/>
                    </a:lnTo>
                    <a:lnTo>
                      <a:pt x="183" y="1219"/>
                    </a:lnTo>
                    <a:lnTo>
                      <a:pt x="178" y="1219"/>
                    </a:lnTo>
                    <a:lnTo>
                      <a:pt x="173" y="1219"/>
                    </a:lnTo>
                    <a:lnTo>
                      <a:pt x="138" y="1219"/>
                    </a:lnTo>
                    <a:lnTo>
                      <a:pt x="133" y="1219"/>
                    </a:lnTo>
                    <a:lnTo>
                      <a:pt x="128" y="1219"/>
                    </a:lnTo>
                    <a:lnTo>
                      <a:pt x="122" y="1219"/>
                    </a:lnTo>
                    <a:lnTo>
                      <a:pt x="117" y="1219"/>
                    </a:lnTo>
                    <a:lnTo>
                      <a:pt x="110" y="1219"/>
                    </a:lnTo>
                    <a:lnTo>
                      <a:pt x="103" y="1219"/>
                    </a:lnTo>
                    <a:lnTo>
                      <a:pt x="102" y="1219"/>
                    </a:lnTo>
                    <a:lnTo>
                      <a:pt x="98" y="1219"/>
                    </a:lnTo>
                    <a:lnTo>
                      <a:pt x="97" y="1219"/>
                    </a:lnTo>
                    <a:lnTo>
                      <a:pt x="92" y="1219"/>
                    </a:lnTo>
                    <a:lnTo>
                      <a:pt x="85" y="1219"/>
                    </a:lnTo>
                    <a:lnTo>
                      <a:pt x="78" y="1219"/>
                    </a:lnTo>
                    <a:lnTo>
                      <a:pt x="73" y="1219"/>
                    </a:lnTo>
                    <a:lnTo>
                      <a:pt x="70" y="1219"/>
                    </a:lnTo>
                    <a:lnTo>
                      <a:pt x="55" y="1219"/>
                    </a:lnTo>
                    <a:lnTo>
                      <a:pt x="52" y="1219"/>
                    </a:lnTo>
                    <a:lnTo>
                      <a:pt x="48" y="1219"/>
                    </a:lnTo>
                    <a:lnTo>
                      <a:pt x="44" y="1219"/>
                    </a:lnTo>
                    <a:lnTo>
                      <a:pt x="37" y="1219"/>
                    </a:lnTo>
                    <a:lnTo>
                      <a:pt x="32" y="1219"/>
                    </a:lnTo>
                    <a:lnTo>
                      <a:pt x="25" y="1219"/>
                    </a:lnTo>
                    <a:lnTo>
                      <a:pt x="19" y="1219"/>
                    </a:lnTo>
                    <a:lnTo>
                      <a:pt x="14" y="1219"/>
                    </a:lnTo>
                    <a:lnTo>
                      <a:pt x="7" y="1219"/>
                    </a:lnTo>
                    <a:lnTo>
                      <a:pt x="0" y="1219"/>
                    </a:lnTo>
                    <a:lnTo>
                      <a:pt x="0" y="1214"/>
                    </a:lnTo>
                    <a:lnTo>
                      <a:pt x="0" y="1196"/>
                    </a:lnTo>
                    <a:lnTo>
                      <a:pt x="0" y="1189"/>
                    </a:lnTo>
                    <a:lnTo>
                      <a:pt x="0" y="1179"/>
                    </a:lnTo>
                    <a:lnTo>
                      <a:pt x="0" y="1158"/>
                    </a:lnTo>
                    <a:lnTo>
                      <a:pt x="0" y="1141"/>
                    </a:lnTo>
                    <a:lnTo>
                      <a:pt x="0" y="1134"/>
                    </a:lnTo>
                    <a:lnTo>
                      <a:pt x="0" y="1093"/>
                    </a:lnTo>
                    <a:lnTo>
                      <a:pt x="0" y="1086"/>
                    </a:lnTo>
                    <a:lnTo>
                      <a:pt x="0" y="1073"/>
                    </a:lnTo>
                    <a:lnTo>
                      <a:pt x="0" y="1068"/>
                    </a:lnTo>
                    <a:lnTo>
                      <a:pt x="0" y="1065"/>
                    </a:lnTo>
                    <a:lnTo>
                      <a:pt x="0" y="1061"/>
                    </a:lnTo>
                    <a:lnTo>
                      <a:pt x="0" y="1050"/>
                    </a:lnTo>
                    <a:lnTo>
                      <a:pt x="0" y="1043"/>
                    </a:lnTo>
                    <a:lnTo>
                      <a:pt x="0" y="1040"/>
                    </a:lnTo>
                    <a:lnTo>
                      <a:pt x="0" y="1038"/>
                    </a:lnTo>
                    <a:lnTo>
                      <a:pt x="0" y="1031"/>
                    </a:lnTo>
                    <a:lnTo>
                      <a:pt x="0" y="1002"/>
                    </a:lnTo>
                    <a:lnTo>
                      <a:pt x="0" y="990"/>
                    </a:lnTo>
                    <a:lnTo>
                      <a:pt x="0" y="985"/>
                    </a:lnTo>
                    <a:lnTo>
                      <a:pt x="0" y="970"/>
                    </a:lnTo>
                    <a:lnTo>
                      <a:pt x="0" y="965"/>
                    </a:lnTo>
                    <a:lnTo>
                      <a:pt x="0" y="958"/>
                    </a:lnTo>
                    <a:lnTo>
                      <a:pt x="0" y="929"/>
                    </a:lnTo>
                    <a:lnTo>
                      <a:pt x="0" y="924"/>
                    </a:lnTo>
                    <a:lnTo>
                      <a:pt x="0" y="917"/>
                    </a:lnTo>
                    <a:lnTo>
                      <a:pt x="0" y="905"/>
                    </a:lnTo>
                    <a:lnTo>
                      <a:pt x="0" y="894"/>
                    </a:lnTo>
                    <a:lnTo>
                      <a:pt x="0" y="892"/>
                    </a:lnTo>
                    <a:lnTo>
                      <a:pt x="0" y="887"/>
                    </a:lnTo>
                    <a:lnTo>
                      <a:pt x="0" y="875"/>
                    </a:lnTo>
                    <a:lnTo>
                      <a:pt x="0" y="870"/>
                    </a:lnTo>
                    <a:lnTo>
                      <a:pt x="0" y="869"/>
                    </a:lnTo>
                    <a:lnTo>
                      <a:pt x="0" y="857"/>
                    </a:lnTo>
                    <a:lnTo>
                      <a:pt x="0" y="855"/>
                    </a:lnTo>
                    <a:lnTo>
                      <a:pt x="0" y="852"/>
                    </a:lnTo>
                    <a:lnTo>
                      <a:pt x="0" y="837"/>
                    </a:lnTo>
                    <a:lnTo>
                      <a:pt x="0" y="821"/>
                    </a:lnTo>
                    <a:lnTo>
                      <a:pt x="0" y="819"/>
                    </a:lnTo>
                    <a:lnTo>
                      <a:pt x="0" y="814"/>
                    </a:lnTo>
                    <a:lnTo>
                      <a:pt x="0" y="799"/>
                    </a:lnTo>
                    <a:lnTo>
                      <a:pt x="0" y="796"/>
                    </a:lnTo>
                    <a:lnTo>
                      <a:pt x="0" y="789"/>
                    </a:lnTo>
                    <a:lnTo>
                      <a:pt x="0" y="784"/>
                    </a:lnTo>
                    <a:lnTo>
                      <a:pt x="0" y="782"/>
                    </a:lnTo>
                    <a:lnTo>
                      <a:pt x="0" y="777"/>
                    </a:lnTo>
                    <a:lnTo>
                      <a:pt x="0" y="772"/>
                    </a:lnTo>
                    <a:lnTo>
                      <a:pt x="0" y="761"/>
                    </a:lnTo>
                    <a:lnTo>
                      <a:pt x="0" y="754"/>
                    </a:lnTo>
                    <a:lnTo>
                      <a:pt x="0" y="733"/>
                    </a:lnTo>
                    <a:lnTo>
                      <a:pt x="0" y="726"/>
                    </a:lnTo>
                    <a:lnTo>
                      <a:pt x="0" y="718"/>
                    </a:lnTo>
                    <a:lnTo>
                      <a:pt x="0" y="711"/>
                    </a:lnTo>
                    <a:lnTo>
                      <a:pt x="0" y="701"/>
                    </a:lnTo>
                    <a:lnTo>
                      <a:pt x="0" y="684"/>
                    </a:lnTo>
                    <a:lnTo>
                      <a:pt x="0" y="683"/>
                    </a:lnTo>
                    <a:lnTo>
                      <a:pt x="0" y="651"/>
                    </a:lnTo>
                    <a:lnTo>
                      <a:pt x="0" y="638"/>
                    </a:lnTo>
                    <a:lnTo>
                      <a:pt x="0" y="610"/>
                    </a:lnTo>
                    <a:lnTo>
                      <a:pt x="0" y="598"/>
                    </a:lnTo>
                    <a:lnTo>
                      <a:pt x="0" y="568"/>
                    </a:lnTo>
                    <a:lnTo>
                      <a:pt x="0" y="532"/>
                    </a:lnTo>
                    <a:lnTo>
                      <a:pt x="2" y="532"/>
                    </a:lnTo>
                    <a:lnTo>
                      <a:pt x="2" y="533"/>
                    </a:lnTo>
                    <a:lnTo>
                      <a:pt x="4" y="533"/>
                    </a:lnTo>
                    <a:lnTo>
                      <a:pt x="4" y="535"/>
                    </a:lnTo>
                    <a:lnTo>
                      <a:pt x="5" y="535"/>
                    </a:lnTo>
                    <a:lnTo>
                      <a:pt x="5" y="537"/>
                    </a:lnTo>
                    <a:lnTo>
                      <a:pt x="7" y="537"/>
                    </a:lnTo>
                    <a:lnTo>
                      <a:pt x="7" y="538"/>
                    </a:lnTo>
                    <a:lnTo>
                      <a:pt x="9" y="538"/>
                    </a:lnTo>
                    <a:lnTo>
                      <a:pt x="9" y="540"/>
                    </a:lnTo>
                    <a:lnTo>
                      <a:pt x="10" y="540"/>
                    </a:lnTo>
                    <a:lnTo>
                      <a:pt x="12" y="542"/>
                    </a:lnTo>
                    <a:lnTo>
                      <a:pt x="14" y="542"/>
                    </a:lnTo>
                    <a:lnTo>
                      <a:pt x="15" y="543"/>
                    </a:lnTo>
                    <a:lnTo>
                      <a:pt x="17" y="543"/>
                    </a:lnTo>
                    <a:lnTo>
                      <a:pt x="19" y="543"/>
                    </a:lnTo>
                    <a:lnTo>
                      <a:pt x="19" y="545"/>
                    </a:lnTo>
                    <a:lnTo>
                      <a:pt x="20" y="545"/>
                    </a:lnTo>
                    <a:lnTo>
                      <a:pt x="22" y="545"/>
                    </a:lnTo>
                    <a:lnTo>
                      <a:pt x="22" y="547"/>
                    </a:lnTo>
                    <a:lnTo>
                      <a:pt x="24" y="547"/>
                    </a:lnTo>
                    <a:lnTo>
                      <a:pt x="25" y="547"/>
                    </a:lnTo>
                    <a:lnTo>
                      <a:pt x="27" y="547"/>
                    </a:lnTo>
                    <a:lnTo>
                      <a:pt x="25" y="547"/>
                    </a:lnTo>
                    <a:lnTo>
                      <a:pt x="27" y="547"/>
                    </a:lnTo>
                    <a:lnTo>
                      <a:pt x="29" y="547"/>
                    </a:lnTo>
                    <a:lnTo>
                      <a:pt x="30" y="548"/>
                    </a:lnTo>
                    <a:lnTo>
                      <a:pt x="32" y="548"/>
                    </a:lnTo>
                    <a:lnTo>
                      <a:pt x="34" y="548"/>
                    </a:lnTo>
                    <a:lnTo>
                      <a:pt x="35" y="548"/>
                    </a:lnTo>
                    <a:lnTo>
                      <a:pt x="35" y="550"/>
                    </a:lnTo>
                    <a:lnTo>
                      <a:pt x="37" y="550"/>
                    </a:lnTo>
                    <a:lnTo>
                      <a:pt x="35" y="550"/>
                    </a:lnTo>
                    <a:lnTo>
                      <a:pt x="35" y="548"/>
                    </a:lnTo>
                    <a:lnTo>
                      <a:pt x="37" y="548"/>
                    </a:lnTo>
                    <a:lnTo>
                      <a:pt x="37" y="550"/>
                    </a:lnTo>
                    <a:lnTo>
                      <a:pt x="39" y="550"/>
                    </a:lnTo>
                    <a:lnTo>
                      <a:pt x="40" y="550"/>
                    </a:lnTo>
                    <a:lnTo>
                      <a:pt x="42" y="548"/>
                    </a:lnTo>
                    <a:lnTo>
                      <a:pt x="44" y="548"/>
                    </a:lnTo>
                    <a:lnTo>
                      <a:pt x="45" y="548"/>
                    </a:lnTo>
                    <a:lnTo>
                      <a:pt x="47" y="548"/>
                    </a:lnTo>
                    <a:lnTo>
                      <a:pt x="48" y="548"/>
                    </a:lnTo>
                    <a:lnTo>
                      <a:pt x="48" y="550"/>
                    </a:lnTo>
                    <a:lnTo>
                      <a:pt x="50" y="550"/>
                    </a:lnTo>
                    <a:lnTo>
                      <a:pt x="52" y="552"/>
                    </a:lnTo>
                    <a:lnTo>
                      <a:pt x="53" y="552"/>
                    </a:lnTo>
                    <a:lnTo>
                      <a:pt x="55" y="552"/>
                    </a:lnTo>
                    <a:lnTo>
                      <a:pt x="55" y="553"/>
                    </a:lnTo>
                    <a:lnTo>
                      <a:pt x="57" y="553"/>
                    </a:lnTo>
                    <a:lnTo>
                      <a:pt x="58" y="553"/>
                    </a:lnTo>
                    <a:lnTo>
                      <a:pt x="60" y="555"/>
                    </a:lnTo>
                    <a:lnTo>
                      <a:pt x="62" y="555"/>
                    </a:lnTo>
                    <a:lnTo>
                      <a:pt x="63" y="555"/>
                    </a:lnTo>
                    <a:lnTo>
                      <a:pt x="63" y="557"/>
                    </a:lnTo>
                    <a:lnTo>
                      <a:pt x="65" y="557"/>
                    </a:lnTo>
                    <a:lnTo>
                      <a:pt x="67" y="557"/>
                    </a:lnTo>
                    <a:lnTo>
                      <a:pt x="68" y="557"/>
                    </a:lnTo>
                    <a:lnTo>
                      <a:pt x="70" y="557"/>
                    </a:lnTo>
                    <a:lnTo>
                      <a:pt x="72" y="557"/>
                    </a:lnTo>
                    <a:lnTo>
                      <a:pt x="73" y="557"/>
                    </a:lnTo>
                    <a:lnTo>
                      <a:pt x="73" y="558"/>
                    </a:lnTo>
                    <a:lnTo>
                      <a:pt x="75" y="558"/>
                    </a:lnTo>
                    <a:lnTo>
                      <a:pt x="77" y="558"/>
                    </a:lnTo>
                    <a:lnTo>
                      <a:pt x="77" y="560"/>
                    </a:lnTo>
                    <a:lnTo>
                      <a:pt x="77" y="562"/>
                    </a:lnTo>
                    <a:lnTo>
                      <a:pt x="78" y="562"/>
                    </a:lnTo>
                    <a:lnTo>
                      <a:pt x="78" y="563"/>
                    </a:lnTo>
                    <a:lnTo>
                      <a:pt x="80" y="563"/>
                    </a:lnTo>
                    <a:lnTo>
                      <a:pt x="80" y="565"/>
                    </a:lnTo>
                    <a:lnTo>
                      <a:pt x="82" y="565"/>
                    </a:lnTo>
                    <a:lnTo>
                      <a:pt x="82" y="567"/>
                    </a:lnTo>
                    <a:lnTo>
                      <a:pt x="83" y="567"/>
                    </a:lnTo>
                    <a:lnTo>
                      <a:pt x="85" y="567"/>
                    </a:lnTo>
                    <a:lnTo>
                      <a:pt x="85" y="568"/>
                    </a:lnTo>
                    <a:lnTo>
                      <a:pt x="85" y="570"/>
                    </a:lnTo>
                    <a:lnTo>
                      <a:pt x="83" y="570"/>
                    </a:lnTo>
                    <a:lnTo>
                      <a:pt x="83" y="572"/>
                    </a:lnTo>
                    <a:lnTo>
                      <a:pt x="85" y="572"/>
                    </a:lnTo>
                    <a:lnTo>
                      <a:pt x="85" y="573"/>
                    </a:lnTo>
                    <a:lnTo>
                      <a:pt x="85" y="575"/>
                    </a:lnTo>
                    <a:lnTo>
                      <a:pt x="85" y="577"/>
                    </a:lnTo>
                    <a:lnTo>
                      <a:pt x="85" y="578"/>
                    </a:lnTo>
                    <a:lnTo>
                      <a:pt x="87" y="578"/>
                    </a:lnTo>
                    <a:lnTo>
                      <a:pt x="87" y="580"/>
                    </a:lnTo>
                    <a:lnTo>
                      <a:pt x="87" y="582"/>
                    </a:lnTo>
                    <a:lnTo>
                      <a:pt x="88" y="583"/>
                    </a:lnTo>
                    <a:lnTo>
                      <a:pt x="88" y="585"/>
                    </a:lnTo>
                    <a:lnTo>
                      <a:pt x="88" y="587"/>
                    </a:lnTo>
                    <a:lnTo>
                      <a:pt x="90" y="587"/>
                    </a:lnTo>
                    <a:lnTo>
                      <a:pt x="90" y="588"/>
                    </a:lnTo>
                    <a:lnTo>
                      <a:pt x="92" y="588"/>
                    </a:lnTo>
                    <a:lnTo>
                      <a:pt x="92" y="590"/>
                    </a:lnTo>
                    <a:lnTo>
                      <a:pt x="93" y="590"/>
                    </a:lnTo>
                    <a:lnTo>
                      <a:pt x="95" y="590"/>
                    </a:lnTo>
                    <a:lnTo>
                      <a:pt x="95" y="592"/>
                    </a:lnTo>
                    <a:lnTo>
                      <a:pt x="97" y="592"/>
                    </a:lnTo>
                    <a:lnTo>
                      <a:pt x="98" y="593"/>
                    </a:lnTo>
                    <a:lnTo>
                      <a:pt x="100" y="593"/>
                    </a:lnTo>
                    <a:lnTo>
                      <a:pt x="102" y="593"/>
                    </a:lnTo>
                    <a:lnTo>
                      <a:pt x="103" y="593"/>
                    </a:lnTo>
                    <a:lnTo>
                      <a:pt x="105" y="593"/>
                    </a:lnTo>
                    <a:lnTo>
                      <a:pt x="107" y="593"/>
                    </a:lnTo>
                    <a:lnTo>
                      <a:pt x="107" y="595"/>
                    </a:lnTo>
                    <a:lnTo>
                      <a:pt x="107" y="596"/>
                    </a:lnTo>
                    <a:lnTo>
                      <a:pt x="105" y="596"/>
                    </a:lnTo>
                    <a:lnTo>
                      <a:pt x="107" y="596"/>
                    </a:lnTo>
                    <a:lnTo>
                      <a:pt x="107" y="595"/>
                    </a:lnTo>
                    <a:lnTo>
                      <a:pt x="107" y="593"/>
                    </a:lnTo>
                    <a:lnTo>
                      <a:pt x="107" y="595"/>
                    </a:lnTo>
                    <a:lnTo>
                      <a:pt x="108" y="595"/>
                    </a:lnTo>
                    <a:lnTo>
                      <a:pt x="110" y="595"/>
                    </a:lnTo>
                    <a:lnTo>
                      <a:pt x="110" y="596"/>
                    </a:lnTo>
                    <a:lnTo>
                      <a:pt x="112" y="596"/>
                    </a:lnTo>
                    <a:lnTo>
                      <a:pt x="113" y="596"/>
                    </a:lnTo>
                    <a:lnTo>
                      <a:pt x="113" y="598"/>
                    </a:lnTo>
                    <a:lnTo>
                      <a:pt x="115" y="598"/>
                    </a:lnTo>
                    <a:lnTo>
                      <a:pt x="113" y="598"/>
                    </a:lnTo>
                    <a:lnTo>
                      <a:pt x="113" y="600"/>
                    </a:lnTo>
                    <a:lnTo>
                      <a:pt x="115" y="600"/>
                    </a:lnTo>
                    <a:lnTo>
                      <a:pt x="117" y="600"/>
                    </a:lnTo>
                    <a:lnTo>
                      <a:pt x="117" y="601"/>
                    </a:lnTo>
                    <a:lnTo>
                      <a:pt x="118" y="601"/>
                    </a:lnTo>
                    <a:lnTo>
                      <a:pt x="118" y="603"/>
                    </a:lnTo>
                    <a:lnTo>
                      <a:pt x="120" y="603"/>
                    </a:lnTo>
                    <a:lnTo>
                      <a:pt x="120" y="605"/>
                    </a:lnTo>
                    <a:lnTo>
                      <a:pt x="122" y="605"/>
                    </a:lnTo>
                    <a:lnTo>
                      <a:pt x="123" y="605"/>
                    </a:lnTo>
                    <a:lnTo>
                      <a:pt x="125" y="605"/>
                    </a:lnTo>
                    <a:lnTo>
                      <a:pt x="127" y="605"/>
                    </a:lnTo>
                    <a:lnTo>
                      <a:pt x="127" y="606"/>
                    </a:lnTo>
                    <a:lnTo>
                      <a:pt x="127" y="605"/>
                    </a:lnTo>
                    <a:lnTo>
                      <a:pt x="127" y="606"/>
                    </a:lnTo>
                    <a:lnTo>
                      <a:pt x="128" y="606"/>
                    </a:lnTo>
                    <a:lnTo>
                      <a:pt x="130" y="606"/>
                    </a:lnTo>
                    <a:lnTo>
                      <a:pt x="132" y="606"/>
                    </a:lnTo>
                    <a:lnTo>
                      <a:pt x="132" y="608"/>
                    </a:lnTo>
                    <a:lnTo>
                      <a:pt x="132" y="606"/>
                    </a:lnTo>
                    <a:lnTo>
                      <a:pt x="133" y="606"/>
                    </a:lnTo>
                    <a:lnTo>
                      <a:pt x="133" y="608"/>
                    </a:lnTo>
                    <a:lnTo>
                      <a:pt x="133" y="606"/>
                    </a:lnTo>
                    <a:lnTo>
                      <a:pt x="133" y="608"/>
                    </a:lnTo>
                    <a:lnTo>
                      <a:pt x="133" y="606"/>
                    </a:lnTo>
                    <a:lnTo>
                      <a:pt x="135" y="608"/>
                    </a:lnTo>
                    <a:lnTo>
                      <a:pt x="135" y="610"/>
                    </a:lnTo>
                    <a:lnTo>
                      <a:pt x="135" y="608"/>
                    </a:lnTo>
                    <a:lnTo>
                      <a:pt x="136" y="610"/>
                    </a:lnTo>
                    <a:lnTo>
                      <a:pt x="138" y="610"/>
                    </a:lnTo>
                    <a:lnTo>
                      <a:pt x="140" y="610"/>
                    </a:lnTo>
                    <a:lnTo>
                      <a:pt x="141" y="610"/>
                    </a:lnTo>
                    <a:lnTo>
                      <a:pt x="141" y="611"/>
                    </a:lnTo>
                    <a:lnTo>
                      <a:pt x="143" y="611"/>
                    </a:lnTo>
                    <a:lnTo>
                      <a:pt x="141" y="611"/>
                    </a:lnTo>
                    <a:lnTo>
                      <a:pt x="141" y="613"/>
                    </a:lnTo>
                    <a:lnTo>
                      <a:pt x="143" y="613"/>
                    </a:lnTo>
                    <a:lnTo>
                      <a:pt x="143" y="615"/>
                    </a:lnTo>
                    <a:lnTo>
                      <a:pt x="145" y="615"/>
                    </a:lnTo>
                    <a:lnTo>
                      <a:pt x="145" y="616"/>
                    </a:lnTo>
                    <a:lnTo>
                      <a:pt x="146" y="616"/>
                    </a:lnTo>
                    <a:lnTo>
                      <a:pt x="146" y="618"/>
                    </a:lnTo>
                    <a:lnTo>
                      <a:pt x="148" y="618"/>
                    </a:lnTo>
                    <a:lnTo>
                      <a:pt x="150" y="618"/>
                    </a:lnTo>
                    <a:lnTo>
                      <a:pt x="151" y="618"/>
                    </a:lnTo>
                    <a:lnTo>
                      <a:pt x="153" y="618"/>
                    </a:lnTo>
                    <a:lnTo>
                      <a:pt x="155" y="618"/>
                    </a:lnTo>
                    <a:lnTo>
                      <a:pt x="156" y="618"/>
                    </a:lnTo>
                    <a:lnTo>
                      <a:pt x="156" y="616"/>
                    </a:lnTo>
                    <a:lnTo>
                      <a:pt x="158" y="616"/>
                    </a:lnTo>
                    <a:lnTo>
                      <a:pt x="160" y="616"/>
                    </a:lnTo>
                    <a:lnTo>
                      <a:pt x="161" y="616"/>
                    </a:lnTo>
                    <a:lnTo>
                      <a:pt x="163" y="616"/>
                    </a:lnTo>
                    <a:lnTo>
                      <a:pt x="165" y="616"/>
                    </a:lnTo>
                    <a:lnTo>
                      <a:pt x="166" y="616"/>
                    </a:lnTo>
                    <a:lnTo>
                      <a:pt x="168" y="616"/>
                    </a:lnTo>
                    <a:lnTo>
                      <a:pt x="168" y="615"/>
                    </a:lnTo>
                    <a:lnTo>
                      <a:pt x="170" y="615"/>
                    </a:lnTo>
                    <a:lnTo>
                      <a:pt x="171" y="615"/>
                    </a:lnTo>
                    <a:lnTo>
                      <a:pt x="173" y="615"/>
                    </a:lnTo>
                    <a:lnTo>
                      <a:pt x="175" y="615"/>
                    </a:lnTo>
                    <a:lnTo>
                      <a:pt x="176" y="615"/>
                    </a:lnTo>
                    <a:lnTo>
                      <a:pt x="176" y="613"/>
                    </a:lnTo>
                    <a:lnTo>
                      <a:pt x="178" y="613"/>
                    </a:lnTo>
                    <a:lnTo>
                      <a:pt x="178" y="611"/>
                    </a:lnTo>
                    <a:lnTo>
                      <a:pt x="180" y="611"/>
                    </a:lnTo>
                    <a:lnTo>
                      <a:pt x="180" y="613"/>
                    </a:lnTo>
                    <a:lnTo>
                      <a:pt x="181" y="611"/>
                    </a:lnTo>
                    <a:lnTo>
                      <a:pt x="183" y="611"/>
                    </a:lnTo>
                    <a:lnTo>
                      <a:pt x="185" y="611"/>
                    </a:lnTo>
                    <a:lnTo>
                      <a:pt x="185" y="610"/>
                    </a:lnTo>
                    <a:lnTo>
                      <a:pt x="186" y="610"/>
                    </a:lnTo>
                    <a:lnTo>
                      <a:pt x="188" y="610"/>
                    </a:lnTo>
                    <a:lnTo>
                      <a:pt x="188" y="608"/>
                    </a:lnTo>
                    <a:lnTo>
                      <a:pt x="190" y="608"/>
                    </a:lnTo>
                    <a:lnTo>
                      <a:pt x="191" y="608"/>
                    </a:lnTo>
                    <a:lnTo>
                      <a:pt x="193" y="606"/>
                    </a:lnTo>
                    <a:lnTo>
                      <a:pt x="195" y="606"/>
                    </a:lnTo>
                    <a:lnTo>
                      <a:pt x="195" y="605"/>
                    </a:lnTo>
                    <a:lnTo>
                      <a:pt x="196" y="605"/>
                    </a:lnTo>
                    <a:lnTo>
                      <a:pt x="195" y="605"/>
                    </a:lnTo>
                    <a:lnTo>
                      <a:pt x="196" y="605"/>
                    </a:lnTo>
                    <a:lnTo>
                      <a:pt x="196" y="603"/>
                    </a:lnTo>
                    <a:lnTo>
                      <a:pt x="198" y="603"/>
                    </a:lnTo>
                    <a:lnTo>
                      <a:pt x="200" y="603"/>
                    </a:lnTo>
                    <a:lnTo>
                      <a:pt x="200" y="601"/>
                    </a:lnTo>
                    <a:lnTo>
                      <a:pt x="201" y="601"/>
                    </a:lnTo>
                    <a:lnTo>
                      <a:pt x="201" y="600"/>
                    </a:lnTo>
                    <a:lnTo>
                      <a:pt x="203" y="600"/>
                    </a:lnTo>
                    <a:lnTo>
                      <a:pt x="205" y="600"/>
                    </a:lnTo>
                    <a:lnTo>
                      <a:pt x="206" y="600"/>
                    </a:lnTo>
                    <a:lnTo>
                      <a:pt x="206" y="598"/>
                    </a:lnTo>
                    <a:lnTo>
                      <a:pt x="208" y="598"/>
                    </a:lnTo>
                    <a:lnTo>
                      <a:pt x="208" y="596"/>
                    </a:lnTo>
                    <a:lnTo>
                      <a:pt x="210" y="596"/>
                    </a:lnTo>
                    <a:lnTo>
                      <a:pt x="210" y="595"/>
                    </a:lnTo>
                    <a:lnTo>
                      <a:pt x="210" y="593"/>
                    </a:lnTo>
                    <a:lnTo>
                      <a:pt x="211" y="593"/>
                    </a:lnTo>
                    <a:lnTo>
                      <a:pt x="211" y="592"/>
                    </a:lnTo>
                    <a:lnTo>
                      <a:pt x="211" y="590"/>
                    </a:lnTo>
                    <a:lnTo>
                      <a:pt x="213" y="590"/>
                    </a:lnTo>
                    <a:lnTo>
                      <a:pt x="211" y="590"/>
                    </a:lnTo>
                    <a:lnTo>
                      <a:pt x="213" y="590"/>
                    </a:lnTo>
                    <a:lnTo>
                      <a:pt x="211" y="590"/>
                    </a:lnTo>
                    <a:lnTo>
                      <a:pt x="211" y="588"/>
                    </a:lnTo>
                    <a:lnTo>
                      <a:pt x="213" y="588"/>
                    </a:lnTo>
                    <a:lnTo>
                      <a:pt x="211" y="588"/>
                    </a:lnTo>
                    <a:lnTo>
                      <a:pt x="213" y="588"/>
                    </a:lnTo>
                    <a:lnTo>
                      <a:pt x="211" y="588"/>
                    </a:lnTo>
                    <a:lnTo>
                      <a:pt x="213" y="588"/>
                    </a:lnTo>
                    <a:lnTo>
                      <a:pt x="211" y="588"/>
                    </a:lnTo>
                    <a:lnTo>
                      <a:pt x="213" y="588"/>
                    </a:lnTo>
                    <a:lnTo>
                      <a:pt x="211" y="587"/>
                    </a:lnTo>
                    <a:lnTo>
                      <a:pt x="213" y="587"/>
                    </a:lnTo>
                    <a:lnTo>
                      <a:pt x="213" y="585"/>
                    </a:lnTo>
                    <a:lnTo>
                      <a:pt x="213" y="583"/>
                    </a:lnTo>
                    <a:lnTo>
                      <a:pt x="213" y="582"/>
                    </a:lnTo>
                    <a:lnTo>
                      <a:pt x="215" y="582"/>
                    </a:lnTo>
                    <a:lnTo>
                      <a:pt x="215" y="580"/>
                    </a:lnTo>
                    <a:lnTo>
                      <a:pt x="215" y="578"/>
                    </a:lnTo>
                    <a:lnTo>
                      <a:pt x="215" y="577"/>
                    </a:lnTo>
                    <a:lnTo>
                      <a:pt x="216" y="577"/>
                    </a:lnTo>
                    <a:lnTo>
                      <a:pt x="216" y="575"/>
                    </a:lnTo>
                    <a:lnTo>
                      <a:pt x="216" y="573"/>
                    </a:lnTo>
                    <a:lnTo>
                      <a:pt x="216" y="572"/>
                    </a:lnTo>
                    <a:lnTo>
                      <a:pt x="216" y="570"/>
                    </a:lnTo>
                    <a:lnTo>
                      <a:pt x="216" y="568"/>
                    </a:lnTo>
                    <a:lnTo>
                      <a:pt x="216" y="567"/>
                    </a:lnTo>
                    <a:lnTo>
                      <a:pt x="216" y="565"/>
                    </a:lnTo>
                    <a:lnTo>
                      <a:pt x="216" y="563"/>
                    </a:lnTo>
                    <a:lnTo>
                      <a:pt x="218" y="563"/>
                    </a:lnTo>
                    <a:lnTo>
                      <a:pt x="218" y="562"/>
                    </a:lnTo>
                    <a:lnTo>
                      <a:pt x="219" y="562"/>
                    </a:lnTo>
                    <a:lnTo>
                      <a:pt x="221" y="560"/>
                    </a:lnTo>
                    <a:lnTo>
                      <a:pt x="221" y="558"/>
                    </a:lnTo>
                    <a:lnTo>
                      <a:pt x="223" y="558"/>
                    </a:lnTo>
                    <a:lnTo>
                      <a:pt x="223" y="557"/>
                    </a:lnTo>
                    <a:lnTo>
                      <a:pt x="224" y="557"/>
                    </a:lnTo>
                    <a:lnTo>
                      <a:pt x="224" y="555"/>
                    </a:lnTo>
                    <a:lnTo>
                      <a:pt x="224" y="553"/>
                    </a:lnTo>
                    <a:lnTo>
                      <a:pt x="224" y="552"/>
                    </a:lnTo>
                    <a:lnTo>
                      <a:pt x="226" y="552"/>
                    </a:lnTo>
                    <a:lnTo>
                      <a:pt x="226" y="550"/>
                    </a:lnTo>
                    <a:lnTo>
                      <a:pt x="228" y="550"/>
                    </a:lnTo>
                    <a:lnTo>
                      <a:pt x="229" y="550"/>
                    </a:lnTo>
                    <a:lnTo>
                      <a:pt x="229" y="548"/>
                    </a:lnTo>
                    <a:lnTo>
                      <a:pt x="231" y="548"/>
                    </a:lnTo>
                    <a:lnTo>
                      <a:pt x="231" y="547"/>
                    </a:lnTo>
                    <a:lnTo>
                      <a:pt x="233" y="545"/>
                    </a:lnTo>
                    <a:lnTo>
                      <a:pt x="233" y="543"/>
                    </a:lnTo>
                    <a:lnTo>
                      <a:pt x="234" y="543"/>
                    </a:lnTo>
                    <a:lnTo>
                      <a:pt x="234" y="542"/>
                    </a:lnTo>
                    <a:lnTo>
                      <a:pt x="236" y="540"/>
                    </a:lnTo>
                    <a:lnTo>
                      <a:pt x="236" y="538"/>
                    </a:lnTo>
                    <a:lnTo>
                      <a:pt x="236" y="537"/>
                    </a:lnTo>
                    <a:lnTo>
                      <a:pt x="236" y="535"/>
                    </a:lnTo>
                    <a:lnTo>
                      <a:pt x="238" y="535"/>
                    </a:lnTo>
                    <a:lnTo>
                      <a:pt x="238" y="533"/>
                    </a:lnTo>
                    <a:lnTo>
                      <a:pt x="239" y="533"/>
                    </a:lnTo>
                    <a:lnTo>
                      <a:pt x="239" y="532"/>
                    </a:lnTo>
                    <a:lnTo>
                      <a:pt x="239" y="530"/>
                    </a:lnTo>
                    <a:lnTo>
                      <a:pt x="241" y="530"/>
                    </a:lnTo>
                    <a:lnTo>
                      <a:pt x="241" y="528"/>
                    </a:lnTo>
                    <a:lnTo>
                      <a:pt x="241" y="527"/>
                    </a:lnTo>
                    <a:lnTo>
                      <a:pt x="241" y="525"/>
                    </a:lnTo>
                    <a:lnTo>
                      <a:pt x="241" y="523"/>
                    </a:lnTo>
                    <a:lnTo>
                      <a:pt x="239" y="523"/>
                    </a:lnTo>
                    <a:lnTo>
                      <a:pt x="239" y="522"/>
                    </a:lnTo>
                    <a:lnTo>
                      <a:pt x="241" y="522"/>
                    </a:lnTo>
                    <a:lnTo>
                      <a:pt x="241" y="520"/>
                    </a:lnTo>
                    <a:lnTo>
                      <a:pt x="241" y="518"/>
                    </a:lnTo>
                    <a:lnTo>
                      <a:pt x="243" y="518"/>
                    </a:lnTo>
                    <a:lnTo>
                      <a:pt x="243" y="517"/>
                    </a:lnTo>
                    <a:lnTo>
                      <a:pt x="243" y="515"/>
                    </a:lnTo>
                    <a:lnTo>
                      <a:pt x="243" y="513"/>
                    </a:lnTo>
                    <a:lnTo>
                      <a:pt x="244" y="513"/>
                    </a:lnTo>
                    <a:lnTo>
                      <a:pt x="244" y="512"/>
                    </a:lnTo>
                    <a:lnTo>
                      <a:pt x="244" y="510"/>
                    </a:lnTo>
                    <a:lnTo>
                      <a:pt x="244" y="508"/>
                    </a:lnTo>
                    <a:lnTo>
                      <a:pt x="246" y="507"/>
                    </a:lnTo>
                    <a:lnTo>
                      <a:pt x="246" y="505"/>
                    </a:lnTo>
                    <a:lnTo>
                      <a:pt x="248" y="505"/>
                    </a:lnTo>
                    <a:lnTo>
                      <a:pt x="248" y="504"/>
                    </a:lnTo>
                    <a:lnTo>
                      <a:pt x="249" y="502"/>
                    </a:lnTo>
                    <a:lnTo>
                      <a:pt x="249" y="500"/>
                    </a:lnTo>
                    <a:lnTo>
                      <a:pt x="251" y="499"/>
                    </a:lnTo>
                    <a:lnTo>
                      <a:pt x="251" y="497"/>
                    </a:lnTo>
                    <a:lnTo>
                      <a:pt x="249" y="497"/>
                    </a:lnTo>
                    <a:lnTo>
                      <a:pt x="249" y="495"/>
                    </a:lnTo>
                    <a:lnTo>
                      <a:pt x="249" y="494"/>
                    </a:lnTo>
                    <a:lnTo>
                      <a:pt x="249" y="492"/>
                    </a:lnTo>
                    <a:lnTo>
                      <a:pt x="248" y="492"/>
                    </a:lnTo>
                    <a:lnTo>
                      <a:pt x="248" y="490"/>
                    </a:lnTo>
                    <a:lnTo>
                      <a:pt x="248" y="489"/>
                    </a:lnTo>
                    <a:lnTo>
                      <a:pt x="246" y="487"/>
                    </a:lnTo>
                    <a:lnTo>
                      <a:pt x="248" y="487"/>
                    </a:lnTo>
                    <a:lnTo>
                      <a:pt x="248" y="485"/>
                    </a:lnTo>
                    <a:lnTo>
                      <a:pt x="249" y="484"/>
                    </a:lnTo>
                    <a:lnTo>
                      <a:pt x="249" y="482"/>
                    </a:lnTo>
                    <a:lnTo>
                      <a:pt x="249" y="480"/>
                    </a:lnTo>
                    <a:lnTo>
                      <a:pt x="249" y="479"/>
                    </a:lnTo>
                    <a:lnTo>
                      <a:pt x="249" y="477"/>
                    </a:lnTo>
                    <a:lnTo>
                      <a:pt x="249" y="475"/>
                    </a:lnTo>
                    <a:lnTo>
                      <a:pt x="249" y="474"/>
                    </a:lnTo>
                    <a:lnTo>
                      <a:pt x="249" y="472"/>
                    </a:lnTo>
                    <a:lnTo>
                      <a:pt x="251" y="472"/>
                    </a:lnTo>
                    <a:lnTo>
                      <a:pt x="251" y="470"/>
                    </a:lnTo>
                    <a:lnTo>
                      <a:pt x="251" y="469"/>
                    </a:lnTo>
                    <a:lnTo>
                      <a:pt x="251" y="467"/>
                    </a:lnTo>
                    <a:lnTo>
                      <a:pt x="251" y="465"/>
                    </a:lnTo>
                    <a:lnTo>
                      <a:pt x="253" y="464"/>
                    </a:lnTo>
                    <a:lnTo>
                      <a:pt x="253" y="462"/>
                    </a:lnTo>
                    <a:lnTo>
                      <a:pt x="253" y="460"/>
                    </a:lnTo>
                    <a:lnTo>
                      <a:pt x="253" y="459"/>
                    </a:lnTo>
                    <a:lnTo>
                      <a:pt x="254" y="459"/>
                    </a:lnTo>
                    <a:lnTo>
                      <a:pt x="254" y="457"/>
                    </a:lnTo>
                    <a:lnTo>
                      <a:pt x="254" y="455"/>
                    </a:lnTo>
                    <a:lnTo>
                      <a:pt x="256" y="455"/>
                    </a:lnTo>
                    <a:lnTo>
                      <a:pt x="256" y="454"/>
                    </a:lnTo>
                    <a:lnTo>
                      <a:pt x="256" y="452"/>
                    </a:lnTo>
                    <a:lnTo>
                      <a:pt x="256" y="450"/>
                    </a:lnTo>
                    <a:lnTo>
                      <a:pt x="258" y="450"/>
                    </a:lnTo>
                    <a:lnTo>
                      <a:pt x="258" y="449"/>
                    </a:lnTo>
                    <a:lnTo>
                      <a:pt x="258" y="447"/>
                    </a:lnTo>
                    <a:lnTo>
                      <a:pt x="259" y="445"/>
                    </a:lnTo>
                    <a:lnTo>
                      <a:pt x="258" y="445"/>
                    </a:lnTo>
                    <a:lnTo>
                      <a:pt x="259" y="445"/>
                    </a:lnTo>
                    <a:lnTo>
                      <a:pt x="259" y="444"/>
                    </a:lnTo>
                    <a:lnTo>
                      <a:pt x="259" y="442"/>
                    </a:lnTo>
                    <a:lnTo>
                      <a:pt x="261" y="442"/>
                    </a:lnTo>
                    <a:lnTo>
                      <a:pt x="261" y="440"/>
                    </a:lnTo>
                    <a:lnTo>
                      <a:pt x="261" y="439"/>
                    </a:lnTo>
                    <a:lnTo>
                      <a:pt x="261" y="437"/>
                    </a:lnTo>
                    <a:lnTo>
                      <a:pt x="261" y="435"/>
                    </a:lnTo>
                    <a:lnTo>
                      <a:pt x="263" y="434"/>
                    </a:lnTo>
                    <a:lnTo>
                      <a:pt x="261" y="434"/>
                    </a:lnTo>
                    <a:lnTo>
                      <a:pt x="263" y="434"/>
                    </a:lnTo>
                    <a:lnTo>
                      <a:pt x="263" y="432"/>
                    </a:lnTo>
                    <a:lnTo>
                      <a:pt x="264" y="432"/>
                    </a:lnTo>
                    <a:lnTo>
                      <a:pt x="266" y="430"/>
                    </a:lnTo>
                    <a:lnTo>
                      <a:pt x="266" y="429"/>
                    </a:lnTo>
                    <a:lnTo>
                      <a:pt x="264" y="427"/>
                    </a:lnTo>
                    <a:lnTo>
                      <a:pt x="266" y="427"/>
                    </a:lnTo>
                    <a:lnTo>
                      <a:pt x="266" y="425"/>
                    </a:lnTo>
                    <a:lnTo>
                      <a:pt x="266" y="424"/>
                    </a:lnTo>
                    <a:lnTo>
                      <a:pt x="268" y="424"/>
                    </a:lnTo>
                    <a:lnTo>
                      <a:pt x="268" y="422"/>
                    </a:lnTo>
                    <a:lnTo>
                      <a:pt x="268" y="421"/>
                    </a:lnTo>
                    <a:lnTo>
                      <a:pt x="268" y="419"/>
                    </a:lnTo>
                    <a:lnTo>
                      <a:pt x="266" y="419"/>
                    </a:lnTo>
                    <a:lnTo>
                      <a:pt x="266" y="417"/>
                    </a:lnTo>
                    <a:lnTo>
                      <a:pt x="266" y="419"/>
                    </a:lnTo>
                    <a:lnTo>
                      <a:pt x="268" y="419"/>
                    </a:lnTo>
                    <a:lnTo>
                      <a:pt x="268" y="421"/>
                    </a:lnTo>
                    <a:lnTo>
                      <a:pt x="268" y="419"/>
                    </a:lnTo>
                    <a:lnTo>
                      <a:pt x="266" y="419"/>
                    </a:lnTo>
                    <a:lnTo>
                      <a:pt x="266" y="417"/>
                    </a:lnTo>
                    <a:lnTo>
                      <a:pt x="264" y="416"/>
                    </a:lnTo>
                    <a:lnTo>
                      <a:pt x="264" y="414"/>
                    </a:lnTo>
                    <a:lnTo>
                      <a:pt x="263" y="412"/>
                    </a:lnTo>
                    <a:lnTo>
                      <a:pt x="263" y="411"/>
                    </a:lnTo>
                    <a:lnTo>
                      <a:pt x="263" y="409"/>
                    </a:lnTo>
                    <a:lnTo>
                      <a:pt x="263" y="407"/>
                    </a:lnTo>
                    <a:lnTo>
                      <a:pt x="261" y="407"/>
                    </a:lnTo>
                    <a:lnTo>
                      <a:pt x="261" y="406"/>
                    </a:lnTo>
                    <a:lnTo>
                      <a:pt x="261" y="404"/>
                    </a:lnTo>
                    <a:lnTo>
                      <a:pt x="261" y="402"/>
                    </a:lnTo>
                    <a:lnTo>
                      <a:pt x="261" y="401"/>
                    </a:lnTo>
                    <a:lnTo>
                      <a:pt x="261" y="399"/>
                    </a:lnTo>
                    <a:lnTo>
                      <a:pt x="261" y="397"/>
                    </a:lnTo>
                    <a:lnTo>
                      <a:pt x="259" y="397"/>
                    </a:lnTo>
                    <a:lnTo>
                      <a:pt x="259" y="396"/>
                    </a:lnTo>
                    <a:lnTo>
                      <a:pt x="259" y="394"/>
                    </a:lnTo>
                    <a:lnTo>
                      <a:pt x="259" y="392"/>
                    </a:lnTo>
                    <a:lnTo>
                      <a:pt x="259" y="391"/>
                    </a:lnTo>
                    <a:lnTo>
                      <a:pt x="259" y="389"/>
                    </a:lnTo>
                    <a:lnTo>
                      <a:pt x="258" y="386"/>
                    </a:lnTo>
                    <a:lnTo>
                      <a:pt x="258" y="384"/>
                    </a:lnTo>
                    <a:lnTo>
                      <a:pt x="258" y="382"/>
                    </a:lnTo>
                    <a:lnTo>
                      <a:pt x="258" y="381"/>
                    </a:lnTo>
                    <a:lnTo>
                      <a:pt x="258" y="379"/>
                    </a:lnTo>
                    <a:lnTo>
                      <a:pt x="259" y="377"/>
                    </a:lnTo>
                    <a:lnTo>
                      <a:pt x="259" y="376"/>
                    </a:lnTo>
                    <a:lnTo>
                      <a:pt x="259" y="374"/>
                    </a:lnTo>
                    <a:lnTo>
                      <a:pt x="259" y="372"/>
                    </a:lnTo>
                    <a:lnTo>
                      <a:pt x="261" y="372"/>
                    </a:lnTo>
                    <a:lnTo>
                      <a:pt x="261" y="371"/>
                    </a:lnTo>
                    <a:lnTo>
                      <a:pt x="261" y="369"/>
                    </a:lnTo>
                    <a:lnTo>
                      <a:pt x="263" y="367"/>
                    </a:lnTo>
                    <a:lnTo>
                      <a:pt x="263" y="366"/>
                    </a:lnTo>
                    <a:lnTo>
                      <a:pt x="263" y="364"/>
                    </a:lnTo>
                    <a:lnTo>
                      <a:pt x="263" y="362"/>
                    </a:lnTo>
                    <a:lnTo>
                      <a:pt x="263" y="361"/>
                    </a:lnTo>
                    <a:lnTo>
                      <a:pt x="263" y="359"/>
                    </a:lnTo>
                    <a:lnTo>
                      <a:pt x="263" y="357"/>
                    </a:lnTo>
                    <a:lnTo>
                      <a:pt x="263" y="356"/>
                    </a:lnTo>
                    <a:lnTo>
                      <a:pt x="263" y="354"/>
                    </a:lnTo>
                    <a:lnTo>
                      <a:pt x="263" y="352"/>
                    </a:lnTo>
                    <a:lnTo>
                      <a:pt x="261" y="352"/>
                    </a:lnTo>
                    <a:lnTo>
                      <a:pt x="261" y="351"/>
                    </a:lnTo>
                    <a:lnTo>
                      <a:pt x="259" y="351"/>
                    </a:lnTo>
                    <a:lnTo>
                      <a:pt x="259" y="349"/>
                    </a:lnTo>
                    <a:lnTo>
                      <a:pt x="258" y="349"/>
                    </a:lnTo>
                    <a:lnTo>
                      <a:pt x="258" y="347"/>
                    </a:lnTo>
                    <a:lnTo>
                      <a:pt x="256" y="347"/>
                    </a:lnTo>
                    <a:lnTo>
                      <a:pt x="256" y="346"/>
                    </a:lnTo>
                    <a:lnTo>
                      <a:pt x="254" y="344"/>
                    </a:lnTo>
                    <a:lnTo>
                      <a:pt x="254" y="342"/>
                    </a:lnTo>
                    <a:lnTo>
                      <a:pt x="253" y="342"/>
                    </a:lnTo>
                    <a:lnTo>
                      <a:pt x="253" y="341"/>
                    </a:lnTo>
                    <a:lnTo>
                      <a:pt x="253" y="339"/>
                    </a:lnTo>
                    <a:lnTo>
                      <a:pt x="253" y="337"/>
                    </a:lnTo>
                    <a:lnTo>
                      <a:pt x="253" y="336"/>
                    </a:lnTo>
                    <a:lnTo>
                      <a:pt x="254" y="336"/>
                    </a:lnTo>
                    <a:lnTo>
                      <a:pt x="254" y="334"/>
                    </a:lnTo>
                    <a:lnTo>
                      <a:pt x="254" y="333"/>
                    </a:lnTo>
                    <a:lnTo>
                      <a:pt x="254" y="331"/>
                    </a:lnTo>
                    <a:lnTo>
                      <a:pt x="254" y="329"/>
                    </a:lnTo>
                    <a:lnTo>
                      <a:pt x="256" y="329"/>
                    </a:lnTo>
                    <a:lnTo>
                      <a:pt x="256" y="328"/>
                    </a:lnTo>
                    <a:lnTo>
                      <a:pt x="256" y="326"/>
                    </a:lnTo>
                    <a:lnTo>
                      <a:pt x="256" y="324"/>
                    </a:lnTo>
                    <a:lnTo>
                      <a:pt x="256" y="323"/>
                    </a:lnTo>
                    <a:lnTo>
                      <a:pt x="256" y="321"/>
                    </a:lnTo>
                    <a:lnTo>
                      <a:pt x="256" y="319"/>
                    </a:lnTo>
                    <a:lnTo>
                      <a:pt x="256" y="318"/>
                    </a:lnTo>
                    <a:lnTo>
                      <a:pt x="258" y="318"/>
                    </a:lnTo>
                    <a:lnTo>
                      <a:pt x="258" y="316"/>
                    </a:lnTo>
                    <a:lnTo>
                      <a:pt x="258" y="314"/>
                    </a:lnTo>
                    <a:lnTo>
                      <a:pt x="259" y="313"/>
                    </a:lnTo>
                    <a:lnTo>
                      <a:pt x="259" y="311"/>
                    </a:lnTo>
                    <a:lnTo>
                      <a:pt x="261" y="309"/>
                    </a:lnTo>
                    <a:lnTo>
                      <a:pt x="263" y="309"/>
                    </a:lnTo>
                    <a:lnTo>
                      <a:pt x="263" y="308"/>
                    </a:lnTo>
                    <a:lnTo>
                      <a:pt x="263" y="306"/>
                    </a:lnTo>
                    <a:lnTo>
                      <a:pt x="264" y="306"/>
                    </a:lnTo>
                    <a:lnTo>
                      <a:pt x="264" y="304"/>
                    </a:lnTo>
                    <a:lnTo>
                      <a:pt x="264" y="303"/>
                    </a:lnTo>
                    <a:lnTo>
                      <a:pt x="264" y="301"/>
                    </a:lnTo>
                    <a:lnTo>
                      <a:pt x="266" y="301"/>
                    </a:lnTo>
                    <a:lnTo>
                      <a:pt x="268" y="299"/>
                    </a:lnTo>
                    <a:lnTo>
                      <a:pt x="268" y="298"/>
                    </a:lnTo>
                    <a:lnTo>
                      <a:pt x="269" y="296"/>
                    </a:lnTo>
                    <a:lnTo>
                      <a:pt x="269" y="294"/>
                    </a:lnTo>
                    <a:lnTo>
                      <a:pt x="269" y="293"/>
                    </a:lnTo>
                    <a:lnTo>
                      <a:pt x="269" y="291"/>
                    </a:lnTo>
                    <a:lnTo>
                      <a:pt x="269" y="289"/>
                    </a:lnTo>
                    <a:lnTo>
                      <a:pt x="268" y="289"/>
                    </a:lnTo>
                    <a:lnTo>
                      <a:pt x="266" y="288"/>
                    </a:lnTo>
                    <a:lnTo>
                      <a:pt x="266" y="286"/>
                    </a:lnTo>
                    <a:lnTo>
                      <a:pt x="264" y="286"/>
                    </a:lnTo>
                    <a:lnTo>
                      <a:pt x="264" y="284"/>
                    </a:lnTo>
                    <a:lnTo>
                      <a:pt x="264" y="283"/>
                    </a:lnTo>
                    <a:lnTo>
                      <a:pt x="264" y="281"/>
                    </a:lnTo>
                    <a:lnTo>
                      <a:pt x="264" y="279"/>
                    </a:lnTo>
                    <a:lnTo>
                      <a:pt x="264" y="278"/>
                    </a:lnTo>
                    <a:lnTo>
                      <a:pt x="264" y="276"/>
                    </a:lnTo>
                    <a:lnTo>
                      <a:pt x="263" y="276"/>
                    </a:lnTo>
                    <a:lnTo>
                      <a:pt x="263" y="274"/>
                    </a:lnTo>
                    <a:lnTo>
                      <a:pt x="261" y="274"/>
                    </a:lnTo>
                    <a:lnTo>
                      <a:pt x="263" y="274"/>
                    </a:lnTo>
                    <a:lnTo>
                      <a:pt x="263" y="273"/>
                    </a:lnTo>
                    <a:lnTo>
                      <a:pt x="263" y="271"/>
                    </a:lnTo>
                    <a:lnTo>
                      <a:pt x="264" y="271"/>
                    </a:lnTo>
                    <a:lnTo>
                      <a:pt x="264" y="269"/>
                    </a:lnTo>
                    <a:lnTo>
                      <a:pt x="264" y="268"/>
                    </a:lnTo>
                    <a:lnTo>
                      <a:pt x="266" y="268"/>
                    </a:lnTo>
                    <a:lnTo>
                      <a:pt x="266" y="269"/>
                    </a:lnTo>
                    <a:lnTo>
                      <a:pt x="266" y="268"/>
                    </a:lnTo>
                    <a:lnTo>
                      <a:pt x="268" y="268"/>
                    </a:lnTo>
                    <a:lnTo>
                      <a:pt x="268" y="266"/>
                    </a:lnTo>
                    <a:lnTo>
                      <a:pt x="269" y="266"/>
                    </a:lnTo>
                    <a:lnTo>
                      <a:pt x="271" y="266"/>
                    </a:lnTo>
                    <a:lnTo>
                      <a:pt x="271" y="264"/>
                    </a:lnTo>
                    <a:lnTo>
                      <a:pt x="273" y="264"/>
                    </a:lnTo>
                    <a:lnTo>
                      <a:pt x="273" y="263"/>
                    </a:lnTo>
                    <a:lnTo>
                      <a:pt x="274" y="263"/>
                    </a:lnTo>
                    <a:lnTo>
                      <a:pt x="274" y="261"/>
                    </a:lnTo>
                    <a:lnTo>
                      <a:pt x="274" y="259"/>
                    </a:lnTo>
                    <a:lnTo>
                      <a:pt x="276" y="259"/>
                    </a:lnTo>
                    <a:lnTo>
                      <a:pt x="276" y="258"/>
                    </a:lnTo>
                    <a:lnTo>
                      <a:pt x="276" y="256"/>
                    </a:lnTo>
                    <a:lnTo>
                      <a:pt x="278" y="256"/>
                    </a:lnTo>
                    <a:lnTo>
                      <a:pt x="278" y="254"/>
                    </a:lnTo>
                    <a:lnTo>
                      <a:pt x="278" y="253"/>
                    </a:lnTo>
                    <a:lnTo>
                      <a:pt x="278" y="251"/>
                    </a:lnTo>
                    <a:lnTo>
                      <a:pt x="279" y="251"/>
                    </a:lnTo>
                    <a:lnTo>
                      <a:pt x="281" y="251"/>
                    </a:lnTo>
                    <a:lnTo>
                      <a:pt x="283" y="253"/>
                    </a:lnTo>
                    <a:lnTo>
                      <a:pt x="283" y="251"/>
                    </a:lnTo>
                    <a:lnTo>
                      <a:pt x="283" y="250"/>
                    </a:lnTo>
                    <a:lnTo>
                      <a:pt x="281" y="250"/>
                    </a:lnTo>
                    <a:lnTo>
                      <a:pt x="281" y="251"/>
                    </a:lnTo>
                    <a:lnTo>
                      <a:pt x="281" y="250"/>
                    </a:lnTo>
                    <a:lnTo>
                      <a:pt x="279" y="250"/>
                    </a:lnTo>
                    <a:lnTo>
                      <a:pt x="279" y="248"/>
                    </a:lnTo>
                    <a:lnTo>
                      <a:pt x="279" y="250"/>
                    </a:lnTo>
                    <a:lnTo>
                      <a:pt x="281" y="250"/>
                    </a:lnTo>
                    <a:lnTo>
                      <a:pt x="281" y="248"/>
                    </a:lnTo>
                    <a:lnTo>
                      <a:pt x="283" y="248"/>
                    </a:lnTo>
                    <a:lnTo>
                      <a:pt x="283" y="246"/>
                    </a:lnTo>
                    <a:lnTo>
                      <a:pt x="284" y="246"/>
                    </a:lnTo>
                    <a:lnTo>
                      <a:pt x="284" y="245"/>
                    </a:lnTo>
                    <a:lnTo>
                      <a:pt x="283" y="245"/>
                    </a:lnTo>
                    <a:lnTo>
                      <a:pt x="281" y="245"/>
                    </a:lnTo>
                    <a:lnTo>
                      <a:pt x="279" y="245"/>
                    </a:lnTo>
                    <a:lnTo>
                      <a:pt x="279" y="246"/>
                    </a:lnTo>
                    <a:lnTo>
                      <a:pt x="279" y="245"/>
                    </a:lnTo>
                    <a:lnTo>
                      <a:pt x="278" y="245"/>
                    </a:lnTo>
                    <a:lnTo>
                      <a:pt x="276" y="245"/>
                    </a:lnTo>
                    <a:lnTo>
                      <a:pt x="276" y="243"/>
                    </a:lnTo>
                    <a:lnTo>
                      <a:pt x="274" y="243"/>
                    </a:lnTo>
                    <a:lnTo>
                      <a:pt x="276" y="243"/>
                    </a:lnTo>
                    <a:lnTo>
                      <a:pt x="276" y="241"/>
                    </a:lnTo>
                    <a:lnTo>
                      <a:pt x="274" y="241"/>
                    </a:lnTo>
                    <a:lnTo>
                      <a:pt x="273" y="241"/>
                    </a:lnTo>
                    <a:lnTo>
                      <a:pt x="273" y="240"/>
                    </a:lnTo>
                    <a:lnTo>
                      <a:pt x="271" y="240"/>
                    </a:lnTo>
                    <a:lnTo>
                      <a:pt x="269" y="241"/>
                    </a:lnTo>
                    <a:lnTo>
                      <a:pt x="269" y="243"/>
                    </a:lnTo>
                    <a:lnTo>
                      <a:pt x="268" y="243"/>
                    </a:lnTo>
                    <a:lnTo>
                      <a:pt x="266" y="243"/>
                    </a:lnTo>
                    <a:lnTo>
                      <a:pt x="266" y="245"/>
                    </a:lnTo>
                    <a:lnTo>
                      <a:pt x="264" y="245"/>
                    </a:lnTo>
                    <a:lnTo>
                      <a:pt x="264" y="243"/>
                    </a:lnTo>
                    <a:lnTo>
                      <a:pt x="263" y="243"/>
                    </a:lnTo>
                    <a:lnTo>
                      <a:pt x="263" y="241"/>
                    </a:lnTo>
                    <a:lnTo>
                      <a:pt x="263" y="240"/>
                    </a:lnTo>
                    <a:lnTo>
                      <a:pt x="264" y="240"/>
                    </a:lnTo>
                    <a:lnTo>
                      <a:pt x="264" y="238"/>
                    </a:lnTo>
                    <a:lnTo>
                      <a:pt x="264" y="236"/>
                    </a:lnTo>
                    <a:lnTo>
                      <a:pt x="266" y="236"/>
                    </a:lnTo>
                    <a:lnTo>
                      <a:pt x="266" y="235"/>
                    </a:lnTo>
                    <a:lnTo>
                      <a:pt x="266" y="233"/>
                    </a:lnTo>
                    <a:lnTo>
                      <a:pt x="268" y="231"/>
                    </a:lnTo>
                    <a:lnTo>
                      <a:pt x="268" y="230"/>
                    </a:lnTo>
                    <a:lnTo>
                      <a:pt x="268" y="228"/>
                    </a:lnTo>
                    <a:lnTo>
                      <a:pt x="269" y="228"/>
                    </a:lnTo>
                    <a:lnTo>
                      <a:pt x="269" y="226"/>
                    </a:lnTo>
                    <a:lnTo>
                      <a:pt x="269" y="225"/>
                    </a:lnTo>
                    <a:lnTo>
                      <a:pt x="269" y="223"/>
                    </a:lnTo>
                    <a:lnTo>
                      <a:pt x="271" y="223"/>
                    </a:lnTo>
                    <a:lnTo>
                      <a:pt x="271" y="221"/>
                    </a:lnTo>
                    <a:lnTo>
                      <a:pt x="271" y="220"/>
                    </a:lnTo>
                    <a:lnTo>
                      <a:pt x="273" y="218"/>
                    </a:lnTo>
                    <a:lnTo>
                      <a:pt x="273" y="216"/>
                    </a:lnTo>
                    <a:lnTo>
                      <a:pt x="274" y="215"/>
                    </a:lnTo>
                    <a:lnTo>
                      <a:pt x="274" y="213"/>
                    </a:lnTo>
                    <a:lnTo>
                      <a:pt x="276" y="213"/>
                    </a:lnTo>
                    <a:lnTo>
                      <a:pt x="276" y="211"/>
                    </a:lnTo>
                    <a:lnTo>
                      <a:pt x="276" y="210"/>
                    </a:lnTo>
                    <a:lnTo>
                      <a:pt x="278" y="208"/>
                    </a:lnTo>
                    <a:lnTo>
                      <a:pt x="278" y="206"/>
                    </a:lnTo>
                    <a:lnTo>
                      <a:pt x="278" y="205"/>
                    </a:lnTo>
                    <a:lnTo>
                      <a:pt x="279" y="205"/>
                    </a:lnTo>
                    <a:lnTo>
                      <a:pt x="279" y="203"/>
                    </a:lnTo>
                    <a:lnTo>
                      <a:pt x="281" y="203"/>
                    </a:lnTo>
                    <a:lnTo>
                      <a:pt x="281" y="201"/>
                    </a:lnTo>
                    <a:lnTo>
                      <a:pt x="281" y="200"/>
                    </a:lnTo>
                    <a:lnTo>
                      <a:pt x="283" y="200"/>
                    </a:lnTo>
                    <a:lnTo>
                      <a:pt x="283" y="198"/>
                    </a:lnTo>
                    <a:lnTo>
                      <a:pt x="284" y="198"/>
                    </a:lnTo>
                    <a:lnTo>
                      <a:pt x="286" y="198"/>
                    </a:lnTo>
                    <a:lnTo>
                      <a:pt x="284" y="198"/>
                    </a:lnTo>
                    <a:lnTo>
                      <a:pt x="284" y="200"/>
                    </a:lnTo>
                    <a:lnTo>
                      <a:pt x="284" y="201"/>
                    </a:lnTo>
                    <a:lnTo>
                      <a:pt x="284" y="203"/>
                    </a:lnTo>
                    <a:lnTo>
                      <a:pt x="286" y="203"/>
                    </a:lnTo>
                    <a:lnTo>
                      <a:pt x="286" y="205"/>
                    </a:lnTo>
                    <a:lnTo>
                      <a:pt x="286" y="206"/>
                    </a:lnTo>
                    <a:lnTo>
                      <a:pt x="286" y="208"/>
                    </a:lnTo>
                    <a:lnTo>
                      <a:pt x="286" y="210"/>
                    </a:lnTo>
                    <a:lnTo>
                      <a:pt x="286" y="211"/>
                    </a:lnTo>
                    <a:lnTo>
                      <a:pt x="288" y="211"/>
                    </a:lnTo>
                    <a:lnTo>
                      <a:pt x="288" y="213"/>
                    </a:lnTo>
                    <a:lnTo>
                      <a:pt x="286" y="213"/>
                    </a:lnTo>
                    <a:lnTo>
                      <a:pt x="286" y="215"/>
                    </a:lnTo>
                    <a:lnTo>
                      <a:pt x="288" y="215"/>
                    </a:lnTo>
                    <a:lnTo>
                      <a:pt x="288" y="213"/>
                    </a:lnTo>
                    <a:lnTo>
                      <a:pt x="288" y="211"/>
                    </a:lnTo>
                    <a:lnTo>
                      <a:pt x="288" y="210"/>
                    </a:lnTo>
                    <a:lnTo>
                      <a:pt x="288" y="208"/>
                    </a:lnTo>
                    <a:lnTo>
                      <a:pt x="288" y="206"/>
                    </a:lnTo>
                    <a:lnTo>
                      <a:pt x="289" y="205"/>
                    </a:lnTo>
                    <a:lnTo>
                      <a:pt x="291" y="205"/>
                    </a:lnTo>
                    <a:lnTo>
                      <a:pt x="291" y="206"/>
                    </a:lnTo>
                    <a:lnTo>
                      <a:pt x="293" y="205"/>
                    </a:lnTo>
                    <a:lnTo>
                      <a:pt x="293" y="203"/>
                    </a:lnTo>
                    <a:lnTo>
                      <a:pt x="291" y="203"/>
                    </a:lnTo>
                    <a:lnTo>
                      <a:pt x="291" y="201"/>
                    </a:lnTo>
                    <a:lnTo>
                      <a:pt x="289" y="201"/>
                    </a:lnTo>
                    <a:lnTo>
                      <a:pt x="289" y="200"/>
                    </a:lnTo>
                    <a:lnTo>
                      <a:pt x="288" y="200"/>
                    </a:lnTo>
                    <a:lnTo>
                      <a:pt x="288" y="198"/>
                    </a:lnTo>
                    <a:lnTo>
                      <a:pt x="288" y="196"/>
                    </a:lnTo>
                    <a:lnTo>
                      <a:pt x="288" y="195"/>
                    </a:lnTo>
                    <a:lnTo>
                      <a:pt x="288" y="193"/>
                    </a:lnTo>
                    <a:lnTo>
                      <a:pt x="289" y="193"/>
                    </a:lnTo>
                    <a:lnTo>
                      <a:pt x="289" y="191"/>
                    </a:lnTo>
                    <a:lnTo>
                      <a:pt x="289" y="188"/>
                    </a:lnTo>
                    <a:lnTo>
                      <a:pt x="289" y="186"/>
                    </a:lnTo>
                    <a:lnTo>
                      <a:pt x="291" y="186"/>
                    </a:lnTo>
                    <a:lnTo>
                      <a:pt x="291" y="185"/>
                    </a:lnTo>
                    <a:lnTo>
                      <a:pt x="293" y="185"/>
                    </a:lnTo>
                    <a:lnTo>
                      <a:pt x="293" y="183"/>
                    </a:lnTo>
                    <a:lnTo>
                      <a:pt x="293" y="181"/>
                    </a:lnTo>
                    <a:lnTo>
                      <a:pt x="293" y="180"/>
                    </a:lnTo>
                    <a:lnTo>
                      <a:pt x="293" y="178"/>
                    </a:lnTo>
                    <a:lnTo>
                      <a:pt x="294" y="178"/>
                    </a:lnTo>
                    <a:lnTo>
                      <a:pt x="294" y="176"/>
                    </a:lnTo>
                    <a:lnTo>
                      <a:pt x="294" y="173"/>
                    </a:lnTo>
                    <a:lnTo>
                      <a:pt x="296" y="171"/>
                    </a:lnTo>
                    <a:lnTo>
                      <a:pt x="296" y="170"/>
                    </a:lnTo>
                    <a:lnTo>
                      <a:pt x="296" y="168"/>
                    </a:lnTo>
                    <a:lnTo>
                      <a:pt x="298" y="166"/>
                    </a:lnTo>
                    <a:lnTo>
                      <a:pt x="298" y="165"/>
                    </a:lnTo>
                    <a:lnTo>
                      <a:pt x="298" y="163"/>
                    </a:lnTo>
                    <a:lnTo>
                      <a:pt x="299" y="163"/>
                    </a:lnTo>
                    <a:lnTo>
                      <a:pt x="299" y="162"/>
                    </a:lnTo>
                    <a:lnTo>
                      <a:pt x="299" y="160"/>
                    </a:lnTo>
                    <a:lnTo>
                      <a:pt x="299" y="158"/>
                    </a:lnTo>
                    <a:lnTo>
                      <a:pt x="301" y="158"/>
                    </a:lnTo>
                    <a:lnTo>
                      <a:pt x="301" y="157"/>
                    </a:lnTo>
                    <a:lnTo>
                      <a:pt x="301" y="155"/>
                    </a:lnTo>
                    <a:lnTo>
                      <a:pt x="301" y="153"/>
                    </a:lnTo>
                    <a:lnTo>
                      <a:pt x="301" y="152"/>
                    </a:lnTo>
                    <a:lnTo>
                      <a:pt x="301" y="150"/>
                    </a:lnTo>
                    <a:lnTo>
                      <a:pt x="301" y="148"/>
                    </a:lnTo>
                    <a:lnTo>
                      <a:pt x="301" y="147"/>
                    </a:lnTo>
                    <a:lnTo>
                      <a:pt x="301" y="145"/>
                    </a:lnTo>
                    <a:lnTo>
                      <a:pt x="303" y="145"/>
                    </a:lnTo>
                    <a:lnTo>
                      <a:pt x="303" y="143"/>
                    </a:lnTo>
                    <a:lnTo>
                      <a:pt x="303" y="142"/>
                    </a:lnTo>
                    <a:lnTo>
                      <a:pt x="303" y="140"/>
                    </a:lnTo>
                    <a:lnTo>
                      <a:pt x="303" y="138"/>
                    </a:lnTo>
                    <a:lnTo>
                      <a:pt x="304" y="138"/>
                    </a:lnTo>
                    <a:lnTo>
                      <a:pt x="303" y="138"/>
                    </a:lnTo>
                    <a:lnTo>
                      <a:pt x="303" y="137"/>
                    </a:lnTo>
                    <a:lnTo>
                      <a:pt x="303" y="135"/>
                    </a:lnTo>
                    <a:lnTo>
                      <a:pt x="303" y="133"/>
                    </a:lnTo>
                    <a:lnTo>
                      <a:pt x="303" y="132"/>
                    </a:lnTo>
                    <a:lnTo>
                      <a:pt x="303" y="130"/>
                    </a:lnTo>
                    <a:lnTo>
                      <a:pt x="303" y="128"/>
                    </a:lnTo>
                    <a:lnTo>
                      <a:pt x="301" y="128"/>
                    </a:lnTo>
                    <a:lnTo>
                      <a:pt x="301" y="127"/>
                    </a:lnTo>
                    <a:lnTo>
                      <a:pt x="303" y="125"/>
                    </a:lnTo>
                    <a:lnTo>
                      <a:pt x="301" y="125"/>
                    </a:lnTo>
                    <a:lnTo>
                      <a:pt x="303" y="125"/>
                    </a:lnTo>
                    <a:lnTo>
                      <a:pt x="304" y="125"/>
                    </a:lnTo>
                    <a:lnTo>
                      <a:pt x="304" y="123"/>
                    </a:lnTo>
                    <a:lnTo>
                      <a:pt x="306" y="123"/>
                    </a:lnTo>
                    <a:lnTo>
                      <a:pt x="307" y="123"/>
                    </a:lnTo>
                    <a:lnTo>
                      <a:pt x="309" y="123"/>
                    </a:lnTo>
                    <a:lnTo>
                      <a:pt x="311" y="123"/>
                    </a:lnTo>
                    <a:lnTo>
                      <a:pt x="312" y="123"/>
                    </a:lnTo>
                    <a:lnTo>
                      <a:pt x="314" y="123"/>
                    </a:lnTo>
                    <a:lnTo>
                      <a:pt x="314" y="122"/>
                    </a:lnTo>
                    <a:lnTo>
                      <a:pt x="316" y="122"/>
                    </a:lnTo>
                    <a:lnTo>
                      <a:pt x="316" y="123"/>
                    </a:lnTo>
                    <a:lnTo>
                      <a:pt x="314" y="123"/>
                    </a:lnTo>
                    <a:lnTo>
                      <a:pt x="316" y="123"/>
                    </a:lnTo>
                    <a:lnTo>
                      <a:pt x="316" y="122"/>
                    </a:lnTo>
                    <a:lnTo>
                      <a:pt x="317" y="122"/>
                    </a:lnTo>
                    <a:lnTo>
                      <a:pt x="317" y="120"/>
                    </a:lnTo>
                    <a:lnTo>
                      <a:pt x="317" y="118"/>
                    </a:lnTo>
                    <a:lnTo>
                      <a:pt x="319" y="118"/>
                    </a:lnTo>
                    <a:lnTo>
                      <a:pt x="319" y="117"/>
                    </a:lnTo>
                    <a:lnTo>
                      <a:pt x="321" y="117"/>
                    </a:lnTo>
                    <a:lnTo>
                      <a:pt x="321" y="115"/>
                    </a:lnTo>
                    <a:lnTo>
                      <a:pt x="321" y="113"/>
                    </a:lnTo>
                    <a:lnTo>
                      <a:pt x="322" y="113"/>
                    </a:lnTo>
                    <a:lnTo>
                      <a:pt x="322" y="112"/>
                    </a:lnTo>
                    <a:lnTo>
                      <a:pt x="322" y="110"/>
                    </a:lnTo>
                    <a:lnTo>
                      <a:pt x="322" y="108"/>
                    </a:lnTo>
                    <a:lnTo>
                      <a:pt x="324" y="108"/>
                    </a:lnTo>
                    <a:lnTo>
                      <a:pt x="326" y="108"/>
                    </a:lnTo>
                    <a:lnTo>
                      <a:pt x="327" y="108"/>
                    </a:lnTo>
                    <a:lnTo>
                      <a:pt x="329" y="108"/>
                    </a:lnTo>
                    <a:lnTo>
                      <a:pt x="329" y="107"/>
                    </a:lnTo>
                    <a:lnTo>
                      <a:pt x="329" y="108"/>
                    </a:lnTo>
                    <a:lnTo>
                      <a:pt x="329" y="107"/>
                    </a:lnTo>
                    <a:lnTo>
                      <a:pt x="331" y="107"/>
                    </a:lnTo>
                    <a:lnTo>
                      <a:pt x="331" y="108"/>
                    </a:lnTo>
                    <a:lnTo>
                      <a:pt x="332" y="108"/>
                    </a:lnTo>
                    <a:lnTo>
                      <a:pt x="332" y="110"/>
                    </a:lnTo>
                    <a:lnTo>
                      <a:pt x="332" y="108"/>
                    </a:lnTo>
                    <a:lnTo>
                      <a:pt x="334" y="108"/>
                    </a:lnTo>
                    <a:lnTo>
                      <a:pt x="334" y="110"/>
                    </a:lnTo>
                    <a:lnTo>
                      <a:pt x="334" y="108"/>
                    </a:lnTo>
                    <a:lnTo>
                      <a:pt x="334" y="110"/>
                    </a:lnTo>
                    <a:lnTo>
                      <a:pt x="336" y="110"/>
                    </a:lnTo>
                    <a:lnTo>
                      <a:pt x="336" y="112"/>
                    </a:lnTo>
                    <a:lnTo>
                      <a:pt x="334" y="112"/>
                    </a:lnTo>
                    <a:lnTo>
                      <a:pt x="334" y="113"/>
                    </a:lnTo>
                    <a:lnTo>
                      <a:pt x="334" y="115"/>
                    </a:lnTo>
                    <a:lnTo>
                      <a:pt x="334" y="113"/>
                    </a:lnTo>
                    <a:lnTo>
                      <a:pt x="334" y="115"/>
                    </a:lnTo>
                    <a:lnTo>
                      <a:pt x="332" y="115"/>
                    </a:lnTo>
                    <a:lnTo>
                      <a:pt x="332" y="117"/>
                    </a:lnTo>
                    <a:lnTo>
                      <a:pt x="331" y="117"/>
                    </a:lnTo>
                    <a:lnTo>
                      <a:pt x="331" y="118"/>
                    </a:lnTo>
                    <a:lnTo>
                      <a:pt x="329" y="118"/>
                    </a:lnTo>
                    <a:lnTo>
                      <a:pt x="331" y="118"/>
                    </a:lnTo>
                    <a:lnTo>
                      <a:pt x="329" y="118"/>
                    </a:lnTo>
                    <a:lnTo>
                      <a:pt x="329" y="120"/>
                    </a:lnTo>
                    <a:lnTo>
                      <a:pt x="329" y="122"/>
                    </a:lnTo>
                    <a:lnTo>
                      <a:pt x="329" y="123"/>
                    </a:lnTo>
                    <a:lnTo>
                      <a:pt x="329" y="125"/>
                    </a:lnTo>
                    <a:lnTo>
                      <a:pt x="327" y="125"/>
                    </a:lnTo>
                    <a:lnTo>
                      <a:pt x="329" y="125"/>
                    </a:lnTo>
                    <a:lnTo>
                      <a:pt x="327" y="125"/>
                    </a:lnTo>
                    <a:lnTo>
                      <a:pt x="329" y="125"/>
                    </a:lnTo>
                    <a:lnTo>
                      <a:pt x="329" y="127"/>
                    </a:lnTo>
                    <a:lnTo>
                      <a:pt x="327" y="127"/>
                    </a:lnTo>
                    <a:lnTo>
                      <a:pt x="327" y="128"/>
                    </a:lnTo>
                    <a:lnTo>
                      <a:pt x="327" y="127"/>
                    </a:lnTo>
                    <a:lnTo>
                      <a:pt x="329" y="127"/>
                    </a:lnTo>
                    <a:lnTo>
                      <a:pt x="329" y="125"/>
                    </a:lnTo>
                    <a:lnTo>
                      <a:pt x="331" y="125"/>
                    </a:lnTo>
                    <a:lnTo>
                      <a:pt x="331" y="123"/>
                    </a:lnTo>
                    <a:lnTo>
                      <a:pt x="331" y="122"/>
                    </a:lnTo>
                    <a:lnTo>
                      <a:pt x="332" y="122"/>
                    </a:lnTo>
                    <a:lnTo>
                      <a:pt x="332" y="123"/>
                    </a:lnTo>
                    <a:lnTo>
                      <a:pt x="332" y="122"/>
                    </a:lnTo>
                    <a:lnTo>
                      <a:pt x="331" y="122"/>
                    </a:lnTo>
                    <a:lnTo>
                      <a:pt x="332" y="122"/>
                    </a:lnTo>
                    <a:lnTo>
                      <a:pt x="332" y="120"/>
                    </a:lnTo>
                    <a:lnTo>
                      <a:pt x="334" y="120"/>
                    </a:lnTo>
                    <a:lnTo>
                      <a:pt x="334" y="122"/>
                    </a:lnTo>
                    <a:lnTo>
                      <a:pt x="334" y="120"/>
                    </a:lnTo>
                    <a:lnTo>
                      <a:pt x="334" y="122"/>
                    </a:lnTo>
                    <a:lnTo>
                      <a:pt x="336" y="122"/>
                    </a:lnTo>
                    <a:lnTo>
                      <a:pt x="334" y="122"/>
                    </a:lnTo>
                    <a:lnTo>
                      <a:pt x="336" y="122"/>
                    </a:lnTo>
                    <a:lnTo>
                      <a:pt x="336" y="120"/>
                    </a:lnTo>
                    <a:lnTo>
                      <a:pt x="334" y="120"/>
                    </a:lnTo>
                    <a:lnTo>
                      <a:pt x="336" y="120"/>
                    </a:lnTo>
                    <a:lnTo>
                      <a:pt x="334" y="120"/>
                    </a:lnTo>
                    <a:lnTo>
                      <a:pt x="336" y="120"/>
                    </a:lnTo>
                    <a:lnTo>
                      <a:pt x="336" y="122"/>
                    </a:lnTo>
                    <a:lnTo>
                      <a:pt x="337" y="122"/>
                    </a:lnTo>
                    <a:lnTo>
                      <a:pt x="337" y="123"/>
                    </a:lnTo>
                    <a:lnTo>
                      <a:pt x="336" y="123"/>
                    </a:lnTo>
                    <a:lnTo>
                      <a:pt x="337" y="123"/>
                    </a:lnTo>
                    <a:lnTo>
                      <a:pt x="336" y="123"/>
                    </a:lnTo>
                    <a:lnTo>
                      <a:pt x="336" y="125"/>
                    </a:lnTo>
                    <a:lnTo>
                      <a:pt x="337" y="125"/>
                    </a:lnTo>
                    <a:lnTo>
                      <a:pt x="339" y="125"/>
                    </a:lnTo>
                    <a:lnTo>
                      <a:pt x="341" y="125"/>
                    </a:lnTo>
                    <a:lnTo>
                      <a:pt x="341" y="127"/>
                    </a:lnTo>
                    <a:lnTo>
                      <a:pt x="342" y="127"/>
                    </a:lnTo>
                    <a:lnTo>
                      <a:pt x="342" y="128"/>
                    </a:lnTo>
                    <a:lnTo>
                      <a:pt x="342" y="127"/>
                    </a:lnTo>
                    <a:lnTo>
                      <a:pt x="344" y="127"/>
                    </a:lnTo>
                    <a:lnTo>
                      <a:pt x="344" y="128"/>
                    </a:lnTo>
                    <a:lnTo>
                      <a:pt x="346" y="128"/>
                    </a:lnTo>
                    <a:lnTo>
                      <a:pt x="346" y="130"/>
                    </a:lnTo>
                    <a:lnTo>
                      <a:pt x="347" y="130"/>
                    </a:lnTo>
                    <a:lnTo>
                      <a:pt x="346" y="130"/>
                    </a:lnTo>
                    <a:lnTo>
                      <a:pt x="347" y="130"/>
                    </a:lnTo>
                    <a:lnTo>
                      <a:pt x="346" y="130"/>
                    </a:lnTo>
                    <a:lnTo>
                      <a:pt x="347" y="130"/>
                    </a:lnTo>
                    <a:lnTo>
                      <a:pt x="346" y="130"/>
                    </a:lnTo>
                    <a:lnTo>
                      <a:pt x="346" y="132"/>
                    </a:lnTo>
                    <a:lnTo>
                      <a:pt x="347" y="132"/>
                    </a:lnTo>
                    <a:lnTo>
                      <a:pt x="347" y="133"/>
                    </a:lnTo>
                    <a:lnTo>
                      <a:pt x="349" y="133"/>
                    </a:lnTo>
                    <a:lnTo>
                      <a:pt x="349" y="135"/>
                    </a:lnTo>
                    <a:lnTo>
                      <a:pt x="349" y="137"/>
                    </a:lnTo>
                    <a:lnTo>
                      <a:pt x="349" y="138"/>
                    </a:lnTo>
                    <a:lnTo>
                      <a:pt x="349" y="140"/>
                    </a:lnTo>
                    <a:lnTo>
                      <a:pt x="351" y="140"/>
                    </a:lnTo>
                    <a:lnTo>
                      <a:pt x="351" y="142"/>
                    </a:lnTo>
                    <a:lnTo>
                      <a:pt x="349" y="142"/>
                    </a:lnTo>
                    <a:lnTo>
                      <a:pt x="349" y="143"/>
                    </a:lnTo>
                    <a:lnTo>
                      <a:pt x="349" y="145"/>
                    </a:lnTo>
                    <a:lnTo>
                      <a:pt x="349" y="147"/>
                    </a:lnTo>
                    <a:lnTo>
                      <a:pt x="349" y="148"/>
                    </a:lnTo>
                    <a:lnTo>
                      <a:pt x="349" y="150"/>
                    </a:lnTo>
                    <a:lnTo>
                      <a:pt x="351" y="150"/>
                    </a:lnTo>
                    <a:lnTo>
                      <a:pt x="352" y="150"/>
                    </a:lnTo>
                    <a:lnTo>
                      <a:pt x="352" y="152"/>
                    </a:lnTo>
                    <a:lnTo>
                      <a:pt x="352" y="153"/>
                    </a:lnTo>
                    <a:lnTo>
                      <a:pt x="354" y="153"/>
                    </a:lnTo>
                    <a:lnTo>
                      <a:pt x="354" y="155"/>
                    </a:lnTo>
                    <a:lnTo>
                      <a:pt x="354" y="157"/>
                    </a:lnTo>
                    <a:lnTo>
                      <a:pt x="356" y="157"/>
                    </a:lnTo>
                    <a:lnTo>
                      <a:pt x="354" y="158"/>
                    </a:lnTo>
                    <a:lnTo>
                      <a:pt x="354" y="160"/>
                    </a:lnTo>
                    <a:lnTo>
                      <a:pt x="352" y="160"/>
                    </a:lnTo>
                    <a:lnTo>
                      <a:pt x="352" y="162"/>
                    </a:lnTo>
                    <a:lnTo>
                      <a:pt x="352" y="163"/>
                    </a:lnTo>
                    <a:lnTo>
                      <a:pt x="352" y="165"/>
                    </a:lnTo>
                    <a:lnTo>
                      <a:pt x="352" y="166"/>
                    </a:lnTo>
                    <a:lnTo>
                      <a:pt x="352" y="168"/>
                    </a:lnTo>
                    <a:lnTo>
                      <a:pt x="352" y="170"/>
                    </a:lnTo>
                    <a:lnTo>
                      <a:pt x="354" y="171"/>
                    </a:lnTo>
                    <a:lnTo>
                      <a:pt x="354" y="173"/>
                    </a:lnTo>
                    <a:lnTo>
                      <a:pt x="354" y="175"/>
                    </a:lnTo>
                    <a:lnTo>
                      <a:pt x="354" y="176"/>
                    </a:lnTo>
                    <a:lnTo>
                      <a:pt x="354" y="178"/>
                    </a:lnTo>
                    <a:lnTo>
                      <a:pt x="354" y="180"/>
                    </a:lnTo>
                    <a:lnTo>
                      <a:pt x="354" y="181"/>
                    </a:lnTo>
                    <a:lnTo>
                      <a:pt x="354" y="183"/>
                    </a:lnTo>
                    <a:lnTo>
                      <a:pt x="354" y="185"/>
                    </a:lnTo>
                    <a:lnTo>
                      <a:pt x="354" y="186"/>
                    </a:lnTo>
                    <a:lnTo>
                      <a:pt x="354" y="188"/>
                    </a:lnTo>
                    <a:lnTo>
                      <a:pt x="354" y="190"/>
                    </a:lnTo>
                    <a:lnTo>
                      <a:pt x="354" y="191"/>
                    </a:lnTo>
                    <a:lnTo>
                      <a:pt x="356" y="191"/>
                    </a:lnTo>
                    <a:lnTo>
                      <a:pt x="356" y="193"/>
                    </a:lnTo>
                    <a:lnTo>
                      <a:pt x="357" y="193"/>
                    </a:lnTo>
                    <a:lnTo>
                      <a:pt x="357" y="195"/>
                    </a:lnTo>
                    <a:lnTo>
                      <a:pt x="359" y="195"/>
                    </a:lnTo>
                    <a:lnTo>
                      <a:pt x="361" y="195"/>
                    </a:lnTo>
                    <a:lnTo>
                      <a:pt x="361" y="196"/>
                    </a:lnTo>
                    <a:lnTo>
                      <a:pt x="362" y="196"/>
                    </a:lnTo>
                    <a:lnTo>
                      <a:pt x="364" y="196"/>
                    </a:lnTo>
                    <a:lnTo>
                      <a:pt x="364" y="198"/>
                    </a:lnTo>
                    <a:lnTo>
                      <a:pt x="366" y="198"/>
                    </a:lnTo>
                    <a:lnTo>
                      <a:pt x="366" y="196"/>
                    </a:lnTo>
                    <a:lnTo>
                      <a:pt x="367" y="196"/>
                    </a:lnTo>
                    <a:lnTo>
                      <a:pt x="369" y="196"/>
                    </a:lnTo>
                    <a:lnTo>
                      <a:pt x="371" y="195"/>
                    </a:lnTo>
                    <a:lnTo>
                      <a:pt x="372" y="195"/>
                    </a:lnTo>
                    <a:lnTo>
                      <a:pt x="374" y="195"/>
                    </a:lnTo>
                    <a:lnTo>
                      <a:pt x="374" y="196"/>
                    </a:lnTo>
                    <a:lnTo>
                      <a:pt x="376" y="196"/>
                    </a:lnTo>
                    <a:lnTo>
                      <a:pt x="376" y="198"/>
                    </a:lnTo>
                    <a:lnTo>
                      <a:pt x="377" y="198"/>
                    </a:lnTo>
                    <a:lnTo>
                      <a:pt x="377" y="200"/>
                    </a:lnTo>
                    <a:lnTo>
                      <a:pt x="379" y="200"/>
                    </a:lnTo>
                    <a:lnTo>
                      <a:pt x="381" y="200"/>
                    </a:lnTo>
                    <a:lnTo>
                      <a:pt x="381" y="198"/>
                    </a:lnTo>
                    <a:lnTo>
                      <a:pt x="381" y="200"/>
                    </a:lnTo>
                    <a:lnTo>
                      <a:pt x="381" y="198"/>
                    </a:lnTo>
                    <a:lnTo>
                      <a:pt x="381" y="200"/>
                    </a:lnTo>
                    <a:lnTo>
                      <a:pt x="382" y="200"/>
                    </a:lnTo>
                    <a:lnTo>
                      <a:pt x="382" y="201"/>
                    </a:lnTo>
                    <a:lnTo>
                      <a:pt x="381" y="201"/>
                    </a:lnTo>
                    <a:lnTo>
                      <a:pt x="381" y="200"/>
                    </a:lnTo>
                    <a:lnTo>
                      <a:pt x="379" y="200"/>
                    </a:lnTo>
                    <a:lnTo>
                      <a:pt x="379" y="201"/>
                    </a:lnTo>
                    <a:lnTo>
                      <a:pt x="377" y="201"/>
                    </a:lnTo>
                    <a:lnTo>
                      <a:pt x="377" y="203"/>
                    </a:lnTo>
                    <a:lnTo>
                      <a:pt x="377" y="205"/>
                    </a:lnTo>
                    <a:lnTo>
                      <a:pt x="376" y="205"/>
                    </a:lnTo>
                    <a:lnTo>
                      <a:pt x="376" y="206"/>
                    </a:lnTo>
                    <a:lnTo>
                      <a:pt x="376" y="208"/>
                    </a:lnTo>
                    <a:lnTo>
                      <a:pt x="374" y="208"/>
                    </a:lnTo>
                    <a:lnTo>
                      <a:pt x="374" y="210"/>
                    </a:lnTo>
                    <a:lnTo>
                      <a:pt x="372" y="211"/>
                    </a:lnTo>
                    <a:lnTo>
                      <a:pt x="372" y="213"/>
                    </a:lnTo>
                    <a:lnTo>
                      <a:pt x="371" y="213"/>
                    </a:lnTo>
                    <a:lnTo>
                      <a:pt x="371" y="215"/>
                    </a:lnTo>
                    <a:lnTo>
                      <a:pt x="372" y="215"/>
                    </a:lnTo>
                    <a:lnTo>
                      <a:pt x="371" y="216"/>
                    </a:lnTo>
                    <a:lnTo>
                      <a:pt x="372" y="216"/>
                    </a:lnTo>
                    <a:lnTo>
                      <a:pt x="372" y="218"/>
                    </a:lnTo>
                    <a:lnTo>
                      <a:pt x="371" y="218"/>
                    </a:lnTo>
                    <a:lnTo>
                      <a:pt x="371" y="220"/>
                    </a:lnTo>
                    <a:lnTo>
                      <a:pt x="372" y="220"/>
                    </a:lnTo>
                    <a:lnTo>
                      <a:pt x="372" y="221"/>
                    </a:lnTo>
                    <a:lnTo>
                      <a:pt x="371" y="221"/>
                    </a:lnTo>
                    <a:lnTo>
                      <a:pt x="371" y="223"/>
                    </a:lnTo>
                    <a:lnTo>
                      <a:pt x="371" y="225"/>
                    </a:lnTo>
                    <a:lnTo>
                      <a:pt x="371" y="226"/>
                    </a:lnTo>
                    <a:lnTo>
                      <a:pt x="371" y="228"/>
                    </a:lnTo>
                    <a:lnTo>
                      <a:pt x="371" y="226"/>
                    </a:lnTo>
                    <a:lnTo>
                      <a:pt x="371" y="228"/>
                    </a:lnTo>
                    <a:lnTo>
                      <a:pt x="371" y="226"/>
                    </a:lnTo>
                    <a:lnTo>
                      <a:pt x="372" y="226"/>
                    </a:lnTo>
                    <a:lnTo>
                      <a:pt x="374" y="226"/>
                    </a:lnTo>
                    <a:lnTo>
                      <a:pt x="374" y="228"/>
                    </a:lnTo>
                    <a:lnTo>
                      <a:pt x="374" y="226"/>
                    </a:lnTo>
                    <a:lnTo>
                      <a:pt x="376" y="226"/>
                    </a:lnTo>
                    <a:lnTo>
                      <a:pt x="376" y="228"/>
                    </a:lnTo>
                    <a:lnTo>
                      <a:pt x="377" y="226"/>
                    </a:lnTo>
                    <a:lnTo>
                      <a:pt x="377" y="228"/>
                    </a:lnTo>
                    <a:lnTo>
                      <a:pt x="377" y="226"/>
                    </a:lnTo>
                    <a:lnTo>
                      <a:pt x="377" y="228"/>
                    </a:lnTo>
                    <a:lnTo>
                      <a:pt x="379" y="228"/>
                    </a:lnTo>
                    <a:lnTo>
                      <a:pt x="381" y="228"/>
                    </a:lnTo>
                    <a:lnTo>
                      <a:pt x="381" y="230"/>
                    </a:lnTo>
                    <a:lnTo>
                      <a:pt x="382" y="230"/>
                    </a:lnTo>
                    <a:lnTo>
                      <a:pt x="384" y="230"/>
                    </a:lnTo>
                    <a:lnTo>
                      <a:pt x="384" y="231"/>
                    </a:lnTo>
                    <a:lnTo>
                      <a:pt x="384" y="233"/>
                    </a:lnTo>
                    <a:lnTo>
                      <a:pt x="386" y="233"/>
                    </a:lnTo>
                    <a:lnTo>
                      <a:pt x="386" y="235"/>
                    </a:lnTo>
                    <a:lnTo>
                      <a:pt x="384" y="235"/>
                    </a:lnTo>
                    <a:lnTo>
                      <a:pt x="384" y="236"/>
                    </a:lnTo>
                    <a:lnTo>
                      <a:pt x="386" y="236"/>
                    </a:lnTo>
                    <a:lnTo>
                      <a:pt x="386" y="238"/>
                    </a:lnTo>
                    <a:lnTo>
                      <a:pt x="384" y="238"/>
                    </a:lnTo>
                    <a:lnTo>
                      <a:pt x="386" y="238"/>
                    </a:lnTo>
                    <a:lnTo>
                      <a:pt x="384" y="238"/>
                    </a:lnTo>
                    <a:lnTo>
                      <a:pt x="384" y="240"/>
                    </a:lnTo>
                    <a:lnTo>
                      <a:pt x="386" y="240"/>
                    </a:lnTo>
                    <a:lnTo>
                      <a:pt x="386" y="241"/>
                    </a:lnTo>
                    <a:lnTo>
                      <a:pt x="387" y="241"/>
                    </a:lnTo>
                    <a:lnTo>
                      <a:pt x="387" y="243"/>
                    </a:lnTo>
                    <a:lnTo>
                      <a:pt x="389" y="243"/>
                    </a:lnTo>
                    <a:lnTo>
                      <a:pt x="391" y="243"/>
                    </a:lnTo>
                    <a:lnTo>
                      <a:pt x="392" y="243"/>
                    </a:lnTo>
                    <a:lnTo>
                      <a:pt x="392" y="245"/>
                    </a:lnTo>
                    <a:lnTo>
                      <a:pt x="394" y="245"/>
                    </a:lnTo>
                    <a:lnTo>
                      <a:pt x="395" y="245"/>
                    </a:lnTo>
                    <a:lnTo>
                      <a:pt x="395" y="246"/>
                    </a:lnTo>
                    <a:lnTo>
                      <a:pt x="397" y="246"/>
                    </a:lnTo>
                    <a:lnTo>
                      <a:pt x="397" y="248"/>
                    </a:lnTo>
                    <a:lnTo>
                      <a:pt x="395" y="248"/>
                    </a:lnTo>
                    <a:lnTo>
                      <a:pt x="395" y="250"/>
                    </a:lnTo>
                    <a:lnTo>
                      <a:pt x="394" y="250"/>
                    </a:lnTo>
                    <a:lnTo>
                      <a:pt x="394" y="251"/>
                    </a:lnTo>
                    <a:lnTo>
                      <a:pt x="395" y="251"/>
                    </a:lnTo>
                    <a:lnTo>
                      <a:pt x="394" y="251"/>
                    </a:lnTo>
                    <a:lnTo>
                      <a:pt x="394" y="253"/>
                    </a:lnTo>
                    <a:lnTo>
                      <a:pt x="394" y="254"/>
                    </a:lnTo>
                    <a:lnTo>
                      <a:pt x="392" y="254"/>
                    </a:lnTo>
                    <a:lnTo>
                      <a:pt x="392" y="256"/>
                    </a:lnTo>
                    <a:lnTo>
                      <a:pt x="392" y="258"/>
                    </a:lnTo>
                    <a:lnTo>
                      <a:pt x="391" y="258"/>
                    </a:lnTo>
                    <a:lnTo>
                      <a:pt x="391" y="259"/>
                    </a:lnTo>
                    <a:lnTo>
                      <a:pt x="391" y="261"/>
                    </a:lnTo>
                    <a:lnTo>
                      <a:pt x="391" y="263"/>
                    </a:lnTo>
                    <a:lnTo>
                      <a:pt x="391" y="264"/>
                    </a:lnTo>
                    <a:lnTo>
                      <a:pt x="391" y="266"/>
                    </a:lnTo>
                    <a:lnTo>
                      <a:pt x="391" y="268"/>
                    </a:lnTo>
                    <a:lnTo>
                      <a:pt x="391" y="266"/>
                    </a:lnTo>
                    <a:lnTo>
                      <a:pt x="392" y="266"/>
                    </a:lnTo>
                    <a:lnTo>
                      <a:pt x="392" y="268"/>
                    </a:lnTo>
                    <a:lnTo>
                      <a:pt x="392" y="266"/>
                    </a:lnTo>
                    <a:lnTo>
                      <a:pt x="394" y="266"/>
                    </a:lnTo>
                    <a:lnTo>
                      <a:pt x="394" y="268"/>
                    </a:lnTo>
                    <a:lnTo>
                      <a:pt x="394" y="266"/>
                    </a:lnTo>
                    <a:lnTo>
                      <a:pt x="394" y="264"/>
                    </a:lnTo>
                    <a:lnTo>
                      <a:pt x="395" y="264"/>
                    </a:lnTo>
                    <a:lnTo>
                      <a:pt x="397" y="264"/>
                    </a:lnTo>
                    <a:lnTo>
                      <a:pt x="397" y="263"/>
                    </a:lnTo>
                    <a:lnTo>
                      <a:pt x="397" y="264"/>
                    </a:lnTo>
                    <a:lnTo>
                      <a:pt x="397" y="263"/>
                    </a:lnTo>
                    <a:lnTo>
                      <a:pt x="397" y="264"/>
                    </a:lnTo>
                    <a:lnTo>
                      <a:pt x="399" y="264"/>
                    </a:lnTo>
                    <a:lnTo>
                      <a:pt x="400" y="264"/>
                    </a:lnTo>
                    <a:lnTo>
                      <a:pt x="402" y="264"/>
                    </a:lnTo>
                    <a:lnTo>
                      <a:pt x="400" y="264"/>
                    </a:lnTo>
                    <a:lnTo>
                      <a:pt x="402" y="264"/>
                    </a:lnTo>
                    <a:lnTo>
                      <a:pt x="402" y="263"/>
                    </a:lnTo>
                    <a:lnTo>
                      <a:pt x="404" y="263"/>
                    </a:lnTo>
                    <a:lnTo>
                      <a:pt x="404" y="264"/>
                    </a:lnTo>
                    <a:lnTo>
                      <a:pt x="404" y="266"/>
                    </a:lnTo>
                    <a:lnTo>
                      <a:pt x="402" y="266"/>
                    </a:lnTo>
                    <a:lnTo>
                      <a:pt x="402" y="268"/>
                    </a:lnTo>
                    <a:lnTo>
                      <a:pt x="400" y="269"/>
                    </a:lnTo>
                    <a:lnTo>
                      <a:pt x="400" y="271"/>
                    </a:lnTo>
                    <a:lnTo>
                      <a:pt x="402" y="271"/>
                    </a:lnTo>
                    <a:lnTo>
                      <a:pt x="402" y="273"/>
                    </a:lnTo>
                    <a:lnTo>
                      <a:pt x="402" y="274"/>
                    </a:lnTo>
                    <a:lnTo>
                      <a:pt x="402" y="276"/>
                    </a:lnTo>
                    <a:lnTo>
                      <a:pt x="402" y="278"/>
                    </a:lnTo>
                    <a:lnTo>
                      <a:pt x="402" y="279"/>
                    </a:lnTo>
                    <a:lnTo>
                      <a:pt x="402" y="281"/>
                    </a:lnTo>
                    <a:lnTo>
                      <a:pt x="402" y="283"/>
                    </a:lnTo>
                    <a:lnTo>
                      <a:pt x="400" y="283"/>
                    </a:lnTo>
                    <a:lnTo>
                      <a:pt x="400" y="284"/>
                    </a:lnTo>
                    <a:lnTo>
                      <a:pt x="402" y="284"/>
                    </a:lnTo>
                    <a:lnTo>
                      <a:pt x="402" y="286"/>
                    </a:lnTo>
                    <a:lnTo>
                      <a:pt x="402" y="288"/>
                    </a:lnTo>
                    <a:lnTo>
                      <a:pt x="402" y="289"/>
                    </a:lnTo>
                    <a:lnTo>
                      <a:pt x="402" y="291"/>
                    </a:lnTo>
                    <a:lnTo>
                      <a:pt x="402" y="293"/>
                    </a:lnTo>
                    <a:lnTo>
                      <a:pt x="402" y="294"/>
                    </a:lnTo>
                    <a:lnTo>
                      <a:pt x="402" y="296"/>
                    </a:lnTo>
                    <a:lnTo>
                      <a:pt x="402" y="298"/>
                    </a:lnTo>
                    <a:lnTo>
                      <a:pt x="404" y="298"/>
                    </a:lnTo>
                    <a:lnTo>
                      <a:pt x="404" y="299"/>
                    </a:lnTo>
                    <a:lnTo>
                      <a:pt x="404" y="301"/>
                    </a:lnTo>
                    <a:lnTo>
                      <a:pt x="405" y="301"/>
                    </a:lnTo>
                    <a:lnTo>
                      <a:pt x="407" y="301"/>
                    </a:lnTo>
                    <a:lnTo>
                      <a:pt x="407" y="303"/>
                    </a:lnTo>
                    <a:lnTo>
                      <a:pt x="407" y="304"/>
                    </a:lnTo>
                    <a:lnTo>
                      <a:pt x="409" y="304"/>
                    </a:lnTo>
                    <a:lnTo>
                      <a:pt x="409" y="306"/>
                    </a:lnTo>
                    <a:lnTo>
                      <a:pt x="409" y="308"/>
                    </a:lnTo>
                    <a:lnTo>
                      <a:pt x="407" y="308"/>
                    </a:lnTo>
                    <a:lnTo>
                      <a:pt x="407" y="309"/>
                    </a:lnTo>
                    <a:lnTo>
                      <a:pt x="407" y="311"/>
                    </a:lnTo>
                    <a:lnTo>
                      <a:pt x="407" y="313"/>
                    </a:lnTo>
                    <a:lnTo>
                      <a:pt x="407" y="314"/>
                    </a:lnTo>
                    <a:lnTo>
                      <a:pt x="407" y="316"/>
                    </a:lnTo>
                    <a:lnTo>
                      <a:pt x="405" y="316"/>
                    </a:lnTo>
                    <a:lnTo>
                      <a:pt x="405" y="318"/>
                    </a:lnTo>
                    <a:lnTo>
                      <a:pt x="405" y="319"/>
                    </a:lnTo>
                    <a:lnTo>
                      <a:pt x="404" y="321"/>
                    </a:lnTo>
                    <a:lnTo>
                      <a:pt x="405" y="321"/>
                    </a:lnTo>
                    <a:lnTo>
                      <a:pt x="404" y="321"/>
                    </a:lnTo>
                    <a:lnTo>
                      <a:pt x="404" y="323"/>
                    </a:lnTo>
                    <a:lnTo>
                      <a:pt x="404" y="321"/>
                    </a:lnTo>
                    <a:lnTo>
                      <a:pt x="404" y="323"/>
                    </a:lnTo>
                    <a:lnTo>
                      <a:pt x="404" y="324"/>
                    </a:lnTo>
                    <a:lnTo>
                      <a:pt x="404" y="326"/>
                    </a:lnTo>
                    <a:lnTo>
                      <a:pt x="404" y="328"/>
                    </a:lnTo>
                    <a:lnTo>
                      <a:pt x="404" y="329"/>
                    </a:lnTo>
                    <a:lnTo>
                      <a:pt x="404" y="331"/>
                    </a:lnTo>
                    <a:lnTo>
                      <a:pt x="404" y="333"/>
                    </a:lnTo>
                    <a:lnTo>
                      <a:pt x="405" y="333"/>
                    </a:lnTo>
                    <a:lnTo>
                      <a:pt x="405" y="334"/>
                    </a:lnTo>
                    <a:lnTo>
                      <a:pt x="407" y="336"/>
                    </a:lnTo>
                    <a:lnTo>
                      <a:pt x="407" y="337"/>
                    </a:lnTo>
                    <a:lnTo>
                      <a:pt x="409" y="337"/>
                    </a:lnTo>
                    <a:lnTo>
                      <a:pt x="409" y="339"/>
                    </a:lnTo>
                    <a:lnTo>
                      <a:pt x="409" y="341"/>
                    </a:lnTo>
                    <a:lnTo>
                      <a:pt x="409" y="342"/>
                    </a:lnTo>
                    <a:lnTo>
                      <a:pt x="409" y="344"/>
                    </a:lnTo>
                    <a:lnTo>
                      <a:pt x="410" y="344"/>
                    </a:lnTo>
                    <a:lnTo>
                      <a:pt x="410" y="346"/>
                    </a:lnTo>
                    <a:lnTo>
                      <a:pt x="412" y="346"/>
                    </a:lnTo>
                    <a:lnTo>
                      <a:pt x="412" y="347"/>
                    </a:lnTo>
                    <a:lnTo>
                      <a:pt x="414" y="347"/>
                    </a:lnTo>
                    <a:lnTo>
                      <a:pt x="414" y="349"/>
                    </a:lnTo>
                    <a:lnTo>
                      <a:pt x="414" y="351"/>
                    </a:lnTo>
                    <a:lnTo>
                      <a:pt x="415" y="351"/>
                    </a:lnTo>
                    <a:lnTo>
                      <a:pt x="415" y="352"/>
                    </a:lnTo>
                    <a:lnTo>
                      <a:pt x="415" y="354"/>
                    </a:lnTo>
                    <a:lnTo>
                      <a:pt x="415" y="356"/>
                    </a:lnTo>
                    <a:lnTo>
                      <a:pt x="415" y="357"/>
                    </a:lnTo>
                    <a:lnTo>
                      <a:pt x="415" y="359"/>
                    </a:lnTo>
                    <a:lnTo>
                      <a:pt x="415" y="361"/>
                    </a:lnTo>
                    <a:lnTo>
                      <a:pt x="415" y="362"/>
                    </a:lnTo>
                    <a:lnTo>
                      <a:pt x="415" y="364"/>
                    </a:lnTo>
                    <a:lnTo>
                      <a:pt x="417" y="364"/>
                    </a:lnTo>
                    <a:lnTo>
                      <a:pt x="417" y="366"/>
                    </a:lnTo>
                    <a:lnTo>
                      <a:pt x="417" y="367"/>
                    </a:lnTo>
                    <a:lnTo>
                      <a:pt x="419" y="367"/>
                    </a:lnTo>
                    <a:lnTo>
                      <a:pt x="419" y="369"/>
                    </a:lnTo>
                    <a:lnTo>
                      <a:pt x="419" y="371"/>
                    </a:lnTo>
                    <a:lnTo>
                      <a:pt x="419" y="372"/>
                    </a:lnTo>
                    <a:lnTo>
                      <a:pt x="420" y="374"/>
                    </a:lnTo>
                    <a:lnTo>
                      <a:pt x="420" y="376"/>
                    </a:lnTo>
                    <a:lnTo>
                      <a:pt x="422" y="377"/>
                    </a:lnTo>
                    <a:lnTo>
                      <a:pt x="424" y="379"/>
                    </a:lnTo>
                    <a:lnTo>
                      <a:pt x="425" y="379"/>
                    </a:lnTo>
                    <a:lnTo>
                      <a:pt x="425" y="381"/>
                    </a:lnTo>
                    <a:lnTo>
                      <a:pt x="427" y="381"/>
                    </a:lnTo>
                    <a:lnTo>
                      <a:pt x="427" y="382"/>
                    </a:lnTo>
                    <a:lnTo>
                      <a:pt x="429" y="382"/>
                    </a:lnTo>
                    <a:lnTo>
                      <a:pt x="430" y="382"/>
                    </a:lnTo>
                    <a:lnTo>
                      <a:pt x="432" y="382"/>
                    </a:lnTo>
                    <a:lnTo>
                      <a:pt x="434" y="382"/>
                    </a:lnTo>
                    <a:lnTo>
                      <a:pt x="434" y="384"/>
                    </a:lnTo>
                    <a:lnTo>
                      <a:pt x="434" y="382"/>
                    </a:lnTo>
                    <a:lnTo>
                      <a:pt x="435" y="382"/>
                    </a:lnTo>
                    <a:lnTo>
                      <a:pt x="437" y="382"/>
                    </a:lnTo>
                    <a:lnTo>
                      <a:pt x="439" y="382"/>
                    </a:lnTo>
                    <a:lnTo>
                      <a:pt x="440" y="382"/>
                    </a:lnTo>
                    <a:lnTo>
                      <a:pt x="440" y="381"/>
                    </a:lnTo>
                    <a:lnTo>
                      <a:pt x="442" y="381"/>
                    </a:lnTo>
                    <a:lnTo>
                      <a:pt x="444" y="381"/>
                    </a:lnTo>
                    <a:lnTo>
                      <a:pt x="444" y="379"/>
                    </a:lnTo>
                    <a:lnTo>
                      <a:pt x="445" y="379"/>
                    </a:lnTo>
                    <a:lnTo>
                      <a:pt x="447" y="377"/>
                    </a:lnTo>
                    <a:lnTo>
                      <a:pt x="447" y="376"/>
                    </a:lnTo>
                    <a:lnTo>
                      <a:pt x="447" y="377"/>
                    </a:lnTo>
                    <a:lnTo>
                      <a:pt x="449" y="377"/>
                    </a:lnTo>
                    <a:lnTo>
                      <a:pt x="449" y="376"/>
                    </a:lnTo>
                    <a:lnTo>
                      <a:pt x="450" y="376"/>
                    </a:lnTo>
                    <a:lnTo>
                      <a:pt x="450" y="374"/>
                    </a:lnTo>
                    <a:lnTo>
                      <a:pt x="450" y="372"/>
                    </a:lnTo>
                    <a:lnTo>
                      <a:pt x="452" y="372"/>
                    </a:lnTo>
                    <a:lnTo>
                      <a:pt x="452" y="371"/>
                    </a:lnTo>
                    <a:lnTo>
                      <a:pt x="452" y="369"/>
                    </a:lnTo>
                    <a:lnTo>
                      <a:pt x="452" y="367"/>
                    </a:lnTo>
                    <a:lnTo>
                      <a:pt x="452" y="366"/>
                    </a:lnTo>
                    <a:lnTo>
                      <a:pt x="454" y="366"/>
                    </a:lnTo>
                    <a:lnTo>
                      <a:pt x="454" y="367"/>
                    </a:lnTo>
                    <a:lnTo>
                      <a:pt x="455" y="367"/>
                    </a:lnTo>
                    <a:lnTo>
                      <a:pt x="455" y="366"/>
                    </a:lnTo>
                    <a:lnTo>
                      <a:pt x="455" y="367"/>
                    </a:lnTo>
                    <a:lnTo>
                      <a:pt x="457" y="367"/>
                    </a:lnTo>
                    <a:lnTo>
                      <a:pt x="457" y="369"/>
                    </a:lnTo>
                    <a:lnTo>
                      <a:pt x="459" y="369"/>
                    </a:lnTo>
                    <a:lnTo>
                      <a:pt x="460" y="369"/>
                    </a:lnTo>
                    <a:lnTo>
                      <a:pt x="462" y="369"/>
                    </a:lnTo>
                    <a:lnTo>
                      <a:pt x="464" y="369"/>
                    </a:lnTo>
                    <a:lnTo>
                      <a:pt x="465" y="369"/>
                    </a:lnTo>
                    <a:lnTo>
                      <a:pt x="465" y="367"/>
                    </a:lnTo>
                    <a:lnTo>
                      <a:pt x="467" y="367"/>
                    </a:lnTo>
                    <a:lnTo>
                      <a:pt x="469" y="367"/>
                    </a:lnTo>
                    <a:lnTo>
                      <a:pt x="469" y="366"/>
                    </a:lnTo>
                    <a:lnTo>
                      <a:pt x="469" y="367"/>
                    </a:lnTo>
                    <a:lnTo>
                      <a:pt x="469" y="366"/>
                    </a:lnTo>
                    <a:lnTo>
                      <a:pt x="470" y="366"/>
                    </a:lnTo>
                    <a:lnTo>
                      <a:pt x="470" y="364"/>
                    </a:lnTo>
                    <a:lnTo>
                      <a:pt x="472" y="364"/>
                    </a:lnTo>
                    <a:lnTo>
                      <a:pt x="472" y="362"/>
                    </a:lnTo>
                    <a:lnTo>
                      <a:pt x="472" y="361"/>
                    </a:lnTo>
                    <a:lnTo>
                      <a:pt x="474" y="361"/>
                    </a:lnTo>
                    <a:lnTo>
                      <a:pt x="474" y="359"/>
                    </a:lnTo>
                    <a:lnTo>
                      <a:pt x="475" y="359"/>
                    </a:lnTo>
                    <a:lnTo>
                      <a:pt x="475" y="361"/>
                    </a:lnTo>
                    <a:lnTo>
                      <a:pt x="477" y="361"/>
                    </a:lnTo>
                    <a:lnTo>
                      <a:pt x="477" y="362"/>
                    </a:lnTo>
                    <a:lnTo>
                      <a:pt x="477" y="364"/>
                    </a:lnTo>
                    <a:lnTo>
                      <a:pt x="478" y="362"/>
                    </a:lnTo>
                    <a:lnTo>
                      <a:pt x="478" y="364"/>
                    </a:lnTo>
                    <a:lnTo>
                      <a:pt x="480" y="364"/>
                    </a:lnTo>
                    <a:lnTo>
                      <a:pt x="478" y="364"/>
                    </a:lnTo>
                    <a:lnTo>
                      <a:pt x="478" y="366"/>
                    </a:lnTo>
                    <a:lnTo>
                      <a:pt x="480" y="366"/>
                    </a:lnTo>
                    <a:lnTo>
                      <a:pt x="480" y="367"/>
                    </a:lnTo>
                    <a:lnTo>
                      <a:pt x="480" y="369"/>
                    </a:lnTo>
                    <a:lnTo>
                      <a:pt x="480" y="371"/>
                    </a:lnTo>
                    <a:lnTo>
                      <a:pt x="480" y="372"/>
                    </a:lnTo>
                    <a:lnTo>
                      <a:pt x="480" y="374"/>
                    </a:lnTo>
                    <a:lnTo>
                      <a:pt x="482" y="374"/>
                    </a:lnTo>
                    <a:lnTo>
                      <a:pt x="483" y="374"/>
                    </a:lnTo>
                    <a:lnTo>
                      <a:pt x="483" y="372"/>
                    </a:lnTo>
                    <a:lnTo>
                      <a:pt x="485" y="372"/>
                    </a:lnTo>
                    <a:lnTo>
                      <a:pt x="485" y="374"/>
                    </a:lnTo>
                    <a:lnTo>
                      <a:pt x="483" y="374"/>
                    </a:lnTo>
                    <a:lnTo>
                      <a:pt x="483" y="376"/>
                    </a:lnTo>
                    <a:lnTo>
                      <a:pt x="483" y="377"/>
                    </a:lnTo>
                    <a:lnTo>
                      <a:pt x="482" y="379"/>
                    </a:lnTo>
                    <a:lnTo>
                      <a:pt x="482" y="381"/>
                    </a:lnTo>
                    <a:lnTo>
                      <a:pt x="482" y="382"/>
                    </a:lnTo>
                    <a:lnTo>
                      <a:pt x="483" y="382"/>
                    </a:lnTo>
                    <a:lnTo>
                      <a:pt x="483" y="384"/>
                    </a:lnTo>
                    <a:lnTo>
                      <a:pt x="485" y="384"/>
                    </a:lnTo>
                    <a:lnTo>
                      <a:pt x="485" y="386"/>
                    </a:lnTo>
                    <a:lnTo>
                      <a:pt x="487" y="386"/>
                    </a:lnTo>
                    <a:lnTo>
                      <a:pt x="487" y="387"/>
                    </a:lnTo>
                    <a:lnTo>
                      <a:pt x="488" y="387"/>
                    </a:lnTo>
                    <a:lnTo>
                      <a:pt x="487" y="387"/>
                    </a:lnTo>
                    <a:lnTo>
                      <a:pt x="488" y="387"/>
                    </a:lnTo>
                    <a:lnTo>
                      <a:pt x="490" y="387"/>
                    </a:lnTo>
                    <a:lnTo>
                      <a:pt x="492" y="387"/>
                    </a:lnTo>
                    <a:lnTo>
                      <a:pt x="493" y="387"/>
                    </a:lnTo>
                    <a:lnTo>
                      <a:pt x="493" y="389"/>
                    </a:lnTo>
                    <a:lnTo>
                      <a:pt x="493" y="391"/>
                    </a:lnTo>
                    <a:lnTo>
                      <a:pt x="495" y="391"/>
                    </a:lnTo>
                    <a:lnTo>
                      <a:pt x="497" y="391"/>
                    </a:lnTo>
                    <a:lnTo>
                      <a:pt x="497" y="392"/>
                    </a:lnTo>
                    <a:lnTo>
                      <a:pt x="497" y="391"/>
                    </a:lnTo>
                    <a:lnTo>
                      <a:pt x="498" y="391"/>
                    </a:lnTo>
                    <a:lnTo>
                      <a:pt x="498" y="392"/>
                    </a:lnTo>
                    <a:lnTo>
                      <a:pt x="500" y="392"/>
                    </a:lnTo>
                    <a:lnTo>
                      <a:pt x="502" y="392"/>
                    </a:lnTo>
                    <a:lnTo>
                      <a:pt x="503" y="392"/>
                    </a:lnTo>
                    <a:lnTo>
                      <a:pt x="503" y="394"/>
                    </a:lnTo>
                    <a:lnTo>
                      <a:pt x="505" y="394"/>
                    </a:lnTo>
                    <a:lnTo>
                      <a:pt x="505" y="396"/>
                    </a:lnTo>
                    <a:lnTo>
                      <a:pt x="507" y="396"/>
                    </a:lnTo>
                    <a:lnTo>
                      <a:pt x="507" y="397"/>
                    </a:lnTo>
                    <a:lnTo>
                      <a:pt x="507" y="399"/>
                    </a:lnTo>
                    <a:lnTo>
                      <a:pt x="507" y="401"/>
                    </a:lnTo>
                    <a:lnTo>
                      <a:pt x="508" y="401"/>
                    </a:lnTo>
                    <a:lnTo>
                      <a:pt x="508" y="402"/>
                    </a:lnTo>
                    <a:lnTo>
                      <a:pt x="510" y="402"/>
                    </a:lnTo>
                    <a:lnTo>
                      <a:pt x="510" y="404"/>
                    </a:lnTo>
                    <a:lnTo>
                      <a:pt x="512" y="404"/>
                    </a:lnTo>
                    <a:lnTo>
                      <a:pt x="512" y="406"/>
                    </a:lnTo>
                    <a:lnTo>
                      <a:pt x="513" y="406"/>
                    </a:lnTo>
                    <a:lnTo>
                      <a:pt x="515" y="406"/>
                    </a:lnTo>
                    <a:lnTo>
                      <a:pt x="517" y="406"/>
                    </a:lnTo>
                    <a:lnTo>
                      <a:pt x="517" y="407"/>
                    </a:lnTo>
                    <a:lnTo>
                      <a:pt x="518" y="407"/>
                    </a:lnTo>
                    <a:lnTo>
                      <a:pt x="520" y="407"/>
                    </a:lnTo>
                    <a:lnTo>
                      <a:pt x="522" y="407"/>
                    </a:lnTo>
                    <a:lnTo>
                      <a:pt x="522" y="409"/>
                    </a:lnTo>
                    <a:lnTo>
                      <a:pt x="523" y="409"/>
                    </a:lnTo>
                    <a:lnTo>
                      <a:pt x="525" y="409"/>
                    </a:lnTo>
                    <a:lnTo>
                      <a:pt x="527" y="409"/>
                    </a:lnTo>
                    <a:lnTo>
                      <a:pt x="527" y="407"/>
                    </a:lnTo>
                    <a:lnTo>
                      <a:pt x="527" y="409"/>
                    </a:lnTo>
                    <a:lnTo>
                      <a:pt x="527" y="411"/>
                    </a:lnTo>
                    <a:lnTo>
                      <a:pt x="527" y="412"/>
                    </a:lnTo>
                    <a:lnTo>
                      <a:pt x="528" y="412"/>
                    </a:lnTo>
                    <a:lnTo>
                      <a:pt x="528" y="414"/>
                    </a:lnTo>
                    <a:lnTo>
                      <a:pt x="530" y="414"/>
                    </a:lnTo>
                    <a:lnTo>
                      <a:pt x="530" y="416"/>
                    </a:lnTo>
                    <a:lnTo>
                      <a:pt x="530" y="417"/>
                    </a:lnTo>
                    <a:lnTo>
                      <a:pt x="532" y="417"/>
                    </a:lnTo>
                    <a:lnTo>
                      <a:pt x="533" y="417"/>
                    </a:lnTo>
                    <a:lnTo>
                      <a:pt x="535" y="417"/>
                    </a:lnTo>
                    <a:lnTo>
                      <a:pt x="535" y="416"/>
                    </a:lnTo>
                    <a:lnTo>
                      <a:pt x="535" y="417"/>
                    </a:lnTo>
                    <a:lnTo>
                      <a:pt x="535" y="419"/>
                    </a:lnTo>
                    <a:lnTo>
                      <a:pt x="537" y="419"/>
                    </a:lnTo>
                    <a:lnTo>
                      <a:pt x="535" y="419"/>
                    </a:lnTo>
                    <a:lnTo>
                      <a:pt x="537" y="419"/>
                    </a:lnTo>
                    <a:lnTo>
                      <a:pt x="535" y="419"/>
                    </a:lnTo>
                    <a:lnTo>
                      <a:pt x="535" y="421"/>
                    </a:lnTo>
                    <a:lnTo>
                      <a:pt x="533" y="421"/>
                    </a:lnTo>
                    <a:lnTo>
                      <a:pt x="533" y="422"/>
                    </a:lnTo>
                    <a:lnTo>
                      <a:pt x="532" y="422"/>
                    </a:lnTo>
                    <a:lnTo>
                      <a:pt x="532" y="424"/>
                    </a:lnTo>
                    <a:lnTo>
                      <a:pt x="530" y="424"/>
                    </a:lnTo>
                    <a:lnTo>
                      <a:pt x="530" y="425"/>
                    </a:lnTo>
                    <a:lnTo>
                      <a:pt x="528" y="425"/>
                    </a:lnTo>
                    <a:lnTo>
                      <a:pt x="528" y="427"/>
                    </a:lnTo>
                    <a:lnTo>
                      <a:pt x="528" y="429"/>
                    </a:lnTo>
                    <a:lnTo>
                      <a:pt x="527" y="429"/>
                    </a:lnTo>
                    <a:lnTo>
                      <a:pt x="527" y="430"/>
                    </a:lnTo>
                    <a:lnTo>
                      <a:pt x="528" y="430"/>
                    </a:lnTo>
                    <a:lnTo>
                      <a:pt x="527" y="430"/>
                    </a:lnTo>
                    <a:lnTo>
                      <a:pt x="527" y="432"/>
                    </a:lnTo>
                    <a:lnTo>
                      <a:pt x="527" y="434"/>
                    </a:lnTo>
                    <a:lnTo>
                      <a:pt x="528" y="434"/>
                    </a:lnTo>
                    <a:lnTo>
                      <a:pt x="528" y="435"/>
                    </a:lnTo>
                    <a:lnTo>
                      <a:pt x="528" y="437"/>
                    </a:lnTo>
                    <a:lnTo>
                      <a:pt x="528" y="439"/>
                    </a:lnTo>
                    <a:lnTo>
                      <a:pt x="530" y="439"/>
                    </a:lnTo>
                    <a:lnTo>
                      <a:pt x="532" y="439"/>
                    </a:lnTo>
                    <a:lnTo>
                      <a:pt x="533" y="439"/>
                    </a:lnTo>
                    <a:lnTo>
                      <a:pt x="533" y="437"/>
                    </a:lnTo>
                    <a:lnTo>
                      <a:pt x="535" y="437"/>
                    </a:lnTo>
                    <a:lnTo>
                      <a:pt x="535" y="439"/>
                    </a:lnTo>
                    <a:lnTo>
                      <a:pt x="537" y="439"/>
                    </a:lnTo>
                    <a:lnTo>
                      <a:pt x="535" y="439"/>
                    </a:lnTo>
                    <a:lnTo>
                      <a:pt x="537" y="440"/>
                    </a:lnTo>
                    <a:lnTo>
                      <a:pt x="535" y="440"/>
                    </a:lnTo>
                    <a:lnTo>
                      <a:pt x="533" y="440"/>
                    </a:lnTo>
                    <a:lnTo>
                      <a:pt x="533" y="442"/>
                    </a:lnTo>
                    <a:lnTo>
                      <a:pt x="532" y="442"/>
                    </a:lnTo>
                    <a:lnTo>
                      <a:pt x="532" y="444"/>
                    </a:lnTo>
                    <a:lnTo>
                      <a:pt x="530" y="444"/>
                    </a:lnTo>
                    <a:lnTo>
                      <a:pt x="532" y="444"/>
                    </a:lnTo>
                    <a:lnTo>
                      <a:pt x="532" y="445"/>
                    </a:lnTo>
                    <a:lnTo>
                      <a:pt x="532" y="447"/>
                    </a:lnTo>
                    <a:lnTo>
                      <a:pt x="530" y="447"/>
                    </a:lnTo>
                    <a:lnTo>
                      <a:pt x="532" y="447"/>
                    </a:lnTo>
                    <a:lnTo>
                      <a:pt x="530" y="447"/>
                    </a:lnTo>
                    <a:lnTo>
                      <a:pt x="530" y="449"/>
                    </a:lnTo>
                    <a:lnTo>
                      <a:pt x="528" y="449"/>
                    </a:lnTo>
                    <a:lnTo>
                      <a:pt x="528" y="450"/>
                    </a:lnTo>
                    <a:lnTo>
                      <a:pt x="528" y="452"/>
                    </a:lnTo>
                    <a:lnTo>
                      <a:pt x="527" y="452"/>
                    </a:lnTo>
                    <a:lnTo>
                      <a:pt x="528" y="454"/>
                    </a:lnTo>
                    <a:lnTo>
                      <a:pt x="527" y="454"/>
                    </a:lnTo>
                    <a:lnTo>
                      <a:pt x="528" y="454"/>
                    </a:lnTo>
                    <a:lnTo>
                      <a:pt x="530" y="454"/>
                    </a:lnTo>
                    <a:lnTo>
                      <a:pt x="528" y="454"/>
                    </a:lnTo>
                    <a:lnTo>
                      <a:pt x="530" y="454"/>
                    </a:lnTo>
                    <a:lnTo>
                      <a:pt x="530" y="455"/>
                    </a:lnTo>
                    <a:lnTo>
                      <a:pt x="530" y="457"/>
                    </a:lnTo>
                    <a:lnTo>
                      <a:pt x="530" y="459"/>
                    </a:lnTo>
                    <a:lnTo>
                      <a:pt x="530" y="460"/>
                    </a:lnTo>
                    <a:lnTo>
                      <a:pt x="532" y="460"/>
                    </a:lnTo>
                    <a:lnTo>
                      <a:pt x="533" y="460"/>
                    </a:lnTo>
                    <a:lnTo>
                      <a:pt x="533" y="462"/>
                    </a:lnTo>
                    <a:lnTo>
                      <a:pt x="533" y="464"/>
                    </a:lnTo>
                    <a:lnTo>
                      <a:pt x="533" y="465"/>
                    </a:lnTo>
                    <a:lnTo>
                      <a:pt x="533" y="467"/>
                    </a:lnTo>
                    <a:lnTo>
                      <a:pt x="533" y="469"/>
                    </a:lnTo>
                    <a:lnTo>
                      <a:pt x="535" y="469"/>
                    </a:lnTo>
                    <a:lnTo>
                      <a:pt x="535" y="470"/>
                    </a:lnTo>
                    <a:lnTo>
                      <a:pt x="537" y="472"/>
                    </a:lnTo>
                    <a:lnTo>
                      <a:pt x="537" y="474"/>
                    </a:lnTo>
                    <a:lnTo>
                      <a:pt x="537" y="475"/>
                    </a:lnTo>
                    <a:lnTo>
                      <a:pt x="537" y="477"/>
                    </a:lnTo>
                    <a:lnTo>
                      <a:pt x="537" y="479"/>
                    </a:lnTo>
                    <a:lnTo>
                      <a:pt x="535" y="479"/>
                    </a:lnTo>
                    <a:lnTo>
                      <a:pt x="537" y="479"/>
                    </a:lnTo>
                    <a:lnTo>
                      <a:pt x="537" y="480"/>
                    </a:lnTo>
                    <a:lnTo>
                      <a:pt x="538" y="480"/>
                    </a:lnTo>
                    <a:lnTo>
                      <a:pt x="538" y="482"/>
                    </a:lnTo>
                    <a:lnTo>
                      <a:pt x="537" y="482"/>
                    </a:lnTo>
                    <a:lnTo>
                      <a:pt x="537" y="484"/>
                    </a:lnTo>
                    <a:lnTo>
                      <a:pt x="537" y="485"/>
                    </a:lnTo>
                    <a:lnTo>
                      <a:pt x="537" y="487"/>
                    </a:lnTo>
                    <a:lnTo>
                      <a:pt x="538" y="487"/>
                    </a:lnTo>
                    <a:lnTo>
                      <a:pt x="538" y="489"/>
                    </a:lnTo>
                    <a:lnTo>
                      <a:pt x="540" y="489"/>
                    </a:lnTo>
                    <a:lnTo>
                      <a:pt x="540" y="490"/>
                    </a:lnTo>
                    <a:lnTo>
                      <a:pt x="542" y="490"/>
                    </a:lnTo>
                    <a:lnTo>
                      <a:pt x="542" y="492"/>
                    </a:lnTo>
                    <a:lnTo>
                      <a:pt x="542" y="494"/>
                    </a:lnTo>
                    <a:lnTo>
                      <a:pt x="543" y="494"/>
                    </a:lnTo>
                    <a:lnTo>
                      <a:pt x="543" y="495"/>
                    </a:lnTo>
                    <a:lnTo>
                      <a:pt x="543" y="497"/>
                    </a:lnTo>
                    <a:lnTo>
                      <a:pt x="545" y="499"/>
                    </a:lnTo>
                    <a:lnTo>
                      <a:pt x="543" y="499"/>
                    </a:lnTo>
                    <a:lnTo>
                      <a:pt x="543" y="500"/>
                    </a:lnTo>
                    <a:lnTo>
                      <a:pt x="543" y="502"/>
                    </a:lnTo>
                    <a:lnTo>
                      <a:pt x="543" y="504"/>
                    </a:lnTo>
                    <a:lnTo>
                      <a:pt x="542" y="504"/>
                    </a:lnTo>
                    <a:lnTo>
                      <a:pt x="543" y="504"/>
                    </a:lnTo>
                    <a:lnTo>
                      <a:pt x="542" y="505"/>
                    </a:lnTo>
                    <a:lnTo>
                      <a:pt x="543" y="505"/>
                    </a:lnTo>
                    <a:lnTo>
                      <a:pt x="542" y="505"/>
                    </a:lnTo>
                    <a:lnTo>
                      <a:pt x="542" y="507"/>
                    </a:lnTo>
                    <a:lnTo>
                      <a:pt x="543" y="507"/>
                    </a:lnTo>
                    <a:lnTo>
                      <a:pt x="543" y="508"/>
                    </a:lnTo>
                    <a:lnTo>
                      <a:pt x="543" y="507"/>
                    </a:lnTo>
                    <a:lnTo>
                      <a:pt x="543" y="508"/>
                    </a:lnTo>
                    <a:lnTo>
                      <a:pt x="545" y="508"/>
                    </a:lnTo>
                    <a:lnTo>
                      <a:pt x="545" y="510"/>
                    </a:lnTo>
                    <a:lnTo>
                      <a:pt x="545" y="512"/>
                    </a:lnTo>
                    <a:lnTo>
                      <a:pt x="545" y="513"/>
                    </a:lnTo>
                    <a:lnTo>
                      <a:pt x="545" y="512"/>
                    </a:lnTo>
                    <a:lnTo>
                      <a:pt x="545" y="513"/>
                    </a:lnTo>
                    <a:lnTo>
                      <a:pt x="543" y="513"/>
                    </a:lnTo>
                    <a:lnTo>
                      <a:pt x="543" y="515"/>
                    </a:lnTo>
                    <a:lnTo>
                      <a:pt x="542" y="515"/>
                    </a:lnTo>
                    <a:lnTo>
                      <a:pt x="542" y="517"/>
                    </a:lnTo>
                    <a:lnTo>
                      <a:pt x="540" y="517"/>
                    </a:lnTo>
                    <a:lnTo>
                      <a:pt x="540" y="518"/>
                    </a:lnTo>
                    <a:lnTo>
                      <a:pt x="540" y="520"/>
                    </a:lnTo>
                    <a:lnTo>
                      <a:pt x="540" y="522"/>
                    </a:lnTo>
                    <a:lnTo>
                      <a:pt x="540" y="523"/>
                    </a:lnTo>
                    <a:lnTo>
                      <a:pt x="540" y="525"/>
                    </a:lnTo>
                    <a:lnTo>
                      <a:pt x="540" y="527"/>
                    </a:lnTo>
                    <a:lnTo>
                      <a:pt x="542" y="527"/>
                    </a:lnTo>
                    <a:lnTo>
                      <a:pt x="543" y="527"/>
                    </a:lnTo>
                    <a:lnTo>
                      <a:pt x="545" y="527"/>
                    </a:lnTo>
                    <a:lnTo>
                      <a:pt x="545" y="528"/>
                    </a:lnTo>
                    <a:lnTo>
                      <a:pt x="543" y="528"/>
                    </a:lnTo>
                    <a:lnTo>
                      <a:pt x="545" y="530"/>
                    </a:lnTo>
                    <a:lnTo>
                      <a:pt x="545" y="532"/>
                    </a:lnTo>
                    <a:lnTo>
                      <a:pt x="547" y="532"/>
                    </a:lnTo>
                    <a:lnTo>
                      <a:pt x="547" y="533"/>
                    </a:lnTo>
                    <a:lnTo>
                      <a:pt x="547" y="535"/>
                    </a:lnTo>
                    <a:lnTo>
                      <a:pt x="548" y="535"/>
                    </a:lnTo>
                    <a:lnTo>
                      <a:pt x="548" y="537"/>
                    </a:lnTo>
                    <a:lnTo>
                      <a:pt x="550" y="537"/>
                    </a:lnTo>
                    <a:lnTo>
                      <a:pt x="550" y="538"/>
                    </a:lnTo>
                    <a:lnTo>
                      <a:pt x="552" y="538"/>
                    </a:lnTo>
                    <a:lnTo>
                      <a:pt x="552" y="540"/>
                    </a:lnTo>
                    <a:lnTo>
                      <a:pt x="552" y="542"/>
                    </a:lnTo>
                    <a:lnTo>
                      <a:pt x="552" y="543"/>
                    </a:lnTo>
                    <a:lnTo>
                      <a:pt x="553" y="543"/>
                    </a:lnTo>
                    <a:lnTo>
                      <a:pt x="555" y="543"/>
                    </a:lnTo>
                    <a:lnTo>
                      <a:pt x="557" y="543"/>
                    </a:lnTo>
                    <a:lnTo>
                      <a:pt x="557" y="545"/>
                    </a:lnTo>
                    <a:lnTo>
                      <a:pt x="558" y="545"/>
                    </a:lnTo>
                    <a:lnTo>
                      <a:pt x="558" y="547"/>
                    </a:lnTo>
                    <a:lnTo>
                      <a:pt x="558" y="548"/>
                    </a:lnTo>
                    <a:lnTo>
                      <a:pt x="560" y="548"/>
                    </a:lnTo>
                    <a:lnTo>
                      <a:pt x="560" y="550"/>
                    </a:lnTo>
                    <a:lnTo>
                      <a:pt x="560" y="548"/>
                    </a:lnTo>
                    <a:lnTo>
                      <a:pt x="562" y="548"/>
                    </a:lnTo>
                    <a:lnTo>
                      <a:pt x="562" y="550"/>
                    </a:lnTo>
                    <a:lnTo>
                      <a:pt x="562" y="552"/>
                    </a:lnTo>
                    <a:lnTo>
                      <a:pt x="563" y="550"/>
                    </a:lnTo>
                    <a:lnTo>
                      <a:pt x="563" y="552"/>
                    </a:lnTo>
                    <a:lnTo>
                      <a:pt x="563" y="553"/>
                    </a:lnTo>
                    <a:lnTo>
                      <a:pt x="565" y="553"/>
                    </a:lnTo>
                    <a:lnTo>
                      <a:pt x="565" y="555"/>
                    </a:lnTo>
                    <a:lnTo>
                      <a:pt x="566" y="555"/>
                    </a:lnTo>
                    <a:lnTo>
                      <a:pt x="566" y="557"/>
                    </a:lnTo>
                    <a:lnTo>
                      <a:pt x="566" y="555"/>
                    </a:lnTo>
                    <a:lnTo>
                      <a:pt x="566" y="557"/>
                    </a:lnTo>
                    <a:lnTo>
                      <a:pt x="565" y="557"/>
                    </a:lnTo>
                    <a:lnTo>
                      <a:pt x="565" y="558"/>
                    </a:lnTo>
                    <a:lnTo>
                      <a:pt x="566" y="558"/>
                    </a:lnTo>
                    <a:lnTo>
                      <a:pt x="566" y="560"/>
                    </a:lnTo>
                    <a:lnTo>
                      <a:pt x="566" y="562"/>
                    </a:lnTo>
                    <a:lnTo>
                      <a:pt x="566" y="560"/>
                    </a:lnTo>
                    <a:lnTo>
                      <a:pt x="568" y="560"/>
                    </a:lnTo>
                    <a:lnTo>
                      <a:pt x="568" y="558"/>
                    </a:lnTo>
                    <a:lnTo>
                      <a:pt x="570" y="558"/>
                    </a:lnTo>
                    <a:lnTo>
                      <a:pt x="570" y="557"/>
                    </a:lnTo>
                    <a:lnTo>
                      <a:pt x="571" y="557"/>
                    </a:lnTo>
                    <a:lnTo>
                      <a:pt x="573" y="557"/>
                    </a:lnTo>
                    <a:lnTo>
                      <a:pt x="573" y="558"/>
                    </a:lnTo>
                    <a:lnTo>
                      <a:pt x="575" y="558"/>
                    </a:lnTo>
                    <a:lnTo>
                      <a:pt x="576" y="558"/>
                    </a:lnTo>
                    <a:lnTo>
                      <a:pt x="576" y="557"/>
                    </a:lnTo>
                    <a:lnTo>
                      <a:pt x="576" y="555"/>
                    </a:lnTo>
                    <a:lnTo>
                      <a:pt x="578" y="555"/>
                    </a:lnTo>
                    <a:lnTo>
                      <a:pt x="578" y="557"/>
                    </a:lnTo>
                    <a:lnTo>
                      <a:pt x="580" y="557"/>
                    </a:lnTo>
                    <a:lnTo>
                      <a:pt x="580" y="558"/>
                    </a:lnTo>
                    <a:lnTo>
                      <a:pt x="578" y="558"/>
                    </a:lnTo>
                    <a:lnTo>
                      <a:pt x="578" y="560"/>
                    </a:lnTo>
                    <a:lnTo>
                      <a:pt x="578" y="562"/>
                    </a:lnTo>
                    <a:lnTo>
                      <a:pt x="576" y="562"/>
                    </a:lnTo>
                    <a:lnTo>
                      <a:pt x="576" y="563"/>
                    </a:lnTo>
                    <a:lnTo>
                      <a:pt x="575" y="563"/>
                    </a:lnTo>
                    <a:lnTo>
                      <a:pt x="575" y="565"/>
                    </a:lnTo>
                    <a:lnTo>
                      <a:pt x="575" y="567"/>
                    </a:lnTo>
                    <a:lnTo>
                      <a:pt x="575" y="568"/>
                    </a:lnTo>
                    <a:lnTo>
                      <a:pt x="575" y="570"/>
                    </a:lnTo>
                    <a:lnTo>
                      <a:pt x="576" y="572"/>
                    </a:lnTo>
                    <a:lnTo>
                      <a:pt x="576" y="573"/>
                    </a:lnTo>
                    <a:lnTo>
                      <a:pt x="578" y="573"/>
                    </a:lnTo>
                    <a:lnTo>
                      <a:pt x="578" y="575"/>
                    </a:lnTo>
                    <a:lnTo>
                      <a:pt x="580" y="575"/>
                    </a:lnTo>
                    <a:lnTo>
                      <a:pt x="580" y="577"/>
                    </a:lnTo>
                    <a:lnTo>
                      <a:pt x="580" y="578"/>
                    </a:lnTo>
                    <a:lnTo>
                      <a:pt x="580" y="580"/>
                    </a:lnTo>
                    <a:lnTo>
                      <a:pt x="580" y="582"/>
                    </a:lnTo>
                    <a:lnTo>
                      <a:pt x="581" y="582"/>
                    </a:lnTo>
                    <a:lnTo>
                      <a:pt x="580" y="583"/>
                    </a:lnTo>
                    <a:lnTo>
                      <a:pt x="581" y="583"/>
                    </a:lnTo>
                    <a:lnTo>
                      <a:pt x="581" y="585"/>
                    </a:lnTo>
                    <a:lnTo>
                      <a:pt x="583" y="585"/>
                    </a:lnTo>
                    <a:lnTo>
                      <a:pt x="583" y="587"/>
                    </a:lnTo>
                    <a:lnTo>
                      <a:pt x="583" y="588"/>
                    </a:lnTo>
                    <a:lnTo>
                      <a:pt x="583" y="590"/>
                    </a:lnTo>
                    <a:lnTo>
                      <a:pt x="585" y="590"/>
                    </a:lnTo>
                    <a:lnTo>
                      <a:pt x="585" y="592"/>
                    </a:lnTo>
                    <a:lnTo>
                      <a:pt x="586" y="592"/>
                    </a:lnTo>
                    <a:lnTo>
                      <a:pt x="586" y="593"/>
                    </a:lnTo>
                    <a:lnTo>
                      <a:pt x="588" y="593"/>
                    </a:lnTo>
                    <a:lnTo>
                      <a:pt x="588" y="595"/>
                    </a:lnTo>
                    <a:lnTo>
                      <a:pt x="588" y="596"/>
                    </a:lnTo>
                    <a:lnTo>
                      <a:pt x="588" y="598"/>
                    </a:lnTo>
                    <a:lnTo>
                      <a:pt x="588" y="600"/>
                    </a:lnTo>
                    <a:lnTo>
                      <a:pt x="588" y="601"/>
                    </a:lnTo>
                    <a:lnTo>
                      <a:pt x="586" y="601"/>
                    </a:lnTo>
                    <a:lnTo>
                      <a:pt x="586" y="603"/>
                    </a:lnTo>
                    <a:lnTo>
                      <a:pt x="586" y="601"/>
                    </a:lnTo>
                    <a:lnTo>
                      <a:pt x="586" y="603"/>
                    </a:lnTo>
                    <a:lnTo>
                      <a:pt x="586" y="601"/>
                    </a:lnTo>
                    <a:lnTo>
                      <a:pt x="586" y="603"/>
                    </a:lnTo>
                    <a:lnTo>
                      <a:pt x="585" y="603"/>
                    </a:lnTo>
                    <a:lnTo>
                      <a:pt x="585" y="605"/>
                    </a:lnTo>
                    <a:lnTo>
                      <a:pt x="585" y="603"/>
                    </a:lnTo>
                    <a:lnTo>
                      <a:pt x="586" y="603"/>
                    </a:lnTo>
                    <a:lnTo>
                      <a:pt x="588" y="603"/>
                    </a:lnTo>
                    <a:lnTo>
                      <a:pt x="588" y="605"/>
                    </a:lnTo>
                    <a:lnTo>
                      <a:pt x="590" y="605"/>
                    </a:lnTo>
                    <a:lnTo>
                      <a:pt x="590" y="606"/>
                    </a:lnTo>
                    <a:lnTo>
                      <a:pt x="591" y="606"/>
                    </a:lnTo>
                    <a:lnTo>
                      <a:pt x="591" y="608"/>
                    </a:lnTo>
                    <a:lnTo>
                      <a:pt x="591" y="610"/>
                    </a:lnTo>
                    <a:lnTo>
                      <a:pt x="593" y="610"/>
                    </a:lnTo>
                    <a:lnTo>
                      <a:pt x="593" y="611"/>
                    </a:lnTo>
                    <a:lnTo>
                      <a:pt x="593" y="613"/>
                    </a:lnTo>
                    <a:lnTo>
                      <a:pt x="591" y="615"/>
                    </a:lnTo>
                    <a:lnTo>
                      <a:pt x="591" y="616"/>
                    </a:lnTo>
                    <a:lnTo>
                      <a:pt x="590" y="616"/>
                    </a:lnTo>
                    <a:lnTo>
                      <a:pt x="590" y="618"/>
                    </a:lnTo>
                    <a:lnTo>
                      <a:pt x="590" y="620"/>
                    </a:lnTo>
                    <a:lnTo>
                      <a:pt x="591" y="620"/>
                    </a:lnTo>
                    <a:lnTo>
                      <a:pt x="591" y="621"/>
                    </a:lnTo>
                    <a:lnTo>
                      <a:pt x="590" y="621"/>
                    </a:lnTo>
                    <a:lnTo>
                      <a:pt x="590" y="623"/>
                    </a:lnTo>
                    <a:lnTo>
                      <a:pt x="590" y="625"/>
                    </a:lnTo>
                    <a:lnTo>
                      <a:pt x="590" y="623"/>
                    </a:lnTo>
                    <a:lnTo>
                      <a:pt x="590" y="625"/>
                    </a:lnTo>
                    <a:lnTo>
                      <a:pt x="590" y="626"/>
                    </a:lnTo>
                    <a:lnTo>
                      <a:pt x="590" y="628"/>
                    </a:lnTo>
                    <a:lnTo>
                      <a:pt x="591" y="628"/>
                    </a:lnTo>
                    <a:lnTo>
                      <a:pt x="590" y="628"/>
                    </a:lnTo>
                    <a:lnTo>
                      <a:pt x="590" y="630"/>
                    </a:lnTo>
                    <a:lnTo>
                      <a:pt x="590" y="631"/>
                    </a:lnTo>
                    <a:lnTo>
                      <a:pt x="590" y="633"/>
                    </a:lnTo>
                    <a:lnTo>
                      <a:pt x="590" y="635"/>
                    </a:lnTo>
                    <a:lnTo>
                      <a:pt x="590" y="636"/>
                    </a:lnTo>
                    <a:lnTo>
                      <a:pt x="590" y="635"/>
                    </a:lnTo>
                    <a:lnTo>
                      <a:pt x="590" y="636"/>
                    </a:lnTo>
                    <a:lnTo>
                      <a:pt x="588" y="636"/>
                    </a:lnTo>
                    <a:lnTo>
                      <a:pt x="588" y="638"/>
                    </a:lnTo>
                    <a:lnTo>
                      <a:pt x="586" y="640"/>
                    </a:lnTo>
                    <a:lnTo>
                      <a:pt x="586" y="641"/>
                    </a:lnTo>
                    <a:lnTo>
                      <a:pt x="585" y="641"/>
                    </a:lnTo>
                    <a:lnTo>
                      <a:pt x="585" y="643"/>
                    </a:lnTo>
                    <a:lnTo>
                      <a:pt x="585" y="645"/>
                    </a:lnTo>
                    <a:lnTo>
                      <a:pt x="583" y="646"/>
                    </a:lnTo>
                    <a:lnTo>
                      <a:pt x="583" y="648"/>
                    </a:lnTo>
                    <a:lnTo>
                      <a:pt x="583" y="650"/>
                    </a:lnTo>
                    <a:lnTo>
                      <a:pt x="583" y="651"/>
                    </a:lnTo>
                    <a:lnTo>
                      <a:pt x="583" y="653"/>
                    </a:lnTo>
                    <a:lnTo>
                      <a:pt x="583" y="655"/>
                    </a:lnTo>
                    <a:lnTo>
                      <a:pt x="585" y="655"/>
                    </a:lnTo>
                    <a:lnTo>
                      <a:pt x="583" y="655"/>
                    </a:lnTo>
                    <a:lnTo>
                      <a:pt x="583" y="656"/>
                    </a:lnTo>
                    <a:lnTo>
                      <a:pt x="585" y="656"/>
                    </a:lnTo>
                    <a:lnTo>
                      <a:pt x="585" y="658"/>
                    </a:lnTo>
                    <a:lnTo>
                      <a:pt x="586" y="658"/>
                    </a:lnTo>
                    <a:lnTo>
                      <a:pt x="586" y="660"/>
                    </a:lnTo>
                    <a:lnTo>
                      <a:pt x="588" y="660"/>
                    </a:lnTo>
                    <a:lnTo>
                      <a:pt x="588" y="661"/>
                    </a:lnTo>
                    <a:lnTo>
                      <a:pt x="590" y="661"/>
                    </a:lnTo>
                    <a:lnTo>
                      <a:pt x="590" y="663"/>
                    </a:lnTo>
                    <a:lnTo>
                      <a:pt x="591" y="663"/>
                    </a:lnTo>
                    <a:lnTo>
                      <a:pt x="591" y="665"/>
                    </a:lnTo>
                    <a:lnTo>
                      <a:pt x="593" y="665"/>
                    </a:lnTo>
                    <a:lnTo>
                      <a:pt x="593" y="666"/>
                    </a:lnTo>
                    <a:lnTo>
                      <a:pt x="595" y="666"/>
                    </a:lnTo>
                    <a:lnTo>
                      <a:pt x="595" y="668"/>
                    </a:lnTo>
                    <a:lnTo>
                      <a:pt x="595" y="670"/>
                    </a:lnTo>
                    <a:lnTo>
                      <a:pt x="595" y="671"/>
                    </a:lnTo>
                    <a:lnTo>
                      <a:pt x="596" y="671"/>
                    </a:lnTo>
                    <a:lnTo>
                      <a:pt x="596" y="670"/>
                    </a:lnTo>
                    <a:lnTo>
                      <a:pt x="596" y="671"/>
                    </a:lnTo>
                    <a:lnTo>
                      <a:pt x="598" y="671"/>
                    </a:lnTo>
                    <a:lnTo>
                      <a:pt x="596" y="671"/>
                    </a:lnTo>
                    <a:lnTo>
                      <a:pt x="596" y="673"/>
                    </a:lnTo>
                    <a:lnTo>
                      <a:pt x="598" y="673"/>
                    </a:lnTo>
                    <a:lnTo>
                      <a:pt x="600" y="673"/>
                    </a:lnTo>
                    <a:lnTo>
                      <a:pt x="600" y="675"/>
                    </a:lnTo>
                    <a:lnTo>
                      <a:pt x="601" y="675"/>
                    </a:lnTo>
                    <a:lnTo>
                      <a:pt x="603" y="675"/>
                    </a:lnTo>
                    <a:lnTo>
                      <a:pt x="605" y="675"/>
                    </a:lnTo>
                    <a:lnTo>
                      <a:pt x="605" y="676"/>
                    </a:lnTo>
                    <a:lnTo>
                      <a:pt x="606" y="676"/>
                    </a:lnTo>
                    <a:lnTo>
                      <a:pt x="608" y="676"/>
                    </a:lnTo>
                    <a:lnTo>
                      <a:pt x="606" y="676"/>
                    </a:lnTo>
                    <a:lnTo>
                      <a:pt x="608" y="678"/>
                    </a:lnTo>
                    <a:lnTo>
                      <a:pt x="608" y="680"/>
                    </a:lnTo>
                    <a:lnTo>
                      <a:pt x="608" y="681"/>
                    </a:lnTo>
                    <a:lnTo>
                      <a:pt x="608" y="683"/>
                    </a:lnTo>
                    <a:lnTo>
                      <a:pt x="606" y="683"/>
                    </a:lnTo>
                    <a:lnTo>
                      <a:pt x="606" y="684"/>
                    </a:lnTo>
                    <a:lnTo>
                      <a:pt x="606" y="683"/>
                    </a:lnTo>
                    <a:lnTo>
                      <a:pt x="608" y="683"/>
                    </a:lnTo>
                    <a:lnTo>
                      <a:pt x="608" y="684"/>
                    </a:lnTo>
                    <a:lnTo>
                      <a:pt x="606" y="686"/>
                    </a:lnTo>
                    <a:lnTo>
                      <a:pt x="606" y="688"/>
                    </a:lnTo>
                    <a:lnTo>
                      <a:pt x="605" y="688"/>
                    </a:lnTo>
                    <a:lnTo>
                      <a:pt x="605" y="689"/>
                    </a:lnTo>
                    <a:lnTo>
                      <a:pt x="605" y="691"/>
                    </a:lnTo>
                    <a:lnTo>
                      <a:pt x="603" y="693"/>
                    </a:lnTo>
                    <a:lnTo>
                      <a:pt x="603" y="694"/>
                    </a:lnTo>
                    <a:lnTo>
                      <a:pt x="603" y="696"/>
                    </a:lnTo>
                    <a:lnTo>
                      <a:pt x="603" y="698"/>
                    </a:lnTo>
                    <a:lnTo>
                      <a:pt x="603" y="699"/>
                    </a:lnTo>
                    <a:lnTo>
                      <a:pt x="603" y="701"/>
                    </a:lnTo>
                    <a:lnTo>
                      <a:pt x="603" y="703"/>
                    </a:lnTo>
                    <a:lnTo>
                      <a:pt x="605" y="703"/>
                    </a:lnTo>
                    <a:lnTo>
                      <a:pt x="605" y="704"/>
                    </a:lnTo>
                    <a:lnTo>
                      <a:pt x="606" y="704"/>
                    </a:lnTo>
                    <a:lnTo>
                      <a:pt x="606" y="706"/>
                    </a:lnTo>
                    <a:lnTo>
                      <a:pt x="606" y="708"/>
                    </a:lnTo>
                    <a:lnTo>
                      <a:pt x="608" y="708"/>
                    </a:lnTo>
                    <a:lnTo>
                      <a:pt x="610" y="708"/>
                    </a:lnTo>
                    <a:lnTo>
                      <a:pt x="610" y="709"/>
                    </a:lnTo>
                    <a:lnTo>
                      <a:pt x="610" y="711"/>
                    </a:lnTo>
                    <a:lnTo>
                      <a:pt x="611" y="711"/>
                    </a:lnTo>
                    <a:lnTo>
                      <a:pt x="613" y="711"/>
                    </a:lnTo>
                    <a:lnTo>
                      <a:pt x="613" y="713"/>
                    </a:lnTo>
                    <a:lnTo>
                      <a:pt x="615" y="713"/>
                    </a:lnTo>
                    <a:lnTo>
                      <a:pt x="615" y="714"/>
                    </a:lnTo>
                    <a:lnTo>
                      <a:pt x="615" y="716"/>
                    </a:lnTo>
                    <a:lnTo>
                      <a:pt x="616" y="716"/>
                    </a:lnTo>
                    <a:lnTo>
                      <a:pt x="618" y="716"/>
                    </a:lnTo>
                    <a:lnTo>
                      <a:pt x="618" y="718"/>
                    </a:lnTo>
                    <a:lnTo>
                      <a:pt x="620" y="718"/>
                    </a:lnTo>
                    <a:lnTo>
                      <a:pt x="621" y="718"/>
                    </a:lnTo>
                    <a:lnTo>
                      <a:pt x="621" y="719"/>
                    </a:lnTo>
                    <a:lnTo>
                      <a:pt x="623" y="719"/>
                    </a:lnTo>
                    <a:lnTo>
                      <a:pt x="623" y="721"/>
                    </a:lnTo>
                    <a:lnTo>
                      <a:pt x="625" y="721"/>
                    </a:lnTo>
                    <a:lnTo>
                      <a:pt x="626" y="721"/>
                    </a:lnTo>
                    <a:lnTo>
                      <a:pt x="626" y="723"/>
                    </a:lnTo>
                    <a:lnTo>
                      <a:pt x="628" y="723"/>
                    </a:lnTo>
                    <a:lnTo>
                      <a:pt x="630" y="723"/>
                    </a:lnTo>
                    <a:lnTo>
                      <a:pt x="630" y="724"/>
                    </a:lnTo>
                    <a:lnTo>
                      <a:pt x="631" y="724"/>
                    </a:lnTo>
                    <a:lnTo>
                      <a:pt x="633" y="724"/>
                    </a:lnTo>
                    <a:lnTo>
                      <a:pt x="635" y="724"/>
                    </a:lnTo>
                    <a:lnTo>
                      <a:pt x="636" y="724"/>
                    </a:lnTo>
                    <a:lnTo>
                      <a:pt x="638" y="724"/>
                    </a:lnTo>
                    <a:lnTo>
                      <a:pt x="640" y="724"/>
                    </a:lnTo>
                    <a:lnTo>
                      <a:pt x="640" y="726"/>
                    </a:lnTo>
                    <a:lnTo>
                      <a:pt x="640" y="728"/>
                    </a:lnTo>
                    <a:lnTo>
                      <a:pt x="641" y="728"/>
                    </a:lnTo>
                    <a:lnTo>
                      <a:pt x="641" y="729"/>
                    </a:lnTo>
                    <a:lnTo>
                      <a:pt x="643" y="729"/>
                    </a:lnTo>
                    <a:lnTo>
                      <a:pt x="641" y="729"/>
                    </a:lnTo>
                    <a:lnTo>
                      <a:pt x="643" y="729"/>
                    </a:lnTo>
                    <a:lnTo>
                      <a:pt x="643" y="728"/>
                    </a:lnTo>
                    <a:lnTo>
                      <a:pt x="643" y="729"/>
                    </a:lnTo>
                    <a:lnTo>
                      <a:pt x="643" y="728"/>
                    </a:lnTo>
                    <a:lnTo>
                      <a:pt x="643" y="729"/>
                    </a:lnTo>
                    <a:lnTo>
                      <a:pt x="643" y="728"/>
                    </a:lnTo>
                    <a:lnTo>
                      <a:pt x="645" y="728"/>
                    </a:lnTo>
                    <a:lnTo>
                      <a:pt x="645" y="729"/>
                    </a:lnTo>
                    <a:lnTo>
                      <a:pt x="643" y="731"/>
                    </a:lnTo>
                    <a:lnTo>
                      <a:pt x="645" y="731"/>
                    </a:lnTo>
                    <a:lnTo>
                      <a:pt x="646" y="731"/>
                    </a:lnTo>
                    <a:lnTo>
                      <a:pt x="646" y="733"/>
                    </a:lnTo>
                    <a:lnTo>
                      <a:pt x="648" y="733"/>
                    </a:lnTo>
                    <a:lnTo>
                      <a:pt x="650" y="733"/>
                    </a:lnTo>
                    <a:lnTo>
                      <a:pt x="651" y="733"/>
                    </a:lnTo>
                    <a:lnTo>
                      <a:pt x="653" y="733"/>
                    </a:lnTo>
                    <a:lnTo>
                      <a:pt x="653" y="731"/>
                    </a:lnTo>
                    <a:lnTo>
                      <a:pt x="654" y="731"/>
                    </a:lnTo>
                    <a:lnTo>
                      <a:pt x="654" y="729"/>
                    </a:lnTo>
                    <a:lnTo>
                      <a:pt x="656" y="729"/>
                    </a:lnTo>
                    <a:lnTo>
                      <a:pt x="656" y="728"/>
                    </a:lnTo>
                    <a:lnTo>
                      <a:pt x="656" y="726"/>
                    </a:lnTo>
                    <a:lnTo>
                      <a:pt x="658" y="726"/>
                    </a:lnTo>
                    <a:lnTo>
                      <a:pt x="656" y="726"/>
                    </a:lnTo>
                    <a:lnTo>
                      <a:pt x="658" y="726"/>
                    </a:lnTo>
                    <a:lnTo>
                      <a:pt x="656" y="726"/>
                    </a:lnTo>
                    <a:lnTo>
                      <a:pt x="656" y="724"/>
                    </a:lnTo>
                    <a:lnTo>
                      <a:pt x="658" y="724"/>
                    </a:lnTo>
                    <a:lnTo>
                      <a:pt x="656" y="724"/>
                    </a:lnTo>
                    <a:lnTo>
                      <a:pt x="658" y="724"/>
                    </a:lnTo>
                    <a:lnTo>
                      <a:pt x="656" y="724"/>
                    </a:lnTo>
                    <a:lnTo>
                      <a:pt x="658" y="724"/>
                    </a:lnTo>
                    <a:lnTo>
                      <a:pt x="656" y="724"/>
                    </a:lnTo>
                    <a:lnTo>
                      <a:pt x="658" y="724"/>
                    </a:lnTo>
                    <a:lnTo>
                      <a:pt x="656" y="724"/>
                    </a:lnTo>
                    <a:lnTo>
                      <a:pt x="658" y="724"/>
                    </a:lnTo>
                    <a:lnTo>
                      <a:pt x="658" y="726"/>
                    </a:lnTo>
                    <a:lnTo>
                      <a:pt x="659" y="726"/>
                    </a:lnTo>
                    <a:lnTo>
                      <a:pt x="658" y="726"/>
                    </a:lnTo>
                    <a:lnTo>
                      <a:pt x="658" y="728"/>
                    </a:lnTo>
                    <a:lnTo>
                      <a:pt x="659" y="728"/>
                    </a:lnTo>
                    <a:lnTo>
                      <a:pt x="658" y="728"/>
                    </a:lnTo>
                    <a:lnTo>
                      <a:pt x="659" y="728"/>
                    </a:lnTo>
                    <a:lnTo>
                      <a:pt x="659" y="729"/>
                    </a:lnTo>
                    <a:lnTo>
                      <a:pt x="659" y="731"/>
                    </a:lnTo>
                    <a:lnTo>
                      <a:pt x="658" y="731"/>
                    </a:lnTo>
                    <a:lnTo>
                      <a:pt x="659" y="731"/>
                    </a:lnTo>
                    <a:lnTo>
                      <a:pt x="658" y="731"/>
                    </a:lnTo>
                    <a:lnTo>
                      <a:pt x="658" y="733"/>
                    </a:lnTo>
                    <a:lnTo>
                      <a:pt x="659" y="733"/>
                    </a:lnTo>
                    <a:lnTo>
                      <a:pt x="659" y="734"/>
                    </a:lnTo>
                    <a:lnTo>
                      <a:pt x="659" y="736"/>
                    </a:lnTo>
                    <a:lnTo>
                      <a:pt x="661" y="736"/>
                    </a:lnTo>
                    <a:lnTo>
                      <a:pt x="661" y="738"/>
                    </a:lnTo>
                    <a:lnTo>
                      <a:pt x="663" y="738"/>
                    </a:lnTo>
                    <a:lnTo>
                      <a:pt x="663" y="739"/>
                    </a:lnTo>
                    <a:lnTo>
                      <a:pt x="664" y="739"/>
                    </a:lnTo>
                    <a:lnTo>
                      <a:pt x="663" y="739"/>
                    </a:lnTo>
                    <a:lnTo>
                      <a:pt x="664" y="739"/>
                    </a:lnTo>
                    <a:lnTo>
                      <a:pt x="663" y="739"/>
                    </a:lnTo>
                    <a:lnTo>
                      <a:pt x="664" y="739"/>
                    </a:lnTo>
                    <a:lnTo>
                      <a:pt x="664" y="741"/>
                    </a:lnTo>
                    <a:lnTo>
                      <a:pt x="666" y="741"/>
                    </a:lnTo>
                    <a:lnTo>
                      <a:pt x="664" y="741"/>
                    </a:lnTo>
                    <a:lnTo>
                      <a:pt x="666" y="741"/>
                    </a:lnTo>
                    <a:lnTo>
                      <a:pt x="668" y="741"/>
                    </a:lnTo>
                    <a:lnTo>
                      <a:pt x="669" y="741"/>
                    </a:lnTo>
                    <a:lnTo>
                      <a:pt x="671" y="741"/>
                    </a:lnTo>
                    <a:lnTo>
                      <a:pt x="673" y="741"/>
                    </a:lnTo>
                    <a:lnTo>
                      <a:pt x="673" y="743"/>
                    </a:lnTo>
                    <a:lnTo>
                      <a:pt x="674" y="743"/>
                    </a:lnTo>
                    <a:lnTo>
                      <a:pt x="674" y="741"/>
                    </a:lnTo>
                    <a:lnTo>
                      <a:pt x="676" y="741"/>
                    </a:lnTo>
                    <a:lnTo>
                      <a:pt x="678" y="741"/>
                    </a:lnTo>
                    <a:lnTo>
                      <a:pt x="679" y="741"/>
                    </a:lnTo>
                    <a:lnTo>
                      <a:pt x="678" y="741"/>
                    </a:lnTo>
                    <a:lnTo>
                      <a:pt x="679" y="741"/>
                    </a:lnTo>
                    <a:lnTo>
                      <a:pt x="681" y="741"/>
                    </a:lnTo>
                    <a:lnTo>
                      <a:pt x="683" y="741"/>
                    </a:lnTo>
                    <a:lnTo>
                      <a:pt x="684" y="741"/>
                    </a:lnTo>
                    <a:lnTo>
                      <a:pt x="686" y="741"/>
                    </a:lnTo>
                    <a:lnTo>
                      <a:pt x="688" y="741"/>
                    </a:lnTo>
                    <a:lnTo>
                      <a:pt x="688" y="739"/>
                    </a:lnTo>
                    <a:lnTo>
                      <a:pt x="688" y="738"/>
                    </a:lnTo>
                    <a:lnTo>
                      <a:pt x="688" y="736"/>
                    </a:lnTo>
                    <a:lnTo>
                      <a:pt x="686" y="736"/>
                    </a:lnTo>
                    <a:lnTo>
                      <a:pt x="686" y="734"/>
                    </a:lnTo>
                    <a:lnTo>
                      <a:pt x="684" y="734"/>
                    </a:lnTo>
                    <a:lnTo>
                      <a:pt x="684" y="733"/>
                    </a:lnTo>
                    <a:lnTo>
                      <a:pt x="683" y="733"/>
                    </a:lnTo>
                    <a:lnTo>
                      <a:pt x="684" y="733"/>
                    </a:lnTo>
                    <a:lnTo>
                      <a:pt x="686" y="733"/>
                    </a:lnTo>
                    <a:lnTo>
                      <a:pt x="684" y="733"/>
                    </a:lnTo>
                    <a:lnTo>
                      <a:pt x="686" y="733"/>
                    </a:lnTo>
                    <a:lnTo>
                      <a:pt x="686" y="734"/>
                    </a:lnTo>
                    <a:lnTo>
                      <a:pt x="688" y="734"/>
                    </a:lnTo>
                    <a:lnTo>
                      <a:pt x="688" y="736"/>
                    </a:lnTo>
                    <a:lnTo>
                      <a:pt x="688" y="738"/>
                    </a:lnTo>
                    <a:lnTo>
                      <a:pt x="689" y="738"/>
                    </a:lnTo>
                    <a:lnTo>
                      <a:pt x="689" y="739"/>
                    </a:lnTo>
                    <a:lnTo>
                      <a:pt x="689" y="741"/>
                    </a:lnTo>
                    <a:lnTo>
                      <a:pt x="689" y="743"/>
                    </a:lnTo>
                    <a:lnTo>
                      <a:pt x="691" y="743"/>
                    </a:lnTo>
                    <a:lnTo>
                      <a:pt x="691" y="744"/>
                    </a:lnTo>
                    <a:lnTo>
                      <a:pt x="691" y="743"/>
                    </a:lnTo>
                    <a:lnTo>
                      <a:pt x="691" y="744"/>
                    </a:lnTo>
                    <a:lnTo>
                      <a:pt x="691" y="746"/>
                    </a:lnTo>
                    <a:lnTo>
                      <a:pt x="693" y="746"/>
                    </a:lnTo>
                    <a:lnTo>
                      <a:pt x="691" y="744"/>
                    </a:lnTo>
                    <a:lnTo>
                      <a:pt x="693" y="744"/>
                    </a:lnTo>
                    <a:lnTo>
                      <a:pt x="693" y="746"/>
                    </a:lnTo>
                    <a:lnTo>
                      <a:pt x="693" y="748"/>
                    </a:lnTo>
                    <a:lnTo>
                      <a:pt x="694" y="748"/>
                    </a:lnTo>
                    <a:lnTo>
                      <a:pt x="694" y="749"/>
                    </a:lnTo>
                    <a:lnTo>
                      <a:pt x="696" y="749"/>
                    </a:lnTo>
                    <a:lnTo>
                      <a:pt x="696" y="751"/>
                    </a:lnTo>
                    <a:lnTo>
                      <a:pt x="696" y="753"/>
                    </a:lnTo>
                    <a:lnTo>
                      <a:pt x="698" y="753"/>
                    </a:lnTo>
                    <a:lnTo>
                      <a:pt x="698" y="754"/>
                    </a:lnTo>
                    <a:lnTo>
                      <a:pt x="698" y="756"/>
                    </a:lnTo>
                    <a:lnTo>
                      <a:pt x="698" y="758"/>
                    </a:lnTo>
                    <a:lnTo>
                      <a:pt x="699" y="758"/>
                    </a:lnTo>
                    <a:lnTo>
                      <a:pt x="699" y="759"/>
                    </a:lnTo>
                    <a:lnTo>
                      <a:pt x="701" y="759"/>
                    </a:lnTo>
                    <a:lnTo>
                      <a:pt x="701" y="761"/>
                    </a:lnTo>
                    <a:lnTo>
                      <a:pt x="699" y="761"/>
                    </a:lnTo>
                    <a:lnTo>
                      <a:pt x="699" y="763"/>
                    </a:lnTo>
                    <a:lnTo>
                      <a:pt x="698" y="763"/>
                    </a:lnTo>
                    <a:lnTo>
                      <a:pt x="698" y="764"/>
                    </a:lnTo>
                    <a:lnTo>
                      <a:pt x="699" y="764"/>
                    </a:lnTo>
                    <a:lnTo>
                      <a:pt x="699" y="766"/>
                    </a:lnTo>
                    <a:lnTo>
                      <a:pt x="699" y="767"/>
                    </a:lnTo>
                    <a:lnTo>
                      <a:pt x="701" y="767"/>
                    </a:lnTo>
                    <a:lnTo>
                      <a:pt x="701" y="769"/>
                    </a:lnTo>
                    <a:lnTo>
                      <a:pt x="703" y="769"/>
                    </a:lnTo>
                    <a:lnTo>
                      <a:pt x="704" y="769"/>
                    </a:lnTo>
                    <a:lnTo>
                      <a:pt x="704" y="771"/>
                    </a:lnTo>
                    <a:lnTo>
                      <a:pt x="706" y="771"/>
                    </a:lnTo>
                    <a:lnTo>
                      <a:pt x="708" y="771"/>
                    </a:lnTo>
                    <a:lnTo>
                      <a:pt x="706" y="771"/>
                    </a:lnTo>
                    <a:lnTo>
                      <a:pt x="706" y="772"/>
                    </a:lnTo>
                    <a:lnTo>
                      <a:pt x="708" y="772"/>
                    </a:lnTo>
                    <a:lnTo>
                      <a:pt x="706" y="772"/>
                    </a:lnTo>
                    <a:lnTo>
                      <a:pt x="706" y="771"/>
                    </a:lnTo>
                    <a:lnTo>
                      <a:pt x="706" y="772"/>
                    </a:lnTo>
                    <a:lnTo>
                      <a:pt x="706" y="771"/>
                    </a:lnTo>
                    <a:lnTo>
                      <a:pt x="706" y="772"/>
                    </a:lnTo>
                    <a:lnTo>
                      <a:pt x="708" y="772"/>
                    </a:lnTo>
                    <a:lnTo>
                      <a:pt x="709" y="772"/>
                    </a:lnTo>
                    <a:lnTo>
                      <a:pt x="709" y="771"/>
                    </a:lnTo>
                    <a:lnTo>
                      <a:pt x="709" y="772"/>
                    </a:lnTo>
                    <a:lnTo>
                      <a:pt x="709" y="771"/>
                    </a:lnTo>
                    <a:lnTo>
                      <a:pt x="708" y="771"/>
                    </a:lnTo>
                    <a:lnTo>
                      <a:pt x="709" y="771"/>
                    </a:lnTo>
                    <a:lnTo>
                      <a:pt x="711" y="771"/>
                    </a:lnTo>
                    <a:lnTo>
                      <a:pt x="711" y="769"/>
                    </a:lnTo>
                    <a:lnTo>
                      <a:pt x="711" y="767"/>
                    </a:lnTo>
                    <a:lnTo>
                      <a:pt x="709" y="767"/>
                    </a:lnTo>
                    <a:lnTo>
                      <a:pt x="709" y="766"/>
                    </a:lnTo>
                    <a:lnTo>
                      <a:pt x="711" y="766"/>
                    </a:lnTo>
                    <a:lnTo>
                      <a:pt x="711" y="764"/>
                    </a:lnTo>
                    <a:lnTo>
                      <a:pt x="711" y="763"/>
                    </a:lnTo>
                    <a:lnTo>
                      <a:pt x="713" y="763"/>
                    </a:lnTo>
                    <a:lnTo>
                      <a:pt x="714" y="763"/>
                    </a:lnTo>
                    <a:lnTo>
                      <a:pt x="716" y="763"/>
                    </a:lnTo>
                    <a:lnTo>
                      <a:pt x="716" y="764"/>
                    </a:lnTo>
                    <a:lnTo>
                      <a:pt x="718" y="764"/>
                    </a:lnTo>
                    <a:lnTo>
                      <a:pt x="718" y="766"/>
                    </a:lnTo>
                    <a:lnTo>
                      <a:pt x="718" y="767"/>
                    </a:lnTo>
                    <a:lnTo>
                      <a:pt x="718" y="769"/>
                    </a:lnTo>
                    <a:lnTo>
                      <a:pt x="718" y="771"/>
                    </a:lnTo>
                    <a:lnTo>
                      <a:pt x="718" y="772"/>
                    </a:lnTo>
                    <a:lnTo>
                      <a:pt x="719" y="772"/>
                    </a:lnTo>
                    <a:lnTo>
                      <a:pt x="719" y="774"/>
                    </a:lnTo>
                    <a:lnTo>
                      <a:pt x="721" y="774"/>
                    </a:lnTo>
                    <a:lnTo>
                      <a:pt x="721" y="776"/>
                    </a:lnTo>
                    <a:lnTo>
                      <a:pt x="723" y="776"/>
                    </a:lnTo>
                    <a:lnTo>
                      <a:pt x="723" y="777"/>
                    </a:lnTo>
                    <a:lnTo>
                      <a:pt x="724" y="777"/>
                    </a:lnTo>
                    <a:lnTo>
                      <a:pt x="726" y="777"/>
                    </a:lnTo>
                    <a:lnTo>
                      <a:pt x="728" y="777"/>
                    </a:lnTo>
                    <a:lnTo>
                      <a:pt x="729" y="777"/>
                    </a:lnTo>
                    <a:lnTo>
                      <a:pt x="729" y="776"/>
                    </a:lnTo>
                    <a:lnTo>
                      <a:pt x="731" y="776"/>
                    </a:lnTo>
                    <a:lnTo>
                      <a:pt x="733" y="776"/>
                    </a:lnTo>
                    <a:lnTo>
                      <a:pt x="734" y="776"/>
                    </a:lnTo>
                    <a:lnTo>
                      <a:pt x="734" y="774"/>
                    </a:lnTo>
                    <a:lnTo>
                      <a:pt x="734" y="776"/>
                    </a:lnTo>
                    <a:lnTo>
                      <a:pt x="734" y="777"/>
                    </a:lnTo>
                    <a:lnTo>
                      <a:pt x="736" y="777"/>
                    </a:lnTo>
                    <a:lnTo>
                      <a:pt x="736" y="779"/>
                    </a:lnTo>
                    <a:lnTo>
                      <a:pt x="737" y="779"/>
                    </a:lnTo>
                    <a:lnTo>
                      <a:pt x="739" y="779"/>
                    </a:lnTo>
                    <a:lnTo>
                      <a:pt x="739" y="781"/>
                    </a:lnTo>
                    <a:lnTo>
                      <a:pt x="741" y="781"/>
                    </a:lnTo>
                    <a:lnTo>
                      <a:pt x="741" y="779"/>
                    </a:lnTo>
                    <a:lnTo>
                      <a:pt x="742" y="779"/>
                    </a:lnTo>
                    <a:lnTo>
                      <a:pt x="742" y="781"/>
                    </a:lnTo>
                    <a:lnTo>
                      <a:pt x="742" y="779"/>
                    </a:lnTo>
                    <a:lnTo>
                      <a:pt x="744" y="779"/>
                    </a:lnTo>
                    <a:lnTo>
                      <a:pt x="744" y="781"/>
                    </a:lnTo>
                    <a:lnTo>
                      <a:pt x="744" y="782"/>
                    </a:lnTo>
                    <a:lnTo>
                      <a:pt x="746" y="782"/>
                    </a:lnTo>
                    <a:lnTo>
                      <a:pt x="747" y="782"/>
                    </a:lnTo>
                    <a:lnTo>
                      <a:pt x="747" y="781"/>
                    </a:lnTo>
                    <a:lnTo>
                      <a:pt x="747" y="782"/>
                    </a:lnTo>
                    <a:lnTo>
                      <a:pt x="747" y="784"/>
                    </a:lnTo>
                    <a:lnTo>
                      <a:pt x="747" y="786"/>
                    </a:lnTo>
                    <a:lnTo>
                      <a:pt x="747" y="784"/>
                    </a:lnTo>
                    <a:lnTo>
                      <a:pt x="747" y="786"/>
                    </a:lnTo>
                    <a:lnTo>
                      <a:pt x="746" y="786"/>
                    </a:lnTo>
                    <a:lnTo>
                      <a:pt x="746" y="784"/>
                    </a:lnTo>
                    <a:lnTo>
                      <a:pt x="746" y="786"/>
                    </a:lnTo>
                    <a:lnTo>
                      <a:pt x="744" y="786"/>
                    </a:lnTo>
                    <a:lnTo>
                      <a:pt x="744" y="787"/>
                    </a:lnTo>
                    <a:lnTo>
                      <a:pt x="746" y="787"/>
                    </a:lnTo>
                    <a:lnTo>
                      <a:pt x="747" y="787"/>
                    </a:lnTo>
                    <a:lnTo>
                      <a:pt x="747" y="789"/>
                    </a:lnTo>
                    <a:lnTo>
                      <a:pt x="749" y="789"/>
                    </a:lnTo>
                    <a:lnTo>
                      <a:pt x="747" y="789"/>
                    </a:lnTo>
                    <a:lnTo>
                      <a:pt x="747" y="791"/>
                    </a:lnTo>
                    <a:lnTo>
                      <a:pt x="749" y="791"/>
                    </a:lnTo>
                    <a:lnTo>
                      <a:pt x="751" y="791"/>
                    </a:lnTo>
                    <a:lnTo>
                      <a:pt x="751" y="792"/>
                    </a:lnTo>
                    <a:lnTo>
                      <a:pt x="751" y="794"/>
                    </a:lnTo>
                    <a:lnTo>
                      <a:pt x="752" y="794"/>
                    </a:lnTo>
                    <a:lnTo>
                      <a:pt x="754" y="794"/>
                    </a:lnTo>
                    <a:lnTo>
                      <a:pt x="756" y="794"/>
                    </a:lnTo>
                    <a:lnTo>
                      <a:pt x="756" y="796"/>
                    </a:lnTo>
                    <a:lnTo>
                      <a:pt x="757" y="796"/>
                    </a:lnTo>
                    <a:lnTo>
                      <a:pt x="759" y="796"/>
                    </a:lnTo>
                    <a:lnTo>
                      <a:pt x="759" y="794"/>
                    </a:lnTo>
                    <a:lnTo>
                      <a:pt x="761" y="794"/>
                    </a:lnTo>
                    <a:lnTo>
                      <a:pt x="762" y="794"/>
                    </a:lnTo>
                    <a:lnTo>
                      <a:pt x="762" y="792"/>
                    </a:lnTo>
                    <a:lnTo>
                      <a:pt x="761" y="791"/>
                    </a:lnTo>
                    <a:lnTo>
                      <a:pt x="761" y="792"/>
                    </a:lnTo>
                    <a:lnTo>
                      <a:pt x="761" y="791"/>
                    </a:lnTo>
                    <a:lnTo>
                      <a:pt x="761" y="789"/>
                    </a:lnTo>
                    <a:lnTo>
                      <a:pt x="761" y="787"/>
                    </a:lnTo>
                    <a:lnTo>
                      <a:pt x="762" y="787"/>
                    </a:lnTo>
                    <a:lnTo>
                      <a:pt x="762" y="789"/>
                    </a:lnTo>
                    <a:lnTo>
                      <a:pt x="764" y="789"/>
                    </a:lnTo>
                    <a:lnTo>
                      <a:pt x="764" y="791"/>
                    </a:lnTo>
                    <a:lnTo>
                      <a:pt x="764" y="789"/>
                    </a:lnTo>
                    <a:lnTo>
                      <a:pt x="766" y="789"/>
                    </a:lnTo>
                    <a:lnTo>
                      <a:pt x="766" y="791"/>
                    </a:lnTo>
                    <a:lnTo>
                      <a:pt x="767" y="791"/>
                    </a:lnTo>
                    <a:lnTo>
                      <a:pt x="767" y="789"/>
                    </a:lnTo>
                    <a:lnTo>
                      <a:pt x="769" y="789"/>
                    </a:lnTo>
                    <a:lnTo>
                      <a:pt x="769" y="787"/>
                    </a:lnTo>
                    <a:lnTo>
                      <a:pt x="769" y="789"/>
                    </a:lnTo>
                    <a:lnTo>
                      <a:pt x="769" y="791"/>
                    </a:lnTo>
                    <a:lnTo>
                      <a:pt x="769" y="792"/>
                    </a:lnTo>
                    <a:lnTo>
                      <a:pt x="771" y="792"/>
                    </a:lnTo>
                    <a:lnTo>
                      <a:pt x="771" y="794"/>
                    </a:lnTo>
                    <a:lnTo>
                      <a:pt x="769" y="794"/>
                    </a:lnTo>
                    <a:lnTo>
                      <a:pt x="771" y="794"/>
                    </a:lnTo>
                    <a:lnTo>
                      <a:pt x="771" y="796"/>
                    </a:lnTo>
                    <a:lnTo>
                      <a:pt x="769" y="796"/>
                    </a:lnTo>
                    <a:lnTo>
                      <a:pt x="771" y="796"/>
                    </a:lnTo>
                    <a:lnTo>
                      <a:pt x="772" y="796"/>
                    </a:lnTo>
                    <a:lnTo>
                      <a:pt x="771" y="796"/>
                    </a:lnTo>
                    <a:lnTo>
                      <a:pt x="771" y="797"/>
                    </a:lnTo>
                    <a:lnTo>
                      <a:pt x="772" y="797"/>
                    </a:lnTo>
                    <a:lnTo>
                      <a:pt x="772" y="796"/>
                    </a:lnTo>
                    <a:lnTo>
                      <a:pt x="774" y="796"/>
                    </a:lnTo>
                    <a:lnTo>
                      <a:pt x="772" y="796"/>
                    </a:lnTo>
                    <a:lnTo>
                      <a:pt x="772" y="797"/>
                    </a:lnTo>
                    <a:lnTo>
                      <a:pt x="772" y="799"/>
                    </a:lnTo>
                    <a:lnTo>
                      <a:pt x="774" y="799"/>
                    </a:lnTo>
                    <a:lnTo>
                      <a:pt x="774" y="797"/>
                    </a:lnTo>
                    <a:lnTo>
                      <a:pt x="774" y="796"/>
                    </a:lnTo>
                    <a:lnTo>
                      <a:pt x="776" y="796"/>
                    </a:lnTo>
                    <a:lnTo>
                      <a:pt x="776" y="797"/>
                    </a:lnTo>
                    <a:lnTo>
                      <a:pt x="776" y="799"/>
                    </a:lnTo>
                    <a:lnTo>
                      <a:pt x="774" y="799"/>
                    </a:lnTo>
                    <a:lnTo>
                      <a:pt x="776" y="799"/>
                    </a:lnTo>
                    <a:lnTo>
                      <a:pt x="776" y="797"/>
                    </a:lnTo>
                    <a:lnTo>
                      <a:pt x="777" y="797"/>
                    </a:lnTo>
                    <a:lnTo>
                      <a:pt x="777" y="796"/>
                    </a:lnTo>
                    <a:lnTo>
                      <a:pt x="777" y="797"/>
                    </a:lnTo>
                    <a:lnTo>
                      <a:pt x="776" y="797"/>
                    </a:lnTo>
                    <a:lnTo>
                      <a:pt x="776" y="799"/>
                    </a:lnTo>
                    <a:lnTo>
                      <a:pt x="777" y="801"/>
                    </a:lnTo>
                    <a:lnTo>
                      <a:pt x="776" y="801"/>
                    </a:lnTo>
                    <a:lnTo>
                      <a:pt x="777" y="801"/>
                    </a:lnTo>
                    <a:lnTo>
                      <a:pt x="777" y="802"/>
                    </a:lnTo>
                    <a:lnTo>
                      <a:pt x="777" y="804"/>
                    </a:lnTo>
                    <a:lnTo>
                      <a:pt x="779" y="804"/>
                    </a:lnTo>
                    <a:lnTo>
                      <a:pt x="779" y="802"/>
                    </a:lnTo>
                    <a:lnTo>
                      <a:pt x="779" y="804"/>
                    </a:lnTo>
                    <a:lnTo>
                      <a:pt x="779" y="802"/>
                    </a:lnTo>
                    <a:lnTo>
                      <a:pt x="779" y="804"/>
                    </a:lnTo>
                    <a:lnTo>
                      <a:pt x="779" y="802"/>
                    </a:lnTo>
                    <a:lnTo>
                      <a:pt x="781" y="802"/>
                    </a:lnTo>
                    <a:lnTo>
                      <a:pt x="781" y="804"/>
                    </a:lnTo>
                    <a:lnTo>
                      <a:pt x="782" y="804"/>
                    </a:lnTo>
                    <a:lnTo>
                      <a:pt x="781" y="804"/>
                    </a:lnTo>
                    <a:lnTo>
                      <a:pt x="782" y="804"/>
                    </a:lnTo>
                    <a:lnTo>
                      <a:pt x="781" y="804"/>
                    </a:lnTo>
                    <a:lnTo>
                      <a:pt x="782" y="804"/>
                    </a:lnTo>
                    <a:lnTo>
                      <a:pt x="781" y="804"/>
                    </a:lnTo>
                    <a:lnTo>
                      <a:pt x="781" y="802"/>
                    </a:lnTo>
                    <a:lnTo>
                      <a:pt x="782" y="802"/>
                    </a:lnTo>
                    <a:lnTo>
                      <a:pt x="781" y="802"/>
                    </a:lnTo>
                    <a:lnTo>
                      <a:pt x="782" y="802"/>
                    </a:lnTo>
                    <a:lnTo>
                      <a:pt x="782" y="801"/>
                    </a:lnTo>
                    <a:lnTo>
                      <a:pt x="784" y="801"/>
                    </a:lnTo>
                    <a:lnTo>
                      <a:pt x="784" y="802"/>
                    </a:lnTo>
                    <a:lnTo>
                      <a:pt x="784" y="804"/>
                    </a:lnTo>
                    <a:lnTo>
                      <a:pt x="786" y="804"/>
                    </a:lnTo>
                    <a:lnTo>
                      <a:pt x="786" y="802"/>
                    </a:lnTo>
                    <a:lnTo>
                      <a:pt x="786" y="804"/>
                    </a:lnTo>
                    <a:lnTo>
                      <a:pt x="784" y="804"/>
                    </a:lnTo>
                    <a:lnTo>
                      <a:pt x="784" y="806"/>
                    </a:lnTo>
                    <a:lnTo>
                      <a:pt x="786" y="806"/>
                    </a:lnTo>
                    <a:lnTo>
                      <a:pt x="786" y="807"/>
                    </a:lnTo>
                    <a:lnTo>
                      <a:pt x="787" y="807"/>
                    </a:lnTo>
                    <a:lnTo>
                      <a:pt x="787" y="809"/>
                    </a:lnTo>
                    <a:lnTo>
                      <a:pt x="787" y="807"/>
                    </a:lnTo>
                    <a:lnTo>
                      <a:pt x="789" y="807"/>
                    </a:lnTo>
                    <a:lnTo>
                      <a:pt x="789" y="809"/>
                    </a:lnTo>
                    <a:lnTo>
                      <a:pt x="789" y="811"/>
                    </a:lnTo>
                    <a:lnTo>
                      <a:pt x="787" y="811"/>
                    </a:lnTo>
                    <a:lnTo>
                      <a:pt x="787" y="812"/>
                    </a:lnTo>
                    <a:lnTo>
                      <a:pt x="787" y="811"/>
                    </a:lnTo>
                    <a:lnTo>
                      <a:pt x="787" y="812"/>
                    </a:lnTo>
                    <a:lnTo>
                      <a:pt x="789" y="812"/>
                    </a:lnTo>
                    <a:lnTo>
                      <a:pt x="789" y="814"/>
                    </a:lnTo>
                    <a:lnTo>
                      <a:pt x="789" y="816"/>
                    </a:lnTo>
                    <a:lnTo>
                      <a:pt x="791" y="816"/>
                    </a:lnTo>
                    <a:lnTo>
                      <a:pt x="791" y="817"/>
                    </a:lnTo>
                    <a:lnTo>
                      <a:pt x="792" y="817"/>
                    </a:lnTo>
                    <a:lnTo>
                      <a:pt x="794" y="817"/>
                    </a:lnTo>
                    <a:lnTo>
                      <a:pt x="794" y="819"/>
                    </a:lnTo>
                    <a:lnTo>
                      <a:pt x="794" y="817"/>
                    </a:lnTo>
                    <a:lnTo>
                      <a:pt x="792" y="817"/>
                    </a:lnTo>
                    <a:lnTo>
                      <a:pt x="792" y="819"/>
                    </a:lnTo>
                    <a:lnTo>
                      <a:pt x="794" y="819"/>
                    </a:lnTo>
                    <a:lnTo>
                      <a:pt x="794" y="821"/>
                    </a:lnTo>
                    <a:lnTo>
                      <a:pt x="794" y="819"/>
                    </a:lnTo>
                    <a:lnTo>
                      <a:pt x="794" y="821"/>
                    </a:lnTo>
                    <a:lnTo>
                      <a:pt x="796" y="821"/>
                    </a:lnTo>
                    <a:lnTo>
                      <a:pt x="796" y="822"/>
                    </a:lnTo>
                    <a:lnTo>
                      <a:pt x="794" y="822"/>
                    </a:lnTo>
                    <a:lnTo>
                      <a:pt x="792" y="822"/>
                    </a:lnTo>
                    <a:lnTo>
                      <a:pt x="792" y="821"/>
                    </a:lnTo>
                    <a:lnTo>
                      <a:pt x="792" y="822"/>
                    </a:lnTo>
                    <a:lnTo>
                      <a:pt x="792" y="821"/>
                    </a:lnTo>
                    <a:lnTo>
                      <a:pt x="792" y="822"/>
                    </a:lnTo>
                    <a:lnTo>
                      <a:pt x="792" y="821"/>
                    </a:lnTo>
                    <a:lnTo>
                      <a:pt x="791" y="821"/>
                    </a:lnTo>
                    <a:lnTo>
                      <a:pt x="791" y="822"/>
                    </a:lnTo>
                    <a:lnTo>
                      <a:pt x="791" y="821"/>
                    </a:lnTo>
                    <a:lnTo>
                      <a:pt x="789" y="821"/>
                    </a:lnTo>
                    <a:lnTo>
                      <a:pt x="789" y="819"/>
                    </a:lnTo>
                    <a:lnTo>
                      <a:pt x="789" y="821"/>
                    </a:lnTo>
                    <a:lnTo>
                      <a:pt x="787" y="821"/>
                    </a:lnTo>
                    <a:lnTo>
                      <a:pt x="787" y="819"/>
                    </a:lnTo>
                    <a:lnTo>
                      <a:pt x="789" y="819"/>
                    </a:lnTo>
                    <a:lnTo>
                      <a:pt x="787" y="819"/>
                    </a:lnTo>
                    <a:lnTo>
                      <a:pt x="789" y="819"/>
                    </a:lnTo>
                    <a:lnTo>
                      <a:pt x="787" y="819"/>
                    </a:lnTo>
                    <a:lnTo>
                      <a:pt x="789" y="819"/>
                    </a:lnTo>
                    <a:lnTo>
                      <a:pt x="787" y="819"/>
                    </a:lnTo>
                    <a:lnTo>
                      <a:pt x="787" y="817"/>
                    </a:lnTo>
                    <a:lnTo>
                      <a:pt x="787" y="819"/>
                    </a:lnTo>
                    <a:lnTo>
                      <a:pt x="789" y="819"/>
                    </a:lnTo>
                    <a:lnTo>
                      <a:pt x="789" y="817"/>
                    </a:lnTo>
                    <a:lnTo>
                      <a:pt x="789" y="819"/>
                    </a:lnTo>
                    <a:lnTo>
                      <a:pt x="789" y="817"/>
                    </a:lnTo>
                    <a:lnTo>
                      <a:pt x="787" y="817"/>
                    </a:lnTo>
                    <a:lnTo>
                      <a:pt x="789" y="817"/>
                    </a:lnTo>
                    <a:lnTo>
                      <a:pt x="787" y="817"/>
                    </a:lnTo>
                    <a:lnTo>
                      <a:pt x="787" y="816"/>
                    </a:lnTo>
                    <a:lnTo>
                      <a:pt x="787" y="817"/>
                    </a:lnTo>
                    <a:lnTo>
                      <a:pt x="787" y="816"/>
                    </a:lnTo>
                    <a:lnTo>
                      <a:pt x="789" y="816"/>
                    </a:lnTo>
                    <a:lnTo>
                      <a:pt x="787" y="816"/>
                    </a:lnTo>
                    <a:lnTo>
                      <a:pt x="789" y="816"/>
                    </a:lnTo>
                    <a:lnTo>
                      <a:pt x="787" y="816"/>
                    </a:lnTo>
                    <a:lnTo>
                      <a:pt x="789" y="816"/>
                    </a:lnTo>
                    <a:lnTo>
                      <a:pt x="789" y="814"/>
                    </a:lnTo>
                    <a:lnTo>
                      <a:pt x="787" y="814"/>
                    </a:lnTo>
                    <a:lnTo>
                      <a:pt x="787" y="816"/>
                    </a:lnTo>
                    <a:lnTo>
                      <a:pt x="787" y="814"/>
                    </a:lnTo>
                    <a:lnTo>
                      <a:pt x="786" y="814"/>
                    </a:lnTo>
                    <a:lnTo>
                      <a:pt x="786" y="816"/>
                    </a:lnTo>
                    <a:lnTo>
                      <a:pt x="786" y="814"/>
                    </a:lnTo>
                    <a:lnTo>
                      <a:pt x="784" y="814"/>
                    </a:lnTo>
                    <a:lnTo>
                      <a:pt x="782" y="814"/>
                    </a:lnTo>
                    <a:lnTo>
                      <a:pt x="784" y="814"/>
                    </a:lnTo>
                    <a:lnTo>
                      <a:pt x="784" y="816"/>
                    </a:lnTo>
                    <a:lnTo>
                      <a:pt x="786" y="816"/>
                    </a:lnTo>
                    <a:lnTo>
                      <a:pt x="786" y="817"/>
                    </a:lnTo>
                    <a:lnTo>
                      <a:pt x="784" y="817"/>
                    </a:lnTo>
                    <a:lnTo>
                      <a:pt x="784" y="819"/>
                    </a:lnTo>
                    <a:lnTo>
                      <a:pt x="784" y="817"/>
                    </a:lnTo>
                    <a:lnTo>
                      <a:pt x="782" y="817"/>
                    </a:lnTo>
                    <a:lnTo>
                      <a:pt x="782" y="819"/>
                    </a:lnTo>
                    <a:lnTo>
                      <a:pt x="781" y="819"/>
                    </a:lnTo>
                    <a:lnTo>
                      <a:pt x="781" y="817"/>
                    </a:lnTo>
                    <a:lnTo>
                      <a:pt x="779" y="817"/>
                    </a:lnTo>
                    <a:lnTo>
                      <a:pt x="779" y="816"/>
                    </a:lnTo>
                    <a:lnTo>
                      <a:pt x="777" y="816"/>
                    </a:lnTo>
                    <a:lnTo>
                      <a:pt x="779" y="816"/>
                    </a:lnTo>
                    <a:lnTo>
                      <a:pt x="779" y="817"/>
                    </a:lnTo>
                    <a:lnTo>
                      <a:pt x="779" y="819"/>
                    </a:lnTo>
                    <a:lnTo>
                      <a:pt x="781" y="819"/>
                    </a:lnTo>
                    <a:lnTo>
                      <a:pt x="781" y="821"/>
                    </a:lnTo>
                    <a:lnTo>
                      <a:pt x="779" y="821"/>
                    </a:lnTo>
                    <a:lnTo>
                      <a:pt x="779" y="822"/>
                    </a:lnTo>
                    <a:lnTo>
                      <a:pt x="777" y="822"/>
                    </a:lnTo>
                    <a:lnTo>
                      <a:pt x="777" y="824"/>
                    </a:lnTo>
                    <a:lnTo>
                      <a:pt x="777" y="826"/>
                    </a:lnTo>
                    <a:lnTo>
                      <a:pt x="776" y="826"/>
                    </a:lnTo>
                    <a:lnTo>
                      <a:pt x="777" y="826"/>
                    </a:lnTo>
                    <a:lnTo>
                      <a:pt x="777" y="827"/>
                    </a:lnTo>
                    <a:lnTo>
                      <a:pt x="777" y="826"/>
                    </a:lnTo>
                    <a:lnTo>
                      <a:pt x="777" y="827"/>
                    </a:lnTo>
                    <a:lnTo>
                      <a:pt x="779" y="827"/>
                    </a:lnTo>
                    <a:lnTo>
                      <a:pt x="777" y="827"/>
                    </a:lnTo>
                    <a:lnTo>
                      <a:pt x="779" y="827"/>
                    </a:lnTo>
                    <a:lnTo>
                      <a:pt x="777" y="829"/>
                    </a:lnTo>
                    <a:lnTo>
                      <a:pt x="779" y="829"/>
                    </a:lnTo>
                    <a:lnTo>
                      <a:pt x="779" y="831"/>
                    </a:lnTo>
                    <a:lnTo>
                      <a:pt x="781" y="831"/>
                    </a:lnTo>
                    <a:lnTo>
                      <a:pt x="781" y="829"/>
                    </a:lnTo>
                    <a:lnTo>
                      <a:pt x="781" y="831"/>
                    </a:lnTo>
                    <a:lnTo>
                      <a:pt x="781" y="832"/>
                    </a:lnTo>
                    <a:lnTo>
                      <a:pt x="779" y="832"/>
                    </a:lnTo>
                    <a:lnTo>
                      <a:pt x="781" y="832"/>
                    </a:lnTo>
                    <a:lnTo>
                      <a:pt x="781" y="834"/>
                    </a:lnTo>
                    <a:lnTo>
                      <a:pt x="781" y="836"/>
                    </a:lnTo>
                    <a:lnTo>
                      <a:pt x="782" y="836"/>
                    </a:lnTo>
                    <a:lnTo>
                      <a:pt x="784" y="836"/>
                    </a:lnTo>
                    <a:lnTo>
                      <a:pt x="784" y="837"/>
                    </a:lnTo>
                    <a:lnTo>
                      <a:pt x="784" y="839"/>
                    </a:lnTo>
                    <a:lnTo>
                      <a:pt x="786" y="839"/>
                    </a:lnTo>
                    <a:lnTo>
                      <a:pt x="786" y="841"/>
                    </a:lnTo>
                    <a:lnTo>
                      <a:pt x="787" y="841"/>
                    </a:lnTo>
                    <a:lnTo>
                      <a:pt x="787" y="839"/>
                    </a:lnTo>
                    <a:lnTo>
                      <a:pt x="787" y="841"/>
                    </a:lnTo>
                    <a:lnTo>
                      <a:pt x="789" y="841"/>
                    </a:lnTo>
                    <a:lnTo>
                      <a:pt x="787" y="841"/>
                    </a:lnTo>
                    <a:lnTo>
                      <a:pt x="789" y="841"/>
                    </a:lnTo>
                    <a:lnTo>
                      <a:pt x="787" y="841"/>
                    </a:lnTo>
                    <a:lnTo>
                      <a:pt x="787" y="842"/>
                    </a:lnTo>
                    <a:lnTo>
                      <a:pt x="786" y="842"/>
                    </a:lnTo>
                    <a:lnTo>
                      <a:pt x="787" y="842"/>
                    </a:lnTo>
                    <a:lnTo>
                      <a:pt x="787" y="844"/>
                    </a:lnTo>
                    <a:lnTo>
                      <a:pt x="789" y="844"/>
                    </a:lnTo>
                    <a:lnTo>
                      <a:pt x="789" y="846"/>
                    </a:lnTo>
                    <a:lnTo>
                      <a:pt x="791" y="846"/>
                    </a:lnTo>
                    <a:lnTo>
                      <a:pt x="789" y="846"/>
                    </a:lnTo>
                    <a:lnTo>
                      <a:pt x="789" y="847"/>
                    </a:lnTo>
                    <a:lnTo>
                      <a:pt x="791" y="847"/>
                    </a:lnTo>
                    <a:lnTo>
                      <a:pt x="792" y="847"/>
                    </a:lnTo>
                    <a:lnTo>
                      <a:pt x="792" y="846"/>
                    </a:lnTo>
                    <a:lnTo>
                      <a:pt x="792" y="847"/>
                    </a:lnTo>
                    <a:lnTo>
                      <a:pt x="794" y="847"/>
                    </a:lnTo>
                    <a:lnTo>
                      <a:pt x="794" y="849"/>
                    </a:lnTo>
                    <a:lnTo>
                      <a:pt x="796" y="849"/>
                    </a:lnTo>
                    <a:lnTo>
                      <a:pt x="796" y="847"/>
                    </a:lnTo>
                    <a:lnTo>
                      <a:pt x="797" y="847"/>
                    </a:lnTo>
                    <a:lnTo>
                      <a:pt x="797" y="849"/>
                    </a:lnTo>
                    <a:lnTo>
                      <a:pt x="799" y="849"/>
                    </a:lnTo>
                    <a:lnTo>
                      <a:pt x="801" y="849"/>
                    </a:lnTo>
                    <a:lnTo>
                      <a:pt x="802" y="849"/>
                    </a:lnTo>
                    <a:lnTo>
                      <a:pt x="804" y="849"/>
                    </a:lnTo>
                    <a:lnTo>
                      <a:pt x="804" y="851"/>
                    </a:lnTo>
                    <a:lnTo>
                      <a:pt x="806" y="851"/>
                    </a:lnTo>
                    <a:lnTo>
                      <a:pt x="804" y="851"/>
                    </a:lnTo>
                    <a:lnTo>
                      <a:pt x="802" y="851"/>
                    </a:lnTo>
                    <a:lnTo>
                      <a:pt x="802" y="852"/>
                    </a:lnTo>
                    <a:lnTo>
                      <a:pt x="804" y="852"/>
                    </a:lnTo>
                    <a:lnTo>
                      <a:pt x="804" y="854"/>
                    </a:lnTo>
                    <a:lnTo>
                      <a:pt x="802" y="854"/>
                    </a:lnTo>
                    <a:lnTo>
                      <a:pt x="802" y="852"/>
                    </a:lnTo>
                    <a:lnTo>
                      <a:pt x="802" y="854"/>
                    </a:lnTo>
                    <a:lnTo>
                      <a:pt x="802" y="852"/>
                    </a:lnTo>
                    <a:lnTo>
                      <a:pt x="802" y="854"/>
                    </a:lnTo>
                    <a:lnTo>
                      <a:pt x="802" y="855"/>
                    </a:lnTo>
                    <a:lnTo>
                      <a:pt x="804" y="855"/>
                    </a:lnTo>
                    <a:lnTo>
                      <a:pt x="804" y="854"/>
                    </a:lnTo>
                    <a:lnTo>
                      <a:pt x="804" y="855"/>
                    </a:lnTo>
                    <a:lnTo>
                      <a:pt x="806" y="854"/>
                    </a:lnTo>
                    <a:lnTo>
                      <a:pt x="807" y="854"/>
                    </a:lnTo>
                    <a:lnTo>
                      <a:pt x="809" y="855"/>
                    </a:lnTo>
                    <a:lnTo>
                      <a:pt x="811" y="855"/>
                    </a:lnTo>
                    <a:lnTo>
                      <a:pt x="812" y="855"/>
                    </a:lnTo>
                    <a:lnTo>
                      <a:pt x="812" y="857"/>
                    </a:lnTo>
                    <a:lnTo>
                      <a:pt x="812" y="859"/>
                    </a:lnTo>
                    <a:lnTo>
                      <a:pt x="814" y="859"/>
                    </a:lnTo>
                    <a:lnTo>
                      <a:pt x="816" y="859"/>
                    </a:lnTo>
                    <a:lnTo>
                      <a:pt x="816" y="860"/>
                    </a:lnTo>
                    <a:lnTo>
                      <a:pt x="816" y="862"/>
                    </a:lnTo>
                    <a:lnTo>
                      <a:pt x="817" y="862"/>
                    </a:lnTo>
                    <a:lnTo>
                      <a:pt x="816" y="862"/>
                    </a:lnTo>
                    <a:lnTo>
                      <a:pt x="817" y="862"/>
                    </a:lnTo>
                    <a:lnTo>
                      <a:pt x="817" y="860"/>
                    </a:lnTo>
                    <a:lnTo>
                      <a:pt x="817" y="862"/>
                    </a:lnTo>
                    <a:lnTo>
                      <a:pt x="817" y="864"/>
                    </a:lnTo>
                    <a:lnTo>
                      <a:pt x="817" y="865"/>
                    </a:lnTo>
                    <a:lnTo>
                      <a:pt x="817" y="867"/>
                    </a:lnTo>
                    <a:lnTo>
                      <a:pt x="817" y="865"/>
                    </a:lnTo>
                    <a:lnTo>
                      <a:pt x="816" y="865"/>
                    </a:lnTo>
                    <a:lnTo>
                      <a:pt x="814" y="865"/>
                    </a:lnTo>
                    <a:lnTo>
                      <a:pt x="812" y="865"/>
                    </a:lnTo>
                    <a:lnTo>
                      <a:pt x="812" y="867"/>
                    </a:lnTo>
                    <a:lnTo>
                      <a:pt x="812" y="865"/>
                    </a:lnTo>
                    <a:lnTo>
                      <a:pt x="814" y="865"/>
                    </a:lnTo>
                    <a:lnTo>
                      <a:pt x="816" y="865"/>
                    </a:lnTo>
                    <a:lnTo>
                      <a:pt x="816" y="867"/>
                    </a:lnTo>
                    <a:lnTo>
                      <a:pt x="816" y="865"/>
                    </a:lnTo>
                    <a:lnTo>
                      <a:pt x="816" y="867"/>
                    </a:lnTo>
                    <a:lnTo>
                      <a:pt x="817" y="867"/>
                    </a:lnTo>
                    <a:lnTo>
                      <a:pt x="816" y="867"/>
                    </a:lnTo>
                    <a:lnTo>
                      <a:pt x="816" y="869"/>
                    </a:lnTo>
                    <a:lnTo>
                      <a:pt x="816" y="870"/>
                    </a:lnTo>
                    <a:lnTo>
                      <a:pt x="816" y="872"/>
                    </a:lnTo>
                    <a:lnTo>
                      <a:pt x="814" y="872"/>
                    </a:lnTo>
                    <a:lnTo>
                      <a:pt x="814" y="870"/>
                    </a:lnTo>
                    <a:lnTo>
                      <a:pt x="814" y="872"/>
                    </a:lnTo>
                    <a:lnTo>
                      <a:pt x="816" y="872"/>
                    </a:lnTo>
                    <a:lnTo>
                      <a:pt x="816" y="874"/>
                    </a:lnTo>
                    <a:lnTo>
                      <a:pt x="817" y="874"/>
                    </a:lnTo>
                    <a:lnTo>
                      <a:pt x="816" y="874"/>
                    </a:lnTo>
                    <a:lnTo>
                      <a:pt x="816" y="875"/>
                    </a:lnTo>
                    <a:lnTo>
                      <a:pt x="814" y="875"/>
                    </a:lnTo>
                    <a:lnTo>
                      <a:pt x="814" y="877"/>
                    </a:lnTo>
                    <a:lnTo>
                      <a:pt x="814" y="875"/>
                    </a:lnTo>
                    <a:lnTo>
                      <a:pt x="816" y="875"/>
                    </a:lnTo>
                    <a:lnTo>
                      <a:pt x="816" y="877"/>
                    </a:lnTo>
                    <a:lnTo>
                      <a:pt x="816" y="875"/>
                    </a:lnTo>
                    <a:lnTo>
                      <a:pt x="816" y="877"/>
                    </a:lnTo>
                    <a:lnTo>
                      <a:pt x="814" y="877"/>
                    </a:lnTo>
                    <a:lnTo>
                      <a:pt x="816" y="877"/>
                    </a:lnTo>
                    <a:lnTo>
                      <a:pt x="817" y="875"/>
                    </a:lnTo>
                    <a:lnTo>
                      <a:pt x="819" y="875"/>
                    </a:lnTo>
                    <a:lnTo>
                      <a:pt x="819" y="874"/>
                    </a:lnTo>
                    <a:lnTo>
                      <a:pt x="821" y="875"/>
                    </a:lnTo>
                    <a:lnTo>
                      <a:pt x="821" y="877"/>
                    </a:lnTo>
                    <a:lnTo>
                      <a:pt x="822" y="877"/>
                    </a:lnTo>
                    <a:lnTo>
                      <a:pt x="821" y="875"/>
                    </a:lnTo>
                    <a:lnTo>
                      <a:pt x="822" y="875"/>
                    </a:lnTo>
                    <a:lnTo>
                      <a:pt x="822" y="877"/>
                    </a:lnTo>
                    <a:lnTo>
                      <a:pt x="822" y="875"/>
                    </a:lnTo>
                    <a:lnTo>
                      <a:pt x="822" y="877"/>
                    </a:lnTo>
                    <a:lnTo>
                      <a:pt x="822" y="879"/>
                    </a:lnTo>
                    <a:lnTo>
                      <a:pt x="822" y="880"/>
                    </a:lnTo>
                    <a:lnTo>
                      <a:pt x="824" y="880"/>
                    </a:lnTo>
                    <a:lnTo>
                      <a:pt x="824" y="882"/>
                    </a:lnTo>
                    <a:lnTo>
                      <a:pt x="824" y="884"/>
                    </a:lnTo>
                    <a:lnTo>
                      <a:pt x="824" y="885"/>
                    </a:lnTo>
                    <a:lnTo>
                      <a:pt x="824" y="884"/>
                    </a:lnTo>
                    <a:lnTo>
                      <a:pt x="822" y="885"/>
                    </a:lnTo>
                    <a:lnTo>
                      <a:pt x="822" y="884"/>
                    </a:lnTo>
                    <a:lnTo>
                      <a:pt x="821" y="884"/>
                    </a:lnTo>
                    <a:lnTo>
                      <a:pt x="821" y="885"/>
                    </a:lnTo>
                    <a:lnTo>
                      <a:pt x="822" y="885"/>
                    </a:lnTo>
                    <a:lnTo>
                      <a:pt x="821" y="885"/>
                    </a:lnTo>
                    <a:lnTo>
                      <a:pt x="822" y="885"/>
                    </a:lnTo>
                    <a:lnTo>
                      <a:pt x="821" y="885"/>
                    </a:lnTo>
                    <a:lnTo>
                      <a:pt x="822" y="885"/>
                    </a:lnTo>
                    <a:lnTo>
                      <a:pt x="822" y="887"/>
                    </a:lnTo>
                    <a:lnTo>
                      <a:pt x="822" y="885"/>
                    </a:lnTo>
                    <a:lnTo>
                      <a:pt x="824" y="885"/>
                    </a:lnTo>
                    <a:lnTo>
                      <a:pt x="824" y="887"/>
                    </a:lnTo>
                    <a:lnTo>
                      <a:pt x="824" y="885"/>
                    </a:lnTo>
                    <a:lnTo>
                      <a:pt x="825" y="885"/>
                    </a:lnTo>
                    <a:lnTo>
                      <a:pt x="825" y="887"/>
                    </a:lnTo>
                    <a:lnTo>
                      <a:pt x="824" y="887"/>
                    </a:lnTo>
                    <a:lnTo>
                      <a:pt x="822" y="887"/>
                    </a:lnTo>
                    <a:lnTo>
                      <a:pt x="822" y="889"/>
                    </a:lnTo>
                    <a:lnTo>
                      <a:pt x="822" y="890"/>
                    </a:lnTo>
                    <a:lnTo>
                      <a:pt x="821" y="890"/>
                    </a:lnTo>
                    <a:lnTo>
                      <a:pt x="821" y="892"/>
                    </a:lnTo>
                    <a:lnTo>
                      <a:pt x="822" y="892"/>
                    </a:lnTo>
                    <a:lnTo>
                      <a:pt x="822" y="894"/>
                    </a:lnTo>
                    <a:lnTo>
                      <a:pt x="822" y="892"/>
                    </a:lnTo>
                    <a:lnTo>
                      <a:pt x="824" y="892"/>
                    </a:lnTo>
                    <a:lnTo>
                      <a:pt x="825" y="892"/>
                    </a:lnTo>
                    <a:lnTo>
                      <a:pt x="825" y="890"/>
                    </a:lnTo>
                    <a:lnTo>
                      <a:pt x="825" y="892"/>
                    </a:lnTo>
                    <a:lnTo>
                      <a:pt x="827" y="892"/>
                    </a:lnTo>
                    <a:lnTo>
                      <a:pt x="825" y="894"/>
                    </a:lnTo>
                    <a:lnTo>
                      <a:pt x="827" y="894"/>
                    </a:lnTo>
                    <a:lnTo>
                      <a:pt x="827" y="892"/>
                    </a:lnTo>
                    <a:lnTo>
                      <a:pt x="829" y="892"/>
                    </a:lnTo>
                    <a:lnTo>
                      <a:pt x="829" y="894"/>
                    </a:lnTo>
                    <a:lnTo>
                      <a:pt x="829" y="892"/>
                    </a:lnTo>
                    <a:lnTo>
                      <a:pt x="829" y="894"/>
                    </a:lnTo>
                    <a:lnTo>
                      <a:pt x="829" y="895"/>
                    </a:lnTo>
                    <a:lnTo>
                      <a:pt x="827" y="895"/>
                    </a:lnTo>
                    <a:lnTo>
                      <a:pt x="829" y="895"/>
                    </a:lnTo>
                    <a:lnTo>
                      <a:pt x="830" y="895"/>
                    </a:lnTo>
                    <a:lnTo>
                      <a:pt x="829" y="895"/>
                    </a:lnTo>
                    <a:lnTo>
                      <a:pt x="829" y="897"/>
                    </a:lnTo>
                    <a:lnTo>
                      <a:pt x="830" y="895"/>
                    </a:lnTo>
                    <a:lnTo>
                      <a:pt x="830" y="897"/>
                    </a:lnTo>
                    <a:lnTo>
                      <a:pt x="830" y="895"/>
                    </a:lnTo>
                    <a:lnTo>
                      <a:pt x="832" y="895"/>
                    </a:lnTo>
                    <a:lnTo>
                      <a:pt x="830" y="895"/>
                    </a:lnTo>
                    <a:lnTo>
                      <a:pt x="832" y="895"/>
                    </a:lnTo>
                    <a:lnTo>
                      <a:pt x="832" y="897"/>
                    </a:lnTo>
                    <a:lnTo>
                      <a:pt x="834" y="897"/>
                    </a:lnTo>
                    <a:lnTo>
                      <a:pt x="834" y="899"/>
                    </a:lnTo>
                    <a:lnTo>
                      <a:pt x="832" y="899"/>
                    </a:lnTo>
                    <a:lnTo>
                      <a:pt x="832" y="897"/>
                    </a:lnTo>
                    <a:lnTo>
                      <a:pt x="832" y="899"/>
                    </a:lnTo>
                    <a:lnTo>
                      <a:pt x="832" y="897"/>
                    </a:lnTo>
                    <a:lnTo>
                      <a:pt x="832" y="899"/>
                    </a:lnTo>
                    <a:lnTo>
                      <a:pt x="834" y="899"/>
                    </a:lnTo>
                    <a:lnTo>
                      <a:pt x="832" y="899"/>
                    </a:lnTo>
                    <a:lnTo>
                      <a:pt x="834" y="899"/>
                    </a:lnTo>
                    <a:lnTo>
                      <a:pt x="832" y="899"/>
                    </a:lnTo>
                    <a:lnTo>
                      <a:pt x="834" y="899"/>
                    </a:lnTo>
                    <a:lnTo>
                      <a:pt x="834" y="897"/>
                    </a:lnTo>
                    <a:lnTo>
                      <a:pt x="835" y="897"/>
                    </a:lnTo>
                    <a:lnTo>
                      <a:pt x="834" y="897"/>
                    </a:lnTo>
                    <a:lnTo>
                      <a:pt x="834" y="895"/>
                    </a:lnTo>
                    <a:lnTo>
                      <a:pt x="835" y="895"/>
                    </a:lnTo>
                    <a:lnTo>
                      <a:pt x="834" y="895"/>
                    </a:lnTo>
                    <a:lnTo>
                      <a:pt x="835" y="895"/>
                    </a:lnTo>
                    <a:lnTo>
                      <a:pt x="835" y="897"/>
                    </a:lnTo>
                    <a:lnTo>
                      <a:pt x="835" y="899"/>
                    </a:lnTo>
                    <a:lnTo>
                      <a:pt x="834" y="899"/>
                    </a:lnTo>
                    <a:lnTo>
                      <a:pt x="834" y="900"/>
                    </a:lnTo>
                    <a:lnTo>
                      <a:pt x="832" y="902"/>
                    </a:lnTo>
                    <a:lnTo>
                      <a:pt x="832" y="904"/>
                    </a:lnTo>
                    <a:lnTo>
                      <a:pt x="834" y="904"/>
                    </a:lnTo>
                    <a:lnTo>
                      <a:pt x="834" y="905"/>
                    </a:lnTo>
                    <a:lnTo>
                      <a:pt x="834" y="907"/>
                    </a:lnTo>
                    <a:lnTo>
                      <a:pt x="834" y="905"/>
                    </a:lnTo>
                    <a:lnTo>
                      <a:pt x="834" y="907"/>
                    </a:lnTo>
                    <a:lnTo>
                      <a:pt x="834" y="905"/>
                    </a:lnTo>
                    <a:lnTo>
                      <a:pt x="834" y="907"/>
                    </a:lnTo>
                    <a:lnTo>
                      <a:pt x="834" y="909"/>
                    </a:lnTo>
                    <a:lnTo>
                      <a:pt x="835" y="907"/>
                    </a:lnTo>
                    <a:lnTo>
                      <a:pt x="835" y="909"/>
                    </a:lnTo>
                    <a:lnTo>
                      <a:pt x="835" y="910"/>
                    </a:lnTo>
                    <a:lnTo>
                      <a:pt x="835" y="909"/>
                    </a:lnTo>
                    <a:lnTo>
                      <a:pt x="834" y="909"/>
                    </a:lnTo>
                    <a:lnTo>
                      <a:pt x="832" y="909"/>
                    </a:lnTo>
                    <a:lnTo>
                      <a:pt x="834" y="909"/>
                    </a:lnTo>
                    <a:lnTo>
                      <a:pt x="834" y="910"/>
                    </a:lnTo>
                    <a:lnTo>
                      <a:pt x="832" y="910"/>
                    </a:lnTo>
                    <a:lnTo>
                      <a:pt x="832" y="912"/>
                    </a:lnTo>
                    <a:lnTo>
                      <a:pt x="832" y="910"/>
                    </a:lnTo>
                    <a:lnTo>
                      <a:pt x="832" y="912"/>
                    </a:lnTo>
                    <a:lnTo>
                      <a:pt x="832" y="914"/>
                    </a:lnTo>
                    <a:lnTo>
                      <a:pt x="832" y="915"/>
                    </a:lnTo>
                    <a:lnTo>
                      <a:pt x="834" y="915"/>
                    </a:lnTo>
                    <a:lnTo>
                      <a:pt x="834" y="917"/>
                    </a:lnTo>
                    <a:lnTo>
                      <a:pt x="835" y="917"/>
                    </a:lnTo>
                    <a:lnTo>
                      <a:pt x="835" y="919"/>
                    </a:lnTo>
                    <a:lnTo>
                      <a:pt x="834" y="919"/>
                    </a:lnTo>
                    <a:lnTo>
                      <a:pt x="834" y="920"/>
                    </a:lnTo>
                    <a:lnTo>
                      <a:pt x="835" y="922"/>
                    </a:lnTo>
                    <a:lnTo>
                      <a:pt x="834" y="922"/>
                    </a:lnTo>
                    <a:lnTo>
                      <a:pt x="835" y="922"/>
                    </a:lnTo>
                    <a:lnTo>
                      <a:pt x="834" y="922"/>
                    </a:lnTo>
                    <a:lnTo>
                      <a:pt x="835" y="922"/>
                    </a:lnTo>
                    <a:lnTo>
                      <a:pt x="835" y="924"/>
                    </a:lnTo>
                    <a:lnTo>
                      <a:pt x="835" y="925"/>
                    </a:lnTo>
                    <a:lnTo>
                      <a:pt x="835" y="927"/>
                    </a:lnTo>
                    <a:lnTo>
                      <a:pt x="837" y="927"/>
                    </a:lnTo>
                    <a:lnTo>
                      <a:pt x="837" y="929"/>
                    </a:lnTo>
                    <a:lnTo>
                      <a:pt x="837" y="930"/>
                    </a:lnTo>
                    <a:lnTo>
                      <a:pt x="839" y="930"/>
                    </a:lnTo>
                    <a:lnTo>
                      <a:pt x="839" y="932"/>
                    </a:lnTo>
                    <a:lnTo>
                      <a:pt x="839" y="934"/>
                    </a:lnTo>
                    <a:lnTo>
                      <a:pt x="839" y="935"/>
                    </a:lnTo>
                    <a:lnTo>
                      <a:pt x="839" y="937"/>
                    </a:lnTo>
                    <a:lnTo>
                      <a:pt x="840" y="937"/>
                    </a:lnTo>
                    <a:lnTo>
                      <a:pt x="840" y="938"/>
                    </a:lnTo>
                    <a:lnTo>
                      <a:pt x="840" y="940"/>
                    </a:lnTo>
                    <a:lnTo>
                      <a:pt x="842" y="940"/>
                    </a:lnTo>
                    <a:lnTo>
                      <a:pt x="842" y="942"/>
                    </a:lnTo>
                    <a:lnTo>
                      <a:pt x="840" y="942"/>
                    </a:lnTo>
                    <a:lnTo>
                      <a:pt x="842" y="942"/>
                    </a:lnTo>
                    <a:lnTo>
                      <a:pt x="842" y="943"/>
                    </a:lnTo>
                    <a:lnTo>
                      <a:pt x="842" y="945"/>
                    </a:lnTo>
                    <a:lnTo>
                      <a:pt x="842" y="947"/>
                    </a:lnTo>
                    <a:lnTo>
                      <a:pt x="844" y="947"/>
                    </a:lnTo>
                    <a:lnTo>
                      <a:pt x="844" y="948"/>
                    </a:lnTo>
                    <a:lnTo>
                      <a:pt x="845" y="948"/>
                    </a:lnTo>
                    <a:lnTo>
                      <a:pt x="844" y="948"/>
                    </a:lnTo>
                    <a:lnTo>
                      <a:pt x="845" y="950"/>
                    </a:lnTo>
                    <a:lnTo>
                      <a:pt x="847" y="950"/>
                    </a:lnTo>
                    <a:lnTo>
                      <a:pt x="847" y="952"/>
                    </a:lnTo>
                    <a:lnTo>
                      <a:pt x="849" y="953"/>
                    </a:lnTo>
                    <a:lnTo>
                      <a:pt x="849" y="955"/>
                    </a:lnTo>
                    <a:lnTo>
                      <a:pt x="850" y="955"/>
                    </a:lnTo>
                    <a:lnTo>
                      <a:pt x="850" y="953"/>
                    </a:lnTo>
                    <a:lnTo>
                      <a:pt x="852" y="955"/>
                    </a:lnTo>
                    <a:lnTo>
                      <a:pt x="854" y="955"/>
                    </a:lnTo>
                    <a:lnTo>
                      <a:pt x="854" y="953"/>
                    </a:lnTo>
                    <a:lnTo>
                      <a:pt x="854" y="955"/>
                    </a:lnTo>
                    <a:lnTo>
                      <a:pt x="855" y="955"/>
                    </a:lnTo>
                    <a:lnTo>
                      <a:pt x="857" y="955"/>
                    </a:lnTo>
                    <a:lnTo>
                      <a:pt x="857" y="957"/>
                    </a:lnTo>
                    <a:lnTo>
                      <a:pt x="855" y="957"/>
                    </a:lnTo>
                    <a:lnTo>
                      <a:pt x="855" y="958"/>
                    </a:lnTo>
                    <a:lnTo>
                      <a:pt x="855" y="960"/>
                    </a:lnTo>
                    <a:lnTo>
                      <a:pt x="857" y="960"/>
                    </a:lnTo>
                    <a:lnTo>
                      <a:pt x="857" y="958"/>
                    </a:lnTo>
                    <a:lnTo>
                      <a:pt x="857" y="957"/>
                    </a:lnTo>
                    <a:lnTo>
                      <a:pt x="859" y="957"/>
                    </a:lnTo>
                    <a:lnTo>
                      <a:pt x="860" y="957"/>
                    </a:lnTo>
                    <a:lnTo>
                      <a:pt x="860" y="958"/>
                    </a:lnTo>
                    <a:lnTo>
                      <a:pt x="862" y="958"/>
                    </a:lnTo>
                    <a:lnTo>
                      <a:pt x="862" y="960"/>
                    </a:lnTo>
                    <a:lnTo>
                      <a:pt x="864" y="960"/>
                    </a:lnTo>
                    <a:lnTo>
                      <a:pt x="864" y="962"/>
                    </a:lnTo>
                    <a:lnTo>
                      <a:pt x="864" y="963"/>
                    </a:lnTo>
                    <a:lnTo>
                      <a:pt x="865" y="963"/>
                    </a:lnTo>
                    <a:lnTo>
                      <a:pt x="865" y="965"/>
                    </a:lnTo>
                    <a:lnTo>
                      <a:pt x="867" y="965"/>
                    </a:lnTo>
                    <a:lnTo>
                      <a:pt x="869" y="965"/>
                    </a:lnTo>
                    <a:lnTo>
                      <a:pt x="869" y="967"/>
                    </a:lnTo>
                    <a:lnTo>
                      <a:pt x="870" y="967"/>
                    </a:lnTo>
                    <a:lnTo>
                      <a:pt x="870" y="968"/>
                    </a:lnTo>
                    <a:lnTo>
                      <a:pt x="872" y="968"/>
                    </a:lnTo>
                    <a:lnTo>
                      <a:pt x="872" y="970"/>
                    </a:lnTo>
                    <a:lnTo>
                      <a:pt x="874" y="972"/>
                    </a:lnTo>
                    <a:lnTo>
                      <a:pt x="872" y="972"/>
                    </a:lnTo>
                    <a:lnTo>
                      <a:pt x="874" y="972"/>
                    </a:lnTo>
                    <a:lnTo>
                      <a:pt x="874" y="973"/>
                    </a:lnTo>
                    <a:lnTo>
                      <a:pt x="874" y="975"/>
                    </a:lnTo>
                    <a:lnTo>
                      <a:pt x="875" y="975"/>
                    </a:lnTo>
                    <a:lnTo>
                      <a:pt x="875" y="977"/>
                    </a:lnTo>
                    <a:lnTo>
                      <a:pt x="877" y="977"/>
                    </a:lnTo>
                    <a:lnTo>
                      <a:pt x="877" y="975"/>
                    </a:lnTo>
                    <a:lnTo>
                      <a:pt x="875" y="975"/>
                    </a:lnTo>
                    <a:lnTo>
                      <a:pt x="877" y="975"/>
                    </a:lnTo>
                    <a:lnTo>
                      <a:pt x="875" y="975"/>
                    </a:lnTo>
                    <a:lnTo>
                      <a:pt x="875" y="973"/>
                    </a:lnTo>
                    <a:lnTo>
                      <a:pt x="875" y="972"/>
                    </a:lnTo>
                    <a:lnTo>
                      <a:pt x="874" y="972"/>
                    </a:lnTo>
                    <a:lnTo>
                      <a:pt x="874" y="970"/>
                    </a:lnTo>
                    <a:lnTo>
                      <a:pt x="874" y="968"/>
                    </a:lnTo>
                    <a:lnTo>
                      <a:pt x="874" y="967"/>
                    </a:lnTo>
                    <a:lnTo>
                      <a:pt x="872" y="967"/>
                    </a:lnTo>
                    <a:lnTo>
                      <a:pt x="872" y="965"/>
                    </a:lnTo>
                    <a:lnTo>
                      <a:pt x="872" y="963"/>
                    </a:lnTo>
                    <a:lnTo>
                      <a:pt x="872" y="962"/>
                    </a:lnTo>
                    <a:lnTo>
                      <a:pt x="870" y="962"/>
                    </a:lnTo>
                    <a:lnTo>
                      <a:pt x="870" y="960"/>
                    </a:lnTo>
                    <a:lnTo>
                      <a:pt x="870" y="958"/>
                    </a:lnTo>
                    <a:lnTo>
                      <a:pt x="869" y="958"/>
                    </a:lnTo>
                    <a:lnTo>
                      <a:pt x="869" y="957"/>
                    </a:lnTo>
                    <a:lnTo>
                      <a:pt x="869" y="955"/>
                    </a:lnTo>
                    <a:lnTo>
                      <a:pt x="867" y="955"/>
                    </a:lnTo>
                    <a:lnTo>
                      <a:pt x="867" y="953"/>
                    </a:lnTo>
                    <a:lnTo>
                      <a:pt x="869" y="953"/>
                    </a:lnTo>
                    <a:lnTo>
                      <a:pt x="869" y="952"/>
                    </a:lnTo>
                    <a:lnTo>
                      <a:pt x="867" y="952"/>
                    </a:lnTo>
                    <a:lnTo>
                      <a:pt x="869" y="950"/>
                    </a:lnTo>
                    <a:lnTo>
                      <a:pt x="867" y="950"/>
                    </a:lnTo>
                    <a:lnTo>
                      <a:pt x="867" y="948"/>
                    </a:lnTo>
                    <a:lnTo>
                      <a:pt x="869" y="948"/>
                    </a:lnTo>
                    <a:lnTo>
                      <a:pt x="869" y="947"/>
                    </a:lnTo>
                    <a:lnTo>
                      <a:pt x="869" y="945"/>
                    </a:lnTo>
                    <a:lnTo>
                      <a:pt x="869" y="943"/>
                    </a:lnTo>
                    <a:lnTo>
                      <a:pt x="870" y="943"/>
                    </a:lnTo>
                    <a:lnTo>
                      <a:pt x="870" y="942"/>
                    </a:lnTo>
                    <a:lnTo>
                      <a:pt x="872" y="942"/>
                    </a:lnTo>
                    <a:lnTo>
                      <a:pt x="872" y="940"/>
                    </a:lnTo>
                    <a:lnTo>
                      <a:pt x="874" y="940"/>
                    </a:lnTo>
                    <a:lnTo>
                      <a:pt x="874" y="938"/>
                    </a:lnTo>
                    <a:lnTo>
                      <a:pt x="875" y="938"/>
                    </a:lnTo>
                    <a:lnTo>
                      <a:pt x="875" y="940"/>
                    </a:lnTo>
                    <a:lnTo>
                      <a:pt x="875" y="938"/>
                    </a:lnTo>
                    <a:lnTo>
                      <a:pt x="877" y="938"/>
                    </a:lnTo>
                    <a:lnTo>
                      <a:pt x="879" y="938"/>
                    </a:lnTo>
                    <a:lnTo>
                      <a:pt x="879" y="940"/>
                    </a:lnTo>
                    <a:lnTo>
                      <a:pt x="879" y="938"/>
                    </a:lnTo>
                    <a:lnTo>
                      <a:pt x="879" y="940"/>
                    </a:lnTo>
                    <a:lnTo>
                      <a:pt x="880" y="940"/>
                    </a:lnTo>
                    <a:lnTo>
                      <a:pt x="879" y="940"/>
                    </a:lnTo>
                    <a:lnTo>
                      <a:pt x="880" y="940"/>
                    </a:lnTo>
                    <a:lnTo>
                      <a:pt x="880" y="942"/>
                    </a:lnTo>
                    <a:lnTo>
                      <a:pt x="880" y="940"/>
                    </a:lnTo>
                    <a:lnTo>
                      <a:pt x="880" y="942"/>
                    </a:lnTo>
                    <a:lnTo>
                      <a:pt x="880" y="943"/>
                    </a:lnTo>
                    <a:lnTo>
                      <a:pt x="880" y="945"/>
                    </a:lnTo>
                    <a:lnTo>
                      <a:pt x="882" y="945"/>
                    </a:lnTo>
                    <a:lnTo>
                      <a:pt x="882" y="947"/>
                    </a:lnTo>
                    <a:lnTo>
                      <a:pt x="882" y="945"/>
                    </a:lnTo>
                    <a:lnTo>
                      <a:pt x="882" y="947"/>
                    </a:lnTo>
                    <a:lnTo>
                      <a:pt x="884" y="947"/>
                    </a:lnTo>
                    <a:lnTo>
                      <a:pt x="885" y="947"/>
                    </a:lnTo>
                    <a:lnTo>
                      <a:pt x="885" y="948"/>
                    </a:lnTo>
                    <a:lnTo>
                      <a:pt x="884" y="948"/>
                    </a:lnTo>
                    <a:lnTo>
                      <a:pt x="885" y="948"/>
                    </a:lnTo>
                    <a:lnTo>
                      <a:pt x="885" y="950"/>
                    </a:lnTo>
                    <a:lnTo>
                      <a:pt x="885" y="952"/>
                    </a:lnTo>
                    <a:lnTo>
                      <a:pt x="887" y="952"/>
                    </a:lnTo>
                    <a:lnTo>
                      <a:pt x="887" y="953"/>
                    </a:lnTo>
                    <a:lnTo>
                      <a:pt x="887" y="955"/>
                    </a:lnTo>
                    <a:lnTo>
                      <a:pt x="889" y="955"/>
                    </a:lnTo>
                    <a:lnTo>
                      <a:pt x="887" y="955"/>
                    </a:lnTo>
                    <a:lnTo>
                      <a:pt x="889" y="955"/>
                    </a:lnTo>
                    <a:lnTo>
                      <a:pt x="889" y="957"/>
                    </a:lnTo>
                    <a:lnTo>
                      <a:pt x="890" y="957"/>
                    </a:lnTo>
                    <a:lnTo>
                      <a:pt x="892" y="957"/>
                    </a:lnTo>
                    <a:lnTo>
                      <a:pt x="892" y="958"/>
                    </a:lnTo>
                    <a:lnTo>
                      <a:pt x="892" y="957"/>
                    </a:lnTo>
                    <a:lnTo>
                      <a:pt x="892" y="958"/>
                    </a:lnTo>
                    <a:lnTo>
                      <a:pt x="892" y="957"/>
                    </a:lnTo>
                    <a:lnTo>
                      <a:pt x="892" y="958"/>
                    </a:lnTo>
                    <a:lnTo>
                      <a:pt x="892" y="957"/>
                    </a:lnTo>
                    <a:lnTo>
                      <a:pt x="892" y="958"/>
                    </a:lnTo>
                    <a:lnTo>
                      <a:pt x="894" y="958"/>
                    </a:lnTo>
                    <a:lnTo>
                      <a:pt x="895" y="958"/>
                    </a:lnTo>
                    <a:lnTo>
                      <a:pt x="895" y="960"/>
                    </a:lnTo>
                    <a:lnTo>
                      <a:pt x="897" y="960"/>
                    </a:lnTo>
                    <a:lnTo>
                      <a:pt x="899" y="960"/>
                    </a:lnTo>
                    <a:lnTo>
                      <a:pt x="899" y="962"/>
                    </a:lnTo>
                    <a:lnTo>
                      <a:pt x="900" y="962"/>
                    </a:lnTo>
                    <a:lnTo>
                      <a:pt x="902" y="962"/>
                    </a:lnTo>
                    <a:lnTo>
                      <a:pt x="902" y="963"/>
                    </a:lnTo>
                    <a:lnTo>
                      <a:pt x="904" y="963"/>
                    </a:lnTo>
                    <a:lnTo>
                      <a:pt x="904" y="965"/>
                    </a:lnTo>
                    <a:lnTo>
                      <a:pt x="905" y="965"/>
                    </a:lnTo>
                    <a:lnTo>
                      <a:pt x="905" y="967"/>
                    </a:lnTo>
                    <a:lnTo>
                      <a:pt x="907" y="967"/>
                    </a:lnTo>
                    <a:lnTo>
                      <a:pt x="907" y="968"/>
                    </a:lnTo>
                    <a:lnTo>
                      <a:pt x="907" y="967"/>
                    </a:lnTo>
                    <a:lnTo>
                      <a:pt x="909" y="967"/>
                    </a:lnTo>
                    <a:lnTo>
                      <a:pt x="909" y="968"/>
                    </a:lnTo>
                    <a:lnTo>
                      <a:pt x="910" y="970"/>
                    </a:lnTo>
                    <a:lnTo>
                      <a:pt x="910" y="968"/>
                    </a:lnTo>
                    <a:lnTo>
                      <a:pt x="910" y="967"/>
                    </a:lnTo>
                    <a:lnTo>
                      <a:pt x="909" y="967"/>
                    </a:lnTo>
                    <a:lnTo>
                      <a:pt x="910" y="967"/>
                    </a:lnTo>
                    <a:lnTo>
                      <a:pt x="910" y="968"/>
                    </a:lnTo>
                    <a:lnTo>
                      <a:pt x="912" y="968"/>
                    </a:lnTo>
                    <a:lnTo>
                      <a:pt x="913" y="970"/>
                    </a:lnTo>
                    <a:lnTo>
                      <a:pt x="912" y="970"/>
                    </a:lnTo>
                    <a:lnTo>
                      <a:pt x="910" y="970"/>
                    </a:lnTo>
                    <a:lnTo>
                      <a:pt x="912" y="970"/>
                    </a:lnTo>
                    <a:lnTo>
                      <a:pt x="910" y="970"/>
                    </a:lnTo>
                    <a:lnTo>
                      <a:pt x="912" y="970"/>
                    </a:lnTo>
                    <a:lnTo>
                      <a:pt x="912" y="972"/>
                    </a:lnTo>
                    <a:lnTo>
                      <a:pt x="912" y="970"/>
                    </a:lnTo>
                    <a:lnTo>
                      <a:pt x="913" y="970"/>
                    </a:lnTo>
                    <a:lnTo>
                      <a:pt x="912" y="970"/>
                    </a:lnTo>
                    <a:lnTo>
                      <a:pt x="913" y="970"/>
                    </a:lnTo>
                    <a:lnTo>
                      <a:pt x="913" y="972"/>
                    </a:lnTo>
                    <a:lnTo>
                      <a:pt x="912" y="972"/>
                    </a:lnTo>
                    <a:lnTo>
                      <a:pt x="912" y="973"/>
                    </a:lnTo>
                    <a:lnTo>
                      <a:pt x="912" y="972"/>
                    </a:lnTo>
                    <a:lnTo>
                      <a:pt x="912" y="973"/>
                    </a:lnTo>
                    <a:lnTo>
                      <a:pt x="912" y="972"/>
                    </a:lnTo>
                    <a:lnTo>
                      <a:pt x="913" y="972"/>
                    </a:lnTo>
                    <a:lnTo>
                      <a:pt x="912" y="972"/>
                    </a:lnTo>
                    <a:lnTo>
                      <a:pt x="913" y="972"/>
                    </a:lnTo>
                    <a:lnTo>
                      <a:pt x="912" y="973"/>
                    </a:lnTo>
                    <a:lnTo>
                      <a:pt x="913" y="973"/>
                    </a:lnTo>
                    <a:lnTo>
                      <a:pt x="913" y="972"/>
                    </a:lnTo>
                    <a:lnTo>
                      <a:pt x="913" y="973"/>
                    </a:lnTo>
                    <a:lnTo>
                      <a:pt x="913" y="972"/>
                    </a:lnTo>
                    <a:lnTo>
                      <a:pt x="912" y="972"/>
                    </a:lnTo>
                    <a:lnTo>
                      <a:pt x="913" y="972"/>
                    </a:lnTo>
                    <a:lnTo>
                      <a:pt x="913" y="970"/>
                    </a:lnTo>
                    <a:lnTo>
                      <a:pt x="913" y="972"/>
                    </a:lnTo>
                    <a:lnTo>
                      <a:pt x="913" y="973"/>
                    </a:lnTo>
                    <a:lnTo>
                      <a:pt x="913" y="972"/>
                    </a:lnTo>
                    <a:lnTo>
                      <a:pt x="913" y="970"/>
                    </a:lnTo>
                    <a:lnTo>
                      <a:pt x="915" y="970"/>
                    </a:lnTo>
                    <a:lnTo>
                      <a:pt x="917" y="970"/>
                    </a:lnTo>
                    <a:lnTo>
                      <a:pt x="917" y="968"/>
                    </a:lnTo>
                    <a:lnTo>
                      <a:pt x="915" y="968"/>
                    </a:lnTo>
                    <a:lnTo>
                      <a:pt x="917" y="968"/>
                    </a:lnTo>
                    <a:lnTo>
                      <a:pt x="915" y="968"/>
                    </a:lnTo>
                    <a:lnTo>
                      <a:pt x="917" y="968"/>
                    </a:lnTo>
                    <a:lnTo>
                      <a:pt x="915" y="968"/>
                    </a:lnTo>
                    <a:lnTo>
                      <a:pt x="915" y="967"/>
                    </a:lnTo>
                    <a:lnTo>
                      <a:pt x="915" y="965"/>
                    </a:lnTo>
                    <a:lnTo>
                      <a:pt x="913" y="965"/>
                    </a:lnTo>
                    <a:lnTo>
                      <a:pt x="913" y="963"/>
                    </a:lnTo>
                    <a:lnTo>
                      <a:pt x="915" y="963"/>
                    </a:lnTo>
                    <a:lnTo>
                      <a:pt x="917" y="965"/>
                    </a:lnTo>
                    <a:lnTo>
                      <a:pt x="918" y="965"/>
                    </a:lnTo>
                    <a:lnTo>
                      <a:pt x="917" y="965"/>
                    </a:lnTo>
                    <a:lnTo>
                      <a:pt x="917" y="963"/>
                    </a:lnTo>
                    <a:lnTo>
                      <a:pt x="915" y="963"/>
                    </a:lnTo>
                    <a:lnTo>
                      <a:pt x="913" y="963"/>
                    </a:lnTo>
                    <a:lnTo>
                      <a:pt x="913" y="962"/>
                    </a:lnTo>
                    <a:lnTo>
                      <a:pt x="912" y="962"/>
                    </a:lnTo>
                    <a:lnTo>
                      <a:pt x="913" y="962"/>
                    </a:lnTo>
                    <a:lnTo>
                      <a:pt x="915" y="962"/>
                    </a:lnTo>
                    <a:lnTo>
                      <a:pt x="917" y="962"/>
                    </a:lnTo>
                    <a:lnTo>
                      <a:pt x="917" y="963"/>
                    </a:lnTo>
                    <a:lnTo>
                      <a:pt x="917" y="962"/>
                    </a:lnTo>
                    <a:lnTo>
                      <a:pt x="915" y="962"/>
                    </a:lnTo>
                    <a:lnTo>
                      <a:pt x="913" y="962"/>
                    </a:lnTo>
                    <a:lnTo>
                      <a:pt x="913" y="960"/>
                    </a:lnTo>
                    <a:lnTo>
                      <a:pt x="913" y="962"/>
                    </a:lnTo>
                    <a:lnTo>
                      <a:pt x="912" y="960"/>
                    </a:lnTo>
                    <a:lnTo>
                      <a:pt x="913" y="960"/>
                    </a:lnTo>
                    <a:lnTo>
                      <a:pt x="912" y="960"/>
                    </a:lnTo>
                    <a:lnTo>
                      <a:pt x="913" y="960"/>
                    </a:lnTo>
                    <a:lnTo>
                      <a:pt x="913" y="958"/>
                    </a:lnTo>
                    <a:lnTo>
                      <a:pt x="912" y="958"/>
                    </a:lnTo>
                    <a:lnTo>
                      <a:pt x="912" y="957"/>
                    </a:lnTo>
                    <a:lnTo>
                      <a:pt x="912" y="955"/>
                    </a:lnTo>
                    <a:lnTo>
                      <a:pt x="913" y="955"/>
                    </a:lnTo>
                    <a:lnTo>
                      <a:pt x="912" y="955"/>
                    </a:lnTo>
                    <a:lnTo>
                      <a:pt x="913" y="955"/>
                    </a:lnTo>
                    <a:lnTo>
                      <a:pt x="913" y="953"/>
                    </a:lnTo>
                    <a:lnTo>
                      <a:pt x="913" y="952"/>
                    </a:lnTo>
                    <a:lnTo>
                      <a:pt x="915" y="952"/>
                    </a:lnTo>
                    <a:lnTo>
                      <a:pt x="917" y="953"/>
                    </a:lnTo>
                    <a:lnTo>
                      <a:pt x="917" y="952"/>
                    </a:lnTo>
                    <a:lnTo>
                      <a:pt x="917" y="953"/>
                    </a:lnTo>
                    <a:lnTo>
                      <a:pt x="918" y="953"/>
                    </a:lnTo>
                    <a:lnTo>
                      <a:pt x="918" y="952"/>
                    </a:lnTo>
                    <a:lnTo>
                      <a:pt x="918" y="953"/>
                    </a:lnTo>
                    <a:lnTo>
                      <a:pt x="920" y="953"/>
                    </a:lnTo>
                    <a:lnTo>
                      <a:pt x="920" y="955"/>
                    </a:lnTo>
                    <a:lnTo>
                      <a:pt x="918" y="955"/>
                    </a:lnTo>
                    <a:lnTo>
                      <a:pt x="918" y="953"/>
                    </a:lnTo>
                    <a:lnTo>
                      <a:pt x="918" y="955"/>
                    </a:lnTo>
                    <a:lnTo>
                      <a:pt x="920" y="955"/>
                    </a:lnTo>
                    <a:lnTo>
                      <a:pt x="920" y="957"/>
                    </a:lnTo>
                    <a:lnTo>
                      <a:pt x="918" y="957"/>
                    </a:lnTo>
                    <a:lnTo>
                      <a:pt x="918" y="958"/>
                    </a:lnTo>
                    <a:lnTo>
                      <a:pt x="918" y="957"/>
                    </a:lnTo>
                    <a:lnTo>
                      <a:pt x="918" y="958"/>
                    </a:lnTo>
                    <a:lnTo>
                      <a:pt x="920" y="958"/>
                    </a:lnTo>
                    <a:lnTo>
                      <a:pt x="920" y="957"/>
                    </a:lnTo>
                    <a:lnTo>
                      <a:pt x="920" y="958"/>
                    </a:lnTo>
                    <a:lnTo>
                      <a:pt x="922" y="958"/>
                    </a:lnTo>
                    <a:lnTo>
                      <a:pt x="920" y="960"/>
                    </a:lnTo>
                    <a:lnTo>
                      <a:pt x="920" y="958"/>
                    </a:lnTo>
                    <a:lnTo>
                      <a:pt x="918" y="958"/>
                    </a:lnTo>
                    <a:lnTo>
                      <a:pt x="918" y="960"/>
                    </a:lnTo>
                    <a:lnTo>
                      <a:pt x="920" y="960"/>
                    </a:lnTo>
                    <a:lnTo>
                      <a:pt x="918" y="960"/>
                    </a:lnTo>
                    <a:lnTo>
                      <a:pt x="920" y="960"/>
                    </a:lnTo>
                    <a:lnTo>
                      <a:pt x="922" y="960"/>
                    </a:lnTo>
                    <a:lnTo>
                      <a:pt x="920" y="960"/>
                    </a:lnTo>
                    <a:lnTo>
                      <a:pt x="922" y="960"/>
                    </a:lnTo>
                    <a:lnTo>
                      <a:pt x="922" y="962"/>
                    </a:lnTo>
                    <a:lnTo>
                      <a:pt x="922" y="960"/>
                    </a:lnTo>
                    <a:lnTo>
                      <a:pt x="922" y="958"/>
                    </a:lnTo>
                    <a:lnTo>
                      <a:pt x="922" y="957"/>
                    </a:lnTo>
                    <a:lnTo>
                      <a:pt x="920" y="957"/>
                    </a:lnTo>
                    <a:lnTo>
                      <a:pt x="920" y="955"/>
                    </a:lnTo>
                    <a:lnTo>
                      <a:pt x="922" y="955"/>
                    </a:lnTo>
                    <a:lnTo>
                      <a:pt x="922" y="953"/>
                    </a:lnTo>
                    <a:lnTo>
                      <a:pt x="922" y="955"/>
                    </a:lnTo>
                    <a:lnTo>
                      <a:pt x="923" y="955"/>
                    </a:lnTo>
                    <a:lnTo>
                      <a:pt x="923" y="957"/>
                    </a:lnTo>
                    <a:lnTo>
                      <a:pt x="923" y="958"/>
                    </a:lnTo>
                    <a:lnTo>
                      <a:pt x="923" y="960"/>
                    </a:lnTo>
                    <a:lnTo>
                      <a:pt x="925" y="960"/>
                    </a:lnTo>
                    <a:lnTo>
                      <a:pt x="925" y="962"/>
                    </a:lnTo>
                    <a:lnTo>
                      <a:pt x="927" y="962"/>
                    </a:lnTo>
                    <a:lnTo>
                      <a:pt x="927" y="960"/>
                    </a:lnTo>
                    <a:lnTo>
                      <a:pt x="927" y="962"/>
                    </a:lnTo>
                    <a:lnTo>
                      <a:pt x="927" y="960"/>
                    </a:lnTo>
                    <a:lnTo>
                      <a:pt x="927" y="962"/>
                    </a:lnTo>
                    <a:lnTo>
                      <a:pt x="928" y="962"/>
                    </a:lnTo>
                    <a:lnTo>
                      <a:pt x="928" y="963"/>
                    </a:lnTo>
                    <a:lnTo>
                      <a:pt x="927" y="963"/>
                    </a:lnTo>
                    <a:lnTo>
                      <a:pt x="927" y="965"/>
                    </a:lnTo>
                    <a:lnTo>
                      <a:pt x="927" y="967"/>
                    </a:lnTo>
                    <a:lnTo>
                      <a:pt x="925" y="967"/>
                    </a:lnTo>
                    <a:lnTo>
                      <a:pt x="927" y="967"/>
                    </a:lnTo>
                    <a:lnTo>
                      <a:pt x="925" y="967"/>
                    </a:lnTo>
                    <a:lnTo>
                      <a:pt x="925" y="965"/>
                    </a:lnTo>
                    <a:lnTo>
                      <a:pt x="923" y="965"/>
                    </a:lnTo>
                    <a:lnTo>
                      <a:pt x="925" y="965"/>
                    </a:lnTo>
                    <a:lnTo>
                      <a:pt x="923" y="965"/>
                    </a:lnTo>
                    <a:lnTo>
                      <a:pt x="923" y="963"/>
                    </a:lnTo>
                    <a:lnTo>
                      <a:pt x="923" y="965"/>
                    </a:lnTo>
                    <a:lnTo>
                      <a:pt x="923" y="963"/>
                    </a:lnTo>
                    <a:lnTo>
                      <a:pt x="922" y="963"/>
                    </a:lnTo>
                    <a:lnTo>
                      <a:pt x="923" y="963"/>
                    </a:lnTo>
                    <a:lnTo>
                      <a:pt x="922" y="963"/>
                    </a:lnTo>
                    <a:lnTo>
                      <a:pt x="923" y="963"/>
                    </a:lnTo>
                    <a:lnTo>
                      <a:pt x="923" y="965"/>
                    </a:lnTo>
                    <a:lnTo>
                      <a:pt x="922" y="965"/>
                    </a:lnTo>
                    <a:lnTo>
                      <a:pt x="922" y="963"/>
                    </a:lnTo>
                    <a:lnTo>
                      <a:pt x="920" y="963"/>
                    </a:lnTo>
                    <a:lnTo>
                      <a:pt x="922" y="963"/>
                    </a:lnTo>
                    <a:lnTo>
                      <a:pt x="922" y="965"/>
                    </a:lnTo>
                    <a:lnTo>
                      <a:pt x="922" y="967"/>
                    </a:lnTo>
                    <a:lnTo>
                      <a:pt x="922" y="968"/>
                    </a:lnTo>
                    <a:lnTo>
                      <a:pt x="923" y="968"/>
                    </a:lnTo>
                    <a:lnTo>
                      <a:pt x="923" y="970"/>
                    </a:lnTo>
                    <a:lnTo>
                      <a:pt x="923" y="968"/>
                    </a:lnTo>
                    <a:lnTo>
                      <a:pt x="925" y="968"/>
                    </a:lnTo>
                    <a:lnTo>
                      <a:pt x="927" y="970"/>
                    </a:lnTo>
                    <a:lnTo>
                      <a:pt x="927" y="972"/>
                    </a:lnTo>
                    <a:lnTo>
                      <a:pt x="925" y="972"/>
                    </a:lnTo>
                    <a:lnTo>
                      <a:pt x="925" y="973"/>
                    </a:lnTo>
                    <a:lnTo>
                      <a:pt x="927" y="973"/>
                    </a:lnTo>
                    <a:lnTo>
                      <a:pt x="927" y="975"/>
                    </a:lnTo>
                    <a:lnTo>
                      <a:pt x="925" y="975"/>
                    </a:lnTo>
                    <a:lnTo>
                      <a:pt x="925" y="973"/>
                    </a:lnTo>
                    <a:lnTo>
                      <a:pt x="925" y="975"/>
                    </a:lnTo>
                    <a:lnTo>
                      <a:pt x="925" y="973"/>
                    </a:lnTo>
                    <a:lnTo>
                      <a:pt x="925" y="975"/>
                    </a:lnTo>
                    <a:lnTo>
                      <a:pt x="925" y="973"/>
                    </a:lnTo>
                    <a:lnTo>
                      <a:pt x="923" y="973"/>
                    </a:lnTo>
                    <a:lnTo>
                      <a:pt x="925" y="973"/>
                    </a:lnTo>
                    <a:lnTo>
                      <a:pt x="925" y="975"/>
                    </a:lnTo>
                    <a:lnTo>
                      <a:pt x="927" y="975"/>
                    </a:lnTo>
                    <a:lnTo>
                      <a:pt x="927" y="973"/>
                    </a:lnTo>
                    <a:lnTo>
                      <a:pt x="927" y="975"/>
                    </a:lnTo>
                    <a:lnTo>
                      <a:pt x="928" y="975"/>
                    </a:lnTo>
                    <a:lnTo>
                      <a:pt x="927" y="975"/>
                    </a:lnTo>
                    <a:lnTo>
                      <a:pt x="927" y="973"/>
                    </a:lnTo>
                    <a:lnTo>
                      <a:pt x="928" y="973"/>
                    </a:lnTo>
                    <a:lnTo>
                      <a:pt x="927" y="973"/>
                    </a:lnTo>
                    <a:lnTo>
                      <a:pt x="928" y="973"/>
                    </a:lnTo>
                    <a:lnTo>
                      <a:pt x="927" y="973"/>
                    </a:lnTo>
                    <a:lnTo>
                      <a:pt x="928" y="973"/>
                    </a:lnTo>
                    <a:lnTo>
                      <a:pt x="927" y="972"/>
                    </a:lnTo>
                    <a:lnTo>
                      <a:pt x="928" y="972"/>
                    </a:lnTo>
                    <a:lnTo>
                      <a:pt x="927" y="972"/>
                    </a:lnTo>
                    <a:lnTo>
                      <a:pt x="928" y="972"/>
                    </a:lnTo>
                    <a:lnTo>
                      <a:pt x="927" y="972"/>
                    </a:lnTo>
                    <a:lnTo>
                      <a:pt x="928" y="972"/>
                    </a:lnTo>
                    <a:lnTo>
                      <a:pt x="928" y="970"/>
                    </a:lnTo>
                    <a:lnTo>
                      <a:pt x="928" y="968"/>
                    </a:lnTo>
                    <a:lnTo>
                      <a:pt x="930" y="968"/>
                    </a:lnTo>
                    <a:lnTo>
                      <a:pt x="928" y="968"/>
                    </a:lnTo>
                    <a:lnTo>
                      <a:pt x="928" y="967"/>
                    </a:lnTo>
                    <a:lnTo>
                      <a:pt x="930" y="967"/>
                    </a:lnTo>
                    <a:lnTo>
                      <a:pt x="928" y="967"/>
                    </a:lnTo>
                    <a:lnTo>
                      <a:pt x="930" y="967"/>
                    </a:lnTo>
                    <a:lnTo>
                      <a:pt x="930" y="968"/>
                    </a:lnTo>
                    <a:lnTo>
                      <a:pt x="930" y="967"/>
                    </a:lnTo>
                    <a:lnTo>
                      <a:pt x="930" y="968"/>
                    </a:lnTo>
                    <a:lnTo>
                      <a:pt x="932" y="968"/>
                    </a:lnTo>
                    <a:lnTo>
                      <a:pt x="930" y="968"/>
                    </a:lnTo>
                    <a:lnTo>
                      <a:pt x="930" y="970"/>
                    </a:lnTo>
                    <a:lnTo>
                      <a:pt x="930" y="972"/>
                    </a:lnTo>
                    <a:lnTo>
                      <a:pt x="930" y="973"/>
                    </a:lnTo>
                    <a:lnTo>
                      <a:pt x="930" y="975"/>
                    </a:lnTo>
                    <a:lnTo>
                      <a:pt x="930" y="977"/>
                    </a:lnTo>
                    <a:lnTo>
                      <a:pt x="932" y="977"/>
                    </a:lnTo>
                    <a:lnTo>
                      <a:pt x="932" y="975"/>
                    </a:lnTo>
                    <a:lnTo>
                      <a:pt x="932" y="977"/>
                    </a:lnTo>
                    <a:lnTo>
                      <a:pt x="932" y="978"/>
                    </a:lnTo>
                    <a:lnTo>
                      <a:pt x="933" y="978"/>
                    </a:lnTo>
                    <a:lnTo>
                      <a:pt x="933" y="980"/>
                    </a:lnTo>
                    <a:lnTo>
                      <a:pt x="933" y="982"/>
                    </a:lnTo>
                    <a:lnTo>
                      <a:pt x="933" y="983"/>
                    </a:lnTo>
                    <a:lnTo>
                      <a:pt x="932" y="983"/>
                    </a:lnTo>
                    <a:lnTo>
                      <a:pt x="932" y="985"/>
                    </a:lnTo>
                    <a:lnTo>
                      <a:pt x="932" y="987"/>
                    </a:lnTo>
                    <a:lnTo>
                      <a:pt x="933" y="987"/>
                    </a:lnTo>
                    <a:lnTo>
                      <a:pt x="932" y="987"/>
                    </a:lnTo>
                    <a:lnTo>
                      <a:pt x="932" y="988"/>
                    </a:lnTo>
                    <a:lnTo>
                      <a:pt x="932" y="990"/>
                    </a:lnTo>
                    <a:lnTo>
                      <a:pt x="932" y="992"/>
                    </a:lnTo>
                    <a:lnTo>
                      <a:pt x="930" y="992"/>
                    </a:lnTo>
                    <a:lnTo>
                      <a:pt x="930" y="993"/>
                    </a:lnTo>
                    <a:lnTo>
                      <a:pt x="930" y="995"/>
                    </a:lnTo>
                    <a:lnTo>
                      <a:pt x="930" y="997"/>
                    </a:lnTo>
                    <a:lnTo>
                      <a:pt x="932" y="997"/>
                    </a:lnTo>
                    <a:lnTo>
                      <a:pt x="930" y="998"/>
                    </a:lnTo>
                    <a:lnTo>
                      <a:pt x="930" y="1000"/>
                    </a:lnTo>
                    <a:lnTo>
                      <a:pt x="930" y="1002"/>
                    </a:lnTo>
                    <a:lnTo>
                      <a:pt x="930" y="1003"/>
                    </a:lnTo>
                    <a:lnTo>
                      <a:pt x="930" y="1005"/>
                    </a:lnTo>
                    <a:lnTo>
                      <a:pt x="930" y="1007"/>
                    </a:lnTo>
                    <a:lnTo>
                      <a:pt x="928" y="1007"/>
                    </a:lnTo>
                    <a:lnTo>
                      <a:pt x="928" y="1008"/>
                    </a:lnTo>
                    <a:lnTo>
                      <a:pt x="928" y="1010"/>
                    </a:lnTo>
                    <a:lnTo>
                      <a:pt x="928" y="1012"/>
                    </a:lnTo>
                    <a:lnTo>
                      <a:pt x="928" y="1013"/>
                    </a:lnTo>
                    <a:lnTo>
                      <a:pt x="930" y="1013"/>
                    </a:lnTo>
                    <a:lnTo>
                      <a:pt x="932" y="1013"/>
                    </a:lnTo>
                    <a:lnTo>
                      <a:pt x="932" y="1015"/>
                    </a:lnTo>
                    <a:lnTo>
                      <a:pt x="932" y="1017"/>
                    </a:lnTo>
                    <a:lnTo>
                      <a:pt x="930" y="1017"/>
                    </a:lnTo>
                    <a:lnTo>
                      <a:pt x="932" y="1017"/>
                    </a:lnTo>
                    <a:lnTo>
                      <a:pt x="930" y="1017"/>
                    </a:lnTo>
                    <a:lnTo>
                      <a:pt x="932" y="1017"/>
                    </a:lnTo>
                    <a:lnTo>
                      <a:pt x="930" y="1017"/>
                    </a:lnTo>
                    <a:lnTo>
                      <a:pt x="932" y="1017"/>
                    </a:lnTo>
                    <a:lnTo>
                      <a:pt x="932" y="1018"/>
                    </a:lnTo>
                    <a:lnTo>
                      <a:pt x="933" y="1018"/>
                    </a:lnTo>
                    <a:lnTo>
                      <a:pt x="933" y="1020"/>
                    </a:lnTo>
                    <a:lnTo>
                      <a:pt x="933" y="1022"/>
                    </a:lnTo>
                    <a:lnTo>
                      <a:pt x="933" y="1023"/>
                    </a:lnTo>
                    <a:lnTo>
                      <a:pt x="932" y="1023"/>
                    </a:lnTo>
                    <a:lnTo>
                      <a:pt x="932" y="1022"/>
                    </a:lnTo>
                    <a:lnTo>
                      <a:pt x="932" y="1023"/>
                    </a:lnTo>
                    <a:lnTo>
                      <a:pt x="930" y="1023"/>
                    </a:lnTo>
                    <a:lnTo>
                      <a:pt x="928" y="1023"/>
                    </a:lnTo>
                    <a:lnTo>
                      <a:pt x="930" y="1023"/>
                    </a:lnTo>
                    <a:lnTo>
                      <a:pt x="930" y="1025"/>
                    </a:lnTo>
                    <a:lnTo>
                      <a:pt x="932" y="1025"/>
                    </a:lnTo>
                    <a:lnTo>
                      <a:pt x="932" y="1026"/>
                    </a:lnTo>
                    <a:lnTo>
                      <a:pt x="932" y="1028"/>
                    </a:lnTo>
                    <a:lnTo>
                      <a:pt x="932" y="1030"/>
                    </a:lnTo>
                    <a:lnTo>
                      <a:pt x="932" y="1031"/>
                    </a:lnTo>
                    <a:lnTo>
                      <a:pt x="933" y="1031"/>
                    </a:lnTo>
                    <a:lnTo>
                      <a:pt x="933" y="1033"/>
                    </a:lnTo>
                    <a:lnTo>
                      <a:pt x="935" y="1033"/>
                    </a:lnTo>
                    <a:lnTo>
                      <a:pt x="935" y="1035"/>
                    </a:lnTo>
                    <a:lnTo>
                      <a:pt x="937" y="1035"/>
                    </a:lnTo>
                    <a:lnTo>
                      <a:pt x="937" y="1036"/>
                    </a:lnTo>
                    <a:lnTo>
                      <a:pt x="937" y="1038"/>
                    </a:lnTo>
                    <a:lnTo>
                      <a:pt x="935" y="1038"/>
                    </a:lnTo>
                    <a:lnTo>
                      <a:pt x="933" y="1038"/>
                    </a:lnTo>
                    <a:lnTo>
                      <a:pt x="932" y="1038"/>
                    </a:lnTo>
                    <a:lnTo>
                      <a:pt x="932" y="1040"/>
                    </a:lnTo>
                    <a:lnTo>
                      <a:pt x="935" y="1040"/>
                    </a:lnTo>
                    <a:lnTo>
                      <a:pt x="935" y="1041"/>
                    </a:lnTo>
                    <a:lnTo>
                      <a:pt x="937" y="1041"/>
                    </a:lnTo>
                    <a:lnTo>
                      <a:pt x="937" y="1043"/>
                    </a:lnTo>
                    <a:lnTo>
                      <a:pt x="938" y="1043"/>
                    </a:lnTo>
                    <a:lnTo>
                      <a:pt x="940" y="1041"/>
                    </a:lnTo>
                    <a:lnTo>
                      <a:pt x="942" y="1041"/>
                    </a:lnTo>
                    <a:lnTo>
                      <a:pt x="943" y="1041"/>
                    </a:lnTo>
                    <a:lnTo>
                      <a:pt x="943" y="1043"/>
                    </a:lnTo>
                    <a:lnTo>
                      <a:pt x="943" y="1045"/>
                    </a:lnTo>
                    <a:lnTo>
                      <a:pt x="942" y="1046"/>
                    </a:lnTo>
                    <a:lnTo>
                      <a:pt x="940" y="1046"/>
                    </a:lnTo>
                    <a:lnTo>
                      <a:pt x="942" y="1046"/>
                    </a:lnTo>
                    <a:lnTo>
                      <a:pt x="943" y="1046"/>
                    </a:lnTo>
                    <a:lnTo>
                      <a:pt x="943" y="1045"/>
                    </a:lnTo>
                    <a:lnTo>
                      <a:pt x="943" y="1043"/>
                    </a:lnTo>
                    <a:lnTo>
                      <a:pt x="945" y="1043"/>
                    </a:lnTo>
                    <a:lnTo>
                      <a:pt x="945" y="1041"/>
                    </a:lnTo>
                    <a:lnTo>
                      <a:pt x="947" y="1043"/>
                    </a:lnTo>
                    <a:lnTo>
                      <a:pt x="948" y="1043"/>
                    </a:lnTo>
                    <a:lnTo>
                      <a:pt x="948" y="1045"/>
                    </a:lnTo>
                    <a:lnTo>
                      <a:pt x="948" y="1046"/>
                    </a:lnTo>
                    <a:lnTo>
                      <a:pt x="950" y="1046"/>
                    </a:lnTo>
                    <a:lnTo>
                      <a:pt x="950" y="1048"/>
                    </a:lnTo>
                    <a:lnTo>
                      <a:pt x="952" y="1048"/>
                    </a:lnTo>
                    <a:lnTo>
                      <a:pt x="952" y="1050"/>
                    </a:lnTo>
                    <a:lnTo>
                      <a:pt x="952" y="1048"/>
                    </a:lnTo>
                    <a:lnTo>
                      <a:pt x="952" y="1050"/>
                    </a:lnTo>
                    <a:lnTo>
                      <a:pt x="952" y="1048"/>
                    </a:lnTo>
                    <a:lnTo>
                      <a:pt x="953" y="1048"/>
                    </a:lnTo>
                    <a:lnTo>
                      <a:pt x="953" y="1050"/>
                    </a:lnTo>
                    <a:lnTo>
                      <a:pt x="952" y="1050"/>
                    </a:lnTo>
                    <a:lnTo>
                      <a:pt x="953" y="1050"/>
                    </a:lnTo>
                    <a:lnTo>
                      <a:pt x="952" y="1050"/>
                    </a:lnTo>
                    <a:lnTo>
                      <a:pt x="953" y="1050"/>
                    </a:lnTo>
                    <a:lnTo>
                      <a:pt x="952" y="1050"/>
                    </a:lnTo>
                    <a:lnTo>
                      <a:pt x="953" y="1050"/>
                    </a:lnTo>
                    <a:lnTo>
                      <a:pt x="955" y="1050"/>
                    </a:lnTo>
                    <a:lnTo>
                      <a:pt x="955" y="1051"/>
                    </a:lnTo>
                    <a:lnTo>
                      <a:pt x="957" y="1051"/>
                    </a:lnTo>
                    <a:lnTo>
                      <a:pt x="957" y="1053"/>
                    </a:lnTo>
                    <a:lnTo>
                      <a:pt x="955" y="1053"/>
                    </a:lnTo>
                    <a:lnTo>
                      <a:pt x="955" y="1051"/>
                    </a:lnTo>
                    <a:lnTo>
                      <a:pt x="955" y="1053"/>
                    </a:lnTo>
                    <a:lnTo>
                      <a:pt x="955" y="1051"/>
                    </a:lnTo>
                    <a:lnTo>
                      <a:pt x="955" y="1053"/>
                    </a:lnTo>
                    <a:lnTo>
                      <a:pt x="953" y="1053"/>
                    </a:lnTo>
                    <a:lnTo>
                      <a:pt x="955" y="1053"/>
                    </a:lnTo>
                    <a:lnTo>
                      <a:pt x="957" y="1053"/>
                    </a:lnTo>
                    <a:lnTo>
                      <a:pt x="955" y="1053"/>
                    </a:lnTo>
                    <a:lnTo>
                      <a:pt x="957" y="1053"/>
                    </a:lnTo>
                    <a:lnTo>
                      <a:pt x="957" y="1055"/>
                    </a:lnTo>
                    <a:lnTo>
                      <a:pt x="958" y="1055"/>
                    </a:lnTo>
                    <a:lnTo>
                      <a:pt x="958" y="1056"/>
                    </a:lnTo>
                    <a:lnTo>
                      <a:pt x="957" y="1056"/>
                    </a:lnTo>
                    <a:lnTo>
                      <a:pt x="957" y="1058"/>
                    </a:lnTo>
                    <a:lnTo>
                      <a:pt x="958" y="1058"/>
                    </a:lnTo>
                    <a:lnTo>
                      <a:pt x="958" y="1056"/>
                    </a:lnTo>
                    <a:lnTo>
                      <a:pt x="958" y="1058"/>
                    </a:lnTo>
                    <a:lnTo>
                      <a:pt x="960" y="1060"/>
                    </a:lnTo>
                    <a:lnTo>
                      <a:pt x="960" y="1058"/>
                    </a:lnTo>
                    <a:lnTo>
                      <a:pt x="958" y="1060"/>
                    </a:lnTo>
                    <a:lnTo>
                      <a:pt x="958" y="1061"/>
                    </a:lnTo>
                    <a:lnTo>
                      <a:pt x="960" y="1061"/>
                    </a:lnTo>
                    <a:lnTo>
                      <a:pt x="962" y="1061"/>
                    </a:lnTo>
                    <a:lnTo>
                      <a:pt x="960" y="1061"/>
                    </a:lnTo>
                    <a:lnTo>
                      <a:pt x="962" y="1061"/>
                    </a:lnTo>
                    <a:lnTo>
                      <a:pt x="963" y="1061"/>
                    </a:lnTo>
                    <a:lnTo>
                      <a:pt x="965" y="1061"/>
                    </a:lnTo>
                    <a:lnTo>
                      <a:pt x="967" y="1061"/>
                    </a:lnTo>
                    <a:lnTo>
                      <a:pt x="967" y="1063"/>
                    </a:lnTo>
                    <a:lnTo>
                      <a:pt x="967" y="1061"/>
                    </a:lnTo>
                    <a:lnTo>
                      <a:pt x="967" y="1063"/>
                    </a:lnTo>
                    <a:lnTo>
                      <a:pt x="968" y="1063"/>
                    </a:lnTo>
                    <a:lnTo>
                      <a:pt x="968" y="1065"/>
                    </a:lnTo>
                    <a:lnTo>
                      <a:pt x="968" y="1063"/>
                    </a:lnTo>
                    <a:lnTo>
                      <a:pt x="968" y="1065"/>
                    </a:lnTo>
                    <a:lnTo>
                      <a:pt x="968" y="1063"/>
                    </a:lnTo>
                    <a:lnTo>
                      <a:pt x="970" y="1063"/>
                    </a:lnTo>
                    <a:lnTo>
                      <a:pt x="970" y="1065"/>
                    </a:lnTo>
                    <a:lnTo>
                      <a:pt x="970" y="1066"/>
                    </a:lnTo>
                    <a:lnTo>
                      <a:pt x="970" y="1068"/>
                    </a:lnTo>
                    <a:lnTo>
                      <a:pt x="972" y="1068"/>
                    </a:lnTo>
                    <a:lnTo>
                      <a:pt x="972" y="1070"/>
                    </a:lnTo>
                    <a:lnTo>
                      <a:pt x="973" y="1070"/>
                    </a:lnTo>
                    <a:lnTo>
                      <a:pt x="973" y="1071"/>
                    </a:lnTo>
                    <a:lnTo>
                      <a:pt x="975" y="1071"/>
                    </a:lnTo>
                    <a:lnTo>
                      <a:pt x="977" y="1071"/>
                    </a:lnTo>
                    <a:lnTo>
                      <a:pt x="977" y="1073"/>
                    </a:lnTo>
                    <a:lnTo>
                      <a:pt x="978" y="1073"/>
                    </a:lnTo>
                    <a:lnTo>
                      <a:pt x="978" y="1075"/>
                    </a:lnTo>
                    <a:lnTo>
                      <a:pt x="977" y="1075"/>
                    </a:lnTo>
                    <a:lnTo>
                      <a:pt x="978" y="1075"/>
                    </a:lnTo>
                    <a:lnTo>
                      <a:pt x="978" y="1076"/>
                    </a:lnTo>
                    <a:lnTo>
                      <a:pt x="977" y="1076"/>
                    </a:lnTo>
                    <a:lnTo>
                      <a:pt x="977" y="1078"/>
                    </a:lnTo>
                    <a:lnTo>
                      <a:pt x="978" y="1078"/>
                    </a:lnTo>
                    <a:lnTo>
                      <a:pt x="978" y="1080"/>
                    </a:lnTo>
                    <a:lnTo>
                      <a:pt x="978" y="1078"/>
                    </a:lnTo>
                    <a:lnTo>
                      <a:pt x="978" y="1076"/>
                    </a:lnTo>
                    <a:lnTo>
                      <a:pt x="980" y="1076"/>
                    </a:lnTo>
                    <a:lnTo>
                      <a:pt x="980" y="1078"/>
                    </a:lnTo>
                    <a:lnTo>
                      <a:pt x="980" y="1080"/>
                    </a:lnTo>
                    <a:lnTo>
                      <a:pt x="980" y="1078"/>
                    </a:lnTo>
                    <a:lnTo>
                      <a:pt x="980" y="1080"/>
                    </a:lnTo>
                    <a:lnTo>
                      <a:pt x="980" y="1078"/>
                    </a:lnTo>
                    <a:lnTo>
                      <a:pt x="980" y="1080"/>
                    </a:lnTo>
                    <a:lnTo>
                      <a:pt x="980" y="1078"/>
                    </a:lnTo>
                    <a:lnTo>
                      <a:pt x="982" y="1078"/>
                    </a:lnTo>
                    <a:lnTo>
                      <a:pt x="982" y="1080"/>
                    </a:lnTo>
                    <a:lnTo>
                      <a:pt x="982" y="1078"/>
                    </a:lnTo>
                    <a:lnTo>
                      <a:pt x="982" y="1080"/>
                    </a:lnTo>
                    <a:lnTo>
                      <a:pt x="982" y="1078"/>
                    </a:lnTo>
                    <a:lnTo>
                      <a:pt x="980" y="1078"/>
                    </a:lnTo>
                    <a:lnTo>
                      <a:pt x="980" y="1076"/>
                    </a:lnTo>
                    <a:lnTo>
                      <a:pt x="982" y="1076"/>
                    </a:lnTo>
                    <a:lnTo>
                      <a:pt x="980" y="1076"/>
                    </a:lnTo>
                    <a:lnTo>
                      <a:pt x="978" y="1076"/>
                    </a:lnTo>
                    <a:lnTo>
                      <a:pt x="978" y="1075"/>
                    </a:lnTo>
                    <a:lnTo>
                      <a:pt x="978" y="1073"/>
                    </a:lnTo>
                    <a:lnTo>
                      <a:pt x="978" y="1075"/>
                    </a:lnTo>
                    <a:lnTo>
                      <a:pt x="980" y="1075"/>
                    </a:lnTo>
                    <a:lnTo>
                      <a:pt x="980" y="1073"/>
                    </a:lnTo>
                    <a:lnTo>
                      <a:pt x="980" y="1075"/>
                    </a:lnTo>
                    <a:lnTo>
                      <a:pt x="982" y="1075"/>
                    </a:lnTo>
                    <a:lnTo>
                      <a:pt x="983" y="1075"/>
                    </a:lnTo>
                    <a:lnTo>
                      <a:pt x="985" y="1076"/>
                    </a:lnTo>
                    <a:lnTo>
                      <a:pt x="987" y="1076"/>
                    </a:lnTo>
                    <a:lnTo>
                      <a:pt x="985" y="1076"/>
                    </a:lnTo>
                    <a:lnTo>
                      <a:pt x="983" y="1076"/>
                    </a:lnTo>
                    <a:lnTo>
                      <a:pt x="983" y="1078"/>
                    </a:lnTo>
                    <a:lnTo>
                      <a:pt x="983" y="1076"/>
                    </a:lnTo>
                    <a:lnTo>
                      <a:pt x="983" y="1078"/>
                    </a:lnTo>
                    <a:lnTo>
                      <a:pt x="985" y="1078"/>
                    </a:lnTo>
                    <a:lnTo>
                      <a:pt x="985" y="1080"/>
                    </a:lnTo>
                    <a:lnTo>
                      <a:pt x="983" y="1080"/>
                    </a:lnTo>
                    <a:lnTo>
                      <a:pt x="985" y="1080"/>
                    </a:lnTo>
                    <a:lnTo>
                      <a:pt x="985" y="1081"/>
                    </a:lnTo>
                    <a:lnTo>
                      <a:pt x="987" y="1081"/>
                    </a:lnTo>
                    <a:lnTo>
                      <a:pt x="987" y="1083"/>
                    </a:lnTo>
                    <a:lnTo>
                      <a:pt x="987" y="1081"/>
                    </a:lnTo>
                    <a:lnTo>
                      <a:pt x="987" y="1080"/>
                    </a:lnTo>
                    <a:lnTo>
                      <a:pt x="987" y="1081"/>
                    </a:lnTo>
                    <a:lnTo>
                      <a:pt x="987" y="1083"/>
                    </a:lnTo>
                    <a:lnTo>
                      <a:pt x="987" y="1081"/>
                    </a:lnTo>
                    <a:lnTo>
                      <a:pt x="987" y="1083"/>
                    </a:lnTo>
                    <a:lnTo>
                      <a:pt x="987" y="1081"/>
                    </a:lnTo>
                    <a:lnTo>
                      <a:pt x="987" y="1080"/>
                    </a:lnTo>
                    <a:lnTo>
                      <a:pt x="988" y="1080"/>
                    </a:lnTo>
                    <a:lnTo>
                      <a:pt x="988" y="1081"/>
                    </a:lnTo>
                    <a:lnTo>
                      <a:pt x="988" y="1080"/>
                    </a:lnTo>
                    <a:lnTo>
                      <a:pt x="987" y="1080"/>
                    </a:lnTo>
                    <a:lnTo>
                      <a:pt x="987" y="1078"/>
                    </a:lnTo>
                    <a:lnTo>
                      <a:pt x="987" y="1076"/>
                    </a:lnTo>
                    <a:lnTo>
                      <a:pt x="988" y="1076"/>
                    </a:lnTo>
                    <a:lnTo>
                      <a:pt x="988" y="1078"/>
                    </a:lnTo>
                    <a:lnTo>
                      <a:pt x="990" y="1078"/>
                    </a:lnTo>
                    <a:lnTo>
                      <a:pt x="992" y="1078"/>
                    </a:lnTo>
                    <a:lnTo>
                      <a:pt x="993" y="1078"/>
                    </a:lnTo>
                    <a:lnTo>
                      <a:pt x="993" y="1080"/>
                    </a:lnTo>
                    <a:lnTo>
                      <a:pt x="993" y="1081"/>
                    </a:lnTo>
                    <a:lnTo>
                      <a:pt x="995" y="1081"/>
                    </a:lnTo>
                    <a:lnTo>
                      <a:pt x="995" y="1080"/>
                    </a:lnTo>
                    <a:lnTo>
                      <a:pt x="995" y="1081"/>
                    </a:lnTo>
                    <a:lnTo>
                      <a:pt x="995" y="1083"/>
                    </a:lnTo>
                    <a:lnTo>
                      <a:pt x="995" y="1081"/>
                    </a:lnTo>
                    <a:lnTo>
                      <a:pt x="996" y="1081"/>
                    </a:lnTo>
                    <a:lnTo>
                      <a:pt x="995" y="1081"/>
                    </a:lnTo>
                    <a:lnTo>
                      <a:pt x="995" y="1080"/>
                    </a:lnTo>
                    <a:lnTo>
                      <a:pt x="995" y="1078"/>
                    </a:lnTo>
                    <a:lnTo>
                      <a:pt x="995" y="1080"/>
                    </a:lnTo>
                    <a:lnTo>
                      <a:pt x="995" y="1078"/>
                    </a:lnTo>
                    <a:lnTo>
                      <a:pt x="996" y="1080"/>
                    </a:lnTo>
                    <a:lnTo>
                      <a:pt x="996" y="1078"/>
                    </a:lnTo>
                    <a:lnTo>
                      <a:pt x="995" y="1078"/>
                    </a:lnTo>
                    <a:lnTo>
                      <a:pt x="995" y="1076"/>
                    </a:lnTo>
                    <a:lnTo>
                      <a:pt x="993" y="1076"/>
                    </a:lnTo>
                    <a:lnTo>
                      <a:pt x="993" y="1075"/>
                    </a:lnTo>
                    <a:lnTo>
                      <a:pt x="992" y="1075"/>
                    </a:lnTo>
                    <a:lnTo>
                      <a:pt x="993" y="1075"/>
                    </a:lnTo>
                    <a:lnTo>
                      <a:pt x="992" y="1075"/>
                    </a:lnTo>
                    <a:lnTo>
                      <a:pt x="993" y="1075"/>
                    </a:lnTo>
                    <a:lnTo>
                      <a:pt x="992" y="1075"/>
                    </a:lnTo>
                    <a:lnTo>
                      <a:pt x="990" y="1075"/>
                    </a:lnTo>
                    <a:lnTo>
                      <a:pt x="990" y="1073"/>
                    </a:lnTo>
                    <a:lnTo>
                      <a:pt x="992" y="1073"/>
                    </a:lnTo>
                    <a:lnTo>
                      <a:pt x="993" y="1073"/>
                    </a:lnTo>
                    <a:lnTo>
                      <a:pt x="995" y="1073"/>
                    </a:lnTo>
                    <a:lnTo>
                      <a:pt x="995" y="1075"/>
                    </a:lnTo>
                    <a:lnTo>
                      <a:pt x="996" y="1075"/>
                    </a:lnTo>
                    <a:lnTo>
                      <a:pt x="998" y="1075"/>
                    </a:lnTo>
                    <a:lnTo>
                      <a:pt x="998" y="1076"/>
                    </a:lnTo>
                    <a:lnTo>
                      <a:pt x="1000" y="1076"/>
                    </a:lnTo>
                    <a:lnTo>
                      <a:pt x="998" y="1076"/>
                    </a:lnTo>
                    <a:lnTo>
                      <a:pt x="998" y="1078"/>
                    </a:lnTo>
                    <a:lnTo>
                      <a:pt x="996" y="1078"/>
                    </a:lnTo>
                    <a:lnTo>
                      <a:pt x="998" y="1078"/>
                    </a:lnTo>
                    <a:lnTo>
                      <a:pt x="998" y="1080"/>
                    </a:lnTo>
                    <a:lnTo>
                      <a:pt x="998" y="1081"/>
                    </a:lnTo>
                    <a:lnTo>
                      <a:pt x="998" y="1080"/>
                    </a:lnTo>
                    <a:lnTo>
                      <a:pt x="1000" y="1080"/>
                    </a:lnTo>
                    <a:lnTo>
                      <a:pt x="1000" y="1078"/>
                    </a:lnTo>
                    <a:lnTo>
                      <a:pt x="998" y="1078"/>
                    </a:lnTo>
                    <a:lnTo>
                      <a:pt x="1000" y="1078"/>
                    </a:lnTo>
                    <a:lnTo>
                      <a:pt x="1000" y="1076"/>
                    </a:lnTo>
                    <a:lnTo>
                      <a:pt x="1000" y="1078"/>
                    </a:lnTo>
                    <a:lnTo>
                      <a:pt x="1000" y="1076"/>
                    </a:lnTo>
                    <a:lnTo>
                      <a:pt x="1000" y="1075"/>
                    </a:lnTo>
                    <a:lnTo>
                      <a:pt x="1001" y="1075"/>
                    </a:lnTo>
                    <a:lnTo>
                      <a:pt x="1001" y="1076"/>
                    </a:lnTo>
                    <a:lnTo>
                      <a:pt x="1001" y="1075"/>
                    </a:lnTo>
                    <a:lnTo>
                      <a:pt x="1001" y="1076"/>
                    </a:lnTo>
                    <a:lnTo>
                      <a:pt x="1001" y="1078"/>
                    </a:lnTo>
                    <a:lnTo>
                      <a:pt x="1001" y="1080"/>
                    </a:lnTo>
                    <a:lnTo>
                      <a:pt x="1003" y="1080"/>
                    </a:lnTo>
                    <a:lnTo>
                      <a:pt x="1003" y="1081"/>
                    </a:lnTo>
                    <a:lnTo>
                      <a:pt x="1003" y="1083"/>
                    </a:lnTo>
                    <a:lnTo>
                      <a:pt x="1001" y="1083"/>
                    </a:lnTo>
                    <a:lnTo>
                      <a:pt x="1003" y="1083"/>
                    </a:lnTo>
                    <a:lnTo>
                      <a:pt x="1005" y="1083"/>
                    </a:lnTo>
                    <a:lnTo>
                      <a:pt x="1005" y="1085"/>
                    </a:lnTo>
                    <a:lnTo>
                      <a:pt x="1006" y="1086"/>
                    </a:lnTo>
                    <a:lnTo>
                      <a:pt x="1008" y="1086"/>
                    </a:lnTo>
                    <a:lnTo>
                      <a:pt x="1006" y="1086"/>
                    </a:lnTo>
                    <a:lnTo>
                      <a:pt x="1008" y="1086"/>
                    </a:lnTo>
                    <a:lnTo>
                      <a:pt x="1010" y="1086"/>
                    </a:lnTo>
                    <a:lnTo>
                      <a:pt x="1010" y="1088"/>
                    </a:lnTo>
                    <a:lnTo>
                      <a:pt x="1008" y="1088"/>
                    </a:lnTo>
                    <a:lnTo>
                      <a:pt x="1010" y="1088"/>
                    </a:lnTo>
                    <a:lnTo>
                      <a:pt x="1008" y="1088"/>
                    </a:lnTo>
                    <a:lnTo>
                      <a:pt x="1008" y="1090"/>
                    </a:lnTo>
                    <a:lnTo>
                      <a:pt x="1010" y="1090"/>
                    </a:lnTo>
                    <a:lnTo>
                      <a:pt x="1010" y="1088"/>
                    </a:lnTo>
                    <a:lnTo>
                      <a:pt x="1010" y="1086"/>
                    </a:lnTo>
                    <a:lnTo>
                      <a:pt x="1010" y="1085"/>
                    </a:lnTo>
                    <a:lnTo>
                      <a:pt x="1011" y="1085"/>
                    </a:lnTo>
                    <a:lnTo>
                      <a:pt x="1011" y="1086"/>
                    </a:lnTo>
                    <a:lnTo>
                      <a:pt x="1011" y="1088"/>
                    </a:lnTo>
                    <a:lnTo>
                      <a:pt x="1011" y="1090"/>
                    </a:lnTo>
                    <a:lnTo>
                      <a:pt x="1013" y="1090"/>
                    </a:lnTo>
                    <a:lnTo>
                      <a:pt x="1013" y="1091"/>
                    </a:lnTo>
                    <a:lnTo>
                      <a:pt x="1015" y="1091"/>
                    </a:lnTo>
                    <a:lnTo>
                      <a:pt x="1015" y="1093"/>
                    </a:lnTo>
                    <a:lnTo>
                      <a:pt x="1015" y="1095"/>
                    </a:lnTo>
                    <a:lnTo>
                      <a:pt x="1016" y="1095"/>
                    </a:lnTo>
                    <a:lnTo>
                      <a:pt x="1016" y="1096"/>
                    </a:lnTo>
                    <a:lnTo>
                      <a:pt x="1016" y="1098"/>
                    </a:lnTo>
                    <a:lnTo>
                      <a:pt x="1016" y="1100"/>
                    </a:lnTo>
                    <a:lnTo>
                      <a:pt x="1018" y="1100"/>
                    </a:lnTo>
                    <a:lnTo>
                      <a:pt x="1018" y="1101"/>
                    </a:lnTo>
                    <a:lnTo>
                      <a:pt x="1018" y="1103"/>
                    </a:lnTo>
                    <a:lnTo>
                      <a:pt x="1018" y="1105"/>
                    </a:lnTo>
                    <a:lnTo>
                      <a:pt x="1020" y="1105"/>
                    </a:lnTo>
                    <a:lnTo>
                      <a:pt x="1020" y="1106"/>
                    </a:lnTo>
                    <a:lnTo>
                      <a:pt x="1020" y="1108"/>
                    </a:lnTo>
                    <a:lnTo>
                      <a:pt x="1021" y="1108"/>
                    </a:lnTo>
                    <a:lnTo>
                      <a:pt x="1021" y="1109"/>
                    </a:lnTo>
                    <a:lnTo>
                      <a:pt x="1021" y="1111"/>
                    </a:lnTo>
                    <a:lnTo>
                      <a:pt x="1023" y="1111"/>
                    </a:lnTo>
                    <a:lnTo>
                      <a:pt x="1023" y="1113"/>
                    </a:lnTo>
                    <a:lnTo>
                      <a:pt x="1021" y="1113"/>
                    </a:lnTo>
                    <a:lnTo>
                      <a:pt x="1023" y="1113"/>
                    </a:lnTo>
                    <a:lnTo>
                      <a:pt x="1023" y="1111"/>
                    </a:lnTo>
                    <a:lnTo>
                      <a:pt x="1023" y="1113"/>
                    </a:lnTo>
                    <a:lnTo>
                      <a:pt x="1025" y="1113"/>
                    </a:lnTo>
                    <a:lnTo>
                      <a:pt x="1025" y="1114"/>
                    </a:lnTo>
                    <a:lnTo>
                      <a:pt x="1026" y="1114"/>
                    </a:lnTo>
                    <a:lnTo>
                      <a:pt x="1026" y="1116"/>
                    </a:lnTo>
                    <a:lnTo>
                      <a:pt x="1028" y="1116"/>
                    </a:lnTo>
                    <a:lnTo>
                      <a:pt x="1028" y="1118"/>
                    </a:lnTo>
                    <a:lnTo>
                      <a:pt x="1028" y="1119"/>
                    </a:lnTo>
                    <a:lnTo>
                      <a:pt x="1030" y="1119"/>
                    </a:lnTo>
                    <a:lnTo>
                      <a:pt x="1030" y="1121"/>
                    </a:lnTo>
                    <a:lnTo>
                      <a:pt x="1031" y="1121"/>
                    </a:lnTo>
                    <a:lnTo>
                      <a:pt x="1033" y="1121"/>
                    </a:lnTo>
                    <a:lnTo>
                      <a:pt x="1035" y="1121"/>
                    </a:lnTo>
                    <a:lnTo>
                      <a:pt x="1035" y="1123"/>
                    </a:lnTo>
                    <a:lnTo>
                      <a:pt x="1036" y="1123"/>
                    </a:lnTo>
                    <a:lnTo>
                      <a:pt x="1036" y="1124"/>
                    </a:lnTo>
                    <a:lnTo>
                      <a:pt x="1038" y="1124"/>
                    </a:lnTo>
                    <a:lnTo>
                      <a:pt x="1038" y="1126"/>
                    </a:lnTo>
                    <a:lnTo>
                      <a:pt x="1040" y="1126"/>
                    </a:lnTo>
                    <a:lnTo>
                      <a:pt x="1041" y="1126"/>
                    </a:lnTo>
                    <a:lnTo>
                      <a:pt x="1041" y="1128"/>
                    </a:lnTo>
                    <a:lnTo>
                      <a:pt x="1043" y="1128"/>
                    </a:lnTo>
                    <a:lnTo>
                      <a:pt x="1045" y="1128"/>
                    </a:lnTo>
                    <a:lnTo>
                      <a:pt x="1043" y="1128"/>
                    </a:lnTo>
                    <a:lnTo>
                      <a:pt x="1045" y="1128"/>
                    </a:lnTo>
                    <a:lnTo>
                      <a:pt x="1043" y="1128"/>
                    </a:lnTo>
                    <a:lnTo>
                      <a:pt x="1045" y="1128"/>
                    </a:lnTo>
                    <a:lnTo>
                      <a:pt x="1046" y="1128"/>
                    </a:lnTo>
                    <a:lnTo>
                      <a:pt x="1048" y="1128"/>
                    </a:lnTo>
                    <a:lnTo>
                      <a:pt x="1048" y="1129"/>
                    </a:lnTo>
                    <a:lnTo>
                      <a:pt x="1048" y="1128"/>
                    </a:lnTo>
                    <a:lnTo>
                      <a:pt x="1048" y="1129"/>
                    </a:lnTo>
                    <a:lnTo>
                      <a:pt x="1046" y="1129"/>
                    </a:lnTo>
                    <a:lnTo>
                      <a:pt x="1046" y="1131"/>
                    </a:lnTo>
                    <a:lnTo>
                      <a:pt x="1046" y="1133"/>
                    </a:lnTo>
                    <a:lnTo>
                      <a:pt x="1046" y="1131"/>
                    </a:lnTo>
                    <a:lnTo>
                      <a:pt x="1046" y="1129"/>
                    </a:lnTo>
                    <a:lnTo>
                      <a:pt x="1048" y="1129"/>
                    </a:lnTo>
                    <a:lnTo>
                      <a:pt x="1046" y="1129"/>
                    </a:lnTo>
                    <a:lnTo>
                      <a:pt x="1048" y="1129"/>
                    </a:lnTo>
                    <a:lnTo>
                      <a:pt x="1050" y="1129"/>
                    </a:lnTo>
                    <a:lnTo>
                      <a:pt x="1050" y="1131"/>
                    </a:lnTo>
                    <a:lnTo>
                      <a:pt x="1051" y="1131"/>
                    </a:lnTo>
                    <a:lnTo>
                      <a:pt x="1051" y="1133"/>
                    </a:lnTo>
                    <a:lnTo>
                      <a:pt x="1053" y="1133"/>
                    </a:lnTo>
                    <a:lnTo>
                      <a:pt x="1053" y="1134"/>
                    </a:lnTo>
                    <a:lnTo>
                      <a:pt x="1053" y="1136"/>
                    </a:lnTo>
                    <a:lnTo>
                      <a:pt x="1055" y="1136"/>
                    </a:lnTo>
                    <a:lnTo>
                      <a:pt x="1055" y="1138"/>
                    </a:lnTo>
                    <a:lnTo>
                      <a:pt x="1055" y="1139"/>
                    </a:lnTo>
                    <a:lnTo>
                      <a:pt x="1055" y="1141"/>
                    </a:lnTo>
                    <a:lnTo>
                      <a:pt x="1055" y="1143"/>
                    </a:lnTo>
                    <a:lnTo>
                      <a:pt x="1055" y="1144"/>
                    </a:lnTo>
                    <a:lnTo>
                      <a:pt x="1055" y="1146"/>
                    </a:lnTo>
                    <a:lnTo>
                      <a:pt x="1055" y="1148"/>
                    </a:lnTo>
                    <a:lnTo>
                      <a:pt x="1056" y="1148"/>
                    </a:lnTo>
                    <a:lnTo>
                      <a:pt x="1056" y="1149"/>
                    </a:lnTo>
                    <a:lnTo>
                      <a:pt x="1058" y="1149"/>
                    </a:lnTo>
                    <a:lnTo>
                      <a:pt x="1058" y="1151"/>
                    </a:lnTo>
                    <a:lnTo>
                      <a:pt x="1060" y="1153"/>
                    </a:lnTo>
                    <a:lnTo>
                      <a:pt x="1058" y="1153"/>
                    </a:lnTo>
                    <a:lnTo>
                      <a:pt x="1058" y="1151"/>
                    </a:lnTo>
                    <a:lnTo>
                      <a:pt x="1058" y="1153"/>
                    </a:lnTo>
                    <a:lnTo>
                      <a:pt x="1056" y="1153"/>
                    </a:lnTo>
                    <a:lnTo>
                      <a:pt x="1056" y="1151"/>
                    </a:lnTo>
                    <a:lnTo>
                      <a:pt x="1056" y="1153"/>
                    </a:lnTo>
                    <a:lnTo>
                      <a:pt x="1058" y="1153"/>
                    </a:lnTo>
                    <a:lnTo>
                      <a:pt x="1060" y="1153"/>
                    </a:lnTo>
                    <a:lnTo>
                      <a:pt x="1060" y="1154"/>
                    </a:lnTo>
                    <a:lnTo>
                      <a:pt x="1061" y="1154"/>
                    </a:lnTo>
                    <a:lnTo>
                      <a:pt x="1061" y="1156"/>
                    </a:lnTo>
                    <a:lnTo>
                      <a:pt x="1063" y="1156"/>
                    </a:lnTo>
                    <a:lnTo>
                      <a:pt x="1063" y="1158"/>
                    </a:lnTo>
                    <a:lnTo>
                      <a:pt x="1065" y="1158"/>
                    </a:lnTo>
                    <a:lnTo>
                      <a:pt x="1065" y="1159"/>
                    </a:lnTo>
                    <a:lnTo>
                      <a:pt x="1063" y="1159"/>
                    </a:lnTo>
                    <a:lnTo>
                      <a:pt x="1061" y="1159"/>
                    </a:lnTo>
                    <a:lnTo>
                      <a:pt x="1060" y="1159"/>
                    </a:lnTo>
                    <a:lnTo>
                      <a:pt x="1058" y="1159"/>
                    </a:lnTo>
                    <a:lnTo>
                      <a:pt x="1058" y="1161"/>
                    </a:lnTo>
                    <a:lnTo>
                      <a:pt x="1060" y="1161"/>
                    </a:lnTo>
                    <a:lnTo>
                      <a:pt x="1060" y="1159"/>
                    </a:lnTo>
                    <a:lnTo>
                      <a:pt x="1061" y="1159"/>
                    </a:lnTo>
                    <a:lnTo>
                      <a:pt x="1061" y="1161"/>
                    </a:lnTo>
                    <a:lnTo>
                      <a:pt x="1063" y="1161"/>
                    </a:lnTo>
                    <a:lnTo>
                      <a:pt x="1063" y="1159"/>
                    </a:lnTo>
                    <a:lnTo>
                      <a:pt x="1063" y="1161"/>
                    </a:lnTo>
                    <a:lnTo>
                      <a:pt x="1065" y="1161"/>
                    </a:lnTo>
                    <a:lnTo>
                      <a:pt x="1065" y="1163"/>
                    </a:lnTo>
                    <a:lnTo>
                      <a:pt x="1066" y="1163"/>
                    </a:lnTo>
                    <a:lnTo>
                      <a:pt x="1066" y="1164"/>
                    </a:lnTo>
                    <a:lnTo>
                      <a:pt x="1068" y="1164"/>
                    </a:lnTo>
                    <a:lnTo>
                      <a:pt x="1070" y="1164"/>
                    </a:lnTo>
                    <a:lnTo>
                      <a:pt x="1070" y="1166"/>
                    </a:lnTo>
                    <a:lnTo>
                      <a:pt x="1071" y="1166"/>
                    </a:lnTo>
                    <a:lnTo>
                      <a:pt x="1073" y="1166"/>
                    </a:lnTo>
                    <a:lnTo>
                      <a:pt x="1075" y="1166"/>
                    </a:lnTo>
                    <a:lnTo>
                      <a:pt x="1076" y="1166"/>
                    </a:lnTo>
                    <a:lnTo>
                      <a:pt x="1078" y="1166"/>
                    </a:lnTo>
                    <a:lnTo>
                      <a:pt x="1078" y="1164"/>
                    </a:lnTo>
                    <a:lnTo>
                      <a:pt x="1080" y="1164"/>
                    </a:lnTo>
                    <a:lnTo>
                      <a:pt x="1080" y="1166"/>
                    </a:lnTo>
                    <a:lnTo>
                      <a:pt x="1080" y="1168"/>
                    </a:lnTo>
                    <a:lnTo>
                      <a:pt x="1081" y="1168"/>
                    </a:lnTo>
                    <a:lnTo>
                      <a:pt x="1083" y="1168"/>
                    </a:lnTo>
                    <a:lnTo>
                      <a:pt x="1084" y="1168"/>
                    </a:lnTo>
                    <a:lnTo>
                      <a:pt x="1086" y="1168"/>
                    </a:lnTo>
                    <a:lnTo>
                      <a:pt x="1084" y="1168"/>
                    </a:lnTo>
                    <a:lnTo>
                      <a:pt x="1084" y="1169"/>
                    </a:lnTo>
                    <a:lnTo>
                      <a:pt x="1084" y="1171"/>
                    </a:lnTo>
                    <a:lnTo>
                      <a:pt x="1084" y="1173"/>
                    </a:lnTo>
                    <a:lnTo>
                      <a:pt x="1086" y="1173"/>
                    </a:lnTo>
                    <a:lnTo>
                      <a:pt x="1086" y="1174"/>
                    </a:lnTo>
                    <a:lnTo>
                      <a:pt x="1086" y="1173"/>
                    </a:lnTo>
                    <a:lnTo>
                      <a:pt x="1086" y="1174"/>
                    </a:lnTo>
                    <a:lnTo>
                      <a:pt x="1084" y="1174"/>
                    </a:lnTo>
                    <a:lnTo>
                      <a:pt x="1084" y="1176"/>
                    </a:lnTo>
                    <a:lnTo>
                      <a:pt x="1086" y="1176"/>
                    </a:lnTo>
                    <a:lnTo>
                      <a:pt x="1086" y="1178"/>
                    </a:lnTo>
                    <a:lnTo>
                      <a:pt x="1084" y="1178"/>
                    </a:lnTo>
                    <a:lnTo>
                      <a:pt x="1083" y="1178"/>
                    </a:lnTo>
                    <a:lnTo>
                      <a:pt x="1084" y="1178"/>
                    </a:lnTo>
                    <a:lnTo>
                      <a:pt x="1084" y="1179"/>
                    </a:lnTo>
                    <a:lnTo>
                      <a:pt x="1083" y="1179"/>
                    </a:lnTo>
                    <a:lnTo>
                      <a:pt x="1081" y="1179"/>
                    </a:lnTo>
                    <a:lnTo>
                      <a:pt x="1081" y="1181"/>
                    </a:lnTo>
                    <a:lnTo>
                      <a:pt x="1081" y="1183"/>
                    </a:lnTo>
                    <a:lnTo>
                      <a:pt x="1080" y="1183"/>
                    </a:lnTo>
                    <a:lnTo>
                      <a:pt x="1081" y="1183"/>
                    </a:lnTo>
                    <a:lnTo>
                      <a:pt x="1083" y="1183"/>
                    </a:lnTo>
                    <a:lnTo>
                      <a:pt x="1083" y="1181"/>
                    </a:lnTo>
                    <a:lnTo>
                      <a:pt x="1084" y="1181"/>
                    </a:lnTo>
                    <a:lnTo>
                      <a:pt x="1084" y="1179"/>
                    </a:lnTo>
                    <a:lnTo>
                      <a:pt x="1086" y="1179"/>
                    </a:lnTo>
                    <a:lnTo>
                      <a:pt x="1086" y="1178"/>
                    </a:lnTo>
                    <a:lnTo>
                      <a:pt x="1088" y="1178"/>
                    </a:lnTo>
                    <a:lnTo>
                      <a:pt x="1088" y="1179"/>
                    </a:lnTo>
                    <a:lnTo>
                      <a:pt x="1088" y="1178"/>
                    </a:lnTo>
                    <a:lnTo>
                      <a:pt x="1088" y="1179"/>
                    </a:lnTo>
                    <a:lnTo>
                      <a:pt x="1088" y="1181"/>
                    </a:lnTo>
                    <a:lnTo>
                      <a:pt x="1086" y="1181"/>
                    </a:lnTo>
                    <a:lnTo>
                      <a:pt x="1086" y="1183"/>
                    </a:lnTo>
                    <a:lnTo>
                      <a:pt x="1084" y="1183"/>
                    </a:lnTo>
                    <a:lnTo>
                      <a:pt x="1084" y="1184"/>
                    </a:lnTo>
                    <a:lnTo>
                      <a:pt x="1084" y="1183"/>
                    </a:lnTo>
                    <a:lnTo>
                      <a:pt x="1084" y="1184"/>
                    </a:lnTo>
                    <a:lnTo>
                      <a:pt x="1084" y="1186"/>
                    </a:lnTo>
                    <a:lnTo>
                      <a:pt x="1083" y="1186"/>
                    </a:lnTo>
                    <a:lnTo>
                      <a:pt x="1083" y="1188"/>
                    </a:lnTo>
                    <a:lnTo>
                      <a:pt x="1081" y="1188"/>
                    </a:lnTo>
                    <a:lnTo>
                      <a:pt x="1083" y="1188"/>
                    </a:lnTo>
                    <a:lnTo>
                      <a:pt x="1083" y="1189"/>
                    </a:lnTo>
                    <a:lnTo>
                      <a:pt x="1083" y="1191"/>
                    </a:lnTo>
                    <a:lnTo>
                      <a:pt x="1083" y="1189"/>
                    </a:lnTo>
                    <a:lnTo>
                      <a:pt x="1083" y="1191"/>
                    </a:lnTo>
                    <a:lnTo>
                      <a:pt x="1083" y="1193"/>
                    </a:lnTo>
                    <a:lnTo>
                      <a:pt x="1083" y="1191"/>
                    </a:lnTo>
                    <a:lnTo>
                      <a:pt x="1083" y="1193"/>
                    </a:lnTo>
                    <a:lnTo>
                      <a:pt x="1083" y="1191"/>
                    </a:lnTo>
                    <a:lnTo>
                      <a:pt x="1084" y="1191"/>
                    </a:lnTo>
                    <a:lnTo>
                      <a:pt x="1084" y="1193"/>
                    </a:lnTo>
                    <a:lnTo>
                      <a:pt x="1084" y="1194"/>
                    </a:lnTo>
                    <a:lnTo>
                      <a:pt x="1084" y="1196"/>
                    </a:lnTo>
                    <a:lnTo>
                      <a:pt x="1083" y="1196"/>
                    </a:lnTo>
                    <a:lnTo>
                      <a:pt x="1083" y="1197"/>
                    </a:lnTo>
                    <a:lnTo>
                      <a:pt x="1084" y="1197"/>
                    </a:lnTo>
                    <a:lnTo>
                      <a:pt x="1086" y="1197"/>
                    </a:lnTo>
                    <a:lnTo>
                      <a:pt x="1086" y="1199"/>
                    </a:lnTo>
                    <a:lnTo>
                      <a:pt x="1084" y="1199"/>
                    </a:lnTo>
                    <a:lnTo>
                      <a:pt x="1086" y="1199"/>
                    </a:lnTo>
                    <a:lnTo>
                      <a:pt x="1086" y="1201"/>
                    </a:lnTo>
                    <a:lnTo>
                      <a:pt x="1084" y="1201"/>
                    </a:lnTo>
                    <a:lnTo>
                      <a:pt x="1086" y="1201"/>
                    </a:lnTo>
                    <a:lnTo>
                      <a:pt x="1088" y="1201"/>
                    </a:lnTo>
                    <a:lnTo>
                      <a:pt x="1086" y="1201"/>
                    </a:lnTo>
                    <a:lnTo>
                      <a:pt x="1088" y="1201"/>
                    </a:lnTo>
                    <a:lnTo>
                      <a:pt x="1086" y="1201"/>
                    </a:lnTo>
                    <a:lnTo>
                      <a:pt x="1086" y="1202"/>
                    </a:lnTo>
                    <a:lnTo>
                      <a:pt x="1088" y="1202"/>
                    </a:lnTo>
                    <a:lnTo>
                      <a:pt x="1086" y="1202"/>
                    </a:lnTo>
                    <a:lnTo>
                      <a:pt x="1088" y="1202"/>
                    </a:lnTo>
                    <a:lnTo>
                      <a:pt x="1086" y="1202"/>
                    </a:lnTo>
                    <a:lnTo>
                      <a:pt x="1088" y="1202"/>
                    </a:lnTo>
                    <a:lnTo>
                      <a:pt x="1089" y="1202"/>
                    </a:lnTo>
                    <a:lnTo>
                      <a:pt x="1089" y="1204"/>
                    </a:lnTo>
                    <a:lnTo>
                      <a:pt x="1089" y="1206"/>
                    </a:lnTo>
                    <a:lnTo>
                      <a:pt x="1089" y="1204"/>
                    </a:lnTo>
                    <a:lnTo>
                      <a:pt x="1088" y="1204"/>
                    </a:lnTo>
                    <a:lnTo>
                      <a:pt x="1088" y="1206"/>
                    </a:lnTo>
                    <a:lnTo>
                      <a:pt x="1088" y="1204"/>
                    </a:lnTo>
                    <a:lnTo>
                      <a:pt x="1088" y="1206"/>
                    </a:lnTo>
                    <a:lnTo>
                      <a:pt x="1086" y="1206"/>
                    </a:lnTo>
                    <a:lnTo>
                      <a:pt x="1088" y="1206"/>
                    </a:lnTo>
                    <a:lnTo>
                      <a:pt x="1089" y="1206"/>
                    </a:lnTo>
                    <a:lnTo>
                      <a:pt x="1089" y="1207"/>
                    </a:lnTo>
                    <a:lnTo>
                      <a:pt x="1091" y="1207"/>
                    </a:lnTo>
                    <a:lnTo>
                      <a:pt x="1089" y="1207"/>
                    </a:lnTo>
                    <a:lnTo>
                      <a:pt x="1089" y="1206"/>
                    </a:lnTo>
                    <a:lnTo>
                      <a:pt x="1091" y="1206"/>
                    </a:lnTo>
                    <a:lnTo>
                      <a:pt x="1089" y="1206"/>
                    </a:lnTo>
                    <a:lnTo>
                      <a:pt x="1091" y="1206"/>
                    </a:lnTo>
                    <a:lnTo>
                      <a:pt x="1093" y="1206"/>
                    </a:lnTo>
                    <a:lnTo>
                      <a:pt x="1093" y="1207"/>
                    </a:lnTo>
                    <a:lnTo>
                      <a:pt x="1093" y="1209"/>
                    </a:lnTo>
                    <a:lnTo>
                      <a:pt x="1093" y="1211"/>
                    </a:lnTo>
                    <a:lnTo>
                      <a:pt x="1091" y="1211"/>
                    </a:lnTo>
                    <a:lnTo>
                      <a:pt x="1093" y="1211"/>
                    </a:lnTo>
                    <a:lnTo>
                      <a:pt x="1091" y="1211"/>
                    </a:lnTo>
                    <a:lnTo>
                      <a:pt x="1093" y="1211"/>
                    </a:lnTo>
                    <a:lnTo>
                      <a:pt x="1093" y="1209"/>
                    </a:lnTo>
                    <a:lnTo>
                      <a:pt x="1093" y="1211"/>
                    </a:lnTo>
                    <a:lnTo>
                      <a:pt x="1094" y="1211"/>
                    </a:lnTo>
                    <a:lnTo>
                      <a:pt x="1094" y="1212"/>
                    </a:lnTo>
                    <a:lnTo>
                      <a:pt x="1093" y="1212"/>
                    </a:lnTo>
                    <a:lnTo>
                      <a:pt x="1093" y="1211"/>
                    </a:lnTo>
                    <a:lnTo>
                      <a:pt x="1093" y="1212"/>
                    </a:lnTo>
                    <a:lnTo>
                      <a:pt x="1091" y="1212"/>
                    </a:lnTo>
                    <a:lnTo>
                      <a:pt x="1093" y="1212"/>
                    </a:lnTo>
                    <a:lnTo>
                      <a:pt x="1091" y="1212"/>
                    </a:lnTo>
                    <a:lnTo>
                      <a:pt x="1093" y="1212"/>
                    </a:lnTo>
                    <a:lnTo>
                      <a:pt x="1091" y="1212"/>
                    </a:lnTo>
                    <a:lnTo>
                      <a:pt x="1093" y="1212"/>
                    </a:lnTo>
                    <a:lnTo>
                      <a:pt x="1091" y="1212"/>
                    </a:lnTo>
                    <a:lnTo>
                      <a:pt x="1093" y="1212"/>
                    </a:lnTo>
                    <a:lnTo>
                      <a:pt x="1093" y="1214"/>
                    </a:lnTo>
                    <a:lnTo>
                      <a:pt x="1091" y="1214"/>
                    </a:lnTo>
                    <a:lnTo>
                      <a:pt x="1093" y="1214"/>
                    </a:lnTo>
                    <a:lnTo>
                      <a:pt x="1093" y="1216"/>
                    </a:lnTo>
                    <a:lnTo>
                      <a:pt x="1093" y="1214"/>
                    </a:lnTo>
                    <a:lnTo>
                      <a:pt x="1094" y="1214"/>
                    </a:lnTo>
                    <a:lnTo>
                      <a:pt x="1093" y="1214"/>
                    </a:lnTo>
                    <a:lnTo>
                      <a:pt x="1094" y="1214"/>
                    </a:lnTo>
                    <a:lnTo>
                      <a:pt x="1094" y="1216"/>
                    </a:lnTo>
                    <a:lnTo>
                      <a:pt x="1093" y="1216"/>
                    </a:lnTo>
                    <a:lnTo>
                      <a:pt x="1091" y="1216"/>
                    </a:lnTo>
                    <a:lnTo>
                      <a:pt x="1091" y="1217"/>
                    </a:lnTo>
                    <a:lnTo>
                      <a:pt x="1091" y="1216"/>
                    </a:lnTo>
                    <a:lnTo>
                      <a:pt x="1093" y="1216"/>
                    </a:lnTo>
                    <a:lnTo>
                      <a:pt x="1093" y="1217"/>
                    </a:lnTo>
                    <a:lnTo>
                      <a:pt x="1091" y="1217"/>
                    </a:lnTo>
                    <a:lnTo>
                      <a:pt x="1093" y="1217"/>
                    </a:lnTo>
                    <a:lnTo>
                      <a:pt x="1091" y="1217"/>
                    </a:lnTo>
                    <a:lnTo>
                      <a:pt x="1093" y="1217"/>
                    </a:lnTo>
                    <a:lnTo>
                      <a:pt x="1093" y="1219"/>
                    </a:lnTo>
                    <a:lnTo>
                      <a:pt x="1093" y="1217"/>
                    </a:lnTo>
                    <a:lnTo>
                      <a:pt x="1094" y="1217"/>
                    </a:lnTo>
                    <a:lnTo>
                      <a:pt x="1093" y="1217"/>
                    </a:lnTo>
                    <a:lnTo>
                      <a:pt x="1093" y="1216"/>
                    </a:lnTo>
                    <a:lnTo>
                      <a:pt x="1094" y="1216"/>
                    </a:lnTo>
                    <a:lnTo>
                      <a:pt x="1094" y="1217"/>
                    </a:lnTo>
                    <a:lnTo>
                      <a:pt x="1094" y="1216"/>
                    </a:lnTo>
                    <a:lnTo>
                      <a:pt x="1094" y="1214"/>
                    </a:lnTo>
                    <a:lnTo>
                      <a:pt x="1094" y="1216"/>
                    </a:lnTo>
                    <a:lnTo>
                      <a:pt x="1094" y="1214"/>
                    </a:lnTo>
                    <a:lnTo>
                      <a:pt x="1096" y="1214"/>
                    </a:lnTo>
                    <a:lnTo>
                      <a:pt x="1094" y="1214"/>
                    </a:lnTo>
                    <a:lnTo>
                      <a:pt x="1093" y="1214"/>
                    </a:lnTo>
                    <a:lnTo>
                      <a:pt x="1094" y="1214"/>
                    </a:lnTo>
                    <a:lnTo>
                      <a:pt x="1093" y="1214"/>
                    </a:lnTo>
                    <a:lnTo>
                      <a:pt x="1093" y="1212"/>
                    </a:lnTo>
                    <a:lnTo>
                      <a:pt x="1094" y="1212"/>
                    </a:lnTo>
                    <a:lnTo>
                      <a:pt x="1096" y="1212"/>
                    </a:lnTo>
                    <a:lnTo>
                      <a:pt x="1094" y="1212"/>
                    </a:lnTo>
                    <a:lnTo>
                      <a:pt x="1096" y="1212"/>
                    </a:lnTo>
                    <a:lnTo>
                      <a:pt x="1094" y="1212"/>
                    </a:lnTo>
                    <a:lnTo>
                      <a:pt x="1096" y="1212"/>
                    </a:lnTo>
                    <a:lnTo>
                      <a:pt x="1096" y="1211"/>
                    </a:lnTo>
                    <a:lnTo>
                      <a:pt x="1096" y="1209"/>
                    </a:lnTo>
                    <a:lnTo>
                      <a:pt x="1094" y="1209"/>
                    </a:lnTo>
                    <a:lnTo>
                      <a:pt x="1094" y="1207"/>
                    </a:lnTo>
                    <a:lnTo>
                      <a:pt x="1096" y="1207"/>
                    </a:lnTo>
                    <a:lnTo>
                      <a:pt x="1096" y="1206"/>
                    </a:lnTo>
                    <a:lnTo>
                      <a:pt x="1094" y="1206"/>
                    </a:lnTo>
                    <a:lnTo>
                      <a:pt x="1096" y="1206"/>
                    </a:lnTo>
                    <a:lnTo>
                      <a:pt x="1096" y="1207"/>
                    </a:lnTo>
                    <a:lnTo>
                      <a:pt x="1098" y="1207"/>
                    </a:lnTo>
                    <a:lnTo>
                      <a:pt x="1098" y="1209"/>
                    </a:lnTo>
                    <a:lnTo>
                      <a:pt x="1098" y="1211"/>
                    </a:lnTo>
                    <a:lnTo>
                      <a:pt x="1098" y="1212"/>
                    </a:lnTo>
                    <a:lnTo>
                      <a:pt x="1099" y="1212"/>
                    </a:lnTo>
                    <a:lnTo>
                      <a:pt x="1099" y="1214"/>
                    </a:lnTo>
                    <a:lnTo>
                      <a:pt x="1101" y="1214"/>
                    </a:lnTo>
                    <a:lnTo>
                      <a:pt x="1101" y="1216"/>
                    </a:lnTo>
                    <a:lnTo>
                      <a:pt x="1103" y="1216"/>
                    </a:lnTo>
                    <a:lnTo>
                      <a:pt x="1104" y="1216"/>
                    </a:lnTo>
                    <a:lnTo>
                      <a:pt x="1104" y="1214"/>
                    </a:lnTo>
                    <a:lnTo>
                      <a:pt x="1106" y="1214"/>
                    </a:lnTo>
                    <a:lnTo>
                      <a:pt x="1106" y="1216"/>
                    </a:lnTo>
                    <a:lnTo>
                      <a:pt x="1106" y="1214"/>
                    </a:lnTo>
                    <a:lnTo>
                      <a:pt x="1104" y="1214"/>
                    </a:lnTo>
                    <a:lnTo>
                      <a:pt x="1104" y="1216"/>
                    </a:lnTo>
                    <a:lnTo>
                      <a:pt x="1104" y="1217"/>
                    </a:lnTo>
                    <a:lnTo>
                      <a:pt x="1103" y="1217"/>
                    </a:lnTo>
                    <a:lnTo>
                      <a:pt x="1103" y="1219"/>
                    </a:lnTo>
                    <a:lnTo>
                      <a:pt x="1103" y="1221"/>
                    </a:lnTo>
                    <a:lnTo>
                      <a:pt x="1101" y="1221"/>
                    </a:lnTo>
                    <a:lnTo>
                      <a:pt x="1101" y="1222"/>
                    </a:lnTo>
                    <a:lnTo>
                      <a:pt x="1101" y="1224"/>
                    </a:lnTo>
                    <a:lnTo>
                      <a:pt x="1101" y="1226"/>
                    </a:lnTo>
                    <a:lnTo>
                      <a:pt x="1099" y="1226"/>
                    </a:lnTo>
                    <a:lnTo>
                      <a:pt x="1099" y="1227"/>
                    </a:lnTo>
                    <a:lnTo>
                      <a:pt x="1099" y="1229"/>
                    </a:lnTo>
                    <a:lnTo>
                      <a:pt x="1099" y="1231"/>
                    </a:lnTo>
                    <a:lnTo>
                      <a:pt x="1098" y="1231"/>
                    </a:lnTo>
                    <a:lnTo>
                      <a:pt x="1098" y="1232"/>
                    </a:lnTo>
                    <a:lnTo>
                      <a:pt x="1098" y="1234"/>
                    </a:lnTo>
                    <a:lnTo>
                      <a:pt x="1098" y="1236"/>
                    </a:lnTo>
                    <a:lnTo>
                      <a:pt x="1098" y="1237"/>
                    </a:lnTo>
                    <a:lnTo>
                      <a:pt x="1096" y="1237"/>
                    </a:lnTo>
                    <a:lnTo>
                      <a:pt x="1098" y="1237"/>
                    </a:lnTo>
                    <a:lnTo>
                      <a:pt x="1096" y="1237"/>
                    </a:lnTo>
                    <a:lnTo>
                      <a:pt x="1096" y="1239"/>
                    </a:lnTo>
                    <a:lnTo>
                      <a:pt x="1096" y="1241"/>
                    </a:lnTo>
                    <a:lnTo>
                      <a:pt x="1096" y="1242"/>
                    </a:lnTo>
                    <a:lnTo>
                      <a:pt x="1096" y="1244"/>
                    </a:lnTo>
                    <a:lnTo>
                      <a:pt x="1096" y="1246"/>
                    </a:lnTo>
                    <a:lnTo>
                      <a:pt x="1096" y="1247"/>
                    </a:lnTo>
                    <a:lnTo>
                      <a:pt x="1098" y="1247"/>
                    </a:lnTo>
                    <a:lnTo>
                      <a:pt x="1099" y="1247"/>
                    </a:lnTo>
                    <a:lnTo>
                      <a:pt x="1101" y="1247"/>
                    </a:lnTo>
                    <a:lnTo>
                      <a:pt x="1099" y="1247"/>
                    </a:lnTo>
                    <a:lnTo>
                      <a:pt x="1101" y="1247"/>
                    </a:lnTo>
                    <a:lnTo>
                      <a:pt x="1099" y="1247"/>
                    </a:lnTo>
                    <a:lnTo>
                      <a:pt x="1101" y="1247"/>
                    </a:lnTo>
                    <a:lnTo>
                      <a:pt x="1099" y="1247"/>
                    </a:lnTo>
                    <a:lnTo>
                      <a:pt x="1099" y="1249"/>
                    </a:lnTo>
                    <a:lnTo>
                      <a:pt x="1099" y="1251"/>
                    </a:lnTo>
                    <a:lnTo>
                      <a:pt x="1099" y="1252"/>
                    </a:lnTo>
                    <a:lnTo>
                      <a:pt x="1099" y="1254"/>
                    </a:lnTo>
                    <a:lnTo>
                      <a:pt x="1099" y="1256"/>
                    </a:lnTo>
                    <a:lnTo>
                      <a:pt x="1098" y="1256"/>
                    </a:lnTo>
                    <a:lnTo>
                      <a:pt x="1098" y="1257"/>
                    </a:lnTo>
                    <a:lnTo>
                      <a:pt x="1098" y="1259"/>
                    </a:lnTo>
                    <a:lnTo>
                      <a:pt x="1099" y="1259"/>
                    </a:lnTo>
                    <a:lnTo>
                      <a:pt x="1099" y="1261"/>
                    </a:lnTo>
                    <a:lnTo>
                      <a:pt x="1099" y="1262"/>
                    </a:lnTo>
                    <a:lnTo>
                      <a:pt x="1099" y="1264"/>
                    </a:lnTo>
                    <a:lnTo>
                      <a:pt x="1099" y="1266"/>
                    </a:lnTo>
                    <a:lnTo>
                      <a:pt x="1099" y="1267"/>
                    </a:lnTo>
                    <a:lnTo>
                      <a:pt x="1099" y="1269"/>
                    </a:lnTo>
                    <a:lnTo>
                      <a:pt x="1101" y="1269"/>
                    </a:lnTo>
                    <a:lnTo>
                      <a:pt x="1101" y="1271"/>
                    </a:lnTo>
                    <a:lnTo>
                      <a:pt x="1101" y="1272"/>
                    </a:lnTo>
                    <a:lnTo>
                      <a:pt x="1101" y="1274"/>
                    </a:lnTo>
                    <a:lnTo>
                      <a:pt x="1101" y="1276"/>
                    </a:lnTo>
                    <a:lnTo>
                      <a:pt x="1101" y="1277"/>
                    </a:lnTo>
                    <a:lnTo>
                      <a:pt x="1103" y="1277"/>
                    </a:lnTo>
                    <a:lnTo>
                      <a:pt x="1101" y="1277"/>
                    </a:lnTo>
                    <a:lnTo>
                      <a:pt x="1101" y="1279"/>
                    </a:lnTo>
                    <a:lnTo>
                      <a:pt x="1101" y="1280"/>
                    </a:lnTo>
                    <a:lnTo>
                      <a:pt x="1099" y="1280"/>
                    </a:lnTo>
                    <a:lnTo>
                      <a:pt x="1099" y="1282"/>
                    </a:lnTo>
                    <a:lnTo>
                      <a:pt x="1099" y="1284"/>
                    </a:lnTo>
                    <a:lnTo>
                      <a:pt x="1098" y="1284"/>
                    </a:lnTo>
                    <a:lnTo>
                      <a:pt x="1098" y="1285"/>
                    </a:lnTo>
                    <a:lnTo>
                      <a:pt x="1096" y="1285"/>
                    </a:lnTo>
                    <a:lnTo>
                      <a:pt x="1096" y="1284"/>
                    </a:lnTo>
                    <a:lnTo>
                      <a:pt x="1096" y="1285"/>
                    </a:lnTo>
                    <a:lnTo>
                      <a:pt x="1096" y="1287"/>
                    </a:lnTo>
                    <a:lnTo>
                      <a:pt x="1094" y="1287"/>
                    </a:lnTo>
                    <a:lnTo>
                      <a:pt x="1094" y="1289"/>
                    </a:lnTo>
                    <a:lnTo>
                      <a:pt x="1096" y="1289"/>
                    </a:lnTo>
                    <a:lnTo>
                      <a:pt x="1096" y="1290"/>
                    </a:lnTo>
                    <a:lnTo>
                      <a:pt x="1094" y="1290"/>
                    </a:lnTo>
                    <a:lnTo>
                      <a:pt x="1096" y="1290"/>
                    </a:lnTo>
                    <a:lnTo>
                      <a:pt x="1096" y="1292"/>
                    </a:lnTo>
                    <a:lnTo>
                      <a:pt x="1098" y="1292"/>
                    </a:lnTo>
                    <a:lnTo>
                      <a:pt x="1098" y="1294"/>
                    </a:lnTo>
                    <a:lnTo>
                      <a:pt x="1099" y="1294"/>
                    </a:lnTo>
                    <a:lnTo>
                      <a:pt x="1099" y="1295"/>
                    </a:lnTo>
                    <a:lnTo>
                      <a:pt x="1099" y="1297"/>
                    </a:lnTo>
                    <a:lnTo>
                      <a:pt x="1099" y="1295"/>
                    </a:lnTo>
                    <a:lnTo>
                      <a:pt x="1098" y="1295"/>
                    </a:lnTo>
                    <a:lnTo>
                      <a:pt x="1099" y="1295"/>
                    </a:lnTo>
                    <a:lnTo>
                      <a:pt x="1099" y="1297"/>
                    </a:lnTo>
                    <a:lnTo>
                      <a:pt x="1101" y="1297"/>
                    </a:lnTo>
                    <a:lnTo>
                      <a:pt x="1103" y="1297"/>
                    </a:lnTo>
                    <a:lnTo>
                      <a:pt x="1101" y="1297"/>
                    </a:lnTo>
                    <a:lnTo>
                      <a:pt x="1101" y="1299"/>
                    </a:lnTo>
                    <a:lnTo>
                      <a:pt x="1103" y="1299"/>
                    </a:lnTo>
                    <a:lnTo>
                      <a:pt x="1101" y="1299"/>
                    </a:lnTo>
                    <a:lnTo>
                      <a:pt x="1099" y="1299"/>
                    </a:lnTo>
                    <a:lnTo>
                      <a:pt x="1098" y="1299"/>
                    </a:lnTo>
                    <a:lnTo>
                      <a:pt x="1098" y="1300"/>
                    </a:lnTo>
                    <a:lnTo>
                      <a:pt x="1096" y="1300"/>
                    </a:lnTo>
                    <a:lnTo>
                      <a:pt x="1096" y="1302"/>
                    </a:lnTo>
                    <a:lnTo>
                      <a:pt x="1094" y="1302"/>
                    </a:lnTo>
                    <a:lnTo>
                      <a:pt x="1094" y="1304"/>
                    </a:lnTo>
                    <a:lnTo>
                      <a:pt x="1094" y="1305"/>
                    </a:lnTo>
                    <a:lnTo>
                      <a:pt x="1094" y="1307"/>
                    </a:lnTo>
                    <a:lnTo>
                      <a:pt x="1096" y="1307"/>
                    </a:lnTo>
                    <a:lnTo>
                      <a:pt x="1098" y="1307"/>
                    </a:lnTo>
                    <a:lnTo>
                      <a:pt x="1099" y="1307"/>
                    </a:lnTo>
                    <a:lnTo>
                      <a:pt x="1099" y="1305"/>
                    </a:lnTo>
                    <a:lnTo>
                      <a:pt x="1099" y="1307"/>
                    </a:lnTo>
                    <a:lnTo>
                      <a:pt x="1099" y="1309"/>
                    </a:lnTo>
                    <a:lnTo>
                      <a:pt x="1099" y="1310"/>
                    </a:lnTo>
                    <a:lnTo>
                      <a:pt x="1099" y="1312"/>
                    </a:lnTo>
                    <a:lnTo>
                      <a:pt x="1099" y="1310"/>
                    </a:lnTo>
                    <a:lnTo>
                      <a:pt x="1098" y="1310"/>
                    </a:lnTo>
                    <a:lnTo>
                      <a:pt x="1098" y="1312"/>
                    </a:lnTo>
                    <a:lnTo>
                      <a:pt x="1098" y="1310"/>
                    </a:lnTo>
                    <a:lnTo>
                      <a:pt x="1096" y="1310"/>
                    </a:lnTo>
                    <a:lnTo>
                      <a:pt x="1096" y="1309"/>
                    </a:lnTo>
                    <a:lnTo>
                      <a:pt x="1098" y="1309"/>
                    </a:lnTo>
                    <a:lnTo>
                      <a:pt x="1096" y="1309"/>
                    </a:lnTo>
                    <a:lnTo>
                      <a:pt x="1096" y="1310"/>
                    </a:lnTo>
                    <a:lnTo>
                      <a:pt x="1096" y="1312"/>
                    </a:lnTo>
                    <a:lnTo>
                      <a:pt x="1098" y="1312"/>
                    </a:lnTo>
                    <a:lnTo>
                      <a:pt x="1096" y="1312"/>
                    </a:lnTo>
                    <a:lnTo>
                      <a:pt x="1096" y="1314"/>
                    </a:lnTo>
                    <a:lnTo>
                      <a:pt x="1096" y="1315"/>
                    </a:lnTo>
                    <a:lnTo>
                      <a:pt x="1098" y="1315"/>
                    </a:lnTo>
                    <a:lnTo>
                      <a:pt x="1098" y="1317"/>
                    </a:lnTo>
                    <a:lnTo>
                      <a:pt x="1099" y="1317"/>
                    </a:lnTo>
                    <a:lnTo>
                      <a:pt x="1101" y="1317"/>
                    </a:lnTo>
                    <a:lnTo>
                      <a:pt x="1101" y="1319"/>
                    </a:lnTo>
                    <a:lnTo>
                      <a:pt x="1103" y="1319"/>
                    </a:lnTo>
                    <a:lnTo>
                      <a:pt x="1103" y="1320"/>
                    </a:lnTo>
                    <a:lnTo>
                      <a:pt x="1103" y="1322"/>
                    </a:lnTo>
                    <a:lnTo>
                      <a:pt x="1101" y="1322"/>
                    </a:lnTo>
                    <a:lnTo>
                      <a:pt x="1101" y="1324"/>
                    </a:lnTo>
                    <a:lnTo>
                      <a:pt x="1099" y="1324"/>
                    </a:lnTo>
                    <a:lnTo>
                      <a:pt x="1098" y="1324"/>
                    </a:lnTo>
                    <a:lnTo>
                      <a:pt x="1098" y="1325"/>
                    </a:lnTo>
                    <a:lnTo>
                      <a:pt x="1098" y="1324"/>
                    </a:lnTo>
                    <a:lnTo>
                      <a:pt x="1096" y="1324"/>
                    </a:lnTo>
                    <a:lnTo>
                      <a:pt x="1094" y="1324"/>
                    </a:lnTo>
                    <a:lnTo>
                      <a:pt x="1094" y="1325"/>
                    </a:lnTo>
                    <a:lnTo>
                      <a:pt x="1096" y="1325"/>
                    </a:lnTo>
                    <a:lnTo>
                      <a:pt x="1094" y="1325"/>
                    </a:lnTo>
                    <a:lnTo>
                      <a:pt x="1096" y="1325"/>
                    </a:lnTo>
                    <a:lnTo>
                      <a:pt x="1096" y="1327"/>
                    </a:lnTo>
                    <a:lnTo>
                      <a:pt x="1094" y="1327"/>
                    </a:lnTo>
                    <a:lnTo>
                      <a:pt x="1094" y="1325"/>
                    </a:lnTo>
                    <a:lnTo>
                      <a:pt x="1094" y="1327"/>
                    </a:lnTo>
                    <a:lnTo>
                      <a:pt x="1093" y="1327"/>
                    </a:lnTo>
                    <a:lnTo>
                      <a:pt x="1093" y="1325"/>
                    </a:lnTo>
                    <a:lnTo>
                      <a:pt x="1093" y="1327"/>
                    </a:lnTo>
                    <a:lnTo>
                      <a:pt x="1091" y="1327"/>
                    </a:lnTo>
                    <a:lnTo>
                      <a:pt x="1091" y="1329"/>
                    </a:lnTo>
                    <a:lnTo>
                      <a:pt x="1093" y="1329"/>
                    </a:lnTo>
                    <a:lnTo>
                      <a:pt x="1091" y="1329"/>
                    </a:lnTo>
                    <a:lnTo>
                      <a:pt x="1091" y="1330"/>
                    </a:lnTo>
                    <a:lnTo>
                      <a:pt x="1093" y="1330"/>
                    </a:lnTo>
                    <a:lnTo>
                      <a:pt x="1091" y="1330"/>
                    </a:lnTo>
                    <a:lnTo>
                      <a:pt x="1091" y="1329"/>
                    </a:lnTo>
                    <a:lnTo>
                      <a:pt x="1089" y="1329"/>
                    </a:lnTo>
                    <a:lnTo>
                      <a:pt x="1089" y="1330"/>
                    </a:lnTo>
                    <a:lnTo>
                      <a:pt x="1089" y="1332"/>
                    </a:lnTo>
                    <a:lnTo>
                      <a:pt x="1089" y="1330"/>
                    </a:lnTo>
                    <a:lnTo>
                      <a:pt x="1088" y="1330"/>
                    </a:lnTo>
                    <a:lnTo>
                      <a:pt x="1086" y="1330"/>
                    </a:lnTo>
                    <a:lnTo>
                      <a:pt x="1086" y="1332"/>
                    </a:lnTo>
                    <a:lnTo>
                      <a:pt x="1084" y="1332"/>
                    </a:lnTo>
                    <a:lnTo>
                      <a:pt x="1084" y="1334"/>
                    </a:lnTo>
                    <a:lnTo>
                      <a:pt x="1084" y="1335"/>
                    </a:lnTo>
                    <a:lnTo>
                      <a:pt x="1083" y="1335"/>
                    </a:lnTo>
                    <a:lnTo>
                      <a:pt x="1084" y="1335"/>
                    </a:lnTo>
                    <a:lnTo>
                      <a:pt x="1084" y="1334"/>
                    </a:lnTo>
                    <a:lnTo>
                      <a:pt x="1084" y="1332"/>
                    </a:lnTo>
                    <a:lnTo>
                      <a:pt x="1086" y="1332"/>
                    </a:lnTo>
                    <a:lnTo>
                      <a:pt x="1086" y="1330"/>
                    </a:lnTo>
                    <a:lnTo>
                      <a:pt x="1088" y="1330"/>
                    </a:lnTo>
                    <a:lnTo>
                      <a:pt x="1089" y="1332"/>
                    </a:lnTo>
                    <a:lnTo>
                      <a:pt x="1089" y="1330"/>
                    </a:lnTo>
                    <a:lnTo>
                      <a:pt x="1089" y="1329"/>
                    </a:lnTo>
                    <a:lnTo>
                      <a:pt x="1089" y="1330"/>
                    </a:lnTo>
                    <a:lnTo>
                      <a:pt x="1091" y="1330"/>
                    </a:lnTo>
                    <a:lnTo>
                      <a:pt x="1093" y="1330"/>
                    </a:lnTo>
                    <a:lnTo>
                      <a:pt x="1091" y="1330"/>
                    </a:lnTo>
                    <a:lnTo>
                      <a:pt x="1091" y="1329"/>
                    </a:lnTo>
                    <a:lnTo>
                      <a:pt x="1093" y="1329"/>
                    </a:lnTo>
                    <a:lnTo>
                      <a:pt x="1093" y="1327"/>
                    </a:lnTo>
                    <a:lnTo>
                      <a:pt x="1091" y="1327"/>
                    </a:lnTo>
                    <a:lnTo>
                      <a:pt x="1091" y="1329"/>
                    </a:lnTo>
                    <a:lnTo>
                      <a:pt x="1091" y="1327"/>
                    </a:lnTo>
                    <a:lnTo>
                      <a:pt x="1093" y="1327"/>
                    </a:lnTo>
                    <a:lnTo>
                      <a:pt x="1094" y="1327"/>
                    </a:lnTo>
                    <a:lnTo>
                      <a:pt x="1094" y="1325"/>
                    </a:lnTo>
                    <a:lnTo>
                      <a:pt x="1094" y="1327"/>
                    </a:lnTo>
                    <a:lnTo>
                      <a:pt x="1096" y="1327"/>
                    </a:lnTo>
                    <a:lnTo>
                      <a:pt x="1096" y="1325"/>
                    </a:lnTo>
                    <a:lnTo>
                      <a:pt x="1094" y="1325"/>
                    </a:lnTo>
                    <a:lnTo>
                      <a:pt x="1094" y="1324"/>
                    </a:lnTo>
                    <a:lnTo>
                      <a:pt x="1096" y="1324"/>
                    </a:lnTo>
                    <a:lnTo>
                      <a:pt x="1096" y="1325"/>
                    </a:lnTo>
                    <a:lnTo>
                      <a:pt x="1096" y="1324"/>
                    </a:lnTo>
                    <a:lnTo>
                      <a:pt x="1096" y="1325"/>
                    </a:lnTo>
                    <a:lnTo>
                      <a:pt x="1098" y="1325"/>
                    </a:lnTo>
                    <a:lnTo>
                      <a:pt x="1099" y="1325"/>
                    </a:lnTo>
                    <a:lnTo>
                      <a:pt x="1099" y="1324"/>
                    </a:lnTo>
                    <a:lnTo>
                      <a:pt x="1101" y="1324"/>
                    </a:lnTo>
                    <a:lnTo>
                      <a:pt x="1101" y="1322"/>
                    </a:lnTo>
                    <a:lnTo>
                      <a:pt x="1103" y="1322"/>
                    </a:lnTo>
                    <a:lnTo>
                      <a:pt x="1103" y="1320"/>
                    </a:lnTo>
                    <a:lnTo>
                      <a:pt x="1103" y="1322"/>
                    </a:lnTo>
                    <a:lnTo>
                      <a:pt x="1103" y="1320"/>
                    </a:lnTo>
                    <a:lnTo>
                      <a:pt x="1104" y="1319"/>
                    </a:lnTo>
                    <a:lnTo>
                      <a:pt x="1106" y="1317"/>
                    </a:lnTo>
                    <a:lnTo>
                      <a:pt x="1106" y="1319"/>
                    </a:lnTo>
                    <a:lnTo>
                      <a:pt x="1104" y="1320"/>
                    </a:lnTo>
                    <a:lnTo>
                      <a:pt x="1103" y="1320"/>
                    </a:lnTo>
                    <a:lnTo>
                      <a:pt x="1103" y="1322"/>
                    </a:lnTo>
                    <a:lnTo>
                      <a:pt x="1104" y="1322"/>
                    </a:lnTo>
                    <a:lnTo>
                      <a:pt x="1103" y="1322"/>
                    </a:lnTo>
                    <a:lnTo>
                      <a:pt x="1104" y="1322"/>
                    </a:lnTo>
                    <a:lnTo>
                      <a:pt x="1104" y="1324"/>
                    </a:lnTo>
                    <a:lnTo>
                      <a:pt x="1104" y="1325"/>
                    </a:lnTo>
                    <a:lnTo>
                      <a:pt x="1106" y="1325"/>
                    </a:lnTo>
                    <a:lnTo>
                      <a:pt x="1106" y="1327"/>
                    </a:lnTo>
                    <a:lnTo>
                      <a:pt x="1108" y="1327"/>
                    </a:lnTo>
                    <a:lnTo>
                      <a:pt x="1109" y="1327"/>
                    </a:lnTo>
                    <a:lnTo>
                      <a:pt x="1109" y="1325"/>
                    </a:lnTo>
                    <a:lnTo>
                      <a:pt x="1109" y="1327"/>
                    </a:lnTo>
                    <a:lnTo>
                      <a:pt x="1111" y="1327"/>
                    </a:lnTo>
                    <a:lnTo>
                      <a:pt x="1111" y="1329"/>
                    </a:lnTo>
                    <a:lnTo>
                      <a:pt x="1111" y="1330"/>
                    </a:lnTo>
                    <a:lnTo>
                      <a:pt x="1113" y="1330"/>
                    </a:lnTo>
                    <a:lnTo>
                      <a:pt x="1113" y="1329"/>
                    </a:lnTo>
                    <a:lnTo>
                      <a:pt x="1113" y="1330"/>
                    </a:lnTo>
                    <a:lnTo>
                      <a:pt x="1113" y="1332"/>
                    </a:lnTo>
                    <a:lnTo>
                      <a:pt x="1111" y="1332"/>
                    </a:lnTo>
                    <a:lnTo>
                      <a:pt x="1113" y="1332"/>
                    </a:lnTo>
                    <a:lnTo>
                      <a:pt x="1113" y="1334"/>
                    </a:lnTo>
                    <a:lnTo>
                      <a:pt x="1114" y="1334"/>
                    </a:lnTo>
                    <a:lnTo>
                      <a:pt x="1114" y="1335"/>
                    </a:lnTo>
                    <a:lnTo>
                      <a:pt x="1113" y="1335"/>
                    </a:lnTo>
                    <a:lnTo>
                      <a:pt x="1114" y="1337"/>
                    </a:lnTo>
                    <a:lnTo>
                      <a:pt x="1114" y="1339"/>
                    </a:lnTo>
                    <a:lnTo>
                      <a:pt x="1114" y="1340"/>
                    </a:lnTo>
                    <a:lnTo>
                      <a:pt x="1114" y="1342"/>
                    </a:lnTo>
                    <a:lnTo>
                      <a:pt x="1114" y="1344"/>
                    </a:lnTo>
                    <a:lnTo>
                      <a:pt x="1113" y="1344"/>
                    </a:lnTo>
                    <a:lnTo>
                      <a:pt x="1113" y="1342"/>
                    </a:lnTo>
                    <a:lnTo>
                      <a:pt x="1113" y="1344"/>
                    </a:lnTo>
                    <a:lnTo>
                      <a:pt x="1114" y="1344"/>
                    </a:lnTo>
                    <a:lnTo>
                      <a:pt x="1116" y="1344"/>
                    </a:lnTo>
                    <a:lnTo>
                      <a:pt x="1116" y="1342"/>
                    </a:lnTo>
                    <a:lnTo>
                      <a:pt x="1118" y="1342"/>
                    </a:lnTo>
                    <a:lnTo>
                      <a:pt x="1118" y="1344"/>
                    </a:lnTo>
                    <a:lnTo>
                      <a:pt x="1119" y="1344"/>
                    </a:lnTo>
                    <a:lnTo>
                      <a:pt x="1121" y="1344"/>
                    </a:lnTo>
                    <a:lnTo>
                      <a:pt x="1121" y="1345"/>
                    </a:lnTo>
                    <a:lnTo>
                      <a:pt x="1121" y="1347"/>
                    </a:lnTo>
                    <a:lnTo>
                      <a:pt x="1123" y="1347"/>
                    </a:lnTo>
                    <a:lnTo>
                      <a:pt x="1123" y="1345"/>
                    </a:lnTo>
                    <a:lnTo>
                      <a:pt x="1123" y="1347"/>
                    </a:lnTo>
                    <a:lnTo>
                      <a:pt x="1123" y="1349"/>
                    </a:lnTo>
                    <a:lnTo>
                      <a:pt x="1121" y="1349"/>
                    </a:lnTo>
                    <a:lnTo>
                      <a:pt x="1119" y="1349"/>
                    </a:lnTo>
                    <a:lnTo>
                      <a:pt x="1119" y="1350"/>
                    </a:lnTo>
                    <a:lnTo>
                      <a:pt x="1118" y="135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Freeform 584"/>
              <p:cNvSpPr>
                <a:spLocks noEditPoints="1"/>
              </p:cNvSpPr>
              <p:nvPr/>
            </p:nvSpPr>
            <p:spPr bwMode="auto">
              <a:xfrm>
                <a:off x="3595688" y="2992438"/>
                <a:ext cx="1382713" cy="1392238"/>
              </a:xfrm>
              <a:custGeom>
                <a:avLst/>
                <a:gdLst>
                  <a:gd name="T0" fmla="*/ 450 w 871"/>
                  <a:gd name="T1" fmla="*/ 623 h 877"/>
                  <a:gd name="T2" fmla="*/ 500 w 871"/>
                  <a:gd name="T3" fmla="*/ 649 h 877"/>
                  <a:gd name="T4" fmla="*/ 305 w 871"/>
                  <a:gd name="T5" fmla="*/ 457 h 877"/>
                  <a:gd name="T6" fmla="*/ 511 w 871"/>
                  <a:gd name="T7" fmla="*/ 648 h 877"/>
                  <a:gd name="T8" fmla="*/ 511 w 871"/>
                  <a:gd name="T9" fmla="*/ 653 h 877"/>
                  <a:gd name="T10" fmla="*/ 329 w 871"/>
                  <a:gd name="T11" fmla="*/ 458 h 877"/>
                  <a:gd name="T12" fmla="*/ 312 w 871"/>
                  <a:gd name="T13" fmla="*/ 473 h 877"/>
                  <a:gd name="T14" fmla="*/ 330 w 871"/>
                  <a:gd name="T15" fmla="*/ 457 h 877"/>
                  <a:gd name="T16" fmla="*/ 515 w 871"/>
                  <a:gd name="T17" fmla="*/ 653 h 877"/>
                  <a:gd name="T18" fmla="*/ 627 w 871"/>
                  <a:gd name="T19" fmla="*/ 707 h 877"/>
                  <a:gd name="T20" fmla="*/ 659 w 871"/>
                  <a:gd name="T21" fmla="*/ 711 h 877"/>
                  <a:gd name="T22" fmla="*/ 619 w 871"/>
                  <a:gd name="T23" fmla="*/ 731 h 877"/>
                  <a:gd name="T24" fmla="*/ 568 w 871"/>
                  <a:gd name="T25" fmla="*/ 731 h 877"/>
                  <a:gd name="T26" fmla="*/ 564 w 871"/>
                  <a:gd name="T27" fmla="*/ 707 h 877"/>
                  <a:gd name="T28" fmla="*/ 621 w 871"/>
                  <a:gd name="T29" fmla="*/ 696 h 877"/>
                  <a:gd name="T30" fmla="*/ 681 w 871"/>
                  <a:gd name="T31" fmla="*/ 682 h 877"/>
                  <a:gd name="T32" fmla="*/ 694 w 871"/>
                  <a:gd name="T33" fmla="*/ 643 h 877"/>
                  <a:gd name="T34" fmla="*/ 669 w 871"/>
                  <a:gd name="T35" fmla="*/ 603 h 877"/>
                  <a:gd name="T36" fmla="*/ 644 w 871"/>
                  <a:gd name="T37" fmla="*/ 631 h 877"/>
                  <a:gd name="T38" fmla="*/ 611 w 871"/>
                  <a:gd name="T39" fmla="*/ 662 h 877"/>
                  <a:gd name="T40" fmla="*/ 569 w 871"/>
                  <a:gd name="T41" fmla="*/ 671 h 877"/>
                  <a:gd name="T42" fmla="*/ 611 w 871"/>
                  <a:gd name="T43" fmla="*/ 651 h 877"/>
                  <a:gd name="T44" fmla="*/ 616 w 871"/>
                  <a:gd name="T45" fmla="*/ 598 h 877"/>
                  <a:gd name="T46" fmla="*/ 637 w 871"/>
                  <a:gd name="T47" fmla="*/ 560 h 877"/>
                  <a:gd name="T48" fmla="*/ 646 w 871"/>
                  <a:gd name="T49" fmla="*/ 535 h 877"/>
                  <a:gd name="T50" fmla="*/ 657 w 871"/>
                  <a:gd name="T51" fmla="*/ 515 h 877"/>
                  <a:gd name="T52" fmla="*/ 636 w 871"/>
                  <a:gd name="T53" fmla="*/ 472 h 877"/>
                  <a:gd name="T54" fmla="*/ 626 w 871"/>
                  <a:gd name="T55" fmla="*/ 506 h 877"/>
                  <a:gd name="T56" fmla="*/ 609 w 871"/>
                  <a:gd name="T57" fmla="*/ 531 h 877"/>
                  <a:gd name="T58" fmla="*/ 573 w 871"/>
                  <a:gd name="T59" fmla="*/ 566 h 877"/>
                  <a:gd name="T60" fmla="*/ 528 w 871"/>
                  <a:gd name="T61" fmla="*/ 599 h 877"/>
                  <a:gd name="T62" fmla="*/ 501 w 871"/>
                  <a:gd name="T63" fmla="*/ 626 h 877"/>
                  <a:gd name="T64" fmla="*/ 508 w 871"/>
                  <a:gd name="T65" fmla="*/ 641 h 877"/>
                  <a:gd name="T66" fmla="*/ 493 w 871"/>
                  <a:gd name="T67" fmla="*/ 644 h 877"/>
                  <a:gd name="T68" fmla="*/ 461 w 871"/>
                  <a:gd name="T69" fmla="*/ 631 h 877"/>
                  <a:gd name="T70" fmla="*/ 458 w 871"/>
                  <a:gd name="T71" fmla="*/ 619 h 877"/>
                  <a:gd name="T72" fmla="*/ 470 w 871"/>
                  <a:gd name="T73" fmla="*/ 626 h 877"/>
                  <a:gd name="T74" fmla="*/ 460 w 871"/>
                  <a:gd name="T75" fmla="*/ 603 h 877"/>
                  <a:gd name="T76" fmla="*/ 428 w 871"/>
                  <a:gd name="T77" fmla="*/ 558 h 877"/>
                  <a:gd name="T78" fmla="*/ 412 w 871"/>
                  <a:gd name="T79" fmla="*/ 521 h 877"/>
                  <a:gd name="T80" fmla="*/ 385 w 871"/>
                  <a:gd name="T81" fmla="*/ 513 h 877"/>
                  <a:gd name="T82" fmla="*/ 375 w 871"/>
                  <a:gd name="T83" fmla="*/ 510 h 877"/>
                  <a:gd name="T84" fmla="*/ 375 w 871"/>
                  <a:gd name="T85" fmla="*/ 490 h 877"/>
                  <a:gd name="T86" fmla="*/ 358 w 871"/>
                  <a:gd name="T87" fmla="*/ 473 h 877"/>
                  <a:gd name="T88" fmla="*/ 349 w 871"/>
                  <a:gd name="T89" fmla="*/ 453 h 877"/>
                  <a:gd name="T90" fmla="*/ 322 w 871"/>
                  <a:gd name="T91" fmla="*/ 445 h 877"/>
                  <a:gd name="T92" fmla="*/ 300 w 871"/>
                  <a:gd name="T93" fmla="*/ 448 h 877"/>
                  <a:gd name="T94" fmla="*/ 249 w 871"/>
                  <a:gd name="T95" fmla="*/ 438 h 877"/>
                  <a:gd name="T96" fmla="*/ 191 w 871"/>
                  <a:gd name="T97" fmla="*/ 412 h 877"/>
                  <a:gd name="T98" fmla="*/ 133 w 871"/>
                  <a:gd name="T99" fmla="*/ 407 h 877"/>
                  <a:gd name="T100" fmla="*/ 56 w 871"/>
                  <a:gd name="T101" fmla="*/ 408 h 877"/>
                  <a:gd name="T102" fmla="*/ 0 w 871"/>
                  <a:gd name="T103" fmla="*/ 259 h 877"/>
                  <a:gd name="T104" fmla="*/ 171 w 871"/>
                  <a:gd name="T105" fmla="*/ 0 h 877"/>
                  <a:gd name="T106" fmla="*/ 677 w 871"/>
                  <a:gd name="T107" fmla="*/ 0 h 877"/>
                  <a:gd name="T108" fmla="*/ 871 w 871"/>
                  <a:gd name="T109" fmla="*/ 218 h 877"/>
                  <a:gd name="T110" fmla="*/ 871 w 871"/>
                  <a:gd name="T111" fmla="*/ 526 h 877"/>
                  <a:gd name="T112" fmla="*/ 868 w 871"/>
                  <a:gd name="T113" fmla="*/ 714 h 877"/>
                  <a:gd name="T114" fmla="*/ 870 w 871"/>
                  <a:gd name="T115" fmla="*/ 833 h 877"/>
                  <a:gd name="T116" fmla="*/ 832 w 871"/>
                  <a:gd name="T117" fmla="*/ 868 h 877"/>
                  <a:gd name="T118" fmla="*/ 792 w 871"/>
                  <a:gd name="T119" fmla="*/ 829 h 877"/>
                  <a:gd name="T120" fmla="*/ 785 w 871"/>
                  <a:gd name="T121" fmla="*/ 790 h 877"/>
                  <a:gd name="T122" fmla="*/ 765 w 871"/>
                  <a:gd name="T123" fmla="*/ 731 h 877"/>
                  <a:gd name="T124" fmla="*/ 715 w 871"/>
                  <a:gd name="T125" fmla="*/ 694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71" h="877">
                    <a:moveTo>
                      <a:pt x="314" y="463"/>
                    </a:moveTo>
                    <a:lnTo>
                      <a:pt x="315" y="463"/>
                    </a:lnTo>
                    <a:lnTo>
                      <a:pt x="314" y="463"/>
                    </a:lnTo>
                    <a:close/>
                    <a:moveTo>
                      <a:pt x="637" y="714"/>
                    </a:moveTo>
                    <a:lnTo>
                      <a:pt x="636" y="714"/>
                    </a:lnTo>
                    <a:lnTo>
                      <a:pt x="637" y="714"/>
                    </a:lnTo>
                    <a:close/>
                    <a:moveTo>
                      <a:pt x="840" y="875"/>
                    </a:moveTo>
                    <a:lnTo>
                      <a:pt x="840" y="873"/>
                    </a:lnTo>
                    <a:lnTo>
                      <a:pt x="840" y="875"/>
                    </a:lnTo>
                    <a:close/>
                    <a:moveTo>
                      <a:pt x="576" y="658"/>
                    </a:moveTo>
                    <a:lnTo>
                      <a:pt x="574" y="658"/>
                    </a:lnTo>
                    <a:lnTo>
                      <a:pt x="576" y="658"/>
                    </a:lnTo>
                    <a:close/>
                    <a:moveTo>
                      <a:pt x="498" y="649"/>
                    </a:moveTo>
                    <a:lnTo>
                      <a:pt x="500" y="649"/>
                    </a:lnTo>
                    <a:lnTo>
                      <a:pt x="498" y="649"/>
                    </a:lnTo>
                    <a:close/>
                    <a:moveTo>
                      <a:pt x="513" y="667"/>
                    </a:moveTo>
                    <a:lnTo>
                      <a:pt x="513" y="666"/>
                    </a:lnTo>
                    <a:lnTo>
                      <a:pt x="513" y="667"/>
                    </a:lnTo>
                    <a:close/>
                    <a:moveTo>
                      <a:pt x="463" y="626"/>
                    </a:moveTo>
                    <a:lnTo>
                      <a:pt x="463" y="624"/>
                    </a:lnTo>
                    <a:lnTo>
                      <a:pt x="463" y="626"/>
                    </a:lnTo>
                    <a:close/>
                    <a:moveTo>
                      <a:pt x="352" y="463"/>
                    </a:moveTo>
                    <a:lnTo>
                      <a:pt x="352" y="465"/>
                    </a:lnTo>
                    <a:lnTo>
                      <a:pt x="352" y="463"/>
                    </a:lnTo>
                    <a:close/>
                    <a:moveTo>
                      <a:pt x="307" y="457"/>
                    </a:moveTo>
                    <a:lnTo>
                      <a:pt x="305" y="457"/>
                    </a:lnTo>
                    <a:lnTo>
                      <a:pt x="307" y="457"/>
                    </a:lnTo>
                    <a:close/>
                    <a:moveTo>
                      <a:pt x="307" y="457"/>
                    </a:moveTo>
                    <a:lnTo>
                      <a:pt x="307" y="455"/>
                    </a:lnTo>
                    <a:lnTo>
                      <a:pt x="307" y="457"/>
                    </a:lnTo>
                    <a:close/>
                    <a:moveTo>
                      <a:pt x="569" y="681"/>
                    </a:moveTo>
                    <a:lnTo>
                      <a:pt x="569" y="682"/>
                    </a:lnTo>
                    <a:lnTo>
                      <a:pt x="569" y="681"/>
                    </a:lnTo>
                    <a:close/>
                    <a:moveTo>
                      <a:pt x="544" y="667"/>
                    </a:moveTo>
                    <a:lnTo>
                      <a:pt x="543" y="667"/>
                    </a:lnTo>
                    <a:lnTo>
                      <a:pt x="544" y="667"/>
                    </a:lnTo>
                    <a:close/>
                    <a:moveTo>
                      <a:pt x="800" y="835"/>
                    </a:moveTo>
                    <a:lnTo>
                      <a:pt x="800" y="837"/>
                    </a:lnTo>
                    <a:lnTo>
                      <a:pt x="800" y="835"/>
                    </a:lnTo>
                    <a:close/>
                    <a:moveTo>
                      <a:pt x="441" y="638"/>
                    </a:moveTo>
                    <a:lnTo>
                      <a:pt x="441" y="636"/>
                    </a:lnTo>
                    <a:lnTo>
                      <a:pt x="441" y="638"/>
                    </a:lnTo>
                    <a:close/>
                    <a:moveTo>
                      <a:pt x="676" y="711"/>
                    </a:moveTo>
                    <a:lnTo>
                      <a:pt x="676" y="709"/>
                    </a:lnTo>
                    <a:lnTo>
                      <a:pt x="676" y="711"/>
                    </a:lnTo>
                    <a:close/>
                    <a:moveTo>
                      <a:pt x="608" y="616"/>
                    </a:moveTo>
                    <a:lnTo>
                      <a:pt x="608" y="614"/>
                    </a:lnTo>
                    <a:lnTo>
                      <a:pt x="608" y="616"/>
                    </a:lnTo>
                    <a:lnTo>
                      <a:pt x="608" y="614"/>
                    </a:lnTo>
                    <a:lnTo>
                      <a:pt x="608" y="616"/>
                    </a:lnTo>
                    <a:close/>
                    <a:moveTo>
                      <a:pt x="450" y="623"/>
                    </a:moveTo>
                    <a:lnTo>
                      <a:pt x="451" y="623"/>
                    </a:lnTo>
                    <a:lnTo>
                      <a:pt x="450" y="623"/>
                    </a:lnTo>
                    <a:close/>
                    <a:moveTo>
                      <a:pt x="350" y="463"/>
                    </a:moveTo>
                    <a:lnTo>
                      <a:pt x="352" y="463"/>
                    </a:lnTo>
                    <a:lnTo>
                      <a:pt x="350" y="463"/>
                    </a:lnTo>
                    <a:close/>
                    <a:moveTo>
                      <a:pt x="383" y="487"/>
                    </a:moveTo>
                    <a:lnTo>
                      <a:pt x="382" y="487"/>
                    </a:lnTo>
                    <a:lnTo>
                      <a:pt x="383" y="487"/>
                    </a:lnTo>
                    <a:close/>
                    <a:moveTo>
                      <a:pt x="546" y="721"/>
                    </a:moveTo>
                    <a:lnTo>
                      <a:pt x="548" y="721"/>
                    </a:lnTo>
                    <a:lnTo>
                      <a:pt x="546" y="721"/>
                    </a:lnTo>
                    <a:close/>
                    <a:moveTo>
                      <a:pt x="636" y="712"/>
                    </a:moveTo>
                    <a:lnTo>
                      <a:pt x="636" y="714"/>
                    </a:lnTo>
                    <a:lnTo>
                      <a:pt x="634" y="714"/>
                    </a:lnTo>
                    <a:lnTo>
                      <a:pt x="636" y="714"/>
                    </a:lnTo>
                    <a:lnTo>
                      <a:pt x="636" y="712"/>
                    </a:lnTo>
                    <a:close/>
                    <a:moveTo>
                      <a:pt x="299" y="483"/>
                    </a:moveTo>
                    <a:lnTo>
                      <a:pt x="300" y="483"/>
                    </a:lnTo>
                    <a:lnTo>
                      <a:pt x="299" y="483"/>
                    </a:lnTo>
                    <a:close/>
                    <a:moveTo>
                      <a:pt x="388" y="523"/>
                    </a:moveTo>
                    <a:lnTo>
                      <a:pt x="390" y="523"/>
                    </a:lnTo>
                    <a:lnTo>
                      <a:pt x="388" y="523"/>
                    </a:lnTo>
                    <a:close/>
                    <a:moveTo>
                      <a:pt x="619" y="581"/>
                    </a:moveTo>
                    <a:lnTo>
                      <a:pt x="621" y="581"/>
                    </a:lnTo>
                    <a:lnTo>
                      <a:pt x="619" y="581"/>
                    </a:lnTo>
                    <a:close/>
                    <a:moveTo>
                      <a:pt x="617" y="583"/>
                    </a:moveTo>
                    <a:lnTo>
                      <a:pt x="619" y="583"/>
                    </a:lnTo>
                    <a:lnTo>
                      <a:pt x="617" y="583"/>
                    </a:lnTo>
                    <a:close/>
                    <a:moveTo>
                      <a:pt x="334" y="455"/>
                    </a:moveTo>
                    <a:lnTo>
                      <a:pt x="334" y="453"/>
                    </a:lnTo>
                    <a:lnTo>
                      <a:pt x="334" y="455"/>
                    </a:lnTo>
                    <a:close/>
                    <a:moveTo>
                      <a:pt x="360" y="490"/>
                    </a:moveTo>
                    <a:lnTo>
                      <a:pt x="360" y="488"/>
                    </a:lnTo>
                    <a:lnTo>
                      <a:pt x="360" y="490"/>
                    </a:lnTo>
                    <a:close/>
                    <a:moveTo>
                      <a:pt x="696" y="699"/>
                    </a:moveTo>
                    <a:lnTo>
                      <a:pt x="697" y="699"/>
                    </a:lnTo>
                    <a:lnTo>
                      <a:pt x="696" y="699"/>
                    </a:lnTo>
                    <a:close/>
                    <a:moveTo>
                      <a:pt x="382" y="581"/>
                    </a:moveTo>
                    <a:lnTo>
                      <a:pt x="382" y="579"/>
                    </a:lnTo>
                    <a:lnTo>
                      <a:pt x="382" y="581"/>
                    </a:lnTo>
                    <a:close/>
                    <a:moveTo>
                      <a:pt x="637" y="714"/>
                    </a:moveTo>
                    <a:lnTo>
                      <a:pt x="636" y="714"/>
                    </a:lnTo>
                    <a:lnTo>
                      <a:pt x="637" y="714"/>
                    </a:lnTo>
                    <a:close/>
                    <a:moveTo>
                      <a:pt x="513" y="671"/>
                    </a:moveTo>
                    <a:lnTo>
                      <a:pt x="515" y="671"/>
                    </a:lnTo>
                    <a:lnTo>
                      <a:pt x="513" y="671"/>
                    </a:lnTo>
                    <a:lnTo>
                      <a:pt x="515" y="671"/>
                    </a:lnTo>
                    <a:lnTo>
                      <a:pt x="513" y="671"/>
                    </a:lnTo>
                    <a:close/>
                    <a:moveTo>
                      <a:pt x="498" y="651"/>
                    </a:moveTo>
                    <a:lnTo>
                      <a:pt x="498" y="649"/>
                    </a:lnTo>
                    <a:lnTo>
                      <a:pt x="500" y="649"/>
                    </a:lnTo>
                    <a:lnTo>
                      <a:pt x="498" y="649"/>
                    </a:lnTo>
                    <a:lnTo>
                      <a:pt x="498" y="651"/>
                    </a:lnTo>
                    <a:close/>
                    <a:moveTo>
                      <a:pt x="345" y="463"/>
                    </a:moveTo>
                    <a:lnTo>
                      <a:pt x="347" y="463"/>
                    </a:lnTo>
                    <a:lnTo>
                      <a:pt x="345" y="463"/>
                    </a:lnTo>
                    <a:close/>
                    <a:moveTo>
                      <a:pt x="510" y="654"/>
                    </a:moveTo>
                    <a:lnTo>
                      <a:pt x="510" y="653"/>
                    </a:lnTo>
                    <a:lnTo>
                      <a:pt x="510" y="654"/>
                    </a:lnTo>
                    <a:close/>
                    <a:moveTo>
                      <a:pt x="528" y="618"/>
                    </a:moveTo>
                    <a:lnTo>
                      <a:pt x="529" y="618"/>
                    </a:lnTo>
                    <a:lnTo>
                      <a:pt x="528" y="618"/>
                    </a:lnTo>
                    <a:close/>
                    <a:moveTo>
                      <a:pt x="458" y="633"/>
                    </a:moveTo>
                    <a:lnTo>
                      <a:pt x="460" y="633"/>
                    </a:lnTo>
                    <a:lnTo>
                      <a:pt x="458" y="633"/>
                    </a:lnTo>
                    <a:close/>
                    <a:moveTo>
                      <a:pt x="526" y="626"/>
                    </a:moveTo>
                    <a:lnTo>
                      <a:pt x="526" y="624"/>
                    </a:lnTo>
                    <a:lnTo>
                      <a:pt x="526" y="626"/>
                    </a:lnTo>
                    <a:lnTo>
                      <a:pt x="526" y="624"/>
                    </a:lnTo>
                    <a:lnTo>
                      <a:pt x="526" y="626"/>
                    </a:lnTo>
                    <a:close/>
                    <a:moveTo>
                      <a:pt x="438" y="638"/>
                    </a:moveTo>
                    <a:lnTo>
                      <a:pt x="437" y="638"/>
                    </a:lnTo>
                    <a:lnTo>
                      <a:pt x="438" y="638"/>
                    </a:lnTo>
                    <a:lnTo>
                      <a:pt x="438" y="639"/>
                    </a:lnTo>
                    <a:lnTo>
                      <a:pt x="438" y="638"/>
                    </a:lnTo>
                    <a:lnTo>
                      <a:pt x="437" y="638"/>
                    </a:lnTo>
                    <a:lnTo>
                      <a:pt x="438" y="638"/>
                    </a:lnTo>
                    <a:close/>
                    <a:moveTo>
                      <a:pt x="312" y="472"/>
                    </a:moveTo>
                    <a:lnTo>
                      <a:pt x="314" y="472"/>
                    </a:lnTo>
                    <a:lnTo>
                      <a:pt x="314" y="470"/>
                    </a:lnTo>
                    <a:lnTo>
                      <a:pt x="314" y="472"/>
                    </a:lnTo>
                    <a:lnTo>
                      <a:pt x="312" y="472"/>
                    </a:lnTo>
                    <a:close/>
                    <a:moveTo>
                      <a:pt x="569" y="671"/>
                    </a:moveTo>
                    <a:lnTo>
                      <a:pt x="568" y="671"/>
                    </a:lnTo>
                    <a:lnTo>
                      <a:pt x="569" y="671"/>
                    </a:lnTo>
                    <a:close/>
                    <a:moveTo>
                      <a:pt x="498" y="651"/>
                    </a:moveTo>
                    <a:lnTo>
                      <a:pt x="500" y="651"/>
                    </a:lnTo>
                    <a:lnTo>
                      <a:pt x="498" y="651"/>
                    </a:lnTo>
                    <a:close/>
                    <a:moveTo>
                      <a:pt x="438" y="638"/>
                    </a:moveTo>
                    <a:lnTo>
                      <a:pt x="438" y="636"/>
                    </a:lnTo>
                    <a:lnTo>
                      <a:pt x="438" y="638"/>
                    </a:lnTo>
                    <a:close/>
                    <a:moveTo>
                      <a:pt x="418" y="553"/>
                    </a:moveTo>
                    <a:lnTo>
                      <a:pt x="417" y="553"/>
                    </a:lnTo>
                    <a:lnTo>
                      <a:pt x="418" y="553"/>
                    </a:lnTo>
                    <a:close/>
                    <a:moveTo>
                      <a:pt x="314" y="473"/>
                    </a:moveTo>
                    <a:lnTo>
                      <a:pt x="314" y="472"/>
                    </a:lnTo>
                    <a:lnTo>
                      <a:pt x="314" y="473"/>
                    </a:lnTo>
                    <a:close/>
                    <a:moveTo>
                      <a:pt x="523" y="623"/>
                    </a:moveTo>
                    <a:lnTo>
                      <a:pt x="523" y="621"/>
                    </a:lnTo>
                    <a:lnTo>
                      <a:pt x="523" y="623"/>
                    </a:lnTo>
                    <a:close/>
                    <a:moveTo>
                      <a:pt x="307" y="457"/>
                    </a:moveTo>
                    <a:lnTo>
                      <a:pt x="305" y="457"/>
                    </a:lnTo>
                    <a:lnTo>
                      <a:pt x="307" y="457"/>
                    </a:lnTo>
                    <a:close/>
                    <a:moveTo>
                      <a:pt x="644" y="533"/>
                    </a:moveTo>
                    <a:lnTo>
                      <a:pt x="644" y="535"/>
                    </a:lnTo>
                    <a:lnTo>
                      <a:pt x="644" y="533"/>
                    </a:lnTo>
                    <a:close/>
                    <a:moveTo>
                      <a:pt x="456" y="634"/>
                    </a:moveTo>
                    <a:lnTo>
                      <a:pt x="456" y="633"/>
                    </a:lnTo>
                    <a:lnTo>
                      <a:pt x="456" y="634"/>
                    </a:lnTo>
                    <a:close/>
                    <a:moveTo>
                      <a:pt x="526" y="621"/>
                    </a:moveTo>
                    <a:lnTo>
                      <a:pt x="526" y="619"/>
                    </a:lnTo>
                    <a:lnTo>
                      <a:pt x="526" y="621"/>
                    </a:lnTo>
                    <a:close/>
                    <a:moveTo>
                      <a:pt x="498" y="639"/>
                    </a:moveTo>
                    <a:lnTo>
                      <a:pt x="498" y="638"/>
                    </a:lnTo>
                    <a:lnTo>
                      <a:pt x="500" y="638"/>
                    </a:lnTo>
                    <a:lnTo>
                      <a:pt x="500" y="639"/>
                    </a:lnTo>
                    <a:lnTo>
                      <a:pt x="498" y="639"/>
                    </a:lnTo>
                    <a:close/>
                    <a:moveTo>
                      <a:pt x="516" y="679"/>
                    </a:moveTo>
                    <a:lnTo>
                      <a:pt x="518" y="679"/>
                    </a:lnTo>
                    <a:lnTo>
                      <a:pt x="516" y="679"/>
                    </a:lnTo>
                    <a:close/>
                    <a:moveTo>
                      <a:pt x="516" y="677"/>
                    </a:moveTo>
                    <a:lnTo>
                      <a:pt x="516" y="679"/>
                    </a:lnTo>
                    <a:lnTo>
                      <a:pt x="516" y="677"/>
                    </a:lnTo>
                    <a:close/>
                    <a:moveTo>
                      <a:pt x="446" y="634"/>
                    </a:moveTo>
                    <a:lnTo>
                      <a:pt x="446" y="636"/>
                    </a:lnTo>
                    <a:lnTo>
                      <a:pt x="446" y="634"/>
                    </a:lnTo>
                    <a:lnTo>
                      <a:pt x="448" y="634"/>
                    </a:lnTo>
                    <a:lnTo>
                      <a:pt x="446" y="634"/>
                    </a:lnTo>
                    <a:close/>
                    <a:moveTo>
                      <a:pt x="350" y="463"/>
                    </a:moveTo>
                    <a:lnTo>
                      <a:pt x="350" y="462"/>
                    </a:lnTo>
                    <a:lnTo>
                      <a:pt x="350" y="463"/>
                    </a:lnTo>
                    <a:lnTo>
                      <a:pt x="350" y="462"/>
                    </a:lnTo>
                    <a:lnTo>
                      <a:pt x="350" y="463"/>
                    </a:lnTo>
                    <a:lnTo>
                      <a:pt x="349" y="463"/>
                    </a:lnTo>
                    <a:lnTo>
                      <a:pt x="349" y="462"/>
                    </a:lnTo>
                    <a:lnTo>
                      <a:pt x="350" y="462"/>
                    </a:lnTo>
                    <a:lnTo>
                      <a:pt x="350" y="463"/>
                    </a:lnTo>
                    <a:lnTo>
                      <a:pt x="350" y="462"/>
                    </a:lnTo>
                    <a:lnTo>
                      <a:pt x="350" y="463"/>
                    </a:lnTo>
                    <a:lnTo>
                      <a:pt x="350" y="462"/>
                    </a:lnTo>
                    <a:lnTo>
                      <a:pt x="350" y="463"/>
                    </a:lnTo>
                    <a:lnTo>
                      <a:pt x="350" y="462"/>
                    </a:lnTo>
                    <a:lnTo>
                      <a:pt x="350" y="463"/>
                    </a:lnTo>
                    <a:close/>
                    <a:moveTo>
                      <a:pt x="541" y="662"/>
                    </a:moveTo>
                    <a:lnTo>
                      <a:pt x="543" y="662"/>
                    </a:lnTo>
                    <a:lnTo>
                      <a:pt x="543" y="664"/>
                    </a:lnTo>
                    <a:lnTo>
                      <a:pt x="541" y="664"/>
                    </a:lnTo>
                    <a:lnTo>
                      <a:pt x="541" y="662"/>
                    </a:lnTo>
                    <a:close/>
                    <a:moveTo>
                      <a:pt x="380" y="583"/>
                    </a:moveTo>
                    <a:lnTo>
                      <a:pt x="380" y="581"/>
                    </a:lnTo>
                    <a:lnTo>
                      <a:pt x="380" y="583"/>
                    </a:lnTo>
                    <a:close/>
                    <a:moveTo>
                      <a:pt x="510" y="648"/>
                    </a:moveTo>
                    <a:lnTo>
                      <a:pt x="511" y="648"/>
                    </a:lnTo>
                    <a:lnTo>
                      <a:pt x="510" y="648"/>
                    </a:lnTo>
                    <a:lnTo>
                      <a:pt x="510" y="649"/>
                    </a:lnTo>
                    <a:lnTo>
                      <a:pt x="511" y="649"/>
                    </a:lnTo>
                    <a:lnTo>
                      <a:pt x="510" y="649"/>
                    </a:lnTo>
                    <a:lnTo>
                      <a:pt x="510" y="648"/>
                    </a:lnTo>
                    <a:close/>
                    <a:moveTo>
                      <a:pt x="310" y="478"/>
                    </a:moveTo>
                    <a:lnTo>
                      <a:pt x="310" y="480"/>
                    </a:lnTo>
                    <a:lnTo>
                      <a:pt x="310" y="478"/>
                    </a:lnTo>
                    <a:close/>
                    <a:moveTo>
                      <a:pt x="571" y="682"/>
                    </a:moveTo>
                    <a:lnTo>
                      <a:pt x="569" y="682"/>
                    </a:lnTo>
                    <a:lnTo>
                      <a:pt x="569" y="681"/>
                    </a:lnTo>
                    <a:lnTo>
                      <a:pt x="571" y="681"/>
                    </a:lnTo>
                    <a:lnTo>
                      <a:pt x="571" y="682"/>
                    </a:lnTo>
                    <a:lnTo>
                      <a:pt x="569" y="682"/>
                    </a:lnTo>
                    <a:lnTo>
                      <a:pt x="571" y="682"/>
                    </a:lnTo>
                    <a:close/>
                    <a:moveTo>
                      <a:pt x="529" y="626"/>
                    </a:moveTo>
                    <a:lnTo>
                      <a:pt x="529" y="624"/>
                    </a:lnTo>
                    <a:lnTo>
                      <a:pt x="531" y="624"/>
                    </a:lnTo>
                    <a:lnTo>
                      <a:pt x="531" y="626"/>
                    </a:lnTo>
                    <a:lnTo>
                      <a:pt x="531" y="624"/>
                    </a:lnTo>
                    <a:lnTo>
                      <a:pt x="529" y="626"/>
                    </a:lnTo>
                    <a:close/>
                    <a:moveTo>
                      <a:pt x="382" y="487"/>
                    </a:moveTo>
                    <a:lnTo>
                      <a:pt x="383" y="487"/>
                    </a:lnTo>
                    <a:lnTo>
                      <a:pt x="382" y="487"/>
                    </a:lnTo>
                    <a:lnTo>
                      <a:pt x="382" y="485"/>
                    </a:lnTo>
                    <a:lnTo>
                      <a:pt x="382" y="487"/>
                    </a:lnTo>
                    <a:lnTo>
                      <a:pt x="382" y="485"/>
                    </a:lnTo>
                    <a:lnTo>
                      <a:pt x="382" y="487"/>
                    </a:lnTo>
                    <a:close/>
                    <a:moveTo>
                      <a:pt x="317" y="465"/>
                    </a:moveTo>
                    <a:lnTo>
                      <a:pt x="317" y="467"/>
                    </a:lnTo>
                    <a:lnTo>
                      <a:pt x="317" y="465"/>
                    </a:lnTo>
                    <a:close/>
                    <a:moveTo>
                      <a:pt x="324" y="465"/>
                    </a:moveTo>
                    <a:lnTo>
                      <a:pt x="324" y="463"/>
                    </a:lnTo>
                    <a:lnTo>
                      <a:pt x="325" y="463"/>
                    </a:lnTo>
                    <a:lnTo>
                      <a:pt x="324" y="463"/>
                    </a:lnTo>
                    <a:lnTo>
                      <a:pt x="325" y="463"/>
                    </a:lnTo>
                    <a:lnTo>
                      <a:pt x="325" y="465"/>
                    </a:lnTo>
                    <a:lnTo>
                      <a:pt x="324" y="465"/>
                    </a:lnTo>
                    <a:close/>
                    <a:moveTo>
                      <a:pt x="692" y="641"/>
                    </a:moveTo>
                    <a:lnTo>
                      <a:pt x="691" y="641"/>
                    </a:lnTo>
                    <a:lnTo>
                      <a:pt x="692" y="641"/>
                    </a:lnTo>
                    <a:close/>
                    <a:moveTo>
                      <a:pt x="480" y="654"/>
                    </a:moveTo>
                    <a:lnTo>
                      <a:pt x="480" y="653"/>
                    </a:lnTo>
                    <a:lnTo>
                      <a:pt x="481" y="653"/>
                    </a:lnTo>
                    <a:lnTo>
                      <a:pt x="481" y="654"/>
                    </a:lnTo>
                    <a:lnTo>
                      <a:pt x="480" y="654"/>
                    </a:lnTo>
                    <a:close/>
                    <a:moveTo>
                      <a:pt x="511" y="653"/>
                    </a:moveTo>
                    <a:lnTo>
                      <a:pt x="513" y="653"/>
                    </a:lnTo>
                    <a:lnTo>
                      <a:pt x="513" y="651"/>
                    </a:lnTo>
                    <a:lnTo>
                      <a:pt x="513" y="653"/>
                    </a:lnTo>
                    <a:lnTo>
                      <a:pt x="511" y="653"/>
                    </a:lnTo>
                    <a:close/>
                    <a:moveTo>
                      <a:pt x="310" y="478"/>
                    </a:moveTo>
                    <a:lnTo>
                      <a:pt x="310" y="477"/>
                    </a:lnTo>
                    <a:lnTo>
                      <a:pt x="312" y="477"/>
                    </a:lnTo>
                    <a:lnTo>
                      <a:pt x="312" y="478"/>
                    </a:lnTo>
                    <a:lnTo>
                      <a:pt x="310" y="478"/>
                    </a:lnTo>
                    <a:close/>
                    <a:moveTo>
                      <a:pt x="506" y="656"/>
                    </a:moveTo>
                    <a:lnTo>
                      <a:pt x="506" y="658"/>
                    </a:lnTo>
                    <a:lnTo>
                      <a:pt x="506" y="656"/>
                    </a:lnTo>
                    <a:lnTo>
                      <a:pt x="505" y="656"/>
                    </a:lnTo>
                    <a:lnTo>
                      <a:pt x="506" y="656"/>
                    </a:lnTo>
                    <a:lnTo>
                      <a:pt x="505" y="656"/>
                    </a:lnTo>
                    <a:lnTo>
                      <a:pt x="506" y="656"/>
                    </a:lnTo>
                    <a:close/>
                    <a:moveTo>
                      <a:pt x="511" y="672"/>
                    </a:moveTo>
                    <a:lnTo>
                      <a:pt x="511" y="671"/>
                    </a:lnTo>
                    <a:lnTo>
                      <a:pt x="513" y="671"/>
                    </a:lnTo>
                    <a:lnTo>
                      <a:pt x="511" y="671"/>
                    </a:lnTo>
                    <a:lnTo>
                      <a:pt x="513" y="671"/>
                    </a:lnTo>
                    <a:lnTo>
                      <a:pt x="513" y="672"/>
                    </a:lnTo>
                    <a:lnTo>
                      <a:pt x="511" y="672"/>
                    </a:lnTo>
                    <a:close/>
                    <a:moveTo>
                      <a:pt x="505" y="624"/>
                    </a:moveTo>
                    <a:lnTo>
                      <a:pt x="505" y="623"/>
                    </a:lnTo>
                    <a:lnTo>
                      <a:pt x="505" y="624"/>
                    </a:lnTo>
                    <a:close/>
                    <a:moveTo>
                      <a:pt x="339" y="468"/>
                    </a:moveTo>
                    <a:lnTo>
                      <a:pt x="340" y="468"/>
                    </a:lnTo>
                    <a:lnTo>
                      <a:pt x="339" y="468"/>
                    </a:lnTo>
                    <a:lnTo>
                      <a:pt x="339" y="470"/>
                    </a:lnTo>
                    <a:lnTo>
                      <a:pt x="337" y="470"/>
                    </a:lnTo>
                    <a:lnTo>
                      <a:pt x="339" y="470"/>
                    </a:lnTo>
                    <a:lnTo>
                      <a:pt x="339" y="468"/>
                    </a:lnTo>
                    <a:close/>
                    <a:moveTo>
                      <a:pt x="382" y="579"/>
                    </a:moveTo>
                    <a:lnTo>
                      <a:pt x="382" y="578"/>
                    </a:lnTo>
                    <a:lnTo>
                      <a:pt x="383" y="578"/>
                    </a:lnTo>
                    <a:lnTo>
                      <a:pt x="382" y="578"/>
                    </a:lnTo>
                    <a:lnTo>
                      <a:pt x="383" y="578"/>
                    </a:lnTo>
                    <a:lnTo>
                      <a:pt x="382" y="578"/>
                    </a:lnTo>
                    <a:lnTo>
                      <a:pt x="382" y="579"/>
                    </a:lnTo>
                    <a:close/>
                    <a:moveTo>
                      <a:pt x="337" y="470"/>
                    </a:moveTo>
                    <a:lnTo>
                      <a:pt x="335" y="470"/>
                    </a:lnTo>
                    <a:lnTo>
                      <a:pt x="337" y="470"/>
                    </a:lnTo>
                    <a:close/>
                    <a:moveTo>
                      <a:pt x="508" y="646"/>
                    </a:moveTo>
                    <a:lnTo>
                      <a:pt x="508" y="644"/>
                    </a:lnTo>
                    <a:lnTo>
                      <a:pt x="510" y="644"/>
                    </a:lnTo>
                    <a:lnTo>
                      <a:pt x="508" y="644"/>
                    </a:lnTo>
                    <a:lnTo>
                      <a:pt x="510" y="644"/>
                    </a:lnTo>
                    <a:lnTo>
                      <a:pt x="510" y="646"/>
                    </a:lnTo>
                    <a:lnTo>
                      <a:pt x="508" y="646"/>
                    </a:lnTo>
                    <a:lnTo>
                      <a:pt x="508" y="648"/>
                    </a:lnTo>
                    <a:lnTo>
                      <a:pt x="508" y="646"/>
                    </a:lnTo>
                    <a:close/>
                    <a:moveTo>
                      <a:pt x="327" y="460"/>
                    </a:moveTo>
                    <a:lnTo>
                      <a:pt x="327" y="458"/>
                    </a:lnTo>
                    <a:lnTo>
                      <a:pt x="329" y="458"/>
                    </a:lnTo>
                    <a:lnTo>
                      <a:pt x="329" y="460"/>
                    </a:lnTo>
                    <a:lnTo>
                      <a:pt x="327" y="460"/>
                    </a:lnTo>
                    <a:close/>
                    <a:moveTo>
                      <a:pt x="422" y="553"/>
                    </a:moveTo>
                    <a:lnTo>
                      <a:pt x="420" y="553"/>
                    </a:lnTo>
                    <a:lnTo>
                      <a:pt x="418" y="553"/>
                    </a:lnTo>
                    <a:lnTo>
                      <a:pt x="420" y="553"/>
                    </a:lnTo>
                    <a:lnTo>
                      <a:pt x="422" y="553"/>
                    </a:lnTo>
                    <a:close/>
                    <a:moveTo>
                      <a:pt x="528" y="619"/>
                    </a:moveTo>
                    <a:lnTo>
                      <a:pt x="528" y="621"/>
                    </a:lnTo>
                    <a:lnTo>
                      <a:pt x="529" y="621"/>
                    </a:lnTo>
                    <a:lnTo>
                      <a:pt x="528" y="621"/>
                    </a:lnTo>
                    <a:lnTo>
                      <a:pt x="529" y="621"/>
                    </a:lnTo>
                    <a:lnTo>
                      <a:pt x="528" y="621"/>
                    </a:lnTo>
                    <a:lnTo>
                      <a:pt x="528" y="623"/>
                    </a:lnTo>
                    <a:lnTo>
                      <a:pt x="528" y="621"/>
                    </a:lnTo>
                    <a:lnTo>
                      <a:pt x="528" y="619"/>
                    </a:lnTo>
                    <a:lnTo>
                      <a:pt x="529" y="619"/>
                    </a:lnTo>
                    <a:lnTo>
                      <a:pt x="529" y="618"/>
                    </a:lnTo>
                    <a:lnTo>
                      <a:pt x="529" y="619"/>
                    </a:lnTo>
                    <a:lnTo>
                      <a:pt x="528" y="619"/>
                    </a:lnTo>
                    <a:close/>
                    <a:moveTo>
                      <a:pt x="533" y="629"/>
                    </a:moveTo>
                    <a:lnTo>
                      <a:pt x="534" y="629"/>
                    </a:lnTo>
                    <a:lnTo>
                      <a:pt x="533" y="629"/>
                    </a:lnTo>
                    <a:lnTo>
                      <a:pt x="534" y="629"/>
                    </a:lnTo>
                    <a:lnTo>
                      <a:pt x="534" y="631"/>
                    </a:lnTo>
                    <a:lnTo>
                      <a:pt x="533" y="631"/>
                    </a:lnTo>
                    <a:lnTo>
                      <a:pt x="531" y="631"/>
                    </a:lnTo>
                    <a:lnTo>
                      <a:pt x="531" y="629"/>
                    </a:lnTo>
                    <a:lnTo>
                      <a:pt x="533" y="629"/>
                    </a:lnTo>
                    <a:close/>
                    <a:moveTo>
                      <a:pt x="347" y="463"/>
                    </a:moveTo>
                    <a:lnTo>
                      <a:pt x="347" y="462"/>
                    </a:lnTo>
                    <a:lnTo>
                      <a:pt x="349" y="462"/>
                    </a:lnTo>
                    <a:lnTo>
                      <a:pt x="349" y="463"/>
                    </a:lnTo>
                    <a:lnTo>
                      <a:pt x="349" y="462"/>
                    </a:lnTo>
                    <a:lnTo>
                      <a:pt x="349" y="463"/>
                    </a:lnTo>
                    <a:lnTo>
                      <a:pt x="350" y="463"/>
                    </a:lnTo>
                    <a:lnTo>
                      <a:pt x="349" y="463"/>
                    </a:lnTo>
                    <a:lnTo>
                      <a:pt x="350" y="463"/>
                    </a:lnTo>
                    <a:lnTo>
                      <a:pt x="352" y="463"/>
                    </a:lnTo>
                    <a:lnTo>
                      <a:pt x="352" y="465"/>
                    </a:lnTo>
                    <a:lnTo>
                      <a:pt x="350" y="465"/>
                    </a:lnTo>
                    <a:lnTo>
                      <a:pt x="350" y="463"/>
                    </a:lnTo>
                    <a:lnTo>
                      <a:pt x="349" y="463"/>
                    </a:lnTo>
                    <a:lnTo>
                      <a:pt x="347" y="463"/>
                    </a:lnTo>
                    <a:close/>
                    <a:moveTo>
                      <a:pt x="310" y="475"/>
                    </a:moveTo>
                    <a:lnTo>
                      <a:pt x="310" y="473"/>
                    </a:lnTo>
                    <a:lnTo>
                      <a:pt x="309" y="473"/>
                    </a:lnTo>
                    <a:lnTo>
                      <a:pt x="310" y="473"/>
                    </a:lnTo>
                    <a:lnTo>
                      <a:pt x="310" y="472"/>
                    </a:lnTo>
                    <a:lnTo>
                      <a:pt x="310" y="473"/>
                    </a:lnTo>
                    <a:lnTo>
                      <a:pt x="312" y="473"/>
                    </a:lnTo>
                    <a:lnTo>
                      <a:pt x="312" y="475"/>
                    </a:lnTo>
                    <a:lnTo>
                      <a:pt x="310" y="475"/>
                    </a:lnTo>
                    <a:close/>
                    <a:moveTo>
                      <a:pt x="691" y="638"/>
                    </a:moveTo>
                    <a:lnTo>
                      <a:pt x="692" y="638"/>
                    </a:lnTo>
                    <a:lnTo>
                      <a:pt x="692" y="639"/>
                    </a:lnTo>
                    <a:lnTo>
                      <a:pt x="692" y="641"/>
                    </a:lnTo>
                    <a:lnTo>
                      <a:pt x="691" y="641"/>
                    </a:lnTo>
                    <a:lnTo>
                      <a:pt x="691" y="639"/>
                    </a:lnTo>
                    <a:lnTo>
                      <a:pt x="691" y="638"/>
                    </a:lnTo>
                    <a:close/>
                    <a:moveTo>
                      <a:pt x="503" y="634"/>
                    </a:moveTo>
                    <a:lnTo>
                      <a:pt x="503" y="633"/>
                    </a:lnTo>
                    <a:lnTo>
                      <a:pt x="501" y="633"/>
                    </a:lnTo>
                    <a:lnTo>
                      <a:pt x="501" y="631"/>
                    </a:lnTo>
                    <a:lnTo>
                      <a:pt x="503" y="631"/>
                    </a:lnTo>
                    <a:lnTo>
                      <a:pt x="503" y="633"/>
                    </a:lnTo>
                    <a:lnTo>
                      <a:pt x="503" y="631"/>
                    </a:lnTo>
                    <a:lnTo>
                      <a:pt x="503" y="633"/>
                    </a:lnTo>
                    <a:lnTo>
                      <a:pt x="503" y="634"/>
                    </a:lnTo>
                    <a:lnTo>
                      <a:pt x="505" y="634"/>
                    </a:lnTo>
                    <a:lnTo>
                      <a:pt x="503" y="634"/>
                    </a:lnTo>
                    <a:lnTo>
                      <a:pt x="503" y="636"/>
                    </a:lnTo>
                    <a:lnTo>
                      <a:pt x="503" y="634"/>
                    </a:lnTo>
                    <a:close/>
                    <a:moveTo>
                      <a:pt x="541" y="666"/>
                    </a:moveTo>
                    <a:lnTo>
                      <a:pt x="541" y="664"/>
                    </a:lnTo>
                    <a:lnTo>
                      <a:pt x="541" y="666"/>
                    </a:lnTo>
                    <a:lnTo>
                      <a:pt x="543" y="666"/>
                    </a:lnTo>
                    <a:lnTo>
                      <a:pt x="544" y="666"/>
                    </a:lnTo>
                    <a:lnTo>
                      <a:pt x="544" y="667"/>
                    </a:lnTo>
                    <a:lnTo>
                      <a:pt x="543" y="667"/>
                    </a:lnTo>
                    <a:lnTo>
                      <a:pt x="543" y="666"/>
                    </a:lnTo>
                    <a:lnTo>
                      <a:pt x="541" y="666"/>
                    </a:lnTo>
                    <a:lnTo>
                      <a:pt x="541" y="667"/>
                    </a:lnTo>
                    <a:lnTo>
                      <a:pt x="541" y="666"/>
                    </a:lnTo>
                    <a:lnTo>
                      <a:pt x="539" y="666"/>
                    </a:lnTo>
                    <a:lnTo>
                      <a:pt x="541" y="666"/>
                    </a:lnTo>
                    <a:close/>
                    <a:moveTo>
                      <a:pt x="606" y="618"/>
                    </a:moveTo>
                    <a:lnTo>
                      <a:pt x="606" y="616"/>
                    </a:lnTo>
                    <a:lnTo>
                      <a:pt x="608" y="616"/>
                    </a:lnTo>
                    <a:lnTo>
                      <a:pt x="608" y="618"/>
                    </a:lnTo>
                    <a:lnTo>
                      <a:pt x="608" y="619"/>
                    </a:lnTo>
                    <a:lnTo>
                      <a:pt x="608" y="621"/>
                    </a:lnTo>
                    <a:lnTo>
                      <a:pt x="606" y="621"/>
                    </a:lnTo>
                    <a:lnTo>
                      <a:pt x="606" y="619"/>
                    </a:lnTo>
                    <a:lnTo>
                      <a:pt x="606" y="618"/>
                    </a:lnTo>
                    <a:close/>
                    <a:moveTo>
                      <a:pt x="329" y="458"/>
                    </a:moveTo>
                    <a:lnTo>
                      <a:pt x="329" y="457"/>
                    </a:lnTo>
                    <a:lnTo>
                      <a:pt x="330" y="457"/>
                    </a:lnTo>
                    <a:lnTo>
                      <a:pt x="330" y="455"/>
                    </a:lnTo>
                    <a:lnTo>
                      <a:pt x="330" y="457"/>
                    </a:lnTo>
                    <a:lnTo>
                      <a:pt x="330" y="455"/>
                    </a:lnTo>
                    <a:lnTo>
                      <a:pt x="330" y="457"/>
                    </a:lnTo>
                    <a:lnTo>
                      <a:pt x="332" y="457"/>
                    </a:lnTo>
                    <a:lnTo>
                      <a:pt x="332" y="455"/>
                    </a:lnTo>
                    <a:lnTo>
                      <a:pt x="334" y="455"/>
                    </a:lnTo>
                    <a:lnTo>
                      <a:pt x="332" y="455"/>
                    </a:lnTo>
                    <a:lnTo>
                      <a:pt x="332" y="457"/>
                    </a:lnTo>
                    <a:lnTo>
                      <a:pt x="332" y="455"/>
                    </a:lnTo>
                    <a:lnTo>
                      <a:pt x="334" y="455"/>
                    </a:lnTo>
                    <a:lnTo>
                      <a:pt x="335" y="455"/>
                    </a:lnTo>
                    <a:lnTo>
                      <a:pt x="335" y="453"/>
                    </a:lnTo>
                    <a:lnTo>
                      <a:pt x="337" y="453"/>
                    </a:lnTo>
                    <a:lnTo>
                      <a:pt x="339" y="453"/>
                    </a:lnTo>
                    <a:lnTo>
                      <a:pt x="337" y="453"/>
                    </a:lnTo>
                    <a:lnTo>
                      <a:pt x="337" y="455"/>
                    </a:lnTo>
                    <a:lnTo>
                      <a:pt x="335" y="455"/>
                    </a:lnTo>
                    <a:lnTo>
                      <a:pt x="334" y="455"/>
                    </a:lnTo>
                    <a:lnTo>
                      <a:pt x="334" y="457"/>
                    </a:lnTo>
                    <a:lnTo>
                      <a:pt x="335" y="457"/>
                    </a:lnTo>
                    <a:lnTo>
                      <a:pt x="334" y="457"/>
                    </a:lnTo>
                    <a:lnTo>
                      <a:pt x="334" y="458"/>
                    </a:lnTo>
                    <a:lnTo>
                      <a:pt x="332" y="458"/>
                    </a:lnTo>
                    <a:lnTo>
                      <a:pt x="332" y="460"/>
                    </a:lnTo>
                    <a:lnTo>
                      <a:pt x="330" y="460"/>
                    </a:lnTo>
                    <a:lnTo>
                      <a:pt x="330" y="458"/>
                    </a:lnTo>
                    <a:lnTo>
                      <a:pt x="329" y="458"/>
                    </a:lnTo>
                    <a:close/>
                    <a:moveTo>
                      <a:pt x="395" y="565"/>
                    </a:moveTo>
                    <a:lnTo>
                      <a:pt x="395" y="563"/>
                    </a:lnTo>
                    <a:lnTo>
                      <a:pt x="397" y="563"/>
                    </a:lnTo>
                    <a:lnTo>
                      <a:pt x="397" y="561"/>
                    </a:lnTo>
                    <a:lnTo>
                      <a:pt x="397" y="560"/>
                    </a:lnTo>
                    <a:lnTo>
                      <a:pt x="398" y="560"/>
                    </a:lnTo>
                    <a:lnTo>
                      <a:pt x="400" y="560"/>
                    </a:lnTo>
                    <a:lnTo>
                      <a:pt x="400" y="558"/>
                    </a:lnTo>
                    <a:lnTo>
                      <a:pt x="402" y="558"/>
                    </a:lnTo>
                    <a:lnTo>
                      <a:pt x="402" y="560"/>
                    </a:lnTo>
                    <a:lnTo>
                      <a:pt x="402" y="561"/>
                    </a:lnTo>
                    <a:lnTo>
                      <a:pt x="400" y="561"/>
                    </a:lnTo>
                    <a:lnTo>
                      <a:pt x="398" y="561"/>
                    </a:lnTo>
                    <a:lnTo>
                      <a:pt x="398" y="563"/>
                    </a:lnTo>
                    <a:lnTo>
                      <a:pt x="400" y="563"/>
                    </a:lnTo>
                    <a:lnTo>
                      <a:pt x="398" y="563"/>
                    </a:lnTo>
                    <a:lnTo>
                      <a:pt x="398" y="565"/>
                    </a:lnTo>
                    <a:lnTo>
                      <a:pt x="397" y="565"/>
                    </a:lnTo>
                    <a:lnTo>
                      <a:pt x="395" y="565"/>
                    </a:lnTo>
                    <a:lnTo>
                      <a:pt x="395" y="566"/>
                    </a:lnTo>
                    <a:lnTo>
                      <a:pt x="395" y="565"/>
                    </a:lnTo>
                    <a:close/>
                    <a:moveTo>
                      <a:pt x="518" y="654"/>
                    </a:moveTo>
                    <a:lnTo>
                      <a:pt x="516" y="654"/>
                    </a:lnTo>
                    <a:lnTo>
                      <a:pt x="518" y="654"/>
                    </a:lnTo>
                    <a:lnTo>
                      <a:pt x="516" y="654"/>
                    </a:lnTo>
                    <a:lnTo>
                      <a:pt x="516" y="653"/>
                    </a:lnTo>
                    <a:lnTo>
                      <a:pt x="515" y="653"/>
                    </a:lnTo>
                    <a:lnTo>
                      <a:pt x="515" y="651"/>
                    </a:lnTo>
                    <a:lnTo>
                      <a:pt x="513" y="651"/>
                    </a:lnTo>
                    <a:lnTo>
                      <a:pt x="515" y="651"/>
                    </a:lnTo>
                    <a:lnTo>
                      <a:pt x="515" y="649"/>
                    </a:lnTo>
                    <a:lnTo>
                      <a:pt x="516" y="649"/>
                    </a:lnTo>
                    <a:lnTo>
                      <a:pt x="516" y="651"/>
                    </a:lnTo>
                    <a:lnTo>
                      <a:pt x="518" y="651"/>
                    </a:lnTo>
                    <a:lnTo>
                      <a:pt x="518" y="653"/>
                    </a:lnTo>
                    <a:lnTo>
                      <a:pt x="518" y="654"/>
                    </a:lnTo>
                    <a:lnTo>
                      <a:pt x="520" y="654"/>
                    </a:lnTo>
                    <a:lnTo>
                      <a:pt x="521" y="654"/>
                    </a:lnTo>
                    <a:lnTo>
                      <a:pt x="521" y="656"/>
                    </a:lnTo>
                    <a:lnTo>
                      <a:pt x="521" y="654"/>
                    </a:lnTo>
                    <a:lnTo>
                      <a:pt x="521" y="656"/>
                    </a:lnTo>
                    <a:lnTo>
                      <a:pt x="521" y="658"/>
                    </a:lnTo>
                    <a:lnTo>
                      <a:pt x="523" y="658"/>
                    </a:lnTo>
                    <a:lnTo>
                      <a:pt x="523" y="659"/>
                    </a:lnTo>
                    <a:lnTo>
                      <a:pt x="521" y="659"/>
                    </a:lnTo>
                    <a:lnTo>
                      <a:pt x="520" y="659"/>
                    </a:lnTo>
                    <a:lnTo>
                      <a:pt x="520" y="658"/>
                    </a:lnTo>
                    <a:lnTo>
                      <a:pt x="518" y="658"/>
                    </a:lnTo>
                    <a:lnTo>
                      <a:pt x="518" y="656"/>
                    </a:lnTo>
                    <a:lnTo>
                      <a:pt x="520" y="656"/>
                    </a:lnTo>
                    <a:lnTo>
                      <a:pt x="520" y="654"/>
                    </a:lnTo>
                    <a:lnTo>
                      <a:pt x="518" y="654"/>
                    </a:lnTo>
                    <a:close/>
                    <a:moveTo>
                      <a:pt x="621" y="696"/>
                    </a:moveTo>
                    <a:lnTo>
                      <a:pt x="622" y="696"/>
                    </a:lnTo>
                    <a:lnTo>
                      <a:pt x="624" y="696"/>
                    </a:lnTo>
                    <a:lnTo>
                      <a:pt x="626" y="696"/>
                    </a:lnTo>
                    <a:lnTo>
                      <a:pt x="627" y="696"/>
                    </a:lnTo>
                    <a:lnTo>
                      <a:pt x="626" y="696"/>
                    </a:lnTo>
                    <a:lnTo>
                      <a:pt x="626" y="697"/>
                    </a:lnTo>
                    <a:lnTo>
                      <a:pt x="624" y="697"/>
                    </a:lnTo>
                    <a:lnTo>
                      <a:pt x="624" y="699"/>
                    </a:lnTo>
                    <a:lnTo>
                      <a:pt x="622" y="699"/>
                    </a:lnTo>
                    <a:lnTo>
                      <a:pt x="622" y="701"/>
                    </a:lnTo>
                    <a:lnTo>
                      <a:pt x="624" y="701"/>
                    </a:lnTo>
                    <a:lnTo>
                      <a:pt x="626" y="701"/>
                    </a:lnTo>
                    <a:lnTo>
                      <a:pt x="627" y="701"/>
                    </a:lnTo>
                    <a:lnTo>
                      <a:pt x="627" y="702"/>
                    </a:lnTo>
                    <a:lnTo>
                      <a:pt x="626" y="702"/>
                    </a:lnTo>
                    <a:lnTo>
                      <a:pt x="626" y="704"/>
                    </a:lnTo>
                    <a:lnTo>
                      <a:pt x="624" y="704"/>
                    </a:lnTo>
                    <a:lnTo>
                      <a:pt x="624" y="706"/>
                    </a:lnTo>
                    <a:lnTo>
                      <a:pt x="622" y="706"/>
                    </a:lnTo>
                    <a:lnTo>
                      <a:pt x="624" y="706"/>
                    </a:lnTo>
                    <a:lnTo>
                      <a:pt x="622" y="706"/>
                    </a:lnTo>
                    <a:lnTo>
                      <a:pt x="622" y="707"/>
                    </a:lnTo>
                    <a:lnTo>
                      <a:pt x="624" y="707"/>
                    </a:lnTo>
                    <a:lnTo>
                      <a:pt x="626" y="707"/>
                    </a:lnTo>
                    <a:lnTo>
                      <a:pt x="627" y="707"/>
                    </a:lnTo>
                    <a:lnTo>
                      <a:pt x="627" y="709"/>
                    </a:lnTo>
                    <a:lnTo>
                      <a:pt x="629" y="709"/>
                    </a:lnTo>
                    <a:lnTo>
                      <a:pt x="631" y="709"/>
                    </a:lnTo>
                    <a:lnTo>
                      <a:pt x="632" y="709"/>
                    </a:lnTo>
                    <a:lnTo>
                      <a:pt x="632" y="707"/>
                    </a:lnTo>
                    <a:lnTo>
                      <a:pt x="634" y="707"/>
                    </a:lnTo>
                    <a:lnTo>
                      <a:pt x="636" y="707"/>
                    </a:lnTo>
                    <a:lnTo>
                      <a:pt x="637" y="707"/>
                    </a:lnTo>
                    <a:lnTo>
                      <a:pt x="637" y="709"/>
                    </a:lnTo>
                    <a:lnTo>
                      <a:pt x="639" y="709"/>
                    </a:lnTo>
                    <a:lnTo>
                      <a:pt x="639" y="711"/>
                    </a:lnTo>
                    <a:lnTo>
                      <a:pt x="637" y="711"/>
                    </a:lnTo>
                    <a:lnTo>
                      <a:pt x="637" y="712"/>
                    </a:lnTo>
                    <a:lnTo>
                      <a:pt x="636" y="712"/>
                    </a:lnTo>
                    <a:lnTo>
                      <a:pt x="634" y="712"/>
                    </a:lnTo>
                    <a:lnTo>
                      <a:pt x="634" y="714"/>
                    </a:lnTo>
                    <a:lnTo>
                      <a:pt x="636" y="714"/>
                    </a:lnTo>
                    <a:lnTo>
                      <a:pt x="636" y="716"/>
                    </a:lnTo>
                    <a:lnTo>
                      <a:pt x="636" y="714"/>
                    </a:lnTo>
                    <a:lnTo>
                      <a:pt x="637" y="714"/>
                    </a:lnTo>
                    <a:lnTo>
                      <a:pt x="637" y="716"/>
                    </a:lnTo>
                    <a:lnTo>
                      <a:pt x="639" y="716"/>
                    </a:lnTo>
                    <a:lnTo>
                      <a:pt x="639" y="714"/>
                    </a:lnTo>
                    <a:lnTo>
                      <a:pt x="637" y="714"/>
                    </a:lnTo>
                    <a:lnTo>
                      <a:pt x="636" y="714"/>
                    </a:lnTo>
                    <a:lnTo>
                      <a:pt x="636" y="712"/>
                    </a:lnTo>
                    <a:lnTo>
                      <a:pt x="637" y="712"/>
                    </a:lnTo>
                    <a:lnTo>
                      <a:pt x="639" y="712"/>
                    </a:lnTo>
                    <a:lnTo>
                      <a:pt x="641" y="712"/>
                    </a:lnTo>
                    <a:lnTo>
                      <a:pt x="642" y="712"/>
                    </a:lnTo>
                    <a:lnTo>
                      <a:pt x="644" y="712"/>
                    </a:lnTo>
                    <a:lnTo>
                      <a:pt x="644" y="711"/>
                    </a:lnTo>
                    <a:lnTo>
                      <a:pt x="646" y="711"/>
                    </a:lnTo>
                    <a:lnTo>
                      <a:pt x="646" y="709"/>
                    </a:lnTo>
                    <a:lnTo>
                      <a:pt x="646" y="707"/>
                    </a:lnTo>
                    <a:lnTo>
                      <a:pt x="647" y="707"/>
                    </a:lnTo>
                    <a:lnTo>
                      <a:pt x="649" y="707"/>
                    </a:lnTo>
                    <a:lnTo>
                      <a:pt x="651" y="707"/>
                    </a:lnTo>
                    <a:lnTo>
                      <a:pt x="652" y="707"/>
                    </a:lnTo>
                    <a:lnTo>
                      <a:pt x="654" y="707"/>
                    </a:lnTo>
                    <a:lnTo>
                      <a:pt x="654" y="709"/>
                    </a:lnTo>
                    <a:lnTo>
                      <a:pt x="656" y="709"/>
                    </a:lnTo>
                    <a:lnTo>
                      <a:pt x="657" y="709"/>
                    </a:lnTo>
                    <a:lnTo>
                      <a:pt x="657" y="711"/>
                    </a:lnTo>
                    <a:lnTo>
                      <a:pt x="659" y="711"/>
                    </a:lnTo>
                    <a:lnTo>
                      <a:pt x="657" y="711"/>
                    </a:lnTo>
                    <a:lnTo>
                      <a:pt x="659" y="711"/>
                    </a:lnTo>
                    <a:lnTo>
                      <a:pt x="657" y="711"/>
                    </a:lnTo>
                    <a:lnTo>
                      <a:pt x="659" y="711"/>
                    </a:lnTo>
                    <a:lnTo>
                      <a:pt x="657" y="711"/>
                    </a:lnTo>
                    <a:lnTo>
                      <a:pt x="659" y="711"/>
                    </a:lnTo>
                    <a:lnTo>
                      <a:pt x="657" y="711"/>
                    </a:lnTo>
                    <a:lnTo>
                      <a:pt x="657" y="712"/>
                    </a:lnTo>
                    <a:lnTo>
                      <a:pt x="659" y="712"/>
                    </a:lnTo>
                    <a:lnTo>
                      <a:pt x="661" y="714"/>
                    </a:lnTo>
                    <a:lnTo>
                      <a:pt x="662" y="714"/>
                    </a:lnTo>
                    <a:lnTo>
                      <a:pt x="662" y="712"/>
                    </a:lnTo>
                    <a:lnTo>
                      <a:pt x="662" y="714"/>
                    </a:lnTo>
                    <a:lnTo>
                      <a:pt x="662" y="716"/>
                    </a:lnTo>
                    <a:lnTo>
                      <a:pt x="661" y="716"/>
                    </a:lnTo>
                    <a:lnTo>
                      <a:pt x="661" y="717"/>
                    </a:lnTo>
                    <a:lnTo>
                      <a:pt x="659" y="717"/>
                    </a:lnTo>
                    <a:lnTo>
                      <a:pt x="659" y="719"/>
                    </a:lnTo>
                    <a:lnTo>
                      <a:pt x="657" y="719"/>
                    </a:lnTo>
                    <a:lnTo>
                      <a:pt x="657" y="721"/>
                    </a:lnTo>
                    <a:lnTo>
                      <a:pt x="656" y="721"/>
                    </a:lnTo>
                    <a:lnTo>
                      <a:pt x="654" y="721"/>
                    </a:lnTo>
                    <a:lnTo>
                      <a:pt x="654" y="719"/>
                    </a:lnTo>
                    <a:lnTo>
                      <a:pt x="652" y="719"/>
                    </a:lnTo>
                    <a:lnTo>
                      <a:pt x="651" y="719"/>
                    </a:lnTo>
                    <a:lnTo>
                      <a:pt x="651" y="717"/>
                    </a:lnTo>
                    <a:lnTo>
                      <a:pt x="649" y="717"/>
                    </a:lnTo>
                    <a:lnTo>
                      <a:pt x="647" y="717"/>
                    </a:lnTo>
                    <a:lnTo>
                      <a:pt x="646" y="717"/>
                    </a:lnTo>
                    <a:lnTo>
                      <a:pt x="644" y="717"/>
                    </a:lnTo>
                    <a:lnTo>
                      <a:pt x="642" y="717"/>
                    </a:lnTo>
                    <a:lnTo>
                      <a:pt x="641" y="717"/>
                    </a:lnTo>
                    <a:lnTo>
                      <a:pt x="639" y="717"/>
                    </a:lnTo>
                    <a:lnTo>
                      <a:pt x="637" y="717"/>
                    </a:lnTo>
                    <a:lnTo>
                      <a:pt x="636" y="717"/>
                    </a:lnTo>
                    <a:lnTo>
                      <a:pt x="634" y="717"/>
                    </a:lnTo>
                    <a:lnTo>
                      <a:pt x="634" y="719"/>
                    </a:lnTo>
                    <a:lnTo>
                      <a:pt x="632" y="719"/>
                    </a:lnTo>
                    <a:lnTo>
                      <a:pt x="631" y="719"/>
                    </a:lnTo>
                    <a:lnTo>
                      <a:pt x="629" y="719"/>
                    </a:lnTo>
                    <a:lnTo>
                      <a:pt x="627" y="719"/>
                    </a:lnTo>
                    <a:lnTo>
                      <a:pt x="627" y="721"/>
                    </a:lnTo>
                    <a:lnTo>
                      <a:pt x="626" y="721"/>
                    </a:lnTo>
                    <a:lnTo>
                      <a:pt x="624" y="721"/>
                    </a:lnTo>
                    <a:lnTo>
                      <a:pt x="624" y="722"/>
                    </a:lnTo>
                    <a:lnTo>
                      <a:pt x="624" y="724"/>
                    </a:lnTo>
                    <a:lnTo>
                      <a:pt x="624" y="726"/>
                    </a:lnTo>
                    <a:lnTo>
                      <a:pt x="626" y="726"/>
                    </a:lnTo>
                    <a:lnTo>
                      <a:pt x="626" y="727"/>
                    </a:lnTo>
                    <a:lnTo>
                      <a:pt x="624" y="727"/>
                    </a:lnTo>
                    <a:lnTo>
                      <a:pt x="624" y="729"/>
                    </a:lnTo>
                    <a:lnTo>
                      <a:pt x="622" y="729"/>
                    </a:lnTo>
                    <a:lnTo>
                      <a:pt x="621" y="729"/>
                    </a:lnTo>
                    <a:lnTo>
                      <a:pt x="619" y="729"/>
                    </a:lnTo>
                    <a:lnTo>
                      <a:pt x="619" y="731"/>
                    </a:lnTo>
                    <a:lnTo>
                      <a:pt x="617" y="731"/>
                    </a:lnTo>
                    <a:lnTo>
                      <a:pt x="619" y="731"/>
                    </a:lnTo>
                    <a:lnTo>
                      <a:pt x="617" y="731"/>
                    </a:lnTo>
                    <a:lnTo>
                      <a:pt x="617" y="732"/>
                    </a:lnTo>
                    <a:lnTo>
                      <a:pt x="617" y="731"/>
                    </a:lnTo>
                    <a:lnTo>
                      <a:pt x="616" y="731"/>
                    </a:lnTo>
                    <a:lnTo>
                      <a:pt x="616" y="732"/>
                    </a:lnTo>
                    <a:lnTo>
                      <a:pt x="614" y="732"/>
                    </a:lnTo>
                    <a:lnTo>
                      <a:pt x="613" y="732"/>
                    </a:lnTo>
                    <a:lnTo>
                      <a:pt x="613" y="731"/>
                    </a:lnTo>
                    <a:lnTo>
                      <a:pt x="611" y="731"/>
                    </a:lnTo>
                    <a:lnTo>
                      <a:pt x="611" y="729"/>
                    </a:lnTo>
                    <a:lnTo>
                      <a:pt x="609" y="729"/>
                    </a:lnTo>
                    <a:lnTo>
                      <a:pt x="608" y="729"/>
                    </a:lnTo>
                    <a:lnTo>
                      <a:pt x="608" y="727"/>
                    </a:lnTo>
                    <a:lnTo>
                      <a:pt x="606" y="727"/>
                    </a:lnTo>
                    <a:lnTo>
                      <a:pt x="604" y="727"/>
                    </a:lnTo>
                    <a:lnTo>
                      <a:pt x="603" y="727"/>
                    </a:lnTo>
                    <a:lnTo>
                      <a:pt x="601" y="727"/>
                    </a:lnTo>
                    <a:lnTo>
                      <a:pt x="599" y="727"/>
                    </a:lnTo>
                    <a:lnTo>
                      <a:pt x="599" y="726"/>
                    </a:lnTo>
                    <a:lnTo>
                      <a:pt x="598" y="726"/>
                    </a:lnTo>
                    <a:lnTo>
                      <a:pt x="596" y="726"/>
                    </a:lnTo>
                    <a:lnTo>
                      <a:pt x="594" y="726"/>
                    </a:lnTo>
                    <a:lnTo>
                      <a:pt x="594" y="727"/>
                    </a:lnTo>
                    <a:lnTo>
                      <a:pt x="593" y="727"/>
                    </a:lnTo>
                    <a:lnTo>
                      <a:pt x="594" y="727"/>
                    </a:lnTo>
                    <a:lnTo>
                      <a:pt x="593" y="727"/>
                    </a:lnTo>
                    <a:lnTo>
                      <a:pt x="594" y="727"/>
                    </a:lnTo>
                    <a:lnTo>
                      <a:pt x="593" y="727"/>
                    </a:lnTo>
                    <a:lnTo>
                      <a:pt x="593" y="729"/>
                    </a:lnTo>
                    <a:lnTo>
                      <a:pt x="591" y="729"/>
                    </a:lnTo>
                    <a:lnTo>
                      <a:pt x="591" y="731"/>
                    </a:lnTo>
                    <a:lnTo>
                      <a:pt x="589" y="731"/>
                    </a:lnTo>
                    <a:lnTo>
                      <a:pt x="589" y="729"/>
                    </a:lnTo>
                    <a:lnTo>
                      <a:pt x="588" y="729"/>
                    </a:lnTo>
                    <a:lnTo>
                      <a:pt x="586" y="729"/>
                    </a:lnTo>
                    <a:lnTo>
                      <a:pt x="584" y="729"/>
                    </a:lnTo>
                    <a:lnTo>
                      <a:pt x="583" y="729"/>
                    </a:lnTo>
                    <a:lnTo>
                      <a:pt x="581" y="729"/>
                    </a:lnTo>
                    <a:lnTo>
                      <a:pt x="579" y="729"/>
                    </a:lnTo>
                    <a:lnTo>
                      <a:pt x="578" y="729"/>
                    </a:lnTo>
                    <a:lnTo>
                      <a:pt x="579" y="729"/>
                    </a:lnTo>
                    <a:lnTo>
                      <a:pt x="578" y="729"/>
                    </a:lnTo>
                    <a:lnTo>
                      <a:pt x="576" y="729"/>
                    </a:lnTo>
                    <a:lnTo>
                      <a:pt x="576" y="731"/>
                    </a:lnTo>
                    <a:lnTo>
                      <a:pt x="574" y="731"/>
                    </a:lnTo>
                    <a:lnTo>
                      <a:pt x="573" y="731"/>
                    </a:lnTo>
                    <a:lnTo>
                      <a:pt x="573" y="729"/>
                    </a:lnTo>
                    <a:lnTo>
                      <a:pt x="571" y="729"/>
                    </a:lnTo>
                    <a:lnTo>
                      <a:pt x="569" y="729"/>
                    </a:lnTo>
                    <a:lnTo>
                      <a:pt x="568" y="729"/>
                    </a:lnTo>
                    <a:lnTo>
                      <a:pt x="568" y="731"/>
                    </a:lnTo>
                    <a:lnTo>
                      <a:pt x="566" y="731"/>
                    </a:lnTo>
                    <a:lnTo>
                      <a:pt x="566" y="729"/>
                    </a:lnTo>
                    <a:lnTo>
                      <a:pt x="566" y="731"/>
                    </a:lnTo>
                    <a:lnTo>
                      <a:pt x="566" y="729"/>
                    </a:lnTo>
                    <a:lnTo>
                      <a:pt x="564" y="729"/>
                    </a:lnTo>
                    <a:lnTo>
                      <a:pt x="564" y="731"/>
                    </a:lnTo>
                    <a:lnTo>
                      <a:pt x="563" y="731"/>
                    </a:lnTo>
                    <a:lnTo>
                      <a:pt x="561" y="731"/>
                    </a:lnTo>
                    <a:lnTo>
                      <a:pt x="559" y="731"/>
                    </a:lnTo>
                    <a:lnTo>
                      <a:pt x="559" y="732"/>
                    </a:lnTo>
                    <a:lnTo>
                      <a:pt x="558" y="732"/>
                    </a:lnTo>
                    <a:lnTo>
                      <a:pt x="558" y="731"/>
                    </a:lnTo>
                    <a:lnTo>
                      <a:pt x="559" y="731"/>
                    </a:lnTo>
                    <a:lnTo>
                      <a:pt x="559" y="729"/>
                    </a:lnTo>
                    <a:lnTo>
                      <a:pt x="558" y="729"/>
                    </a:lnTo>
                    <a:lnTo>
                      <a:pt x="558" y="727"/>
                    </a:lnTo>
                    <a:lnTo>
                      <a:pt x="556" y="726"/>
                    </a:lnTo>
                    <a:lnTo>
                      <a:pt x="554" y="726"/>
                    </a:lnTo>
                    <a:lnTo>
                      <a:pt x="554" y="724"/>
                    </a:lnTo>
                    <a:lnTo>
                      <a:pt x="553" y="724"/>
                    </a:lnTo>
                    <a:lnTo>
                      <a:pt x="554" y="724"/>
                    </a:lnTo>
                    <a:lnTo>
                      <a:pt x="553" y="724"/>
                    </a:lnTo>
                    <a:lnTo>
                      <a:pt x="551" y="724"/>
                    </a:lnTo>
                    <a:lnTo>
                      <a:pt x="549" y="724"/>
                    </a:lnTo>
                    <a:lnTo>
                      <a:pt x="549" y="722"/>
                    </a:lnTo>
                    <a:lnTo>
                      <a:pt x="549" y="721"/>
                    </a:lnTo>
                    <a:lnTo>
                      <a:pt x="548" y="721"/>
                    </a:lnTo>
                    <a:lnTo>
                      <a:pt x="548" y="719"/>
                    </a:lnTo>
                    <a:lnTo>
                      <a:pt x="546" y="719"/>
                    </a:lnTo>
                    <a:lnTo>
                      <a:pt x="548" y="719"/>
                    </a:lnTo>
                    <a:lnTo>
                      <a:pt x="546" y="719"/>
                    </a:lnTo>
                    <a:lnTo>
                      <a:pt x="546" y="717"/>
                    </a:lnTo>
                    <a:lnTo>
                      <a:pt x="548" y="717"/>
                    </a:lnTo>
                    <a:lnTo>
                      <a:pt x="549" y="717"/>
                    </a:lnTo>
                    <a:lnTo>
                      <a:pt x="549" y="716"/>
                    </a:lnTo>
                    <a:lnTo>
                      <a:pt x="549" y="714"/>
                    </a:lnTo>
                    <a:lnTo>
                      <a:pt x="549" y="712"/>
                    </a:lnTo>
                    <a:lnTo>
                      <a:pt x="549" y="711"/>
                    </a:lnTo>
                    <a:lnTo>
                      <a:pt x="549" y="709"/>
                    </a:lnTo>
                    <a:lnTo>
                      <a:pt x="551" y="709"/>
                    </a:lnTo>
                    <a:lnTo>
                      <a:pt x="553" y="709"/>
                    </a:lnTo>
                    <a:lnTo>
                      <a:pt x="554" y="709"/>
                    </a:lnTo>
                    <a:lnTo>
                      <a:pt x="556" y="709"/>
                    </a:lnTo>
                    <a:lnTo>
                      <a:pt x="558" y="709"/>
                    </a:lnTo>
                    <a:lnTo>
                      <a:pt x="559" y="709"/>
                    </a:lnTo>
                    <a:lnTo>
                      <a:pt x="559" y="707"/>
                    </a:lnTo>
                    <a:lnTo>
                      <a:pt x="561" y="707"/>
                    </a:lnTo>
                    <a:lnTo>
                      <a:pt x="559" y="707"/>
                    </a:lnTo>
                    <a:lnTo>
                      <a:pt x="561" y="707"/>
                    </a:lnTo>
                    <a:lnTo>
                      <a:pt x="563" y="707"/>
                    </a:lnTo>
                    <a:lnTo>
                      <a:pt x="564" y="707"/>
                    </a:lnTo>
                    <a:lnTo>
                      <a:pt x="564" y="706"/>
                    </a:lnTo>
                    <a:lnTo>
                      <a:pt x="564" y="707"/>
                    </a:lnTo>
                    <a:lnTo>
                      <a:pt x="564" y="706"/>
                    </a:lnTo>
                    <a:lnTo>
                      <a:pt x="566" y="706"/>
                    </a:lnTo>
                    <a:lnTo>
                      <a:pt x="568" y="706"/>
                    </a:lnTo>
                    <a:lnTo>
                      <a:pt x="569" y="706"/>
                    </a:lnTo>
                    <a:lnTo>
                      <a:pt x="571" y="706"/>
                    </a:lnTo>
                    <a:lnTo>
                      <a:pt x="571" y="704"/>
                    </a:lnTo>
                    <a:lnTo>
                      <a:pt x="573" y="704"/>
                    </a:lnTo>
                    <a:lnTo>
                      <a:pt x="574" y="704"/>
                    </a:lnTo>
                    <a:lnTo>
                      <a:pt x="576" y="704"/>
                    </a:lnTo>
                    <a:lnTo>
                      <a:pt x="578" y="704"/>
                    </a:lnTo>
                    <a:lnTo>
                      <a:pt x="579" y="704"/>
                    </a:lnTo>
                    <a:lnTo>
                      <a:pt x="581" y="704"/>
                    </a:lnTo>
                    <a:lnTo>
                      <a:pt x="583" y="704"/>
                    </a:lnTo>
                    <a:lnTo>
                      <a:pt x="584" y="704"/>
                    </a:lnTo>
                    <a:lnTo>
                      <a:pt x="584" y="702"/>
                    </a:lnTo>
                    <a:lnTo>
                      <a:pt x="584" y="704"/>
                    </a:lnTo>
                    <a:lnTo>
                      <a:pt x="584" y="702"/>
                    </a:lnTo>
                    <a:lnTo>
                      <a:pt x="584" y="704"/>
                    </a:lnTo>
                    <a:lnTo>
                      <a:pt x="586" y="704"/>
                    </a:lnTo>
                    <a:lnTo>
                      <a:pt x="586" y="702"/>
                    </a:lnTo>
                    <a:lnTo>
                      <a:pt x="588" y="702"/>
                    </a:lnTo>
                    <a:lnTo>
                      <a:pt x="589" y="702"/>
                    </a:lnTo>
                    <a:lnTo>
                      <a:pt x="589" y="701"/>
                    </a:lnTo>
                    <a:lnTo>
                      <a:pt x="591" y="701"/>
                    </a:lnTo>
                    <a:lnTo>
                      <a:pt x="593" y="701"/>
                    </a:lnTo>
                    <a:lnTo>
                      <a:pt x="594" y="701"/>
                    </a:lnTo>
                    <a:lnTo>
                      <a:pt x="594" y="699"/>
                    </a:lnTo>
                    <a:lnTo>
                      <a:pt x="594" y="701"/>
                    </a:lnTo>
                    <a:lnTo>
                      <a:pt x="596" y="701"/>
                    </a:lnTo>
                    <a:lnTo>
                      <a:pt x="596" y="699"/>
                    </a:lnTo>
                    <a:lnTo>
                      <a:pt x="598" y="699"/>
                    </a:lnTo>
                    <a:lnTo>
                      <a:pt x="599" y="699"/>
                    </a:lnTo>
                    <a:lnTo>
                      <a:pt x="601" y="699"/>
                    </a:lnTo>
                    <a:lnTo>
                      <a:pt x="601" y="697"/>
                    </a:lnTo>
                    <a:lnTo>
                      <a:pt x="603" y="697"/>
                    </a:lnTo>
                    <a:lnTo>
                      <a:pt x="604" y="697"/>
                    </a:lnTo>
                    <a:lnTo>
                      <a:pt x="606" y="697"/>
                    </a:lnTo>
                    <a:lnTo>
                      <a:pt x="608" y="697"/>
                    </a:lnTo>
                    <a:lnTo>
                      <a:pt x="609" y="697"/>
                    </a:lnTo>
                    <a:lnTo>
                      <a:pt x="611" y="697"/>
                    </a:lnTo>
                    <a:lnTo>
                      <a:pt x="613" y="697"/>
                    </a:lnTo>
                    <a:lnTo>
                      <a:pt x="614" y="697"/>
                    </a:lnTo>
                    <a:lnTo>
                      <a:pt x="616" y="697"/>
                    </a:lnTo>
                    <a:lnTo>
                      <a:pt x="617" y="697"/>
                    </a:lnTo>
                    <a:lnTo>
                      <a:pt x="619" y="697"/>
                    </a:lnTo>
                    <a:lnTo>
                      <a:pt x="621" y="697"/>
                    </a:lnTo>
                    <a:lnTo>
                      <a:pt x="621" y="696"/>
                    </a:lnTo>
                    <a:lnTo>
                      <a:pt x="621" y="697"/>
                    </a:lnTo>
                    <a:lnTo>
                      <a:pt x="621" y="696"/>
                    </a:lnTo>
                    <a:close/>
                    <a:moveTo>
                      <a:pt x="699" y="696"/>
                    </a:moveTo>
                    <a:lnTo>
                      <a:pt x="697" y="696"/>
                    </a:lnTo>
                    <a:lnTo>
                      <a:pt x="697" y="697"/>
                    </a:lnTo>
                    <a:lnTo>
                      <a:pt x="696" y="697"/>
                    </a:lnTo>
                    <a:lnTo>
                      <a:pt x="696" y="699"/>
                    </a:lnTo>
                    <a:lnTo>
                      <a:pt x="694" y="699"/>
                    </a:lnTo>
                    <a:lnTo>
                      <a:pt x="694" y="701"/>
                    </a:lnTo>
                    <a:lnTo>
                      <a:pt x="692" y="701"/>
                    </a:lnTo>
                    <a:lnTo>
                      <a:pt x="691" y="701"/>
                    </a:lnTo>
                    <a:lnTo>
                      <a:pt x="689" y="701"/>
                    </a:lnTo>
                    <a:lnTo>
                      <a:pt x="687" y="701"/>
                    </a:lnTo>
                    <a:lnTo>
                      <a:pt x="686" y="701"/>
                    </a:lnTo>
                    <a:lnTo>
                      <a:pt x="684" y="701"/>
                    </a:lnTo>
                    <a:lnTo>
                      <a:pt x="682" y="701"/>
                    </a:lnTo>
                    <a:lnTo>
                      <a:pt x="681" y="701"/>
                    </a:lnTo>
                    <a:lnTo>
                      <a:pt x="679" y="701"/>
                    </a:lnTo>
                    <a:lnTo>
                      <a:pt x="677" y="701"/>
                    </a:lnTo>
                    <a:lnTo>
                      <a:pt x="676" y="701"/>
                    </a:lnTo>
                    <a:lnTo>
                      <a:pt x="674" y="701"/>
                    </a:lnTo>
                    <a:lnTo>
                      <a:pt x="672" y="701"/>
                    </a:lnTo>
                    <a:lnTo>
                      <a:pt x="672" y="702"/>
                    </a:lnTo>
                    <a:lnTo>
                      <a:pt x="671" y="702"/>
                    </a:lnTo>
                    <a:lnTo>
                      <a:pt x="669" y="702"/>
                    </a:lnTo>
                    <a:lnTo>
                      <a:pt x="667" y="702"/>
                    </a:lnTo>
                    <a:lnTo>
                      <a:pt x="666" y="702"/>
                    </a:lnTo>
                    <a:lnTo>
                      <a:pt x="664" y="702"/>
                    </a:lnTo>
                    <a:lnTo>
                      <a:pt x="662" y="702"/>
                    </a:lnTo>
                    <a:lnTo>
                      <a:pt x="662" y="701"/>
                    </a:lnTo>
                    <a:lnTo>
                      <a:pt x="661" y="701"/>
                    </a:lnTo>
                    <a:lnTo>
                      <a:pt x="661" y="699"/>
                    </a:lnTo>
                    <a:lnTo>
                      <a:pt x="661" y="697"/>
                    </a:lnTo>
                    <a:lnTo>
                      <a:pt x="662" y="697"/>
                    </a:lnTo>
                    <a:lnTo>
                      <a:pt x="662" y="696"/>
                    </a:lnTo>
                    <a:lnTo>
                      <a:pt x="662" y="694"/>
                    </a:lnTo>
                    <a:lnTo>
                      <a:pt x="664" y="694"/>
                    </a:lnTo>
                    <a:lnTo>
                      <a:pt x="664" y="692"/>
                    </a:lnTo>
                    <a:lnTo>
                      <a:pt x="666" y="692"/>
                    </a:lnTo>
                    <a:lnTo>
                      <a:pt x="667" y="692"/>
                    </a:lnTo>
                    <a:lnTo>
                      <a:pt x="669" y="692"/>
                    </a:lnTo>
                    <a:lnTo>
                      <a:pt x="671" y="691"/>
                    </a:lnTo>
                    <a:lnTo>
                      <a:pt x="672" y="691"/>
                    </a:lnTo>
                    <a:lnTo>
                      <a:pt x="672" y="689"/>
                    </a:lnTo>
                    <a:lnTo>
                      <a:pt x="674" y="689"/>
                    </a:lnTo>
                    <a:lnTo>
                      <a:pt x="676" y="689"/>
                    </a:lnTo>
                    <a:lnTo>
                      <a:pt x="676" y="687"/>
                    </a:lnTo>
                    <a:lnTo>
                      <a:pt x="676" y="686"/>
                    </a:lnTo>
                    <a:lnTo>
                      <a:pt x="677" y="686"/>
                    </a:lnTo>
                    <a:lnTo>
                      <a:pt x="677" y="684"/>
                    </a:lnTo>
                    <a:lnTo>
                      <a:pt x="677" y="682"/>
                    </a:lnTo>
                    <a:lnTo>
                      <a:pt x="679" y="682"/>
                    </a:lnTo>
                    <a:lnTo>
                      <a:pt x="681" y="682"/>
                    </a:lnTo>
                    <a:lnTo>
                      <a:pt x="682" y="682"/>
                    </a:lnTo>
                    <a:lnTo>
                      <a:pt x="682" y="681"/>
                    </a:lnTo>
                    <a:lnTo>
                      <a:pt x="684" y="681"/>
                    </a:lnTo>
                    <a:lnTo>
                      <a:pt x="686" y="681"/>
                    </a:lnTo>
                    <a:lnTo>
                      <a:pt x="686" y="679"/>
                    </a:lnTo>
                    <a:lnTo>
                      <a:pt x="686" y="677"/>
                    </a:lnTo>
                    <a:lnTo>
                      <a:pt x="686" y="676"/>
                    </a:lnTo>
                    <a:lnTo>
                      <a:pt x="686" y="674"/>
                    </a:lnTo>
                    <a:lnTo>
                      <a:pt x="687" y="674"/>
                    </a:lnTo>
                    <a:lnTo>
                      <a:pt x="687" y="672"/>
                    </a:lnTo>
                    <a:lnTo>
                      <a:pt x="687" y="671"/>
                    </a:lnTo>
                    <a:lnTo>
                      <a:pt x="687" y="669"/>
                    </a:lnTo>
                    <a:lnTo>
                      <a:pt x="687" y="667"/>
                    </a:lnTo>
                    <a:lnTo>
                      <a:pt x="687" y="666"/>
                    </a:lnTo>
                    <a:lnTo>
                      <a:pt x="687" y="664"/>
                    </a:lnTo>
                    <a:lnTo>
                      <a:pt x="687" y="662"/>
                    </a:lnTo>
                    <a:lnTo>
                      <a:pt x="689" y="662"/>
                    </a:lnTo>
                    <a:lnTo>
                      <a:pt x="689" y="661"/>
                    </a:lnTo>
                    <a:lnTo>
                      <a:pt x="689" y="659"/>
                    </a:lnTo>
                    <a:lnTo>
                      <a:pt x="691" y="659"/>
                    </a:lnTo>
                    <a:lnTo>
                      <a:pt x="691" y="658"/>
                    </a:lnTo>
                    <a:lnTo>
                      <a:pt x="691" y="656"/>
                    </a:lnTo>
                    <a:lnTo>
                      <a:pt x="691" y="654"/>
                    </a:lnTo>
                    <a:lnTo>
                      <a:pt x="691" y="653"/>
                    </a:lnTo>
                    <a:lnTo>
                      <a:pt x="691" y="651"/>
                    </a:lnTo>
                    <a:lnTo>
                      <a:pt x="689" y="651"/>
                    </a:lnTo>
                    <a:lnTo>
                      <a:pt x="689" y="649"/>
                    </a:lnTo>
                    <a:lnTo>
                      <a:pt x="689" y="648"/>
                    </a:lnTo>
                    <a:lnTo>
                      <a:pt x="689" y="646"/>
                    </a:lnTo>
                    <a:lnTo>
                      <a:pt x="687" y="644"/>
                    </a:lnTo>
                    <a:lnTo>
                      <a:pt x="687" y="643"/>
                    </a:lnTo>
                    <a:lnTo>
                      <a:pt x="689" y="643"/>
                    </a:lnTo>
                    <a:lnTo>
                      <a:pt x="689" y="641"/>
                    </a:lnTo>
                    <a:lnTo>
                      <a:pt x="689" y="639"/>
                    </a:lnTo>
                    <a:lnTo>
                      <a:pt x="687" y="639"/>
                    </a:lnTo>
                    <a:lnTo>
                      <a:pt x="689" y="639"/>
                    </a:lnTo>
                    <a:lnTo>
                      <a:pt x="689" y="638"/>
                    </a:lnTo>
                    <a:lnTo>
                      <a:pt x="691" y="638"/>
                    </a:lnTo>
                    <a:lnTo>
                      <a:pt x="691" y="639"/>
                    </a:lnTo>
                    <a:lnTo>
                      <a:pt x="691" y="641"/>
                    </a:lnTo>
                    <a:lnTo>
                      <a:pt x="691" y="643"/>
                    </a:lnTo>
                    <a:lnTo>
                      <a:pt x="689" y="643"/>
                    </a:lnTo>
                    <a:lnTo>
                      <a:pt x="689" y="644"/>
                    </a:lnTo>
                    <a:lnTo>
                      <a:pt x="689" y="643"/>
                    </a:lnTo>
                    <a:lnTo>
                      <a:pt x="691" y="643"/>
                    </a:lnTo>
                    <a:lnTo>
                      <a:pt x="691" y="641"/>
                    </a:lnTo>
                    <a:lnTo>
                      <a:pt x="692" y="641"/>
                    </a:lnTo>
                    <a:lnTo>
                      <a:pt x="692" y="643"/>
                    </a:lnTo>
                    <a:lnTo>
                      <a:pt x="692" y="641"/>
                    </a:lnTo>
                    <a:lnTo>
                      <a:pt x="694" y="641"/>
                    </a:lnTo>
                    <a:lnTo>
                      <a:pt x="694" y="643"/>
                    </a:lnTo>
                    <a:lnTo>
                      <a:pt x="694" y="641"/>
                    </a:lnTo>
                    <a:lnTo>
                      <a:pt x="692" y="641"/>
                    </a:lnTo>
                    <a:lnTo>
                      <a:pt x="694" y="641"/>
                    </a:lnTo>
                    <a:lnTo>
                      <a:pt x="694" y="639"/>
                    </a:lnTo>
                    <a:lnTo>
                      <a:pt x="692" y="639"/>
                    </a:lnTo>
                    <a:lnTo>
                      <a:pt x="692" y="638"/>
                    </a:lnTo>
                    <a:lnTo>
                      <a:pt x="692" y="636"/>
                    </a:lnTo>
                    <a:lnTo>
                      <a:pt x="691" y="636"/>
                    </a:lnTo>
                    <a:lnTo>
                      <a:pt x="692" y="636"/>
                    </a:lnTo>
                    <a:lnTo>
                      <a:pt x="691" y="636"/>
                    </a:lnTo>
                    <a:lnTo>
                      <a:pt x="691" y="634"/>
                    </a:lnTo>
                    <a:lnTo>
                      <a:pt x="689" y="634"/>
                    </a:lnTo>
                    <a:lnTo>
                      <a:pt x="689" y="633"/>
                    </a:lnTo>
                    <a:lnTo>
                      <a:pt x="687" y="633"/>
                    </a:lnTo>
                    <a:lnTo>
                      <a:pt x="686" y="633"/>
                    </a:lnTo>
                    <a:lnTo>
                      <a:pt x="686" y="631"/>
                    </a:lnTo>
                    <a:lnTo>
                      <a:pt x="684" y="631"/>
                    </a:lnTo>
                    <a:lnTo>
                      <a:pt x="684" y="629"/>
                    </a:lnTo>
                    <a:lnTo>
                      <a:pt x="686" y="629"/>
                    </a:lnTo>
                    <a:lnTo>
                      <a:pt x="686" y="628"/>
                    </a:lnTo>
                    <a:lnTo>
                      <a:pt x="684" y="628"/>
                    </a:lnTo>
                    <a:lnTo>
                      <a:pt x="684" y="626"/>
                    </a:lnTo>
                    <a:lnTo>
                      <a:pt x="682" y="626"/>
                    </a:lnTo>
                    <a:lnTo>
                      <a:pt x="682" y="624"/>
                    </a:lnTo>
                    <a:lnTo>
                      <a:pt x="681" y="624"/>
                    </a:lnTo>
                    <a:lnTo>
                      <a:pt x="679" y="624"/>
                    </a:lnTo>
                    <a:lnTo>
                      <a:pt x="681" y="624"/>
                    </a:lnTo>
                    <a:lnTo>
                      <a:pt x="679" y="624"/>
                    </a:lnTo>
                    <a:lnTo>
                      <a:pt x="679" y="623"/>
                    </a:lnTo>
                    <a:lnTo>
                      <a:pt x="679" y="621"/>
                    </a:lnTo>
                    <a:lnTo>
                      <a:pt x="677" y="621"/>
                    </a:lnTo>
                    <a:lnTo>
                      <a:pt x="679" y="621"/>
                    </a:lnTo>
                    <a:lnTo>
                      <a:pt x="677" y="621"/>
                    </a:lnTo>
                    <a:lnTo>
                      <a:pt x="677" y="619"/>
                    </a:lnTo>
                    <a:lnTo>
                      <a:pt x="676" y="619"/>
                    </a:lnTo>
                    <a:lnTo>
                      <a:pt x="676" y="618"/>
                    </a:lnTo>
                    <a:lnTo>
                      <a:pt x="674" y="618"/>
                    </a:lnTo>
                    <a:lnTo>
                      <a:pt x="672" y="618"/>
                    </a:lnTo>
                    <a:lnTo>
                      <a:pt x="672" y="616"/>
                    </a:lnTo>
                    <a:lnTo>
                      <a:pt x="672" y="614"/>
                    </a:lnTo>
                    <a:lnTo>
                      <a:pt x="672" y="613"/>
                    </a:lnTo>
                    <a:lnTo>
                      <a:pt x="671" y="613"/>
                    </a:lnTo>
                    <a:lnTo>
                      <a:pt x="671" y="611"/>
                    </a:lnTo>
                    <a:lnTo>
                      <a:pt x="671" y="609"/>
                    </a:lnTo>
                    <a:lnTo>
                      <a:pt x="669" y="609"/>
                    </a:lnTo>
                    <a:lnTo>
                      <a:pt x="669" y="608"/>
                    </a:lnTo>
                    <a:lnTo>
                      <a:pt x="671" y="608"/>
                    </a:lnTo>
                    <a:lnTo>
                      <a:pt x="671" y="606"/>
                    </a:lnTo>
                    <a:lnTo>
                      <a:pt x="669" y="606"/>
                    </a:lnTo>
                    <a:lnTo>
                      <a:pt x="669" y="604"/>
                    </a:lnTo>
                    <a:lnTo>
                      <a:pt x="669" y="603"/>
                    </a:lnTo>
                    <a:lnTo>
                      <a:pt x="667" y="603"/>
                    </a:lnTo>
                    <a:lnTo>
                      <a:pt x="667" y="601"/>
                    </a:lnTo>
                    <a:lnTo>
                      <a:pt x="666" y="601"/>
                    </a:lnTo>
                    <a:lnTo>
                      <a:pt x="664" y="601"/>
                    </a:lnTo>
                    <a:lnTo>
                      <a:pt x="666" y="601"/>
                    </a:lnTo>
                    <a:lnTo>
                      <a:pt x="666" y="599"/>
                    </a:lnTo>
                    <a:lnTo>
                      <a:pt x="666" y="598"/>
                    </a:lnTo>
                    <a:lnTo>
                      <a:pt x="664" y="598"/>
                    </a:lnTo>
                    <a:lnTo>
                      <a:pt x="666" y="598"/>
                    </a:lnTo>
                    <a:lnTo>
                      <a:pt x="664" y="598"/>
                    </a:lnTo>
                    <a:lnTo>
                      <a:pt x="664" y="596"/>
                    </a:lnTo>
                    <a:lnTo>
                      <a:pt x="662" y="596"/>
                    </a:lnTo>
                    <a:lnTo>
                      <a:pt x="662" y="594"/>
                    </a:lnTo>
                    <a:lnTo>
                      <a:pt x="662" y="593"/>
                    </a:lnTo>
                    <a:lnTo>
                      <a:pt x="661" y="593"/>
                    </a:lnTo>
                    <a:lnTo>
                      <a:pt x="661" y="591"/>
                    </a:lnTo>
                    <a:lnTo>
                      <a:pt x="659" y="591"/>
                    </a:lnTo>
                    <a:lnTo>
                      <a:pt x="659" y="593"/>
                    </a:lnTo>
                    <a:lnTo>
                      <a:pt x="657" y="593"/>
                    </a:lnTo>
                    <a:lnTo>
                      <a:pt x="657" y="594"/>
                    </a:lnTo>
                    <a:lnTo>
                      <a:pt x="656" y="594"/>
                    </a:lnTo>
                    <a:lnTo>
                      <a:pt x="656" y="596"/>
                    </a:lnTo>
                    <a:lnTo>
                      <a:pt x="656" y="598"/>
                    </a:lnTo>
                    <a:lnTo>
                      <a:pt x="654" y="598"/>
                    </a:lnTo>
                    <a:lnTo>
                      <a:pt x="654" y="599"/>
                    </a:lnTo>
                    <a:lnTo>
                      <a:pt x="654" y="601"/>
                    </a:lnTo>
                    <a:lnTo>
                      <a:pt x="654" y="603"/>
                    </a:lnTo>
                    <a:lnTo>
                      <a:pt x="654" y="604"/>
                    </a:lnTo>
                    <a:lnTo>
                      <a:pt x="654" y="606"/>
                    </a:lnTo>
                    <a:lnTo>
                      <a:pt x="654" y="608"/>
                    </a:lnTo>
                    <a:lnTo>
                      <a:pt x="652" y="608"/>
                    </a:lnTo>
                    <a:lnTo>
                      <a:pt x="652" y="609"/>
                    </a:lnTo>
                    <a:lnTo>
                      <a:pt x="651" y="609"/>
                    </a:lnTo>
                    <a:lnTo>
                      <a:pt x="651" y="611"/>
                    </a:lnTo>
                    <a:lnTo>
                      <a:pt x="649" y="611"/>
                    </a:lnTo>
                    <a:lnTo>
                      <a:pt x="649" y="613"/>
                    </a:lnTo>
                    <a:lnTo>
                      <a:pt x="647" y="613"/>
                    </a:lnTo>
                    <a:lnTo>
                      <a:pt x="647" y="614"/>
                    </a:lnTo>
                    <a:lnTo>
                      <a:pt x="647" y="616"/>
                    </a:lnTo>
                    <a:lnTo>
                      <a:pt x="646" y="616"/>
                    </a:lnTo>
                    <a:lnTo>
                      <a:pt x="646" y="618"/>
                    </a:lnTo>
                    <a:lnTo>
                      <a:pt x="646" y="619"/>
                    </a:lnTo>
                    <a:lnTo>
                      <a:pt x="646" y="621"/>
                    </a:lnTo>
                    <a:lnTo>
                      <a:pt x="644" y="623"/>
                    </a:lnTo>
                    <a:lnTo>
                      <a:pt x="644" y="624"/>
                    </a:lnTo>
                    <a:lnTo>
                      <a:pt x="644" y="626"/>
                    </a:lnTo>
                    <a:lnTo>
                      <a:pt x="646" y="626"/>
                    </a:lnTo>
                    <a:lnTo>
                      <a:pt x="646" y="628"/>
                    </a:lnTo>
                    <a:lnTo>
                      <a:pt x="646" y="629"/>
                    </a:lnTo>
                    <a:lnTo>
                      <a:pt x="644" y="629"/>
                    </a:lnTo>
                    <a:lnTo>
                      <a:pt x="644" y="631"/>
                    </a:lnTo>
                    <a:lnTo>
                      <a:pt x="644" y="633"/>
                    </a:lnTo>
                    <a:lnTo>
                      <a:pt x="644" y="634"/>
                    </a:lnTo>
                    <a:lnTo>
                      <a:pt x="644" y="636"/>
                    </a:lnTo>
                    <a:lnTo>
                      <a:pt x="644" y="638"/>
                    </a:lnTo>
                    <a:lnTo>
                      <a:pt x="642" y="638"/>
                    </a:lnTo>
                    <a:lnTo>
                      <a:pt x="642" y="639"/>
                    </a:lnTo>
                    <a:lnTo>
                      <a:pt x="644" y="639"/>
                    </a:lnTo>
                    <a:lnTo>
                      <a:pt x="642" y="639"/>
                    </a:lnTo>
                    <a:lnTo>
                      <a:pt x="642" y="641"/>
                    </a:lnTo>
                    <a:lnTo>
                      <a:pt x="641" y="641"/>
                    </a:lnTo>
                    <a:lnTo>
                      <a:pt x="641" y="643"/>
                    </a:lnTo>
                    <a:lnTo>
                      <a:pt x="639" y="644"/>
                    </a:lnTo>
                    <a:lnTo>
                      <a:pt x="639" y="646"/>
                    </a:lnTo>
                    <a:lnTo>
                      <a:pt x="639" y="648"/>
                    </a:lnTo>
                    <a:lnTo>
                      <a:pt x="639" y="649"/>
                    </a:lnTo>
                    <a:lnTo>
                      <a:pt x="637" y="649"/>
                    </a:lnTo>
                    <a:lnTo>
                      <a:pt x="637" y="651"/>
                    </a:lnTo>
                    <a:lnTo>
                      <a:pt x="637" y="653"/>
                    </a:lnTo>
                    <a:lnTo>
                      <a:pt x="636" y="653"/>
                    </a:lnTo>
                    <a:lnTo>
                      <a:pt x="636" y="654"/>
                    </a:lnTo>
                    <a:lnTo>
                      <a:pt x="636" y="656"/>
                    </a:lnTo>
                    <a:lnTo>
                      <a:pt x="636" y="658"/>
                    </a:lnTo>
                    <a:lnTo>
                      <a:pt x="634" y="658"/>
                    </a:lnTo>
                    <a:lnTo>
                      <a:pt x="634" y="659"/>
                    </a:lnTo>
                    <a:lnTo>
                      <a:pt x="632" y="659"/>
                    </a:lnTo>
                    <a:lnTo>
                      <a:pt x="634" y="659"/>
                    </a:lnTo>
                    <a:lnTo>
                      <a:pt x="634" y="661"/>
                    </a:lnTo>
                    <a:lnTo>
                      <a:pt x="636" y="661"/>
                    </a:lnTo>
                    <a:lnTo>
                      <a:pt x="634" y="661"/>
                    </a:lnTo>
                    <a:lnTo>
                      <a:pt x="634" y="662"/>
                    </a:lnTo>
                    <a:lnTo>
                      <a:pt x="636" y="662"/>
                    </a:lnTo>
                    <a:lnTo>
                      <a:pt x="634" y="664"/>
                    </a:lnTo>
                    <a:lnTo>
                      <a:pt x="632" y="664"/>
                    </a:lnTo>
                    <a:lnTo>
                      <a:pt x="631" y="664"/>
                    </a:lnTo>
                    <a:lnTo>
                      <a:pt x="631" y="666"/>
                    </a:lnTo>
                    <a:lnTo>
                      <a:pt x="631" y="667"/>
                    </a:lnTo>
                    <a:lnTo>
                      <a:pt x="629" y="667"/>
                    </a:lnTo>
                    <a:lnTo>
                      <a:pt x="627" y="667"/>
                    </a:lnTo>
                    <a:lnTo>
                      <a:pt x="626" y="667"/>
                    </a:lnTo>
                    <a:lnTo>
                      <a:pt x="626" y="666"/>
                    </a:lnTo>
                    <a:lnTo>
                      <a:pt x="624" y="666"/>
                    </a:lnTo>
                    <a:lnTo>
                      <a:pt x="624" y="664"/>
                    </a:lnTo>
                    <a:lnTo>
                      <a:pt x="622" y="664"/>
                    </a:lnTo>
                    <a:lnTo>
                      <a:pt x="621" y="664"/>
                    </a:lnTo>
                    <a:lnTo>
                      <a:pt x="621" y="662"/>
                    </a:lnTo>
                    <a:lnTo>
                      <a:pt x="619" y="662"/>
                    </a:lnTo>
                    <a:lnTo>
                      <a:pt x="617" y="662"/>
                    </a:lnTo>
                    <a:lnTo>
                      <a:pt x="616" y="662"/>
                    </a:lnTo>
                    <a:lnTo>
                      <a:pt x="614" y="662"/>
                    </a:lnTo>
                    <a:lnTo>
                      <a:pt x="613" y="662"/>
                    </a:lnTo>
                    <a:lnTo>
                      <a:pt x="611" y="662"/>
                    </a:lnTo>
                    <a:lnTo>
                      <a:pt x="609" y="662"/>
                    </a:lnTo>
                    <a:lnTo>
                      <a:pt x="608" y="662"/>
                    </a:lnTo>
                    <a:lnTo>
                      <a:pt x="608" y="664"/>
                    </a:lnTo>
                    <a:lnTo>
                      <a:pt x="606" y="664"/>
                    </a:lnTo>
                    <a:lnTo>
                      <a:pt x="606" y="666"/>
                    </a:lnTo>
                    <a:lnTo>
                      <a:pt x="604" y="666"/>
                    </a:lnTo>
                    <a:lnTo>
                      <a:pt x="606" y="667"/>
                    </a:lnTo>
                    <a:lnTo>
                      <a:pt x="606" y="666"/>
                    </a:lnTo>
                    <a:lnTo>
                      <a:pt x="606" y="667"/>
                    </a:lnTo>
                    <a:lnTo>
                      <a:pt x="604" y="667"/>
                    </a:lnTo>
                    <a:lnTo>
                      <a:pt x="603" y="667"/>
                    </a:lnTo>
                    <a:lnTo>
                      <a:pt x="601" y="667"/>
                    </a:lnTo>
                    <a:lnTo>
                      <a:pt x="601" y="666"/>
                    </a:lnTo>
                    <a:lnTo>
                      <a:pt x="599" y="666"/>
                    </a:lnTo>
                    <a:lnTo>
                      <a:pt x="598" y="666"/>
                    </a:lnTo>
                    <a:lnTo>
                      <a:pt x="598" y="667"/>
                    </a:lnTo>
                    <a:lnTo>
                      <a:pt x="596" y="667"/>
                    </a:lnTo>
                    <a:lnTo>
                      <a:pt x="596" y="669"/>
                    </a:lnTo>
                    <a:lnTo>
                      <a:pt x="594" y="669"/>
                    </a:lnTo>
                    <a:lnTo>
                      <a:pt x="594" y="671"/>
                    </a:lnTo>
                    <a:lnTo>
                      <a:pt x="593" y="671"/>
                    </a:lnTo>
                    <a:lnTo>
                      <a:pt x="593" y="672"/>
                    </a:lnTo>
                    <a:lnTo>
                      <a:pt x="591" y="672"/>
                    </a:lnTo>
                    <a:lnTo>
                      <a:pt x="589" y="672"/>
                    </a:lnTo>
                    <a:lnTo>
                      <a:pt x="588" y="672"/>
                    </a:lnTo>
                    <a:lnTo>
                      <a:pt x="588" y="671"/>
                    </a:lnTo>
                    <a:lnTo>
                      <a:pt x="586" y="671"/>
                    </a:lnTo>
                    <a:lnTo>
                      <a:pt x="584" y="671"/>
                    </a:lnTo>
                    <a:lnTo>
                      <a:pt x="583" y="671"/>
                    </a:lnTo>
                    <a:lnTo>
                      <a:pt x="581" y="671"/>
                    </a:lnTo>
                    <a:lnTo>
                      <a:pt x="579" y="671"/>
                    </a:lnTo>
                    <a:lnTo>
                      <a:pt x="579" y="672"/>
                    </a:lnTo>
                    <a:lnTo>
                      <a:pt x="578" y="672"/>
                    </a:lnTo>
                    <a:lnTo>
                      <a:pt x="578" y="674"/>
                    </a:lnTo>
                    <a:lnTo>
                      <a:pt x="576" y="674"/>
                    </a:lnTo>
                    <a:lnTo>
                      <a:pt x="576" y="676"/>
                    </a:lnTo>
                    <a:lnTo>
                      <a:pt x="574" y="676"/>
                    </a:lnTo>
                    <a:lnTo>
                      <a:pt x="573" y="676"/>
                    </a:lnTo>
                    <a:lnTo>
                      <a:pt x="571" y="676"/>
                    </a:lnTo>
                    <a:lnTo>
                      <a:pt x="573" y="676"/>
                    </a:lnTo>
                    <a:lnTo>
                      <a:pt x="571" y="676"/>
                    </a:lnTo>
                    <a:lnTo>
                      <a:pt x="569" y="676"/>
                    </a:lnTo>
                    <a:lnTo>
                      <a:pt x="571" y="676"/>
                    </a:lnTo>
                    <a:lnTo>
                      <a:pt x="569" y="676"/>
                    </a:lnTo>
                    <a:lnTo>
                      <a:pt x="569" y="674"/>
                    </a:lnTo>
                    <a:lnTo>
                      <a:pt x="568" y="674"/>
                    </a:lnTo>
                    <a:lnTo>
                      <a:pt x="568" y="672"/>
                    </a:lnTo>
                    <a:lnTo>
                      <a:pt x="568" y="671"/>
                    </a:lnTo>
                    <a:lnTo>
                      <a:pt x="568" y="672"/>
                    </a:lnTo>
                    <a:lnTo>
                      <a:pt x="569" y="672"/>
                    </a:lnTo>
                    <a:lnTo>
                      <a:pt x="569" y="671"/>
                    </a:lnTo>
                    <a:lnTo>
                      <a:pt x="569" y="669"/>
                    </a:lnTo>
                    <a:lnTo>
                      <a:pt x="571" y="669"/>
                    </a:lnTo>
                    <a:lnTo>
                      <a:pt x="573" y="669"/>
                    </a:lnTo>
                    <a:lnTo>
                      <a:pt x="573" y="667"/>
                    </a:lnTo>
                    <a:lnTo>
                      <a:pt x="573" y="666"/>
                    </a:lnTo>
                    <a:lnTo>
                      <a:pt x="574" y="666"/>
                    </a:lnTo>
                    <a:lnTo>
                      <a:pt x="574" y="664"/>
                    </a:lnTo>
                    <a:lnTo>
                      <a:pt x="576" y="664"/>
                    </a:lnTo>
                    <a:lnTo>
                      <a:pt x="576" y="666"/>
                    </a:lnTo>
                    <a:lnTo>
                      <a:pt x="576" y="664"/>
                    </a:lnTo>
                    <a:lnTo>
                      <a:pt x="576" y="662"/>
                    </a:lnTo>
                    <a:lnTo>
                      <a:pt x="578" y="662"/>
                    </a:lnTo>
                    <a:lnTo>
                      <a:pt x="578" y="661"/>
                    </a:lnTo>
                    <a:lnTo>
                      <a:pt x="578" y="659"/>
                    </a:lnTo>
                    <a:lnTo>
                      <a:pt x="576" y="659"/>
                    </a:lnTo>
                    <a:lnTo>
                      <a:pt x="576" y="658"/>
                    </a:lnTo>
                    <a:lnTo>
                      <a:pt x="576" y="656"/>
                    </a:lnTo>
                    <a:lnTo>
                      <a:pt x="578" y="656"/>
                    </a:lnTo>
                    <a:lnTo>
                      <a:pt x="578" y="654"/>
                    </a:lnTo>
                    <a:lnTo>
                      <a:pt x="579" y="654"/>
                    </a:lnTo>
                    <a:lnTo>
                      <a:pt x="579" y="653"/>
                    </a:lnTo>
                    <a:lnTo>
                      <a:pt x="578" y="653"/>
                    </a:lnTo>
                    <a:lnTo>
                      <a:pt x="579" y="653"/>
                    </a:lnTo>
                    <a:lnTo>
                      <a:pt x="579" y="651"/>
                    </a:lnTo>
                    <a:lnTo>
                      <a:pt x="579" y="649"/>
                    </a:lnTo>
                    <a:lnTo>
                      <a:pt x="579" y="651"/>
                    </a:lnTo>
                    <a:lnTo>
                      <a:pt x="579" y="649"/>
                    </a:lnTo>
                    <a:lnTo>
                      <a:pt x="581" y="649"/>
                    </a:lnTo>
                    <a:lnTo>
                      <a:pt x="581" y="648"/>
                    </a:lnTo>
                    <a:lnTo>
                      <a:pt x="583" y="648"/>
                    </a:lnTo>
                    <a:lnTo>
                      <a:pt x="584" y="648"/>
                    </a:lnTo>
                    <a:lnTo>
                      <a:pt x="586" y="648"/>
                    </a:lnTo>
                    <a:lnTo>
                      <a:pt x="586" y="649"/>
                    </a:lnTo>
                    <a:lnTo>
                      <a:pt x="588" y="649"/>
                    </a:lnTo>
                    <a:lnTo>
                      <a:pt x="589" y="649"/>
                    </a:lnTo>
                    <a:lnTo>
                      <a:pt x="591" y="649"/>
                    </a:lnTo>
                    <a:lnTo>
                      <a:pt x="593" y="649"/>
                    </a:lnTo>
                    <a:lnTo>
                      <a:pt x="593" y="648"/>
                    </a:lnTo>
                    <a:lnTo>
                      <a:pt x="594" y="648"/>
                    </a:lnTo>
                    <a:lnTo>
                      <a:pt x="596" y="648"/>
                    </a:lnTo>
                    <a:lnTo>
                      <a:pt x="598" y="648"/>
                    </a:lnTo>
                    <a:lnTo>
                      <a:pt x="599" y="648"/>
                    </a:lnTo>
                    <a:lnTo>
                      <a:pt x="601" y="648"/>
                    </a:lnTo>
                    <a:lnTo>
                      <a:pt x="603" y="648"/>
                    </a:lnTo>
                    <a:lnTo>
                      <a:pt x="603" y="649"/>
                    </a:lnTo>
                    <a:lnTo>
                      <a:pt x="604" y="649"/>
                    </a:lnTo>
                    <a:lnTo>
                      <a:pt x="606" y="649"/>
                    </a:lnTo>
                    <a:lnTo>
                      <a:pt x="606" y="651"/>
                    </a:lnTo>
                    <a:lnTo>
                      <a:pt x="608" y="651"/>
                    </a:lnTo>
                    <a:lnTo>
                      <a:pt x="609" y="651"/>
                    </a:lnTo>
                    <a:lnTo>
                      <a:pt x="611" y="651"/>
                    </a:lnTo>
                    <a:lnTo>
                      <a:pt x="611" y="649"/>
                    </a:lnTo>
                    <a:lnTo>
                      <a:pt x="613" y="649"/>
                    </a:lnTo>
                    <a:lnTo>
                      <a:pt x="613" y="648"/>
                    </a:lnTo>
                    <a:lnTo>
                      <a:pt x="614" y="648"/>
                    </a:lnTo>
                    <a:lnTo>
                      <a:pt x="614" y="646"/>
                    </a:lnTo>
                    <a:lnTo>
                      <a:pt x="614" y="644"/>
                    </a:lnTo>
                    <a:lnTo>
                      <a:pt x="614" y="643"/>
                    </a:lnTo>
                    <a:lnTo>
                      <a:pt x="614" y="641"/>
                    </a:lnTo>
                    <a:lnTo>
                      <a:pt x="614" y="639"/>
                    </a:lnTo>
                    <a:lnTo>
                      <a:pt x="614" y="638"/>
                    </a:lnTo>
                    <a:lnTo>
                      <a:pt x="616" y="638"/>
                    </a:lnTo>
                    <a:lnTo>
                      <a:pt x="616" y="636"/>
                    </a:lnTo>
                    <a:lnTo>
                      <a:pt x="616" y="634"/>
                    </a:lnTo>
                    <a:lnTo>
                      <a:pt x="616" y="633"/>
                    </a:lnTo>
                    <a:lnTo>
                      <a:pt x="616" y="631"/>
                    </a:lnTo>
                    <a:lnTo>
                      <a:pt x="617" y="631"/>
                    </a:lnTo>
                    <a:lnTo>
                      <a:pt x="617" y="629"/>
                    </a:lnTo>
                    <a:lnTo>
                      <a:pt x="617" y="628"/>
                    </a:lnTo>
                    <a:lnTo>
                      <a:pt x="617" y="626"/>
                    </a:lnTo>
                    <a:lnTo>
                      <a:pt x="617" y="624"/>
                    </a:lnTo>
                    <a:lnTo>
                      <a:pt x="617" y="623"/>
                    </a:lnTo>
                    <a:lnTo>
                      <a:pt x="616" y="623"/>
                    </a:lnTo>
                    <a:lnTo>
                      <a:pt x="616" y="621"/>
                    </a:lnTo>
                    <a:lnTo>
                      <a:pt x="616" y="619"/>
                    </a:lnTo>
                    <a:lnTo>
                      <a:pt x="614" y="619"/>
                    </a:lnTo>
                    <a:lnTo>
                      <a:pt x="616" y="619"/>
                    </a:lnTo>
                    <a:lnTo>
                      <a:pt x="616" y="618"/>
                    </a:lnTo>
                    <a:lnTo>
                      <a:pt x="616" y="616"/>
                    </a:lnTo>
                    <a:lnTo>
                      <a:pt x="616" y="614"/>
                    </a:lnTo>
                    <a:lnTo>
                      <a:pt x="616" y="613"/>
                    </a:lnTo>
                    <a:lnTo>
                      <a:pt x="614" y="613"/>
                    </a:lnTo>
                    <a:lnTo>
                      <a:pt x="613" y="613"/>
                    </a:lnTo>
                    <a:lnTo>
                      <a:pt x="613" y="614"/>
                    </a:lnTo>
                    <a:lnTo>
                      <a:pt x="613" y="616"/>
                    </a:lnTo>
                    <a:lnTo>
                      <a:pt x="611" y="616"/>
                    </a:lnTo>
                    <a:lnTo>
                      <a:pt x="611" y="614"/>
                    </a:lnTo>
                    <a:lnTo>
                      <a:pt x="613" y="614"/>
                    </a:lnTo>
                    <a:lnTo>
                      <a:pt x="613" y="613"/>
                    </a:lnTo>
                    <a:lnTo>
                      <a:pt x="613" y="611"/>
                    </a:lnTo>
                    <a:lnTo>
                      <a:pt x="614" y="611"/>
                    </a:lnTo>
                    <a:lnTo>
                      <a:pt x="616" y="611"/>
                    </a:lnTo>
                    <a:lnTo>
                      <a:pt x="616" y="609"/>
                    </a:lnTo>
                    <a:lnTo>
                      <a:pt x="616" y="608"/>
                    </a:lnTo>
                    <a:lnTo>
                      <a:pt x="616" y="606"/>
                    </a:lnTo>
                    <a:lnTo>
                      <a:pt x="617" y="606"/>
                    </a:lnTo>
                    <a:lnTo>
                      <a:pt x="617" y="604"/>
                    </a:lnTo>
                    <a:lnTo>
                      <a:pt x="617" y="603"/>
                    </a:lnTo>
                    <a:lnTo>
                      <a:pt x="617" y="601"/>
                    </a:lnTo>
                    <a:lnTo>
                      <a:pt x="617" y="599"/>
                    </a:lnTo>
                    <a:lnTo>
                      <a:pt x="617" y="598"/>
                    </a:lnTo>
                    <a:lnTo>
                      <a:pt x="616" y="598"/>
                    </a:lnTo>
                    <a:lnTo>
                      <a:pt x="616" y="596"/>
                    </a:lnTo>
                    <a:lnTo>
                      <a:pt x="616" y="594"/>
                    </a:lnTo>
                    <a:lnTo>
                      <a:pt x="614" y="594"/>
                    </a:lnTo>
                    <a:lnTo>
                      <a:pt x="614" y="593"/>
                    </a:lnTo>
                    <a:lnTo>
                      <a:pt x="613" y="593"/>
                    </a:lnTo>
                    <a:lnTo>
                      <a:pt x="613" y="591"/>
                    </a:lnTo>
                    <a:lnTo>
                      <a:pt x="614" y="591"/>
                    </a:lnTo>
                    <a:lnTo>
                      <a:pt x="614" y="593"/>
                    </a:lnTo>
                    <a:lnTo>
                      <a:pt x="614" y="591"/>
                    </a:lnTo>
                    <a:lnTo>
                      <a:pt x="614" y="593"/>
                    </a:lnTo>
                    <a:lnTo>
                      <a:pt x="616" y="593"/>
                    </a:lnTo>
                    <a:lnTo>
                      <a:pt x="616" y="591"/>
                    </a:lnTo>
                    <a:lnTo>
                      <a:pt x="617" y="591"/>
                    </a:lnTo>
                    <a:lnTo>
                      <a:pt x="617" y="593"/>
                    </a:lnTo>
                    <a:lnTo>
                      <a:pt x="617" y="591"/>
                    </a:lnTo>
                    <a:lnTo>
                      <a:pt x="619" y="591"/>
                    </a:lnTo>
                    <a:lnTo>
                      <a:pt x="619" y="589"/>
                    </a:lnTo>
                    <a:lnTo>
                      <a:pt x="619" y="588"/>
                    </a:lnTo>
                    <a:lnTo>
                      <a:pt x="621" y="588"/>
                    </a:lnTo>
                    <a:lnTo>
                      <a:pt x="621" y="586"/>
                    </a:lnTo>
                    <a:lnTo>
                      <a:pt x="622" y="586"/>
                    </a:lnTo>
                    <a:lnTo>
                      <a:pt x="622" y="584"/>
                    </a:lnTo>
                    <a:lnTo>
                      <a:pt x="621" y="584"/>
                    </a:lnTo>
                    <a:lnTo>
                      <a:pt x="621" y="583"/>
                    </a:lnTo>
                    <a:lnTo>
                      <a:pt x="619" y="583"/>
                    </a:lnTo>
                    <a:lnTo>
                      <a:pt x="619" y="581"/>
                    </a:lnTo>
                    <a:lnTo>
                      <a:pt x="621" y="581"/>
                    </a:lnTo>
                    <a:lnTo>
                      <a:pt x="621" y="579"/>
                    </a:lnTo>
                    <a:lnTo>
                      <a:pt x="622" y="579"/>
                    </a:lnTo>
                    <a:lnTo>
                      <a:pt x="622" y="578"/>
                    </a:lnTo>
                    <a:lnTo>
                      <a:pt x="624" y="578"/>
                    </a:lnTo>
                    <a:lnTo>
                      <a:pt x="626" y="576"/>
                    </a:lnTo>
                    <a:lnTo>
                      <a:pt x="626" y="575"/>
                    </a:lnTo>
                    <a:lnTo>
                      <a:pt x="624" y="575"/>
                    </a:lnTo>
                    <a:lnTo>
                      <a:pt x="624" y="573"/>
                    </a:lnTo>
                    <a:lnTo>
                      <a:pt x="626" y="573"/>
                    </a:lnTo>
                    <a:lnTo>
                      <a:pt x="626" y="571"/>
                    </a:lnTo>
                    <a:lnTo>
                      <a:pt x="627" y="571"/>
                    </a:lnTo>
                    <a:lnTo>
                      <a:pt x="627" y="570"/>
                    </a:lnTo>
                    <a:lnTo>
                      <a:pt x="629" y="570"/>
                    </a:lnTo>
                    <a:lnTo>
                      <a:pt x="629" y="568"/>
                    </a:lnTo>
                    <a:lnTo>
                      <a:pt x="631" y="568"/>
                    </a:lnTo>
                    <a:lnTo>
                      <a:pt x="631" y="566"/>
                    </a:lnTo>
                    <a:lnTo>
                      <a:pt x="632" y="566"/>
                    </a:lnTo>
                    <a:lnTo>
                      <a:pt x="632" y="565"/>
                    </a:lnTo>
                    <a:lnTo>
                      <a:pt x="634" y="565"/>
                    </a:lnTo>
                    <a:lnTo>
                      <a:pt x="634" y="563"/>
                    </a:lnTo>
                    <a:lnTo>
                      <a:pt x="634" y="561"/>
                    </a:lnTo>
                    <a:lnTo>
                      <a:pt x="636" y="561"/>
                    </a:lnTo>
                    <a:lnTo>
                      <a:pt x="636" y="560"/>
                    </a:lnTo>
                    <a:lnTo>
                      <a:pt x="637" y="560"/>
                    </a:lnTo>
                    <a:lnTo>
                      <a:pt x="639" y="560"/>
                    </a:lnTo>
                    <a:lnTo>
                      <a:pt x="639" y="558"/>
                    </a:lnTo>
                    <a:lnTo>
                      <a:pt x="641" y="558"/>
                    </a:lnTo>
                    <a:lnTo>
                      <a:pt x="641" y="556"/>
                    </a:lnTo>
                    <a:lnTo>
                      <a:pt x="642" y="556"/>
                    </a:lnTo>
                    <a:lnTo>
                      <a:pt x="642" y="555"/>
                    </a:lnTo>
                    <a:lnTo>
                      <a:pt x="644" y="555"/>
                    </a:lnTo>
                    <a:lnTo>
                      <a:pt x="644" y="553"/>
                    </a:lnTo>
                    <a:lnTo>
                      <a:pt x="646" y="553"/>
                    </a:lnTo>
                    <a:lnTo>
                      <a:pt x="646" y="551"/>
                    </a:lnTo>
                    <a:lnTo>
                      <a:pt x="647" y="551"/>
                    </a:lnTo>
                    <a:lnTo>
                      <a:pt x="647" y="553"/>
                    </a:lnTo>
                    <a:lnTo>
                      <a:pt x="647" y="555"/>
                    </a:lnTo>
                    <a:lnTo>
                      <a:pt x="646" y="555"/>
                    </a:lnTo>
                    <a:lnTo>
                      <a:pt x="646" y="553"/>
                    </a:lnTo>
                    <a:lnTo>
                      <a:pt x="647" y="553"/>
                    </a:lnTo>
                    <a:lnTo>
                      <a:pt x="646" y="553"/>
                    </a:lnTo>
                    <a:lnTo>
                      <a:pt x="646" y="555"/>
                    </a:lnTo>
                    <a:lnTo>
                      <a:pt x="647" y="555"/>
                    </a:lnTo>
                    <a:lnTo>
                      <a:pt x="647" y="553"/>
                    </a:lnTo>
                    <a:lnTo>
                      <a:pt x="649" y="553"/>
                    </a:lnTo>
                    <a:lnTo>
                      <a:pt x="649" y="551"/>
                    </a:lnTo>
                    <a:lnTo>
                      <a:pt x="649" y="550"/>
                    </a:lnTo>
                    <a:lnTo>
                      <a:pt x="649" y="551"/>
                    </a:lnTo>
                    <a:lnTo>
                      <a:pt x="651" y="551"/>
                    </a:lnTo>
                    <a:lnTo>
                      <a:pt x="651" y="550"/>
                    </a:lnTo>
                    <a:lnTo>
                      <a:pt x="652" y="550"/>
                    </a:lnTo>
                    <a:lnTo>
                      <a:pt x="651" y="550"/>
                    </a:lnTo>
                    <a:lnTo>
                      <a:pt x="652" y="550"/>
                    </a:lnTo>
                    <a:lnTo>
                      <a:pt x="651" y="550"/>
                    </a:lnTo>
                    <a:lnTo>
                      <a:pt x="651" y="548"/>
                    </a:lnTo>
                    <a:lnTo>
                      <a:pt x="651" y="550"/>
                    </a:lnTo>
                    <a:lnTo>
                      <a:pt x="649" y="550"/>
                    </a:lnTo>
                    <a:lnTo>
                      <a:pt x="649" y="548"/>
                    </a:lnTo>
                    <a:lnTo>
                      <a:pt x="649" y="546"/>
                    </a:lnTo>
                    <a:lnTo>
                      <a:pt x="649" y="545"/>
                    </a:lnTo>
                    <a:lnTo>
                      <a:pt x="647" y="545"/>
                    </a:lnTo>
                    <a:lnTo>
                      <a:pt x="647" y="543"/>
                    </a:lnTo>
                    <a:lnTo>
                      <a:pt x="647" y="541"/>
                    </a:lnTo>
                    <a:lnTo>
                      <a:pt x="646" y="541"/>
                    </a:lnTo>
                    <a:lnTo>
                      <a:pt x="646" y="540"/>
                    </a:lnTo>
                    <a:lnTo>
                      <a:pt x="644" y="540"/>
                    </a:lnTo>
                    <a:lnTo>
                      <a:pt x="644" y="538"/>
                    </a:lnTo>
                    <a:lnTo>
                      <a:pt x="644" y="536"/>
                    </a:lnTo>
                    <a:lnTo>
                      <a:pt x="644" y="535"/>
                    </a:lnTo>
                    <a:lnTo>
                      <a:pt x="644" y="536"/>
                    </a:lnTo>
                    <a:lnTo>
                      <a:pt x="646" y="536"/>
                    </a:lnTo>
                    <a:lnTo>
                      <a:pt x="644" y="535"/>
                    </a:lnTo>
                    <a:lnTo>
                      <a:pt x="646" y="535"/>
                    </a:lnTo>
                    <a:lnTo>
                      <a:pt x="644" y="535"/>
                    </a:lnTo>
                    <a:lnTo>
                      <a:pt x="646" y="535"/>
                    </a:lnTo>
                    <a:lnTo>
                      <a:pt x="644" y="535"/>
                    </a:lnTo>
                    <a:lnTo>
                      <a:pt x="646" y="535"/>
                    </a:lnTo>
                    <a:lnTo>
                      <a:pt x="644" y="535"/>
                    </a:lnTo>
                    <a:lnTo>
                      <a:pt x="644" y="533"/>
                    </a:lnTo>
                    <a:lnTo>
                      <a:pt x="642" y="533"/>
                    </a:lnTo>
                    <a:lnTo>
                      <a:pt x="644" y="533"/>
                    </a:lnTo>
                    <a:lnTo>
                      <a:pt x="642" y="533"/>
                    </a:lnTo>
                    <a:lnTo>
                      <a:pt x="644" y="533"/>
                    </a:lnTo>
                    <a:lnTo>
                      <a:pt x="642" y="533"/>
                    </a:lnTo>
                    <a:lnTo>
                      <a:pt x="642" y="531"/>
                    </a:lnTo>
                    <a:lnTo>
                      <a:pt x="641" y="531"/>
                    </a:lnTo>
                    <a:lnTo>
                      <a:pt x="641" y="530"/>
                    </a:lnTo>
                    <a:lnTo>
                      <a:pt x="639" y="530"/>
                    </a:lnTo>
                    <a:lnTo>
                      <a:pt x="639" y="528"/>
                    </a:lnTo>
                    <a:lnTo>
                      <a:pt x="641" y="528"/>
                    </a:lnTo>
                    <a:lnTo>
                      <a:pt x="641" y="526"/>
                    </a:lnTo>
                    <a:lnTo>
                      <a:pt x="641" y="525"/>
                    </a:lnTo>
                    <a:lnTo>
                      <a:pt x="642" y="525"/>
                    </a:lnTo>
                    <a:lnTo>
                      <a:pt x="642" y="523"/>
                    </a:lnTo>
                    <a:lnTo>
                      <a:pt x="644" y="523"/>
                    </a:lnTo>
                    <a:lnTo>
                      <a:pt x="646" y="523"/>
                    </a:lnTo>
                    <a:lnTo>
                      <a:pt x="646" y="521"/>
                    </a:lnTo>
                    <a:lnTo>
                      <a:pt x="647" y="521"/>
                    </a:lnTo>
                    <a:lnTo>
                      <a:pt x="649" y="521"/>
                    </a:lnTo>
                    <a:lnTo>
                      <a:pt x="651" y="521"/>
                    </a:lnTo>
                    <a:lnTo>
                      <a:pt x="649" y="521"/>
                    </a:lnTo>
                    <a:lnTo>
                      <a:pt x="651" y="521"/>
                    </a:lnTo>
                    <a:lnTo>
                      <a:pt x="651" y="520"/>
                    </a:lnTo>
                    <a:lnTo>
                      <a:pt x="652" y="520"/>
                    </a:lnTo>
                    <a:lnTo>
                      <a:pt x="654" y="520"/>
                    </a:lnTo>
                    <a:lnTo>
                      <a:pt x="654" y="518"/>
                    </a:lnTo>
                    <a:lnTo>
                      <a:pt x="654" y="520"/>
                    </a:lnTo>
                    <a:lnTo>
                      <a:pt x="654" y="521"/>
                    </a:lnTo>
                    <a:lnTo>
                      <a:pt x="654" y="523"/>
                    </a:lnTo>
                    <a:lnTo>
                      <a:pt x="656" y="523"/>
                    </a:lnTo>
                    <a:lnTo>
                      <a:pt x="656" y="521"/>
                    </a:lnTo>
                    <a:lnTo>
                      <a:pt x="656" y="523"/>
                    </a:lnTo>
                    <a:lnTo>
                      <a:pt x="654" y="523"/>
                    </a:lnTo>
                    <a:lnTo>
                      <a:pt x="654" y="521"/>
                    </a:lnTo>
                    <a:lnTo>
                      <a:pt x="654" y="523"/>
                    </a:lnTo>
                    <a:lnTo>
                      <a:pt x="654" y="521"/>
                    </a:lnTo>
                    <a:lnTo>
                      <a:pt x="656" y="521"/>
                    </a:lnTo>
                    <a:lnTo>
                      <a:pt x="656" y="520"/>
                    </a:lnTo>
                    <a:lnTo>
                      <a:pt x="654" y="520"/>
                    </a:lnTo>
                    <a:lnTo>
                      <a:pt x="656" y="520"/>
                    </a:lnTo>
                    <a:lnTo>
                      <a:pt x="657" y="520"/>
                    </a:lnTo>
                    <a:lnTo>
                      <a:pt x="657" y="518"/>
                    </a:lnTo>
                    <a:lnTo>
                      <a:pt x="657" y="516"/>
                    </a:lnTo>
                    <a:lnTo>
                      <a:pt x="656" y="516"/>
                    </a:lnTo>
                    <a:lnTo>
                      <a:pt x="657" y="516"/>
                    </a:lnTo>
                    <a:lnTo>
                      <a:pt x="657" y="515"/>
                    </a:lnTo>
                    <a:lnTo>
                      <a:pt x="656" y="515"/>
                    </a:lnTo>
                    <a:lnTo>
                      <a:pt x="656" y="513"/>
                    </a:lnTo>
                    <a:lnTo>
                      <a:pt x="654" y="511"/>
                    </a:lnTo>
                    <a:lnTo>
                      <a:pt x="652" y="511"/>
                    </a:lnTo>
                    <a:lnTo>
                      <a:pt x="651" y="510"/>
                    </a:lnTo>
                    <a:lnTo>
                      <a:pt x="649" y="510"/>
                    </a:lnTo>
                    <a:lnTo>
                      <a:pt x="651" y="510"/>
                    </a:lnTo>
                    <a:lnTo>
                      <a:pt x="651" y="508"/>
                    </a:lnTo>
                    <a:lnTo>
                      <a:pt x="649" y="508"/>
                    </a:lnTo>
                    <a:lnTo>
                      <a:pt x="649" y="506"/>
                    </a:lnTo>
                    <a:lnTo>
                      <a:pt x="649" y="505"/>
                    </a:lnTo>
                    <a:lnTo>
                      <a:pt x="649" y="503"/>
                    </a:lnTo>
                    <a:lnTo>
                      <a:pt x="649" y="501"/>
                    </a:lnTo>
                    <a:lnTo>
                      <a:pt x="647" y="501"/>
                    </a:lnTo>
                    <a:lnTo>
                      <a:pt x="647" y="500"/>
                    </a:lnTo>
                    <a:lnTo>
                      <a:pt x="647" y="498"/>
                    </a:lnTo>
                    <a:lnTo>
                      <a:pt x="646" y="496"/>
                    </a:lnTo>
                    <a:lnTo>
                      <a:pt x="646" y="495"/>
                    </a:lnTo>
                    <a:lnTo>
                      <a:pt x="644" y="495"/>
                    </a:lnTo>
                    <a:lnTo>
                      <a:pt x="644" y="493"/>
                    </a:lnTo>
                    <a:lnTo>
                      <a:pt x="644" y="491"/>
                    </a:lnTo>
                    <a:lnTo>
                      <a:pt x="646" y="491"/>
                    </a:lnTo>
                    <a:lnTo>
                      <a:pt x="647" y="491"/>
                    </a:lnTo>
                    <a:lnTo>
                      <a:pt x="646" y="491"/>
                    </a:lnTo>
                    <a:lnTo>
                      <a:pt x="647" y="490"/>
                    </a:lnTo>
                    <a:lnTo>
                      <a:pt x="646" y="490"/>
                    </a:lnTo>
                    <a:lnTo>
                      <a:pt x="644" y="490"/>
                    </a:lnTo>
                    <a:lnTo>
                      <a:pt x="644" y="488"/>
                    </a:lnTo>
                    <a:lnTo>
                      <a:pt x="644" y="490"/>
                    </a:lnTo>
                    <a:lnTo>
                      <a:pt x="644" y="488"/>
                    </a:lnTo>
                    <a:lnTo>
                      <a:pt x="642" y="488"/>
                    </a:lnTo>
                    <a:lnTo>
                      <a:pt x="641" y="488"/>
                    </a:lnTo>
                    <a:lnTo>
                      <a:pt x="641" y="487"/>
                    </a:lnTo>
                    <a:lnTo>
                      <a:pt x="641" y="485"/>
                    </a:lnTo>
                    <a:lnTo>
                      <a:pt x="642" y="485"/>
                    </a:lnTo>
                    <a:lnTo>
                      <a:pt x="642" y="483"/>
                    </a:lnTo>
                    <a:lnTo>
                      <a:pt x="641" y="483"/>
                    </a:lnTo>
                    <a:lnTo>
                      <a:pt x="641" y="482"/>
                    </a:lnTo>
                    <a:lnTo>
                      <a:pt x="639" y="482"/>
                    </a:lnTo>
                    <a:lnTo>
                      <a:pt x="639" y="480"/>
                    </a:lnTo>
                    <a:lnTo>
                      <a:pt x="641" y="480"/>
                    </a:lnTo>
                    <a:lnTo>
                      <a:pt x="641" y="478"/>
                    </a:lnTo>
                    <a:lnTo>
                      <a:pt x="641" y="480"/>
                    </a:lnTo>
                    <a:lnTo>
                      <a:pt x="641" y="478"/>
                    </a:lnTo>
                    <a:lnTo>
                      <a:pt x="641" y="477"/>
                    </a:lnTo>
                    <a:lnTo>
                      <a:pt x="639" y="477"/>
                    </a:lnTo>
                    <a:lnTo>
                      <a:pt x="637" y="477"/>
                    </a:lnTo>
                    <a:lnTo>
                      <a:pt x="637" y="475"/>
                    </a:lnTo>
                    <a:lnTo>
                      <a:pt x="636" y="475"/>
                    </a:lnTo>
                    <a:lnTo>
                      <a:pt x="636" y="473"/>
                    </a:lnTo>
                    <a:lnTo>
                      <a:pt x="636" y="472"/>
                    </a:lnTo>
                    <a:lnTo>
                      <a:pt x="636" y="470"/>
                    </a:lnTo>
                    <a:lnTo>
                      <a:pt x="636" y="468"/>
                    </a:lnTo>
                    <a:lnTo>
                      <a:pt x="636" y="470"/>
                    </a:lnTo>
                    <a:lnTo>
                      <a:pt x="636" y="472"/>
                    </a:lnTo>
                    <a:lnTo>
                      <a:pt x="636" y="473"/>
                    </a:lnTo>
                    <a:lnTo>
                      <a:pt x="636" y="475"/>
                    </a:lnTo>
                    <a:lnTo>
                      <a:pt x="636" y="477"/>
                    </a:lnTo>
                    <a:lnTo>
                      <a:pt x="636" y="478"/>
                    </a:lnTo>
                    <a:lnTo>
                      <a:pt x="636" y="480"/>
                    </a:lnTo>
                    <a:lnTo>
                      <a:pt x="636" y="482"/>
                    </a:lnTo>
                    <a:lnTo>
                      <a:pt x="636" y="483"/>
                    </a:lnTo>
                    <a:lnTo>
                      <a:pt x="636" y="485"/>
                    </a:lnTo>
                    <a:lnTo>
                      <a:pt x="636" y="487"/>
                    </a:lnTo>
                    <a:lnTo>
                      <a:pt x="636" y="488"/>
                    </a:lnTo>
                    <a:lnTo>
                      <a:pt x="636" y="490"/>
                    </a:lnTo>
                    <a:lnTo>
                      <a:pt x="636" y="488"/>
                    </a:lnTo>
                    <a:lnTo>
                      <a:pt x="636" y="490"/>
                    </a:lnTo>
                    <a:lnTo>
                      <a:pt x="636" y="488"/>
                    </a:lnTo>
                    <a:lnTo>
                      <a:pt x="637" y="488"/>
                    </a:lnTo>
                    <a:lnTo>
                      <a:pt x="637" y="490"/>
                    </a:lnTo>
                    <a:lnTo>
                      <a:pt x="639" y="490"/>
                    </a:lnTo>
                    <a:lnTo>
                      <a:pt x="639" y="491"/>
                    </a:lnTo>
                    <a:lnTo>
                      <a:pt x="639" y="493"/>
                    </a:lnTo>
                    <a:lnTo>
                      <a:pt x="639" y="495"/>
                    </a:lnTo>
                    <a:lnTo>
                      <a:pt x="639" y="496"/>
                    </a:lnTo>
                    <a:lnTo>
                      <a:pt x="639" y="498"/>
                    </a:lnTo>
                    <a:lnTo>
                      <a:pt x="639" y="500"/>
                    </a:lnTo>
                    <a:lnTo>
                      <a:pt x="637" y="500"/>
                    </a:lnTo>
                    <a:lnTo>
                      <a:pt x="639" y="500"/>
                    </a:lnTo>
                    <a:lnTo>
                      <a:pt x="637" y="500"/>
                    </a:lnTo>
                    <a:lnTo>
                      <a:pt x="639" y="500"/>
                    </a:lnTo>
                    <a:lnTo>
                      <a:pt x="639" y="501"/>
                    </a:lnTo>
                    <a:lnTo>
                      <a:pt x="637" y="501"/>
                    </a:lnTo>
                    <a:lnTo>
                      <a:pt x="637" y="503"/>
                    </a:lnTo>
                    <a:lnTo>
                      <a:pt x="636" y="503"/>
                    </a:lnTo>
                    <a:lnTo>
                      <a:pt x="636" y="505"/>
                    </a:lnTo>
                    <a:lnTo>
                      <a:pt x="636" y="506"/>
                    </a:lnTo>
                    <a:lnTo>
                      <a:pt x="637" y="506"/>
                    </a:lnTo>
                    <a:lnTo>
                      <a:pt x="637" y="508"/>
                    </a:lnTo>
                    <a:lnTo>
                      <a:pt x="637" y="510"/>
                    </a:lnTo>
                    <a:lnTo>
                      <a:pt x="637" y="508"/>
                    </a:lnTo>
                    <a:lnTo>
                      <a:pt x="636" y="508"/>
                    </a:lnTo>
                    <a:lnTo>
                      <a:pt x="636" y="510"/>
                    </a:lnTo>
                    <a:lnTo>
                      <a:pt x="634" y="510"/>
                    </a:lnTo>
                    <a:lnTo>
                      <a:pt x="634" y="508"/>
                    </a:lnTo>
                    <a:lnTo>
                      <a:pt x="632" y="508"/>
                    </a:lnTo>
                    <a:lnTo>
                      <a:pt x="632" y="506"/>
                    </a:lnTo>
                    <a:lnTo>
                      <a:pt x="631" y="506"/>
                    </a:lnTo>
                    <a:lnTo>
                      <a:pt x="629" y="506"/>
                    </a:lnTo>
                    <a:lnTo>
                      <a:pt x="627" y="506"/>
                    </a:lnTo>
                    <a:lnTo>
                      <a:pt x="626" y="506"/>
                    </a:lnTo>
                    <a:lnTo>
                      <a:pt x="626" y="508"/>
                    </a:lnTo>
                    <a:lnTo>
                      <a:pt x="624" y="508"/>
                    </a:lnTo>
                    <a:lnTo>
                      <a:pt x="624" y="510"/>
                    </a:lnTo>
                    <a:lnTo>
                      <a:pt x="624" y="511"/>
                    </a:lnTo>
                    <a:lnTo>
                      <a:pt x="622" y="511"/>
                    </a:lnTo>
                    <a:lnTo>
                      <a:pt x="624" y="511"/>
                    </a:lnTo>
                    <a:lnTo>
                      <a:pt x="624" y="513"/>
                    </a:lnTo>
                    <a:lnTo>
                      <a:pt x="624" y="511"/>
                    </a:lnTo>
                    <a:lnTo>
                      <a:pt x="622" y="511"/>
                    </a:lnTo>
                    <a:lnTo>
                      <a:pt x="622" y="513"/>
                    </a:lnTo>
                    <a:lnTo>
                      <a:pt x="621" y="513"/>
                    </a:lnTo>
                    <a:lnTo>
                      <a:pt x="622" y="513"/>
                    </a:lnTo>
                    <a:lnTo>
                      <a:pt x="621" y="513"/>
                    </a:lnTo>
                    <a:lnTo>
                      <a:pt x="622" y="513"/>
                    </a:lnTo>
                    <a:lnTo>
                      <a:pt x="621" y="513"/>
                    </a:lnTo>
                    <a:lnTo>
                      <a:pt x="622" y="513"/>
                    </a:lnTo>
                    <a:lnTo>
                      <a:pt x="621" y="513"/>
                    </a:lnTo>
                    <a:lnTo>
                      <a:pt x="621" y="515"/>
                    </a:lnTo>
                    <a:lnTo>
                      <a:pt x="619" y="515"/>
                    </a:lnTo>
                    <a:lnTo>
                      <a:pt x="619" y="516"/>
                    </a:lnTo>
                    <a:lnTo>
                      <a:pt x="617" y="516"/>
                    </a:lnTo>
                    <a:lnTo>
                      <a:pt x="617" y="518"/>
                    </a:lnTo>
                    <a:lnTo>
                      <a:pt x="616" y="518"/>
                    </a:lnTo>
                    <a:lnTo>
                      <a:pt x="617" y="518"/>
                    </a:lnTo>
                    <a:lnTo>
                      <a:pt x="616" y="518"/>
                    </a:lnTo>
                    <a:lnTo>
                      <a:pt x="617" y="518"/>
                    </a:lnTo>
                    <a:lnTo>
                      <a:pt x="616" y="518"/>
                    </a:lnTo>
                    <a:lnTo>
                      <a:pt x="614" y="518"/>
                    </a:lnTo>
                    <a:lnTo>
                      <a:pt x="614" y="520"/>
                    </a:lnTo>
                    <a:lnTo>
                      <a:pt x="614" y="518"/>
                    </a:lnTo>
                    <a:lnTo>
                      <a:pt x="614" y="520"/>
                    </a:lnTo>
                    <a:lnTo>
                      <a:pt x="614" y="518"/>
                    </a:lnTo>
                    <a:lnTo>
                      <a:pt x="614" y="520"/>
                    </a:lnTo>
                    <a:lnTo>
                      <a:pt x="613" y="520"/>
                    </a:lnTo>
                    <a:lnTo>
                      <a:pt x="613" y="521"/>
                    </a:lnTo>
                    <a:lnTo>
                      <a:pt x="613" y="523"/>
                    </a:lnTo>
                    <a:lnTo>
                      <a:pt x="613" y="525"/>
                    </a:lnTo>
                    <a:lnTo>
                      <a:pt x="613" y="526"/>
                    </a:lnTo>
                    <a:lnTo>
                      <a:pt x="611" y="526"/>
                    </a:lnTo>
                    <a:lnTo>
                      <a:pt x="611" y="528"/>
                    </a:lnTo>
                    <a:lnTo>
                      <a:pt x="611" y="526"/>
                    </a:lnTo>
                    <a:lnTo>
                      <a:pt x="611" y="528"/>
                    </a:lnTo>
                    <a:lnTo>
                      <a:pt x="611" y="530"/>
                    </a:lnTo>
                    <a:lnTo>
                      <a:pt x="609" y="530"/>
                    </a:lnTo>
                    <a:lnTo>
                      <a:pt x="609" y="531"/>
                    </a:lnTo>
                    <a:lnTo>
                      <a:pt x="609" y="530"/>
                    </a:lnTo>
                    <a:lnTo>
                      <a:pt x="609" y="531"/>
                    </a:lnTo>
                    <a:lnTo>
                      <a:pt x="609" y="530"/>
                    </a:lnTo>
                    <a:lnTo>
                      <a:pt x="609" y="531"/>
                    </a:lnTo>
                    <a:lnTo>
                      <a:pt x="608" y="531"/>
                    </a:lnTo>
                    <a:lnTo>
                      <a:pt x="609" y="531"/>
                    </a:lnTo>
                    <a:lnTo>
                      <a:pt x="608" y="531"/>
                    </a:lnTo>
                    <a:lnTo>
                      <a:pt x="609" y="531"/>
                    </a:lnTo>
                    <a:lnTo>
                      <a:pt x="608" y="531"/>
                    </a:lnTo>
                    <a:lnTo>
                      <a:pt x="608" y="533"/>
                    </a:lnTo>
                    <a:lnTo>
                      <a:pt x="608" y="535"/>
                    </a:lnTo>
                    <a:lnTo>
                      <a:pt x="608" y="536"/>
                    </a:lnTo>
                    <a:lnTo>
                      <a:pt x="609" y="536"/>
                    </a:lnTo>
                    <a:lnTo>
                      <a:pt x="608" y="536"/>
                    </a:lnTo>
                    <a:lnTo>
                      <a:pt x="608" y="538"/>
                    </a:lnTo>
                    <a:lnTo>
                      <a:pt x="608" y="540"/>
                    </a:lnTo>
                    <a:lnTo>
                      <a:pt x="606" y="540"/>
                    </a:lnTo>
                    <a:lnTo>
                      <a:pt x="608" y="540"/>
                    </a:lnTo>
                    <a:lnTo>
                      <a:pt x="606" y="540"/>
                    </a:lnTo>
                    <a:lnTo>
                      <a:pt x="606" y="541"/>
                    </a:lnTo>
                    <a:lnTo>
                      <a:pt x="608" y="541"/>
                    </a:lnTo>
                    <a:lnTo>
                      <a:pt x="606" y="541"/>
                    </a:lnTo>
                    <a:lnTo>
                      <a:pt x="606" y="543"/>
                    </a:lnTo>
                    <a:lnTo>
                      <a:pt x="604" y="543"/>
                    </a:lnTo>
                    <a:lnTo>
                      <a:pt x="603" y="543"/>
                    </a:lnTo>
                    <a:lnTo>
                      <a:pt x="603" y="545"/>
                    </a:lnTo>
                    <a:lnTo>
                      <a:pt x="603" y="546"/>
                    </a:lnTo>
                    <a:lnTo>
                      <a:pt x="601" y="548"/>
                    </a:lnTo>
                    <a:lnTo>
                      <a:pt x="601" y="550"/>
                    </a:lnTo>
                    <a:lnTo>
                      <a:pt x="601" y="551"/>
                    </a:lnTo>
                    <a:lnTo>
                      <a:pt x="599" y="551"/>
                    </a:lnTo>
                    <a:lnTo>
                      <a:pt x="599" y="553"/>
                    </a:lnTo>
                    <a:lnTo>
                      <a:pt x="599" y="551"/>
                    </a:lnTo>
                    <a:lnTo>
                      <a:pt x="599" y="553"/>
                    </a:lnTo>
                    <a:lnTo>
                      <a:pt x="599" y="555"/>
                    </a:lnTo>
                    <a:lnTo>
                      <a:pt x="598" y="555"/>
                    </a:lnTo>
                    <a:lnTo>
                      <a:pt x="598" y="556"/>
                    </a:lnTo>
                    <a:lnTo>
                      <a:pt x="596" y="556"/>
                    </a:lnTo>
                    <a:lnTo>
                      <a:pt x="596" y="558"/>
                    </a:lnTo>
                    <a:lnTo>
                      <a:pt x="594" y="558"/>
                    </a:lnTo>
                    <a:lnTo>
                      <a:pt x="593" y="560"/>
                    </a:lnTo>
                    <a:lnTo>
                      <a:pt x="591" y="560"/>
                    </a:lnTo>
                    <a:lnTo>
                      <a:pt x="589" y="560"/>
                    </a:lnTo>
                    <a:lnTo>
                      <a:pt x="588" y="560"/>
                    </a:lnTo>
                    <a:lnTo>
                      <a:pt x="586" y="560"/>
                    </a:lnTo>
                    <a:lnTo>
                      <a:pt x="584" y="560"/>
                    </a:lnTo>
                    <a:lnTo>
                      <a:pt x="584" y="561"/>
                    </a:lnTo>
                    <a:lnTo>
                      <a:pt x="583" y="561"/>
                    </a:lnTo>
                    <a:lnTo>
                      <a:pt x="581" y="561"/>
                    </a:lnTo>
                    <a:lnTo>
                      <a:pt x="579" y="561"/>
                    </a:lnTo>
                    <a:lnTo>
                      <a:pt x="579" y="563"/>
                    </a:lnTo>
                    <a:lnTo>
                      <a:pt x="578" y="563"/>
                    </a:lnTo>
                    <a:lnTo>
                      <a:pt x="578" y="565"/>
                    </a:lnTo>
                    <a:lnTo>
                      <a:pt x="576" y="565"/>
                    </a:lnTo>
                    <a:lnTo>
                      <a:pt x="574" y="565"/>
                    </a:lnTo>
                    <a:lnTo>
                      <a:pt x="574" y="566"/>
                    </a:lnTo>
                    <a:lnTo>
                      <a:pt x="573" y="566"/>
                    </a:lnTo>
                    <a:lnTo>
                      <a:pt x="571" y="566"/>
                    </a:lnTo>
                    <a:lnTo>
                      <a:pt x="571" y="568"/>
                    </a:lnTo>
                    <a:lnTo>
                      <a:pt x="569" y="568"/>
                    </a:lnTo>
                    <a:lnTo>
                      <a:pt x="568" y="568"/>
                    </a:lnTo>
                    <a:lnTo>
                      <a:pt x="566" y="568"/>
                    </a:lnTo>
                    <a:lnTo>
                      <a:pt x="564" y="568"/>
                    </a:lnTo>
                    <a:lnTo>
                      <a:pt x="564" y="570"/>
                    </a:lnTo>
                    <a:lnTo>
                      <a:pt x="563" y="570"/>
                    </a:lnTo>
                    <a:lnTo>
                      <a:pt x="561" y="570"/>
                    </a:lnTo>
                    <a:lnTo>
                      <a:pt x="561" y="571"/>
                    </a:lnTo>
                    <a:lnTo>
                      <a:pt x="559" y="571"/>
                    </a:lnTo>
                    <a:lnTo>
                      <a:pt x="558" y="571"/>
                    </a:lnTo>
                    <a:lnTo>
                      <a:pt x="558" y="573"/>
                    </a:lnTo>
                    <a:lnTo>
                      <a:pt x="556" y="573"/>
                    </a:lnTo>
                    <a:lnTo>
                      <a:pt x="554" y="573"/>
                    </a:lnTo>
                    <a:lnTo>
                      <a:pt x="554" y="575"/>
                    </a:lnTo>
                    <a:lnTo>
                      <a:pt x="553" y="575"/>
                    </a:lnTo>
                    <a:lnTo>
                      <a:pt x="551" y="575"/>
                    </a:lnTo>
                    <a:lnTo>
                      <a:pt x="551" y="576"/>
                    </a:lnTo>
                    <a:lnTo>
                      <a:pt x="549" y="576"/>
                    </a:lnTo>
                    <a:lnTo>
                      <a:pt x="549" y="578"/>
                    </a:lnTo>
                    <a:lnTo>
                      <a:pt x="548" y="578"/>
                    </a:lnTo>
                    <a:lnTo>
                      <a:pt x="548" y="579"/>
                    </a:lnTo>
                    <a:lnTo>
                      <a:pt x="546" y="579"/>
                    </a:lnTo>
                    <a:lnTo>
                      <a:pt x="546" y="581"/>
                    </a:lnTo>
                    <a:lnTo>
                      <a:pt x="544" y="581"/>
                    </a:lnTo>
                    <a:lnTo>
                      <a:pt x="543" y="581"/>
                    </a:lnTo>
                    <a:lnTo>
                      <a:pt x="543" y="583"/>
                    </a:lnTo>
                    <a:lnTo>
                      <a:pt x="541" y="583"/>
                    </a:lnTo>
                    <a:lnTo>
                      <a:pt x="539" y="583"/>
                    </a:lnTo>
                    <a:lnTo>
                      <a:pt x="538" y="583"/>
                    </a:lnTo>
                    <a:lnTo>
                      <a:pt x="538" y="584"/>
                    </a:lnTo>
                    <a:lnTo>
                      <a:pt x="536" y="584"/>
                    </a:lnTo>
                    <a:lnTo>
                      <a:pt x="536" y="586"/>
                    </a:lnTo>
                    <a:lnTo>
                      <a:pt x="534" y="586"/>
                    </a:lnTo>
                    <a:lnTo>
                      <a:pt x="534" y="588"/>
                    </a:lnTo>
                    <a:lnTo>
                      <a:pt x="533" y="588"/>
                    </a:lnTo>
                    <a:lnTo>
                      <a:pt x="533" y="589"/>
                    </a:lnTo>
                    <a:lnTo>
                      <a:pt x="533" y="591"/>
                    </a:lnTo>
                    <a:lnTo>
                      <a:pt x="534" y="591"/>
                    </a:lnTo>
                    <a:lnTo>
                      <a:pt x="533" y="591"/>
                    </a:lnTo>
                    <a:lnTo>
                      <a:pt x="533" y="593"/>
                    </a:lnTo>
                    <a:lnTo>
                      <a:pt x="531" y="593"/>
                    </a:lnTo>
                    <a:lnTo>
                      <a:pt x="533" y="593"/>
                    </a:lnTo>
                    <a:lnTo>
                      <a:pt x="531" y="593"/>
                    </a:lnTo>
                    <a:lnTo>
                      <a:pt x="531" y="594"/>
                    </a:lnTo>
                    <a:lnTo>
                      <a:pt x="531" y="596"/>
                    </a:lnTo>
                    <a:lnTo>
                      <a:pt x="529" y="596"/>
                    </a:lnTo>
                    <a:lnTo>
                      <a:pt x="529" y="598"/>
                    </a:lnTo>
                    <a:lnTo>
                      <a:pt x="528" y="598"/>
                    </a:lnTo>
                    <a:lnTo>
                      <a:pt x="528" y="599"/>
                    </a:lnTo>
                    <a:lnTo>
                      <a:pt x="528" y="601"/>
                    </a:lnTo>
                    <a:lnTo>
                      <a:pt x="526" y="601"/>
                    </a:lnTo>
                    <a:lnTo>
                      <a:pt x="526" y="603"/>
                    </a:lnTo>
                    <a:lnTo>
                      <a:pt x="525" y="603"/>
                    </a:lnTo>
                    <a:lnTo>
                      <a:pt x="525" y="604"/>
                    </a:lnTo>
                    <a:lnTo>
                      <a:pt x="523" y="604"/>
                    </a:lnTo>
                    <a:lnTo>
                      <a:pt x="523" y="606"/>
                    </a:lnTo>
                    <a:lnTo>
                      <a:pt x="521" y="606"/>
                    </a:lnTo>
                    <a:lnTo>
                      <a:pt x="520" y="606"/>
                    </a:lnTo>
                    <a:lnTo>
                      <a:pt x="518" y="606"/>
                    </a:lnTo>
                    <a:lnTo>
                      <a:pt x="518" y="608"/>
                    </a:lnTo>
                    <a:lnTo>
                      <a:pt x="516" y="608"/>
                    </a:lnTo>
                    <a:lnTo>
                      <a:pt x="516" y="609"/>
                    </a:lnTo>
                    <a:lnTo>
                      <a:pt x="515" y="609"/>
                    </a:lnTo>
                    <a:lnTo>
                      <a:pt x="516" y="609"/>
                    </a:lnTo>
                    <a:lnTo>
                      <a:pt x="516" y="611"/>
                    </a:lnTo>
                    <a:lnTo>
                      <a:pt x="518" y="611"/>
                    </a:lnTo>
                    <a:lnTo>
                      <a:pt x="516" y="611"/>
                    </a:lnTo>
                    <a:lnTo>
                      <a:pt x="516" y="613"/>
                    </a:lnTo>
                    <a:lnTo>
                      <a:pt x="515" y="613"/>
                    </a:lnTo>
                    <a:lnTo>
                      <a:pt x="516" y="613"/>
                    </a:lnTo>
                    <a:lnTo>
                      <a:pt x="516" y="614"/>
                    </a:lnTo>
                    <a:lnTo>
                      <a:pt x="516" y="616"/>
                    </a:lnTo>
                    <a:lnTo>
                      <a:pt x="516" y="618"/>
                    </a:lnTo>
                    <a:lnTo>
                      <a:pt x="516" y="619"/>
                    </a:lnTo>
                    <a:lnTo>
                      <a:pt x="515" y="619"/>
                    </a:lnTo>
                    <a:lnTo>
                      <a:pt x="515" y="621"/>
                    </a:lnTo>
                    <a:lnTo>
                      <a:pt x="515" y="619"/>
                    </a:lnTo>
                    <a:lnTo>
                      <a:pt x="513" y="619"/>
                    </a:lnTo>
                    <a:lnTo>
                      <a:pt x="515" y="618"/>
                    </a:lnTo>
                    <a:lnTo>
                      <a:pt x="513" y="618"/>
                    </a:lnTo>
                    <a:lnTo>
                      <a:pt x="513" y="616"/>
                    </a:lnTo>
                    <a:lnTo>
                      <a:pt x="511" y="616"/>
                    </a:lnTo>
                    <a:lnTo>
                      <a:pt x="511" y="618"/>
                    </a:lnTo>
                    <a:lnTo>
                      <a:pt x="510" y="618"/>
                    </a:lnTo>
                    <a:lnTo>
                      <a:pt x="510" y="619"/>
                    </a:lnTo>
                    <a:lnTo>
                      <a:pt x="508" y="619"/>
                    </a:lnTo>
                    <a:lnTo>
                      <a:pt x="506" y="619"/>
                    </a:lnTo>
                    <a:lnTo>
                      <a:pt x="505" y="619"/>
                    </a:lnTo>
                    <a:lnTo>
                      <a:pt x="503" y="619"/>
                    </a:lnTo>
                    <a:lnTo>
                      <a:pt x="503" y="621"/>
                    </a:lnTo>
                    <a:lnTo>
                      <a:pt x="503" y="623"/>
                    </a:lnTo>
                    <a:lnTo>
                      <a:pt x="501" y="623"/>
                    </a:lnTo>
                    <a:lnTo>
                      <a:pt x="501" y="624"/>
                    </a:lnTo>
                    <a:lnTo>
                      <a:pt x="501" y="626"/>
                    </a:lnTo>
                    <a:lnTo>
                      <a:pt x="503" y="626"/>
                    </a:lnTo>
                    <a:lnTo>
                      <a:pt x="503" y="628"/>
                    </a:lnTo>
                    <a:lnTo>
                      <a:pt x="503" y="629"/>
                    </a:lnTo>
                    <a:lnTo>
                      <a:pt x="503" y="628"/>
                    </a:lnTo>
                    <a:lnTo>
                      <a:pt x="501" y="628"/>
                    </a:lnTo>
                    <a:lnTo>
                      <a:pt x="501" y="626"/>
                    </a:lnTo>
                    <a:lnTo>
                      <a:pt x="500" y="626"/>
                    </a:lnTo>
                    <a:lnTo>
                      <a:pt x="500" y="628"/>
                    </a:lnTo>
                    <a:lnTo>
                      <a:pt x="498" y="628"/>
                    </a:lnTo>
                    <a:lnTo>
                      <a:pt x="498" y="629"/>
                    </a:lnTo>
                    <a:lnTo>
                      <a:pt x="498" y="631"/>
                    </a:lnTo>
                    <a:lnTo>
                      <a:pt x="498" y="633"/>
                    </a:lnTo>
                    <a:lnTo>
                      <a:pt x="498" y="634"/>
                    </a:lnTo>
                    <a:lnTo>
                      <a:pt x="500" y="634"/>
                    </a:lnTo>
                    <a:lnTo>
                      <a:pt x="500" y="636"/>
                    </a:lnTo>
                    <a:lnTo>
                      <a:pt x="498" y="636"/>
                    </a:lnTo>
                    <a:lnTo>
                      <a:pt x="500" y="636"/>
                    </a:lnTo>
                    <a:lnTo>
                      <a:pt x="498" y="636"/>
                    </a:lnTo>
                    <a:lnTo>
                      <a:pt x="500" y="636"/>
                    </a:lnTo>
                    <a:lnTo>
                      <a:pt x="498" y="636"/>
                    </a:lnTo>
                    <a:lnTo>
                      <a:pt x="500" y="636"/>
                    </a:lnTo>
                    <a:lnTo>
                      <a:pt x="500" y="638"/>
                    </a:lnTo>
                    <a:lnTo>
                      <a:pt x="498" y="638"/>
                    </a:lnTo>
                    <a:lnTo>
                      <a:pt x="498" y="636"/>
                    </a:lnTo>
                    <a:lnTo>
                      <a:pt x="496" y="636"/>
                    </a:lnTo>
                    <a:lnTo>
                      <a:pt x="496" y="638"/>
                    </a:lnTo>
                    <a:lnTo>
                      <a:pt x="495" y="638"/>
                    </a:lnTo>
                    <a:lnTo>
                      <a:pt x="495" y="639"/>
                    </a:lnTo>
                    <a:lnTo>
                      <a:pt x="493" y="639"/>
                    </a:lnTo>
                    <a:lnTo>
                      <a:pt x="493" y="641"/>
                    </a:lnTo>
                    <a:lnTo>
                      <a:pt x="495" y="641"/>
                    </a:lnTo>
                    <a:lnTo>
                      <a:pt x="496" y="641"/>
                    </a:lnTo>
                    <a:lnTo>
                      <a:pt x="498" y="641"/>
                    </a:lnTo>
                    <a:lnTo>
                      <a:pt x="500" y="641"/>
                    </a:lnTo>
                    <a:lnTo>
                      <a:pt x="501" y="641"/>
                    </a:lnTo>
                    <a:lnTo>
                      <a:pt x="501" y="639"/>
                    </a:lnTo>
                    <a:lnTo>
                      <a:pt x="503" y="639"/>
                    </a:lnTo>
                    <a:lnTo>
                      <a:pt x="503" y="638"/>
                    </a:lnTo>
                    <a:lnTo>
                      <a:pt x="505" y="638"/>
                    </a:lnTo>
                    <a:lnTo>
                      <a:pt x="505" y="639"/>
                    </a:lnTo>
                    <a:lnTo>
                      <a:pt x="506" y="639"/>
                    </a:lnTo>
                    <a:lnTo>
                      <a:pt x="506" y="638"/>
                    </a:lnTo>
                    <a:lnTo>
                      <a:pt x="508" y="638"/>
                    </a:lnTo>
                    <a:lnTo>
                      <a:pt x="506" y="638"/>
                    </a:lnTo>
                    <a:lnTo>
                      <a:pt x="508" y="638"/>
                    </a:lnTo>
                    <a:lnTo>
                      <a:pt x="508" y="636"/>
                    </a:lnTo>
                    <a:lnTo>
                      <a:pt x="506" y="636"/>
                    </a:lnTo>
                    <a:lnTo>
                      <a:pt x="506" y="634"/>
                    </a:lnTo>
                    <a:lnTo>
                      <a:pt x="508" y="634"/>
                    </a:lnTo>
                    <a:lnTo>
                      <a:pt x="508" y="636"/>
                    </a:lnTo>
                    <a:lnTo>
                      <a:pt x="510" y="636"/>
                    </a:lnTo>
                    <a:lnTo>
                      <a:pt x="510" y="638"/>
                    </a:lnTo>
                    <a:lnTo>
                      <a:pt x="508" y="638"/>
                    </a:lnTo>
                    <a:lnTo>
                      <a:pt x="508" y="639"/>
                    </a:lnTo>
                    <a:lnTo>
                      <a:pt x="510" y="639"/>
                    </a:lnTo>
                    <a:lnTo>
                      <a:pt x="508" y="639"/>
                    </a:lnTo>
                    <a:lnTo>
                      <a:pt x="508" y="641"/>
                    </a:lnTo>
                    <a:lnTo>
                      <a:pt x="508" y="643"/>
                    </a:lnTo>
                    <a:lnTo>
                      <a:pt x="506" y="643"/>
                    </a:lnTo>
                    <a:lnTo>
                      <a:pt x="505" y="643"/>
                    </a:lnTo>
                    <a:lnTo>
                      <a:pt x="505" y="644"/>
                    </a:lnTo>
                    <a:lnTo>
                      <a:pt x="505" y="646"/>
                    </a:lnTo>
                    <a:lnTo>
                      <a:pt x="506" y="646"/>
                    </a:lnTo>
                    <a:lnTo>
                      <a:pt x="506" y="648"/>
                    </a:lnTo>
                    <a:lnTo>
                      <a:pt x="506" y="649"/>
                    </a:lnTo>
                    <a:lnTo>
                      <a:pt x="508" y="649"/>
                    </a:lnTo>
                    <a:lnTo>
                      <a:pt x="506" y="649"/>
                    </a:lnTo>
                    <a:lnTo>
                      <a:pt x="506" y="651"/>
                    </a:lnTo>
                    <a:lnTo>
                      <a:pt x="508" y="651"/>
                    </a:lnTo>
                    <a:lnTo>
                      <a:pt x="506" y="651"/>
                    </a:lnTo>
                    <a:lnTo>
                      <a:pt x="508" y="651"/>
                    </a:lnTo>
                    <a:lnTo>
                      <a:pt x="506" y="651"/>
                    </a:lnTo>
                    <a:lnTo>
                      <a:pt x="506" y="653"/>
                    </a:lnTo>
                    <a:lnTo>
                      <a:pt x="508" y="653"/>
                    </a:lnTo>
                    <a:lnTo>
                      <a:pt x="508" y="651"/>
                    </a:lnTo>
                    <a:lnTo>
                      <a:pt x="508" y="653"/>
                    </a:lnTo>
                    <a:lnTo>
                      <a:pt x="508" y="654"/>
                    </a:lnTo>
                    <a:lnTo>
                      <a:pt x="508" y="653"/>
                    </a:lnTo>
                    <a:lnTo>
                      <a:pt x="506" y="653"/>
                    </a:lnTo>
                    <a:lnTo>
                      <a:pt x="506" y="654"/>
                    </a:lnTo>
                    <a:lnTo>
                      <a:pt x="505" y="654"/>
                    </a:lnTo>
                    <a:lnTo>
                      <a:pt x="505" y="656"/>
                    </a:lnTo>
                    <a:lnTo>
                      <a:pt x="505" y="654"/>
                    </a:lnTo>
                    <a:lnTo>
                      <a:pt x="505" y="656"/>
                    </a:lnTo>
                    <a:lnTo>
                      <a:pt x="505" y="654"/>
                    </a:lnTo>
                    <a:lnTo>
                      <a:pt x="503" y="654"/>
                    </a:lnTo>
                    <a:lnTo>
                      <a:pt x="505" y="654"/>
                    </a:lnTo>
                    <a:lnTo>
                      <a:pt x="503" y="654"/>
                    </a:lnTo>
                    <a:lnTo>
                      <a:pt x="505" y="654"/>
                    </a:lnTo>
                    <a:lnTo>
                      <a:pt x="503" y="654"/>
                    </a:lnTo>
                    <a:lnTo>
                      <a:pt x="505" y="654"/>
                    </a:lnTo>
                    <a:lnTo>
                      <a:pt x="503" y="654"/>
                    </a:lnTo>
                    <a:lnTo>
                      <a:pt x="505" y="654"/>
                    </a:lnTo>
                    <a:lnTo>
                      <a:pt x="505" y="653"/>
                    </a:lnTo>
                    <a:lnTo>
                      <a:pt x="503" y="653"/>
                    </a:lnTo>
                    <a:lnTo>
                      <a:pt x="503" y="651"/>
                    </a:lnTo>
                    <a:lnTo>
                      <a:pt x="501" y="651"/>
                    </a:lnTo>
                    <a:lnTo>
                      <a:pt x="501" y="649"/>
                    </a:lnTo>
                    <a:lnTo>
                      <a:pt x="500" y="649"/>
                    </a:lnTo>
                    <a:lnTo>
                      <a:pt x="498" y="649"/>
                    </a:lnTo>
                    <a:lnTo>
                      <a:pt x="498" y="648"/>
                    </a:lnTo>
                    <a:lnTo>
                      <a:pt x="496" y="648"/>
                    </a:lnTo>
                    <a:lnTo>
                      <a:pt x="498" y="648"/>
                    </a:lnTo>
                    <a:lnTo>
                      <a:pt x="498" y="646"/>
                    </a:lnTo>
                    <a:lnTo>
                      <a:pt x="496" y="646"/>
                    </a:lnTo>
                    <a:lnTo>
                      <a:pt x="495" y="646"/>
                    </a:lnTo>
                    <a:lnTo>
                      <a:pt x="495" y="644"/>
                    </a:lnTo>
                    <a:lnTo>
                      <a:pt x="493" y="644"/>
                    </a:lnTo>
                    <a:lnTo>
                      <a:pt x="491" y="644"/>
                    </a:lnTo>
                    <a:lnTo>
                      <a:pt x="490" y="644"/>
                    </a:lnTo>
                    <a:lnTo>
                      <a:pt x="488" y="644"/>
                    </a:lnTo>
                    <a:lnTo>
                      <a:pt x="486" y="644"/>
                    </a:lnTo>
                    <a:lnTo>
                      <a:pt x="486" y="646"/>
                    </a:lnTo>
                    <a:lnTo>
                      <a:pt x="486" y="648"/>
                    </a:lnTo>
                    <a:lnTo>
                      <a:pt x="485" y="648"/>
                    </a:lnTo>
                    <a:lnTo>
                      <a:pt x="486" y="648"/>
                    </a:lnTo>
                    <a:lnTo>
                      <a:pt x="485" y="648"/>
                    </a:lnTo>
                    <a:lnTo>
                      <a:pt x="485" y="649"/>
                    </a:lnTo>
                    <a:lnTo>
                      <a:pt x="485" y="648"/>
                    </a:lnTo>
                    <a:lnTo>
                      <a:pt x="485" y="649"/>
                    </a:lnTo>
                    <a:lnTo>
                      <a:pt x="485" y="648"/>
                    </a:lnTo>
                    <a:lnTo>
                      <a:pt x="485" y="649"/>
                    </a:lnTo>
                    <a:lnTo>
                      <a:pt x="485" y="651"/>
                    </a:lnTo>
                    <a:lnTo>
                      <a:pt x="483" y="651"/>
                    </a:lnTo>
                    <a:lnTo>
                      <a:pt x="483" y="649"/>
                    </a:lnTo>
                    <a:lnTo>
                      <a:pt x="483" y="651"/>
                    </a:lnTo>
                    <a:lnTo>
                      <a:pt x="481" y="651"/>
                    </a:lnTo>
                    <a:lnTo>
                      <a:pt x="481" y="649"/>
                    </a:lnTo>
                    <a:lnTo>
                      <a:pt x="481" y="651"/>
                    </a:lnTo>
                    <a:lnTo>
                      <a:pt x="480" y="651"/>
                    </a:lnTo>
                    <a:lnTo>
                      <a:pt x="480" y="649"/>
                    </a:lnTo>
                    <a:lnTo>
                      <a:pt x="481" y="649"/>
                    </a:lnTo>
                    <a:lnTo>
                      <a:pt x="480" y="649"/>
                    </a:lnTo>
                    <a:lnTo>
                      <a:pt x="480" y="648"/>
                    </a:lnTo>
                    <a:lnTo>
                      <a:pt x="481" y="648"/>
                    </a:lnTo>
                    <a:lnTo>
                      <a:pt x="480" y="648"/>
                    </a:lnTo>
                    <a:lnTo>
                      <a:pt x="481" y="648"/>
                    </a:lnTo>
                    <a:lnTo>
                      <a:pt x="480" y="648"/>
                    </a:lnTo>
                    <a:lnTo>
                      <a:pt x="480" y="646"/>
                    </a:lnTo>
                    <a:lnTo>
                      <a:pt x="478" y="646"/>
                    </a:lnTo>
                    <a:lnTo>
                      <a:pt x="478" y="644"/>
                    </a:lnTo>
                    <a:lnTo>
                      <a:pt x="476" y="644"/>
                    </a:lnTo>
                    <a:lnTo>
                      <a:pt x="476" y="643"/>
                    </a:lnTo>
                    <a:lnTo>
                      <a:pt x="475" y="643"/>
                    </a:lnTo>
                    <a:lnTo>
                      <a:pt x="475" y="641"/>
                    </a:lnTo>
                    <a:lnTo>
                      <a:pt x="473" y="641"/>
                    </a:lnTo>
                    <a:lnTo>
                      <a:pt x="473" y="639"/>
                    </a:lnTo>
                    <a:lnTo>
                      <a:pt x="471" y="639"/>
                    </a:lnTo>
                    <a:lnTo>
                      <a:pt x="471" y="638"/>
                    </a:lnTo>
                    <a:lnTo>
                      <a:pt x="470" y="638"/>
                    </a:lnTo>
                    <a:lnTo>
                      <a:pt x="470" y="636"/>
                    </a:lnTo>
                    <a:lnTo>
                      <a:pt x="468" y="636"/>
                    </a:lnTo>
                    <a:lnTo>
                      <a:pt x="468" y="634"/>
                    </a:lnTo>
                    <a:lnTo>
                      <a:pt x="466" y="634"/>
                    </a:lnTo>
                    <a:lnTo>
                      <a:pt x="466" y="633"/>
                    </a:lnTo>
                    <a:lnTo>
                      <a:pt x="465" y="633"/>
                    </a:lnTo>
                    <a:lnTo>
                      <a:pt x="463" y="633"/>
                    </a:lnTo>
                    <a:lnTo>
                      <a:pt x="463" y="631"/>
                    </a:lnTo>
                    <a:lnTo>
                      <a:pt x="461" y="631"/>
                    </a:lnTo>
                    <a:lnTo>
                      <a:pt x="460" y="631"/>
                    </a:lnTo>
                    <a:lnTo>
                      <a:pt x="460" y="633"/>
                    </a:lnTo>
                    <a:lnTo>
                      <a:pt x="458" y="633"/>
                    </a:lnTo>
                    <a:lnTo>
                      <a:pt x="458" y="631"/>
                    </a:lnTo>
                    <a:lnTo>
                      <a:pt x="460" y="631"/>
                    </a:lnTo>
                    <a:lnTo>
                      <a:pt x="458" y="631"/>
                    </a:lnTo>
                    <a:lnTo>
                      <a:pt x="460" y="631"/>
                    </a:lnTo>
                    <a:lnTo>
                      <a:pt x="460" y="629"/>
                    </a:lnTo>
                    <a:lnTo>
                      <a:pt x="460" y="628"/>
                    </a:lnTo>
                    <a:lnTo>
                      <a:pt x="460" y="626"/>
                    </a:lnTo>
                    <a:lnTo>
                      <a:pt x="458" y="626"/>
                    </a:lnTo>
                    <a:lnTo>
                      <a:pt x="456" y="626"/>
                    </a:lnTo>
                    <a:lnTo>
                      <a:pt x="456" y="624"/>
                    </a:lnTo>
                    <a:lnTo>
                      <a:pt x="455" y="624"/>
                    </a:lnTo>
                    <a:lnTo>
                      <a:pt x="455" y="623"/>
                    </a:lnTo>
                    <a:lnTo>
                      <a:pt x="453" y="623"/>
                    </a:lnTo>
                    <a:lnTo>
                      <a:pt x="453" y="621"/>
                    </a:lnTo>
                    <a:lnTo>
                      <a:pt x="451" y="621"/>
                    </a:lnTo>
                    <a:lnTo>
                      <a:pt x="450" y="621"/>
                    </a:lnTo>
                    <a:lnTo>
                      <a:pt x="450" y="623"/>
                    </a:lnTo>
                    <a:lnTo>
                      <a:pt x="448" y="623"/>
                    </a:lnTo>
                    <a:lnTo>
                      <a:pt x="446" y="623"/>
                    </a:lnTo>
                    <a:lnTo>
                      <a:pt x="446" y="624"/>
                    </a:lnTo>
                    <a:lnTo>
                      <a:pt x="445" y="624"/>
                    </a:lnTo>
                    <a:lnTo>
                      <a:pt x="443" y="624"/>
                    </a:lnTo>
                    <a:lnTo>
                      <a:pt x="445" y="624"/>
                    </a:lnTo>
                    <a:lnTo>
                      <a:pt x="445" y="623"/>
                    </a:lnTo>
                    <a:lnTo>
                      <a:pt x="445" y="621"/>
                    </a:lnTo>
                    <a:lnTo>
                      <a:pt x="445" y="619"/>
                    </a:lnTo>
                    <a:lnTo>
                      <a:pt x="445" y="618"/>
                    </a:lnTo>
                    <a:lnTo>
                      <a:pt x="446" y="618"/>
                    </a:lnTo>
                    <a:lnTo>
                      <a:pt x="446" y="616"/>
                    </a:lnTo>
                    <a:lnTo>
                      <a:pt x="448" y="616"/>
                    </a:lnTo>
                    <a:lnTo>
                      <a:pt x="448" y="614"/>
                    </a:lnTo>
                    <a:lnTo>
                      <a:pt x="450" y="614"/>
                    </a:lnTo>
                    <a:lnTo>
                      <a:pt x="450" y="613"/>
                    </a:lnTo>
                    <a:lnTo>
                      <a:pt x="450" y="614"/>
                    </a:lnTo>
                    <a:lnTo>
                      <a:pt x="451" y="613"/>
                    </a:lnTo>
                    <a:lnTo>
                      <a:pt x="451" y="614"/>
                    </a:lnTo>
                    <a:lnTo>
                      <a:pt x="450" y="614"/>
                    </a:lnTo>
                    <a:lnTo>
                      <a:pt x="451" y="614"/>
                    </a:lnTo>
                    <a:lnTo>
                      <a:pt x="451" y="616"/>
                    </a:lnTo>
                    <a:lnTo>
                      <a:pt x="450" y="616"/>
                    </a:lnTo>
                    <a:lnTo>
                      <a:pt x="451" y="616"/>
                    </a:lnTo>
                    <a:lnTo>
                      <a:pt x="450" y="618"/>
                    </a:lnTo>
                    <a:lnTo>
                      <a:pt x="451" y="618"/>
                    </a:lnTo>
                    <a:lnTo>
                      <a:pt x="451" y="619"/>
                    </a:lnTo>
                    <a:lnTo>
                      <a:pt x="453" y="619"/>
                    </a:lnTo>
                    <a:lnTo>
                      <a:pt x="455" y="619"/>
                    </a:lnTo>
                    <a:lnTo>
                      <a:pt x="456" y="619"/>
                    </a:lnTo>
                    <a:lnTo>
                      <a:pt x="458" y="619"/>
                    </a:lnTo>
                    <a:lnTo>
                      <a:pt x="460" y="619"/>
                    </a:lnTo>
                    <a:lnTo>
                      <a:pt x="461" y="619"/>
                    </a:lnTo>
                    <a:lnTo>
                      <a:pt x="460" y="619"/>
                    </a:lnTo>
                    <a:lnTo>
                      <a:pt x="458" y="619"/>
                    </a:lnTo>
                    <a:lnTo>
                      <a:pt x="458" y="621"/>
                    </a:lnTo>
                    <a:lnTo>
                      <a:pt x="456" y="621"/>
                    </a:lnTo>
                    <a:lnTo>
                      <a:pt x="458" y="621"/>
                    </a:lnTo>
                    <a:lnTo>
                      <a:pt x="456" y="621"/>
                    </a:lnTo>
                    <a:lnTo>
                      <a:pt x="456" y="623"/>
                    </a:lnTo>
                    <a:lnTo>
                      <a:pt x="458" y="623"/>
                    </a:lnTo>
                    <a:lnTo>
                      <a:pt x="460" y="623"/>
                    </a:lnTo>
                    <a:lnTo>
                      <a:pt x="458" y="623"/>
                    </a:lnTo>
                    <a:lnTo>
                      <a:pt x="460" y="623"/>
                    </a:lnTo>
                    <a:lnTo>
                      <a:pt x="460" y="624"/>
                    </a:lnTo>
                    <a:lnTo>
                      <a:pt x="461" y="624"/>
                    </a:lnTo>
                    <a:lnTo>
                      <a:pt x="461" y="626"/>
                    </a:lnTo>
                    <a:lnTo>
                      <a:pt x="461" y="628"/>
                    </a:lnTo>
                    <a:lnTo>
                      <a:pt x="463" y="628"/>
                    </a:lnTo>
                    <a:lnTo>
                      <a:pt x="465" y="628"/>
                    </a:lnTo>
                    <a:lnTo>
                      <a:pt x="463" y="628"/>
                    </a:lnTo>
                    <a:lnTo>
                      <a:pt x="461" y="628"/>
                    </a:lnTo>
                    <a:lnTo>
                      <a:pt x="463" y="628"/>
                    </a:lnTo>
                    <a:lnTo>
                      <a:pt x="461" y="628"/>
                    </a:lnTo>
                    <a:lnTo>
                      <a:pt x="463" y="628"/>
                    </a:lnTo>
                    <a:lnTo>
                      <a:pt x="461" y="628"/>
                    </a:lnTo>
                    <a:lnTo>
                      <a:pt x="463" y="628"/>
                    </a:lnTo>
                    <a:lnTo>
                      <a:pt x="463" y="629"/>
                    </a:lnTo>
                    <a:lnTo>
                      <a:pt x="461" y="629"/>
                    </a:lnTo>
                    <a:lnTo>
                      <a:pt x="461" y="628"/>
                    </a:lnTo>
                    <a:lnTo>
                      <a:pt x="461" y="629"/>
                    </a:lnTo>
                    <a:lnTo>
                      <a:pt x="463" y="629"/>
                    </a:lnTo>
                    <a:lnTo>
                      <a:pt x="463" y="628"/>
                    </a:lnTo>
                    <a:lnTo>
                      <a:pt x="465" y="628"/>
                    </a:lnTo>
                    <a:lnTo>
                      <a:pt x="466" y="628"/>
                    </a:lnTo>
                    <a:lnTo>
                      <a:pt x="468" y="628"/>
                    </a:lnTo>
                    <a:lnTo>
                      <a:pt x="468" y="626"/>
                    </a:lnTo>
                    <a:lnTo>
                      <a:pt x="470" y="626"/>
                    </a:lnTo>
                    <a:lnTo>
                      <a:pt x="470" y="628"/>
                    </a:lnTo>
                    <a:lnTo>
                      <a:pt x="470" y="626"/>
                    </a:lnTo>
                    <a:lnTo>
                      <a:pt x="471" y="626"/>
                    </a:lnTo>
                    <a:lnTo>
                      <a:pt x="471" y="628"/>
                    </a:lnTo>
                    <a:lnTo>
                      <a:pt x="473" y="628"/>
                    </a:lnTo>
                    <a:lnTo>
                      <a:pt x="473" y="626"/>
                    </a:lnTo>
                    <a:lnTo>
                      <a:pt x="471" y="626"/>
                    </a:lnTo>
                    <a:lnTo>
                      <a:pt x="470" y="626"/>
                    </a:lnTo>
                    <a:lnTo>
                      <a:pt x="470" y="624"/>
                    </a:lnTo>
                    <a:lnTo>
                      <a:pt x="468" y="624"/>
                    </a:lnTo>
                    <a:lnTo>
                      <a:pt x="468" y="626"/>
                    </a:lnTo>
                    <a:lnTo>
                      <a:pt x="470" y="626"/>
                    </a:lnTo>
                    <a:lnTo>
                      <a:pt x="470" y="628"/>
                    </a:lnTo>
                    <a:lnTo>
                      <a:pt x="470" y="626"/>
                    </a:lnTo>
                    <a:lnTo>
                      <a:pt x="468" y="626"/>
                    </a:lnTo>
                    <a:lnTo>
                      <a:pt x="466" y="626"/>
                    </a:lnTo>
                    <a:lnTo>
                      <a:pt x="466" y="624"/>
                    </a:lnTo>
                    <a:lnTo>
                      <a:pt x="468" y="624"/>
                    </a:lnTo>
                    <a:lnTo>
                      <a:pt x="468" y="623"/>
                    </a:lnTo>
                    <a:lnTo>
                      <a:pt x="468" y="621"/>
                    </a:lnTo>
                    <a:lnTo>
                      <a:pt x="466" y="621"/>
                    </a:lnTo>
                    <a:lnTo>
                      <a:pt x="468" y="621"/>
                    </a:lnTo>
                    <a:lnTo>
                      <a:pt x="466" y="621"/>
                    </a:lnTo>
                    <a:lnTo>
                      <a:pt x="465" y="621"/>
                    </a:lnTo>
                    <a:lnTo>
                      <a:pt x="465" y="619"/>
                    </a:lnTo>
                    <a:lnTo>
                      <a:pt x="463" y="619"/>
                    </a:lnTo>
                    <a:lnTo>
                      <a:pt x="463" y="621"/>
                    </a:lnTo>
                    <a:lnTo>
                      <a:pt x="465" y="621"/>
                    </a:lnTo>
                    <a:lnTo>
                      <a:pt x="463" y="621"/>
                    </a:lnTo>
                    <a:lnTo>
                      <a:pt x="465" y="621"/>
                    </a:lnTo>
                    <a:lnTo>
                      <a:pt x="463" y="621"/>
                    </a:lnTo>
                    <a:lnTo>
                      <a:pt x="465" y="621"/>
                    </a:lnTo>
                    <a:lnTo>
                      <a:pt x="466" y="621"/>
                    </a:lnTo>
                    <a:lnTo>
                      <a:pt x="466" y="623"/>
                    </a:lnTo>
                    <a:lnTo>
                      <a:pt x="465" y="623"/>
                    </a:lnTo>
                    <a:lnTo>
                      <a:pt x="465" y="624"/>
                    </a:lnTo>
                    <a:lnTo>
                      <a:pt x="465" y="626"/>
                    </a:lnTo>
                    <a:lnTo>
                      <a:pt x="466" y="626"/>
                    </a:lnTo>
                    <a:lnTo>
                      <a:pt x="465" y="626"/>
                    </a:lnTo>
                    <a:lnTo>
                      <a:pt x="463" y="626"/>
                    </a:lnTo>
                    <a:lnTo>
                      <a:pt x="463" y="624"/>
                    </a:lnTo>
                    <a:lnTo>
                      <a:pt x="465" y="624"/>
                    </a:lnTo>
                    <a:lnTo>
                      <a:pt x="465" y="623"/>
                    </a:lnTo>
                    <a:lnTo>
                      <a:pt x="465" y="621"/>
                    </a:lnTo>
                    <a:lnTo>
                      <a:pt x="463" y="621"/>
                    </a:lnTo>
                    <a:lnTo>
                      <a:pt x="463" y="619"/>
                    </a:lnTo>
                    <a:lnTo>
                      <a:pt x="463" y="618"/>
                    </a:lnTo>
                    <a:lnTo>
                      <a:pt x="465" y="618"/>
                    </a:lnTo>
                    <a:lnTo>
                      <a:pt x="463" y="618"/>
                    </a:lnTo>
                    <a:lnTo>
                      <a:pt x="463" y="616"/>
                    </a:lnTo>
                    <a:lnTo>
                      <a:pt x="463" y="614"/>
                    </a:lnTo>
                    <a:lnTo>
                      <a:pt x="463" y="613"/>
                    </a:lnTo>
                    <a:lnTo>
                      <a:pt x="461" y="613"/>
                    </a:lnTo>
                    <a:lnTo>
                      <a:pt x="461" y="611"/>
                    </a:lnTo>
                    <a:lnTo>
                      <a:pt x="461" y="609"/>
                    </a:lnTo>
                    <a:lnTo>
                      <a:pt x="461" y="608"/>
                    </a:lnTo>
                    <a:lnTo>
                      <a:pt x="461" y="606"/>
                    </a:lnTo>
                    <a:lnTo>
                      <a:pt x="461" y="604"/>
                    </a:lnTo>
                    <a:lnTo>
                      <a:pt x="460" y="603"/>
                    </a:lnTo>
                    <a:lnTo>
                      <a:pt x="461" y="603"/>
                    </a:lnTo>
                    <a:lnTo>
                      <a:pt x="460" y="603"/>
                    </a:lnTo>
                    <a:lnTo>
                      <a:pt x="461" y="603"/>
                    </a:lnTo>
                    <a:lnTo>
                      <a:pt x="460" y="603"/>
                    </a:lnTo>
                    <a:lnTo>
                      <a:pt x="461" y="603"/>
                    </a:lnTo>
                    <a:lnTo>
                      <a:pt x="460" y="603"/>
                    </a:lnTo>
                    <a:lnTo>
                      <a:pt x="460" y="601"/>
                    </a:lnTo>
                    <a:lnTo>
                      <a:pt x="460" y="599"/>
                    </a:lnTo>
                    <a:lnTo>
                      <a:pt x="460" y="598"/>
                    </a:lnTo>
                    <a:lnTo>
                      <a:pt x="458" y="598"/>
                    </a:lnTo>
                    <a:lnTo>
                      <a:pt x="458" y="596"/>
                    </a:lnTo>
                    <a:lnTo>
                      <a:pt x="456" y="596"/>
                    </a:lnTo>
                    <a:lnTo>
                      <a:pt x="456" y="594"/>
                    </a:lnTo>
                    <a:lnTo>
                      <a:pt x="455" y="594"/>
                    </a:lnTo>
                    <a:lnTo>
                      <a:pt x="455" y="593"/>
                    </a:lnTo>
                    <a:lnTo>
                      <a:pt x="453" y="593"/>
                    </a:lnTo>
                    <a:lnTo>
                      <a:pt x="453" y="591"/>
                    </a:lnTo>
                    <a:lnTo>
                      <a:pt x="455" y="591"/>
                    </a:lnTo>
                    <a:lnTo>
                      <a:pt x="455" y="589"/>
                    </a:lnTo>
                    <a:lnTo>
                      <a:pt x="455" y="588"/>
                    </a:lnTo>
                    <a:lnTo>
                      <a:pt x="455" y="586"/>
                    </a:lnTo>
                    <a:lnTo>
                      <a:pt x="455" y="584"/>
                    </a:lnTo>
                    <a:lnTo>
                      <a:pt x="455" y="583"/>
                    </a:lnTo>
                    <a:lnTo>
                      <a:pt x="455" y="581"/>
                    </a:lnTo>
                    <a:lnTo>
                      <a:pt x="453" y="581"/>
                    </a:lnTo>
                    <a:lnTo>
                      <a:pt x="453" y="579"/>
                    </a:lnTo>
                    <a:lnTo>
                      <a:pt x="451" y="579"/>
                    </a:lnTo>
                    <a:lnTo>
                      <a:pt x="451" y="578"/>
                    </a:lnTo>
                    <a:lnTo>
                      <a:pt x="450" y="578"/>
                    </a:lnTo>
                    <a:lnTo>
                      <a:pt x="450" y="576"/>
                    </a:lnTo>
                    <a:lnTo>
                      <a:pt x="450" y="575"/>
                    </a:lnTo>
                    <a:lnTo>
                      <a:pt x="448" y="575"/>
                    </a:lnTo>
                    <a:lnTo>
                      <a:pt x="450" y="575"/>
                    </a:lnTo>
                    <a:lnTo>
                      <a:pt x="448" y="575"/>
                    </a:lnTo>
                    <a:lnTo>
                      <a:pt x="448" y="573"/>
                    </a:lnTo>
                    <a:lnTo>
                      <a:pt x="446" y="573"/>
                    </a:lnTo>
                    <a:lnTo>
                      <a:pt x="446" y="571"/>
                    </a:lnTo>
                    <a:lnTo>
                      <a:pt x="445" y="571"/>
                    </a:lnTo>
                    <a:lnTo>
                      <a:pt x="445" y="570"/>
                    </a:lnTo>
                    <a:lnTo>
                      <a:pt x="443" y="570"/>
                    </a:lnTo>
                    <a:lnTo>
                      <a:pt x="443" y="568"/>
                    </a:lnTo>
                    <a:lnTo>
                      <a:pt x="441" y="568"/>
                    </a:lnTo>
                    <a:lnTo>
                      <a:pt x="440" y="566"/>
                    </a:lnTo>
                    <a:lnTo>
                      <a:pt x="440" y="565"/>
                    </a:lnTo>
                    <a:lnTo>
                      <a:pt x="438" y="565"/>
                    </a:lnTo>
                    <a:lnTo>
                      <a:pt x="438" y="563"/>
                    </a:lnTo>
                    <a:lnTo>
                      <a:pt x="437" y="563"/>
                    </a:lnTo>
                    <a:lnTo>
                      <a:pt x="435" y="563"/>
                    </a:lnTo>
                    <a:lnTo>
                      <a:pt x="435" y="561"/>
                    </a:lnTo>
                    <a:lnTo>
                      <a:pt x="433" y="561"/>
                    </a:lnTo>
                    <a:lnTo>
                      <a:pt x="435" y="561"/>
                    </a:lnTo>
                    <a:lnTo>
                      <a:pt x="433" y="561"/>
                    </a:lnTo>
                    <a:lnTo>
                      <a:pt x="432" y="561"/>
                    </a:lnTo>
                    <a:lnTo>
                      <a:pt x="432" y="560"/>
                    </a:lnTo>
                    <a:lnTo>
                      <a:pt x="430" y="560"/>
                    </a:lnTo>
                    <a:lnTo>
                      <a:pt x="430" y="558"/>
                    </a:lnTo>
                    <a:lnTo>
                      <a:pt x="428" y="558"/>
                    </a:lnTo>
                    <a:lnTo>
                      <a:pt x="427" y="558"/>
                    </a:lnTo>
                    <a:lnTo>
                      <a:pt x="427" y="556"/>
                    </a:lnTo>
                    <a:lnTo>
                      <a:pt x="425" y="556"/>
                    </a:lnTo>
                    <a:lnTo>
                      <a:pt x="423" y="555"/>
                    </a:lnTo>
                    <a:lnTo>
                      <a:pt x="423" y="553"/>
                    </a:lnTo>
                    <a:lnTo>
                      <a:pt x="423" y="551"/>
                    </a:lnTo>
                    <a:lnTo>
                      <a:pt x="425" y="551"/>
                    </a:lnTo>
                    <a:lnTo>
                      <a:pt x="425" y="550"/>
                    </a:lnTo>
                    <a:lnTo>
                      <a:pt x="425" y="548"/>
                    </a:lnTo>
                    <a:lnTo>
                      <a:pt x="425" y="546"/>
                    </a:lnTo>
                    <a:lnTo>
                      <a:pt x="425" y="545"/>
                    </a:lnTo>
                    <a:lnTo>
                      <a:pt x="425" y="543"/>
                    </a:lnTo>
                    <a:lnTo>
                      <a:pt x="425" y="541"/>
                    </a:lnTo>
                    <a:lnTo>
                      <a:pt x="423" y="541"/>
                    </a:lnTo>
                    <a:lnTo>
                      <a:pt x="423" y="540"/>
                    </a:lnTo>
                    <a:lnTo>
                      <a:pt x="423" y="538"/>
                    </a:lnTo>
                    <a:lnTo>
                      <a:pt x="423" y="536"/>
                    </a:lnTo>
                    <a:lnTo>
                      <a:pt x="422" y="536"/>
                    </a:lnTo>
                    <a:lnTo>
                      <a:pt x="422" y="535"/>
                    </a:lnTo>
                    <a:lnTo>
                      <a:pt x="422" y="533"/>
                    </a:lnTo>
                    <a:lnTo>
                      <a:pt x="420" y="533"/>
                    </a:lnTo>
                    <a:lnTo>
                      <a:pt x="420" y="531"/>
                    </a:lnTo>
                    <a:lnTo>
                      <a:pt x="418" y="531"/>
                    </a:lnTo>
                    <a:lnTo>
                      <a:pt x="418" y="533"/>
                    </a:lnTo>
                    <a:lnTo>
                      <a:pt x="418" y="531"/>
                    </a:lnTo>
                    <a:lnTo>
                      <a:pt x="417" y="531"/>
                    </a:lnTo>
                    <a:lnTo>
                      <a:pt x="418" y="531"/>
                    </a:lnTo>
                    <a:lnTo>
                      <a:pt x="417" y="531"/>
                    </a:lnTo>
                    <a:lnTo>
                      <a:pt x="417" y="530"/>
                    </a:lnTo>
                    <a:lnTo>
                      <a:pt x="415" y="530"/>
                    </a:lnTo>
                    <a:lnTo>
                      <a:pt x="415" y="528"/>
                    </a:lnTo>
                    <a:lnTo>
                      <a:pt x="413" y="528"/>
                    </a:lnTo>
                    <a:lnTo>
                      <a:pt x="412" y="528"/>
                    </a:lnTo>
                    <a:lnTo>
                      <a:pt x="412" y="526"/>
                    </a:lnTo>
                    <a:lnTo>
                      <a:pt x="410" y="526"/>
                    </a:lnTo>
                    <a:lnTo>
                      <a:pt x="412" y="526"/>
                    </a:lnTo>
                    <a:lnTo>
                      <a:pt x="413" y="526"/>
                    </a:lnTo>
                    <a:lnTo>
                      <a:pt x="413" y="525"/>
                    </a:lnTo>
                    <a:lnTo>
                      <a:pt x="413" y="526"/>
                    </a:lnTo>
                    <a:lnTo>
                      <a:pt x="413" y="525"/>
                    </a:lnTo>
                    <a:lnTo>
                      <a:pt x="413" y="526"/>
                    </a:lnTo>
                    <a:lnTo>
                      <a:pt x="415" y="526"/>
                    </a:lnTo>
                    <a:lnTo>
                      <a:pt x="413" y="526"/>
                    </a:lnTo>
                    <a:lnTo>
                      <a:pt x="415" y="526"/>
                    </a:lnTo>
                    <a:lnTo>
                      <a:pt x="415" y="525"/>
                    </a:lnTo>
                    <a:lnTo>
                      <a:pt x="413" y="525"/>
                    </a:lnTo>
                    <a:lnTo>
                      <a:pt x="415" y="525"/>
                    </a:lnTo>
                    <a:lnTo>
                      <a:pt x="415" y="523"/>
                    </a:lnTo>
                    <a:lnTo>
                      <a:pt x="413" y="523"/>
                    </a:lnTo>
                    <a:lnTo>
                      <a:pt x="413" y="521"/>
                    </a:lnTo>
                    <a:lnTo>
                      <a:pt x="412" y="521"/>
                    </a:lnTo>
                    <a:lnTo>
                      <a:pt x="410" y="521"/>
                    </a:lnTo>
                    <a:lnTo>
                      <a:pt x="408" y="521"/>
                    </a:lnTo>
                    <a:lnTo>
                      <a:pt x="408" y="520"/>
                    </a:lnTo>
                    <a:lnTo>
                      <a:pt x="407" y="520"/>
                    </a:lnTo>
                    <a:lnTo>
                      <a:pt x="405" y="520"/>
                    </a:lnTo>
                    <a:lnTo>
                      <a:pt x="403" y="520"/>
                    </a:lnTo>
                    <a:lnTo>
                      <a:pt x="403" y="521"/>
                    </a:lnTo>
                    <a:lnTo>
                      <a:pt x="403" y="523"/>
                    </a:lnTo>
                    <a:lnTo>
                      <a:pt x="405" y="523"/>
                    </a:lnTo>
                    <a:lnTo>
                      <a:pt x="407" y="523"/>
                    </a:lnTo>
                    <a:lnTo>
                      <a:pt x="408" y="523"/>
                    </a:lnTo>
                    <a:lnTo>
                      <a:pt x="410" y="523"/>
                    </a:lnTo>
                    <a:lnTo>
                      <a:pt x="408" y="523"/>
                    </a:lnTo>
                    <a:lnTo>
                      <a:pt x="408" y="525"/>
                    </a:lnTo>
                    <a:lnTo>
                      <a:pt x="410" y="525"/>
                    </a:lnTo>
                    <a:lnTo>
                      <a:pt x="410" y="526"/>
                    </a:lnTo>
                    <a:lnTo>
                      <a:pt x="410" y="525"/>
                    </a:lnTo>
                    <a:lnTo>
                      <a:pt x="410" y="526"/>
                    </a:lnTo>
                    <a:lnTo>
                      <a:pt x="408" y="526"/>
                    </a:lnTo>
                    <a:lnTo>
                      <a:pt x="410" y="526"/>
                    </a:lnTo>
                    <a:lnTo>
                      <a:pt x="408" y="526"/>
                    </a:lnTo>
                    <a:lnTo>
                      <a:pt x="407" y="526"/>
                    </a:lnTo>
                    <a:lnTo>
                      <a:pt x="407" y="525"/>
                    </a:lnTo>
                    <a:lnTo>
                      <a:pt x="405" y="525"/>
                    </a:lnTo>
                    <a:lnTo>
                      <a:pt x="405" y="523"/>
                    </a:lnTo>
                    <a:lnTo>
                      <a:pt x="403" y="523"/>
                    </a:lnTo>
                    <a:lnTo>
                      <a:pt x="402" y="523"/>
                    </a:lnTo>
                    <a:lnTo>
                      <a:pt x="402" y="521"/>
                    </a:lnTo>
                    <a:lnTo>
                      <a:pt x="400" y="521"/>
                    </a:lnTo>
                    <a:lnTo>
                      <a:pt x="398" y="521"/>
                    </a:lnTo>
                    <a:lnTo>
                      <a:pt x="398" y="520"/>
                    </a:lnTo>
                    <a:lnTo>
                      <a:pt x="397" y="520"/>
                    </a:lnTo>
                    <a:lnTo>
                      <a:pt x="397" y="521"/>
                    </a:lnTo>
                    <a:lnTo>
                      <a:pt x="397" y="520"/>
                    </a:lnTo>
                    <a:lnTo>
                      <a:pt x="395" y="520"/>
                    </a:lnTo>
                    <a:lnTo>
                      <a:pt x="393" y="520"/>
                    </a:lnTo>
                    <a:lnTo>
                      <a:pt x="392" y="520"/>
                    </a:lnTo>
                    <a:lnTo>
                      <a:pt x="392" y="521"/>
                    </a:lnTo>
                    <a:lnTo>
                      <a:pt x="390" y="521"/>
                    </a:lnTo>
                    <a:lnTo>
                      <a:pt x="392" y="521"/>
                    </a:lnTo>
                    <a:lnTo>
                      <a:pt x="390" y="521"/>
                    </a:lnTo>
                    <a:lnTo>
                      <a:pt x="388" y="521"/>
                    </a:lnTo>
                    <a:lnTo>
                      <a:pt x="388" y="520"/>
                    </a:lnTo>
                    <a:lnTo>
                      <a:pt x="388" y="518"/>
                    </a:lnTo>
                    <a:lnTo>
                      <a:pt x="387" y="518"/>
                    </a:lnTo>
                    <a:lnTo>
                      <a:pt x="387" y="516"/>
                    </a:lnTo>
                    <a:lnTo>
                      <a:pt x="385" y="516"/>
                    </a:lnTo>
                    <a:lnTo>
                      <a:pt x="385" y="515"/>
                    </a:lnTo>
                    <a:lnTo>
                      <a:pt x="383" y="515"/>
                    </a:lnTo>
                    <a:lnTo>
                      <a:pt x="383" y="513"/>
                    </a:lnTo>
                    <a:lnTo>
                      <a:pt x="385" y="513"/>
                    </a:lnTo>
                    <a:lnTo>
                      <a:pt x="383" y="513"/>
                    </a:lnTo>
                    <a:lnTo>
                      <a:pt x="383" y="511"/>
                    </a:lnTo>
                    <a:lnTo>
                      <a:pt x="382" y="511"/>
                    </a:lnTo>
                    <a:lnTo>
                      <a:pt x="383" y="511"/>
                    </a:lnTo>
                    <a:lnTo>
                      <a:pt x="382" y="511"/>
                    </a:lnTo>
                    <a:lnTo>
                      <a:pt x="382" y="513"/>
                    </a:lnTo>
                    <a:lnTo>
                      <a:pt x="383" y="513"/>
                    </a:lnTo>
                    <a:lnTo>
                      <a:pt x="382" y="513"/>
                    </a:lnTo>
                    <a:lnTo>
                      <a:pt x="382" y="515"/>
                    </a:lnTo>
                    <a:lnTo>
                      <a:pt x="382" y="516"/>
                    </a:lnTo>
                    <a:lnTo>
                      <a:pt x="383" y="516"/>
                    </a:lnTo>
                    <a:lnTo>
                      <a:pt x="383" y="518"/>
                    </a:lnTo>
                    <a:lnTo>
                      <a:pt x="385" y="518"/>
                    </a:lnTo>
                    <a:lnTo>
                      <a:pt x="387" y="518"/>
                    </a:lnTo>
                    <a:lnTo>
                      <a:pt x="387" y="520"/>
                    </a:lnTo>
                    <a:lnTo>
                      <a:pt x="388" y="520"/>
                    </a:lnTo>
                    <a:lnTo>
                      <a:pt x="388" y="521"/>
                    </a:lnTo>
                    <a:lnTo>
                      <a:pt x="387" y="521"/>
                    </a:lnTo>
                    <a:lnTo>
                      <a:pt x="388" y="521"/>
                    </a:lnTo>
                    <a:lnTo>
                      <a:pt x="388" y="523"/>
                    </a:lnTo>
                    <a:lnTo>
                      <a:pt x="387" y="523"/>
                    </a:lnTo>
                    <a:lnTo>
                      <a:pt x="385" y="523"/>
                    </a:lnTo>
                    <a:lnTo>
                      <a:pt x="383" y="523"/>
                    </a:lnTo>
                    <a:lnTo>
                      <a:pt x="383" y="521"/>
                    </a:lnTo>
                    <a:lnTo>
                      <a:pt x="382" y="521"/>
                    </a:lnTo>
                    <a:lnTo>
                      <a:pt x="382" y="520"/>
                    </a:lnTo>
                    <a:lnTo>
                      <a:pt x="382" y="518"/>
                    </a:lnTo>
                    <a:lnTo>
                      <a:pt x="382" y="516"/>
                    </a:lnTo>
                    <a:lnTo>
                      <a:pt x="380" y="516"/>
                    </a:lnTo>
                    <a:lnTo>
                      <a:pt x="382" y="516"/>
                    </a:lnTo>
                    <a:lnTo>
                      <a:pt x="380" y="516"/>
                    </a:lnTo>
                    <a:lnTo>
                      <a:pt x="380" y="515"/>
                    </a:lnTo>
                    <a:lnTo>
                      <a:pt x="380" y="513"/>
                    </a:lnTo>
                    <a:lnTo>
                      <a:pt x="378" y="513"/>
                    </a:lnTo>
                    <a:lnTo>
                      <a:pt x="378" y="511"/>
                    </a:lnTo>
                    <a:lnTo>
                      <a:pt x="378" y="513"/>
                    </a:lnTo>
                    <a:lnTo>
                      <a:pt x="378" y="511"/>
                    </a:lnTo>
                    <a:lnTo>
                      <a:pt x="377" y="511"/>
                    </a:lnTo>
                    <a:lnTo>
                      <a:pt x="375" y="511"/>
                    </a:lnTo>
                    <a:lnTo>
                      <a:pt x="375" y="513"/>
                    </a:lnTo>
                    <a:lnTo>
                      <a:pt x="377" y="513"/>
                    </a:lnTo>
                    <a:lnTo>
                      <a:pt x="375" y="513"/>
                    </a:lnTo>
                    <a:lnTo>
                      <a:pt x="375" y="511"/>
                    </a:lnTo>
                    <a:lnTo>
                      <a:pt x="373" y="513"/>
                    </a:lnTo>
                    <a:lnTo>
                      <a:pt x="373" y="511"/>
                    </a:lnTo>
                    <a:lnTo>
                      <a:pt x="372" y="511"/>
                    </a:lnTo>
                    <a:lnTo>
                      <a:pt x="373" y="511"/>
                    </a:lnTo>
                    <a:lnTo>
                      <a:pt x="372" y="511"/>
                    </a:lnTo>
                    <a:lnTo>
                      <a:pt x="372" y="510"/>
                    </a:lnTo>
                    <a:lnTo>
                      <a:pt x="373" y="510"/>
                    </a:lnTo>
                    <a:lnTo>
                      <a:pt x="375" y="510"/>
                    </a:lnTo>
                    <a:lnTo>
                      <a:pt x="377" y="510"/>
                    </a:lnTo>
                    <a:lnTo>
                      <a:pt x="377" y="508"/>
                    </a:lnTo>
                    <a:lnTo>
                      <a:pt x="377" y="506"/>
                    </a:lnTo>
                    <a:lnTo>
                      <a:pt x="377" y="505"/>
                    </a:lnTo>
                    <a:lnTo>
                      <a:pt x="375" y="505"/>
                    </a:lnTo>
                    <a:lnTo>
                      <a:pt x="375" y="503"/>
                    </a:lnTo>
                    <a:lnTo>
                      <a:pt x="373" y="503"/>
                    </a:lnTo>
                    <a:lnTo>
                      <a:pt x="373" y="505"/>
                    </a:lnTo>
                    <a:lnTo>
                      <a:pt x="372" y="505"/>
                    </a:lnTo>
                    <a:lnTo>
                      <a:pt x="372" y="503"/>
                    </a:lnTo>
                    <a:lnTo>
                      <a:pt x="370" y="503"/>
                    </a:lnTo>
                    <a:lnTo>
                      <a:pt x="368" y="503"/>
                    </a:lnTo>
                    <a:lnTo>
                      <a:pt x="368" y="505"/>
                    </a:lnTo>
                    <a:lnTo>
                      <a:pt x="368" y="503"/>
                    </a:lnTo>
                    <a:lnTo>
                      <a:pt x="367" y="503"/>
                    </a:lnTo>
                    <a:lnTo>
                      <a:pt x="368" y="503"/>
                    </a:lnTo>
                    <a:lnTo>
                      <a:pt x="368" y="501"/>
                    </a:lnTo>
                    <a:lnTo>
                      <a:pt x="368" y="500"/>
                    </a:lnTo>
                    <a:lnTo>
                      <a:pt x="370" y="500"/>
                    </a:lnTo>
                    <a:lnTo>
                      <a:pt x="372" y="500"/>
                    </a:lnTo>
                    <a:lnTo>
                      <a:pt x="372" y="498"/>
                    </a:lnTo>
                    <a:lnTo>
                      <a:pt x="372" y="496"/>
                    </a:lnTo>
                    <a:lnTo>
                      <a:pt x="372" y="495"/>
                    </a:lnTo>
                    <a:lnTo>
                      <a:pt x="372" y="493"/>
                    </a:lnTo>
                    <a:lnTo>
                      <a:pt x="370" y="493"/>
                    </a:lnTo>
                    <a:lnTo>
                      <a:pt x="370" y="491"/>
                    </a:lnTo>
                    <a:lnTo>
                      <a:pt x="368" y="491"/>
                    </a:lnTo>
                    <a:lnTo>
                      <a:pt x="368" y="490"/>
                    </a:lnTo>
                    <a:lnTo>
                      <a:pt x="367" y="490"/>
                    </a:lnTo>
                    <a:lnTo>
                      <a:pt x="367" y="488"/>
                    </a:lnTo>
                    <a:lnTo>
                      <a:pt x="368" y="488"/>
                    </a:lnTo>
                    <a:lnTo>
                      <a:pt x="367" y="488"/>
                    </a:lnTo>
                    <a:lnTo>
                      <a:pt x="368" y="488"/>
                    </a:lnTo>
                    <a:lnTo>
                      <a:pt x="370" y="488"/>
                    </a:lnTo>
                    <a:lnTo>
                      <a:pt x="370" y="490"/>
                    </a:lnTo>
                    <a:lnTo>
                      <a:pt x="370" y="488"/>
                    </a:lnTo>
                    <a:lnTo>
                      <a:pt x="370" y="490"/>
                    </a:lnTo>
                    <a:lnTo>
                      <a:pt x="370" y="488"/>
                    </a:lnTo>
                    <a:lnTo>
                      <a:pt x="372" y="488"/>
                    </a:lnTo>
                    <a:lnTo>
                      <a:pt x="372" y="490"/>
                    </a:lnTo>
                    <a:lnTo>
                      <a:pt x="372" y="488"/>
                    </a:lnTo>
                    <a:lnTo>
                      <a:pt x="373" y="488"/>
                    </a:lnTo>
                    <a:lnTo>
                      <a:pt x="373" y="490"/>
                    </a:lnTo>
                    <a:lnTo>
                      <a:pt x="375" y="488"/>
                    </a:lnTo>
                    <a:lnTo>
                      <a:pt x="375" y="490"/>
                    </a:lnTo>
                    <a:lnTo>
                      <a:pt x="377" y="490"/>
                    </a:lnTo>
                    <a:lnTo>
                      <a:pt x="378" y="490"/>
                    </a:lnTo>
                    <a:lnTo>
                      <a:pt x="377" y="490"/>
                    </a:lnTo>
                    <a:lnTo>
                      <a:pt x="375" y="490"/>
                    </a:lnTo>
                    <a:lnTo>
                      <a:pt x="377" y="490"/>
                    </a:lnTo>
                    <a:lnTo>
                      <a:pt x="375" y="490"/>
                    </a:lnTo>
                    <a:lnTo>
                      <a:pt x="373" y="490"/>
                    </a:lnTo>
                    <a:lnTo>
                      <a:pt x="375" y="490"/>
                    </a:lnTo>
                    <a:lnTo>
                      <a:pt x="377" y="490"/>
                    </a:lnTo>
                    <a:lnTo>
                      <a:pt x="377" y="491"/>
                    </a:lnTo>
                    <a:lnTo>
                      <a:pt x="377" y="493"/>
                    </a:lnTo>
                    <a:lnTo>
                      <a:pt x="377" y="495"/>
                    </a:lnTo>
                    <a:lnTo>
                      <a:pt x="378" y="495"/>
                    </a:lnTo>
                    <a:lnTo>
                      <a:pt x="378" y="493"/>
                    </a:lnTo>
                    <a:lnTo>
                      <a:pt x="380" y="493"/>
                    </a:lnTo>
                    <a:lnTo>
                      <a:pt x="378" y="491"/>
                    </a:lnTo>
                    <a:lnTo>
                      <a:pt x="380" y="491"/>
                    </a:lnTo>
                    <a:lnTo>
                      <a:pt x="380" y="490"/>
                    </a:lnTo>
                    <a:lnTo>
                      <a:pt x="382" y="490"/>
                    </a:lnTo>
                    <a:lnTo>
                      <a:pt x="382" y="488"/>
                    </a:lnTo>
                    <a:lnTo>
                      <a:pt x="383" y="488"/>
                    </a:lnTo>
                    <a:lnTo>
                      <a:pt x="383" y="487"/>
                    </a:lnTo>
                    <a:lnTo>
                      <a:pt x="383" y="485"/>
                    </a:lnTo>
                    <a:lnTo>
                      <a:pt x="383" y="483"/>
                    </a:lnTo>
                    <a:lnTo>
                      <a:pt x="383" y="482"/>
                    </a:lnTo>
                    <a:lnTo>
                      <a:pt x="383" y="480"/>
                    </a:lnTo>
                    <a:lnTo>
                      <a:pt x="382" y="480"/>
                    </a:lnTo>
                    <a:lnTo>
                      <a:pt x="382" y="478"/>
                    </a:lnTo>
                    <a:lnTo>
                      <a:pt x="382" y="477"/>
                    </a:lnTo>
                    <a:lnTo>
                      <a:pt x="380" y="477"/>
                    </a:lnTo>
                    <a:lnTo>
                      <a:pt x="380" y="475"/>
                    </a:lnTo>
                    <a:lnTo>
                      <a:pt x="378" y="475"/>
                    </a:lnTo>
                    <a:lnTo>
                      <a:pt x="378" y="473"/>
                    </a:lnTo>
                    <a:lnTo>
                      <a:pt x="377" y="473"/>
                    </a:lnTo>
                    <a:lnTo>
                      <a:pt x="377" y="472"/>
                    </a:lnTo>
                    <a:lnTo>
                      <a:pt x="375" y="472"/>
                    </a:lnTo>
                    <a:lnTo>
                      <a:pt x="375" y="470"/>
                    </a:lnTo>
                    <a:lnTo>
                      <a:pt x="373" y="470"/>
                    </a:lnTo>
                    <a:lnTo>
                      <a:pt x="372" y="470"/>
                    </a:lnTo>
                    <a:lnTo>
                      <a:pt x="370" y="470"/>
                    </a:lnTo>
                    <a:lnTo>
                      <a:pt x="368" y="470"/>
                    </a:lnTo>
                    <a:lnTo>
                      <a:pt x="370" y="470"/>
                    </a:lnTo>
                    <a:lnTo>
                      <a:pt x="368" y="470"/>
                    </a:lnTo>
                    <a:lnTo>
                      <a:pt x="367" y="470"/>
                    </a:lnTo>
                    <a:lnTo>
                      <a:pt x="367" y="468"/>
                    </a:lnTo>
                    <a:lnTo>
                      <a:pt x="367" y="470"/>
                    </a:lnTo>
                    <a:lnTo>
                      <a:pt x="368" y="470"/>
                    </a:lnTo>
                    <a:lnTo>
                      <a:pt x="368" y="472"/>
                    </a:lnTo>
                    <a:lnTo>
                      <a:pt x="368" y="470"/>
                    </a:lnTo>
                    <a:lnTo>
                      <a:pt x="367" y="470"/>
                    </a:lnTo>
                    <a:lnTo>
                      <a:pt x="365" y="470"/>
                    </a:lnTo>
                    <a:lnTo>
                      <a:pt x="363" y="470"/>
                    </a:lnTo>
                    <a:lnTo>
                      <a:pt x="363" y="472"/>
                    </a:lnTo>
                    <a:lnTo>
                      <a:pt x="362" y="472"/>
                    </a:lnTo>
                    <a:lnTo>
                      <a:pt x="362" y="473"/>
                    </a:lnTo>
                    <a:lnTo>
                      <a:pt x="360" y="473"/>
                    </a:lnTo>
                    <a:lnTo>
                      <a:pt x="358" y="473"/>
                    </a:lnTo>
                    <a:lnTo>
                      <a:pt x="357" y="473"/>
                    </a:lnTo>
                    <a:lnTo>
                      <a:pt x="355" y="473"/>
                    </a:lnTo>
                    <a:lnTo>
                      <a:pt x="355" y="475"/>
                    </a:lnTo>
                    <a:lnTo>
                      <a:pt x="355" y="477"/>
                    </a:lnTo>
                    <a:lnTo>
                      <a:pt x="354" y="477"/>
                    </a:lnTo>
                    <a:lnTo>
                      <a:pt x="354" y="475"/>
                    </a:lnTo>
                    <a:lnTo>
                      <a:pt x="352" y="475"/>
                    </a:lnTo>
                    <a:lnTo>
                      <a:pt x="352" y="477"/>
                    </a:lnTo>
                    <a:lnTo>
                      <a:pt x="352" y="475"/>
                    </a:lnTo>
                    <a:lnTo>
                      <a:pt x="352" y="473"/>
                    </a:lnTo>
                    <a:lnTo>
                      <a:pt x="352" y="472"/>
                    </a:lnTo>
                    <a:lnTo>
                      <a:pt x="352" y="470"/>
                    </a:lnTo>
                    <a:lnTo>
                      <a:pt x="352" y="468"/>
                    </a:lnTo>
                    <a:lnTo>
                      <a:pt x="354" y="468"/>
                    </a:lnTo>
                    <a:lnTo>
                      <a:pt x="354" y="467"/>
                    </a:lnTo>
                    <a:lnTo>
                      <a:pt x="354" y="465"/>
                    </a:lnTo>
                    <a:lnTo>
                      <a:pt x="355" y="465"/>
                    </a:lnTo>
                    <a:lnTo>
                      <a:pt x="355" y="467"/>
                    </a:lnTo>
                    <a:lnTo>
                      <a:pt x="355" y="465"/>
                    </a:lnTo>
                    <a:lnTo>
                      <a:pt x="355" y="467"/>
                    </a:lnTo>
                    <a:lnTo>
                      <a:pt x="354" y="467"/>
                    </a:lnTo>
                    <a:lnTo>
                      <a:pt x="355" y="467"/>
                    </a:lnTo>
                    <a:lnTo>
                      <a:pt x="354" y="467"/>
                    </a:lnTo>
                    <a:lnTo>
                      <a:pt x="355" y="467"/>
                    </a:lnTo>
                    <a:lnTo>
                      <a:pt x="354" y="467"/>
                    </a:lnTo>
                    <a:lnTo>
                      <a:pt x="355" y="467"/>
                    </a:lnTo>
                    <a:lnTo>
                      <a:pt x="355" y="468"/>
                    </a:lnTo>
                    <a:lnTo>
                      <a:pt x="355" y="467"/>
                    </a:lnTo>
                    <a:lnTo>
                      <a:pt x="355" y="468"/>
                    </a:lnTo>
                    <a:lnTo>
                      <a:pt x="357" y="468"/>
                    </a:lnTo>
                    <a:lnTo>
                      <a:pt x="357" y="467"/>
                    </a:lnTo>
                    <a:lnTo>
                      <a:pt x="358" y="467"/>
                    </a:lnTo>
                    <a:lnTo>
                      <a:pt x="358" y="465"/>
                    </a:lnTo>
                    <a:lnTo>
                      <a:pt x="357" y="465"/>
                    </a:lnTo>
                    <a:lnTo>
                      <a:pt x="357" y="463"/>
                    </a:lnTo>
                    <a:lnTo>
                      <a:pt x="358" y="463"/>
                    </a:lnTo>
                    <a:lnTo>
                      <a:pt x="357" y="463"/>
                    </a:lnTo>
                    <a:lnTo>
                      <a:pt x="357" y="462"/>
                    </a:lnTo>
                    <a:lnTo>
                      <a:pt x="357" y="460"/>
                    </a:lnTo>
                    <a:lnTo>
                      <a:pt x="355" y="460"/>
                    </a:lnTo>
                    <a:lnTo>
                      <a:pt x="354" y="458"/>
                    </a:lnTo>
                    <a:lnTo>
                      <a:pt x="354" y="460"/>
                    </a:lnTo>
                    <a:lnTo>
                      <a:pt x="354" y="458"/>
                    </a:lnTo>
                    <a:lnTo>
                      <a:pt x="354" y="457"/>
                    </a:lnTo>
                    <a:lnTo>
                      <a:pt x="352" y="457"/>
                    </a:lnTo>
                    <a:lnTo>
                      <a:pt x="352" y="455"/>
                    </a:lnTo>
                    <a:lnTo>
                      <a:pt x="350" y="455"/>
                    </a:lnTo>
                    <a:lnTo>
                      <a:pt x="349" y="455"/>
                    </a:lnTo>
                    <a:lnTo>
                      <a:pt x="350" y="455"/>
                    </a:lnTo>
                    <a:lnTo>
                      <a:pt x="350" y="453"/>
                    </a:lnTo>
                    <a:lnTo>
                      <a:pt x="349" y="453"/>
                    </a:lnTo>
                    <a:lnTo>
                      <a:pt x="349" y="455"/>
                    </a:lnTo>
                    <a:lnTo>
                      <a:pt x="347" y="455"/>
                    </a:lnTo>
                    <a:lnTo>
                      <a:pt x="345" y="455"/>
                    </a:lnTo>
                    <a:lnTo>
                      <a:pt x="345" y="453"/>
                    </a:lnTo>
                    <a:lnTo>
                      <a:pt x="345" y="452"/>
                    </a:lnTo>
                    <a:lnTo>
                      <a:pt x="344" y="452"/>
                    </a:lnTo>
                    <a:lnTo>
                      <a:pt x="342" y="452"/>
                    </a:lnTo>
                    <a:lnTo>
                      <a:pt x="342" y="450"/>
                    </a:lnTo>
                    <a:lnTo>
                      <a:pt x="342" y="452"/>
                    </a:lnTo>
                    <a:lnTo>
                      <a:pt x="340" y="452"/>
                    </a:lnTo>
                    <a:lnTo>
                      <a:pt x="339" y="452"/>
                    </a:lnTo>
                    <a:lnTo>
                      <a:pt x="339" y="450"/>
                    </a:lnTo>
                    <a:lnTo>
                      <a:pt x="340" y="450"/>
                    </a:lnTo>
                    <a:lnTo>
                      <a:pt x="340" y="448"/>
                    </a:lnTo>
                    <a:lnTo>
                      <a:pt x="340" y="447"/>
                    </a:lnTo>
                    <a:lnTo>
                      <a:pt x="339" y="447"/>
                    </a:lnTo>
                    <a:lnTo>
                      <a:pt x="337" y="447"/>
                    </a:lnTo>
                    <a:lnTo>
                      <a:pt x="337" y="448"/>
                    </a:lnTo>
                    <a:lnTo>
                      <a:pt x="337" y="447"/>
                    </a:lnTo>
                    <a:lnTo>
                      <a:pt x="339" y="447"/>
                    </a:lnTo>
                    <a:lnTo>
                      <a:pt x="339" y="445"/>
                    </a:lnTo>
                    <a:lnTo>
                      <a:pt x="339" y="443"/>
                    </a:lnTo>
                    <a:lnTo>
                      <a:pt x="339" y="445"/>
                    </a:lnTo>
                    <a:lnTo>
                      <a:pt x="337" y="445"/>
                    </a:lnTo>
                    <a:lnTo>
                      <a:pt x="337" y="443"/>
                    </a:lnTo>
                    <a:lnTo>
                      <a:pt x="335" y="443"/>
                    </a:lnTo>
                    <a:lnTo>
                      <a:pt x="334" y="443"/>
                    </a:lnTo>
                    <a:lnTo>
                      <a:pt x="332" y="443"/>
                    </a:lnTo>
                    <a:lnTo>
                      <a:pt x="332" y="445"/>
                    </a:lnTo>
                    <a:lnTo>
                      <a:pt x="332" y="447"/>
                    </a:lnTo>
                    <a:lnTo>
                      <a:pt x="332" y="448"/>
                    </a:lnTo>
                    <a:lnTo>
                      <a:pt x="330" y="448"/>
                    </a:lnTo>
                    <a:lnTo>
                      <a:pt x="329" y="448"/>
                    </a:lnTo>
                    <a:lnTo>
                      <a:pt x="327" y="448"/>
                    </a:lnTo>
                    <a:lnTo>
                      <a:pt x="329" y="448"/>
                    </a:lnTo>
                    <a:lnTo>
                      <a:pt x="329" y="447"/>
                    </a:lnTo>
                    <a:lnTo>
                      <a:pt x="327" y="447"/>
                    </a:lnTo>
                    <a:lnTo>
                      <a:pt x="329" y="447"/>
                    </a:lnTo>
                    <a:lnTo>
                      <a:pt x="327" y="447"/>
                    </a:lnTo>
                    <a:lnTo>
                      <a:pt x="327" y="448"/>
                    </a:lnTo>
                    <a:lnTo>
                      <a:pt x="325" y="448"/>
                    </a:lnTo>
                    <a:lnTo>
                      <a:pt x="325" y="447"/>
                    </a:lnTo>
                    <a:lnTo>
                      <a:pt x="327" y="447"/>
                    </a:lnTo>
                    <a:lnTo>
                      <a:pt x="325" y="447"/>
                    </a:lnTo>
                    <a:lnTo>
                      <a:pt x="325" y="445"/>
                    </a:lnTo>
                    <a:lnTo>
                      <a:pt x="325" y="443"/>
                    </a:lnTo>
                    <a:lnTo>
                      <a:pt x="325" y="445"/>
                    </a:lnTo>
                    <a:lnTo>
                      <a:pt x="325" y="443"/>
                    </a:lnTo>
                    <a:lnTo>
                      <a:pt x="324" y="443"/>
                    </a:lnTo>
                    <a:lnTo>
                      <a:pt x="324" y="445"/>
                    </a:lnTo>
                    <a:lnTo>
                      <a:pt x="322" y="445"/>
                    </a:lnTo>
                    <a:lnTo>
                      <a:pt x="322" y="447"/>
                    </a:lnTo>
                    <a:lnTo>
                      <a:pt x="322" y="445"/>
                    </a:lnTo>
                    <a:lnTo>
                      <a:pt x="322" y="447"/>
                    </a:lnTo>
                    <a:lnTo>
                      <a:pt x="320" y="447"/>
                    </a:lnTo>
                    <a:lnTo>
                      <a:pt x="319" y="447"/>
                    </a:lnTo>
                    <a:lnTo>
                      <a:pt x="319" y="448"/>
                    </a:lnTo>
                    <a:lnTo>
                      <a:pt x="319" y="447"/>
                    </a:lnTo>
                    <a:lnTo>
                      <a:pt x="319" y="448"/>
                    </a:lnTo>
                    <a:lnTo>
                      <a:pt x="320" y="448"/>
                    </a:lnTo>
                    <a:lnTo>
                      <a:pt x="320" y="450"/>
                    </a:lnTo>
                    <a:lnTo>
                      <a:pt x="320" y="448"/>
                    </a:lnTo>
                    <a:lnTo>
                      <a:pt x="320" y="450"/>
                    </a:lnTo>
                    <a:lnTo>
                      <a:pt x="320" y="448"/>
                    </a:lnTo>
                    <a:lnTo>
                      <a:pt x="320" y="450"/>
                    </a:lnTo>
                    <a:lnTo>
                      <a:pt x="322" y="450"/>
                    </a:lnTo>
                    <a:lnTo>
                      <a:pt x="322" y="448"/>
                    </a:lnTo>
                    <a:lnTo>
                      <a:pt x="324" y="448"/>
                    </a:lnTo>
                    <a:lnTo>
                      <a:pt x="324" y="450"/>
                    </a:lnTo>
                    <a:lnTo>
                      <a:pt x="325" y="450"/>
                    </a:lnTo>
                    <a:lnTo>
                      <a:pt x="325" y="452"/>
                    </a:lnTo>
                    <a:lnTo>
                      <a:pt x="325" y="450"/>
                    </a:lnTo>
                    <a:lnTo>
                      <a:pt x="324" y="450"/>
                    </a:lnTo>
                    <a:lnTo>
                      <a:pt x="322" y="450"/>
                    </a:lnTo>
                    <a:lnTo>
                      <a:pt x="320" y="450"/>
                    </a:lnTo>
                    <a:lnTo>
                      <a:pt x="320" y="452"/>
                    </a:lnTo>
                    <a:lnTo>
                      <a:pt x="320" y="450"/>
                    </a:lnTo>
                    <a:lnTo>
                      <a:pt x="320" y="452"/>
                    </a:lnTo>
                    <a:lnTo>
                      <a:pt x="319" y="452"/>
                    </a:lnTo>
                    <a:lnTo>
                      <a:pt x="319" y="450"/>
                    </a:lnTo>
                    <a:lnTo>
                      <a:pt x="319" y="452"/>
                    </a:lnTo>
                    <a:lnTo>
                      <a:pt x="317" y="452"/>
                    </a:lnTo>
                    <a:lnTo>
                      <a:pt x="317" y="450"/>
                    </a:lnTo>
                    <a:lnTo>
                      <a:pt x="315" y="450"/>
                    </a:lnTo>
                    <a:lnTo>
                      <a:pt x="314" y="450"/>
                    </a:lnTo>
                    <a:lnTo>
                      <a:pt x="312" y="450"/>
                    </a:lnTo>
                    <a:lnTo>
                      <a:pt x="310" y="450"/>
                    </a:lnTo>
                    <a:lnTo>
                      <a:pt x="310" y="452"/>
                    </a:lnTo>
                    <a:lnTo>
                      <a:pt x="309" y="452"/>
                    </a:lnTo>
                    <a:lnTo>
                      <a:pt x="307" y="452"/>
                    </a:lnTo>
                    <a:lnTo>
                      <a:pt x="307" y="450"/>
                    </a:lnTo>
                    <a:lnTo>
                      <a:pt x="305" y="450"/>
                    </a:lnTo>
                    <a:lnTo>
                      <a:pt x="304" y="450"/>
                    </a:lnTo>
                    <a:lnTo>
                      <a:pt x="304" y="448"/>
                    </a:lnTo>
                    <a:lnTo>
                      <a:pt x="302" y="448"/>
                    </a:lnTo>
                    <a:lnTo>
                      <a:pt x="300" y="448"/>
                    </a:lnTo>
                    <a:lnTo>
                      <a:pt x="300" y="450"/>
                    </a:lnTo>
                    <a:lnTo>
                      <a:pt x="300" y="452"/>
                    </a:lnTo>
                    <a:lnTo>
                      <a:pt x="299" y="452"/>
                    </a:lnTo>
                    <a:lnTo>
                      <a:pt x="299" y="450"/>
                    </a:lnTo>
                    <a:lnTo>
                      <a:pt x="300" y="450"/>
                    </a:lnTo>
                    <a:lnTo>
                      <a:pt x="300" y="448"/>
                    </a:lnTo>
                    <a:lnTo>
                      <a:pt x="299" y="448"/>
                    </a:lnTo>
                    <a:lnTo>
                      <a:pt x="299" y="447"/>
                    </a:lnTo>
                    <a:lnTo>
                      <a:pt x="297" y="447"/>
                    </a:lnTo>
                    <a:lnTo>
                      <a:pt x="295" y="445"/>
                    </a:lnTo>
                    <a:lnTo>
                      <a:pt x="294" y="445"/>
                    </a:lnTo>
                    <a:lnTo>
                      <a:pt x="294" y="443"/>
                    </a:lnTo>
                    <a:lnTo>
                      <a:pt x="292" y="443"/>
                    </a:lnTo>
                    <a:lnTo>
                      <a:pt x="290" y="443"/>
                    </a:lnTo>
                    <a:lnTo>
                      <a:pt x="289" y="443"/>
                    </a:lnTo>
                    <a:lnTo>
                      <a:pt x="289" y="445"/>
                    </a:lnTo>
                    <a:lnTo>
                      <a:pt x="289" y="443"/>
                    </a:lnTo>
                    <a:lnTo>
                      <a:pt x="289" y="442"/>
                    </a:lnTo>
                    <a:lnTo>
                      <a:pt x="289" y="443"/>
                    </a:lnTo>
                    <a:lnTo>
                      <a:pt x="289" y="442"/>
                    </a:lnTo>
                    <a:lnTo>
                      <a:pt x="287" y="442"/>
                    </a:lnTo>
                    <a:lnTo>
                      <a:pt x="287" y="440"/>
                    </a:lnTo>
                    <a:lnTo>
                      <a:pt x="285" y="440"/>
                    </a:lnTo>
                    <a:lnTo>
                      <a:pt x="284" y="440"/>
                    </a:lnTo>
                    <a:lnTo>
                      <a:pt x="282" y="440"/>
                    </a:lnTo>
                    <a:lnTo>
                      <a:pt x="282" y="438"/>
                    </a:lnTo>
                    <a:lnTo>
                      <a:pt x="280" y="438"/>
                    </a:lnTo>
                    <a:lnTo>
                      <a:pt x="280" y="437"/>
                    </a:lnTo>
                    <a:lnTo>
                      <a:pt x="279" y="437"/>
                    </a:lnTo>
                    <a:lnTo>
                      <a:pt x="279" y="435"/>
                    </a:lnTo>
                    <a:lnTo>
                      <a:pt x="277" y="435"/>
                    </a:lnTo>
                    <a:lnTo>
                      <a:pt x="275" y="435"/>
                    </a:lnTo>
                    <a:lnTo>
                      <a:pt x="275" y="433"/>
                    </a:lnTo>
                    <a:lnTo>
                      <a:pt x="274" y="433"/>
                    </a:lnTo>
                    <a:lnTo>
                      <a:pt x="272" y="433"/>
                    </a:lnTo>
                    <a:lnTo>
                      <a:pt x="270" y="433"/>
                    </a:lnTo>
                    <a:lnTo>
                      <a:pt x="269" y="433"/>
                    </a:lnTo>
                    <a:lnTo>
                      <a:pt x="267" y="433"/>
                    </a:lnTo>
                    <a:lnTo>
                      <a:pt x="266" y="433"/>
                    </a:lnTo>
                    <a:lnTo>
                      <a:pt x="264" y="433"/>
                    </a:lnTo>
                    <a:lnTo>
                      <a:pt x="264" y="432"/>
                    </a:lnTo>
                    <a:lnTo>
                      <a:pt x="262" y="432"/>
                    </a:lnTo>
                    <a:lnTo>
                      <a:pt x="261" y="432"/>
                    </a:lnTo>
                    <a:lnTo>
                      <a:pt x="259" y="432"/>
                    </a:lnTo>
                    <a:lnTo>
                      <a:pt x="257" y="432"/>
                    </a:lnTo>
                    <a:lnTo>
                      <a:pt x="256" y="432"/>
                    </a:lnTo>
                    <a:lnTo>
                      <a:pt x="254" y="432"/>
                    </a:lnTo>
                    <a:lnTo>
                      <a:pt x="252" y="432"/>
                    </a:lnTo>
                    <a:lnTo>
                      <a:pt x="252" y="433"/>
                    </a:lnTo>
                    <a:lnTo>
                      <a:pt x="251" y="433"/>
                    </a:lnTo>
                    <a:lnTo>
                      <a:pt x="249" y="435"/>
                    </a:lnTo>
                    <a:lnTo>
                      <a:pt x="249" y="437"/>
                    </a:lnTo>
                    <a:lnTo>
                      <a:pt x="251" y="437"/>
                    </a:lnTo>
                    <a:lnTo>
                      <a:pt x="251" y="438"/>
                    </a:lnTo>
                    <a:lnTo>
                      <a:pt x="252" y="438"/>
                    </a:lnTo>
                    <a:lnTo>
                      <a:pt x="251" y="438"/>
                    </a:lnTo>
                    <a:lnTo>
                      <a:pt x="249" y="438"/>
                    </a:lnTo>
                    <a:lnTo>
                      <a:pt x="249" y="437"/>
                    </a:lnTo>
                    <a:lnTo>
                      <a:pt x="249" y="438"/>
                    </a:lnTo>
                    <a:lnTo>
                      <a:pt x="249" y="437"/>
                    </a:lnTo>
                    <a:lnTo>
                      <a:pt x="247" y="437"/>
                    </a:lnTo>
                    <a:lnTo>
                      <a:pt x="246" y="437"/>
                    </a:lnTo>
                    <a:lnTo>
                      <a:pt x="246" y="438"/>
                    </a:lnTo>
                    <a:lnTo>
                      <a:pt x="246" y="437"/>
                    </a:lnTo>
                    <a:lnTo>
                      <a:pt x="244" y="437"/>
                    </a:lnTo>
                    <a:lnTo>
                      <a:pt x="242" y="437"/>
                    </a:lnTo>
                    <a:lnTo>
                      <a:pt x="242" y="438"/>
                    </a:lnTo>
                    <a:lnTo>
                      <a:pt x="241" y="438"/>
                    </a:lnTo>
                    <a:lnTo>
                      <a:pt x="239" y="438"/>
                    </a:lnTo>
                    <a:lnTo>
                      <a:pt x="237" y="438"/>
                    </a:lnTo>
                    <a:lnTo>
                      <a:pt x="236" y="438"/>
                    </a:lnTo>
                    <a:lnTo>
                      <a:pt x="234" y="438"/>
                    </a:lnTo>
                    <a:lnTo>
                      <a:pt x="232" y="438"/>
                    </a:lnTo>
                    <a:lnTo>
                      <a:pt x="231" y="438"/>
                    </a:lnTo>
                    <a:lnTo>
                      <a:pt x="229" y="438"/>
                    </a:lnTo>
                    <a:lnTo>
                      <a:pt x="229" y="437"/>
                    </a:lnTo>
                    <a:lnTo>
                      <a:pt x="227" y="437"/>
                    </a:lnTo>
                    <a:lnTo>
                      <a:pt x="227" y="435"/>
                    </a:lnTo>
                    <a:lnTo>
                      <a:pt x="226" y="435"/>
                    </a:lnTo>
                    <a:lnTo>
                      <a:pt x="226" y="433"/>
                    </a:lnTo>
                    <a:lnTo>
                      <a:pt x="224" y="432"/>
                    </a:lnTo>
                    <a:lnTo>
                      <a:pt x="222" y="432"/>
                    </a:lnTo>
                    <a:lnTo>
                      <a:pt x="222" y="430"/>
                    </a:lnTo>
                    <a:lnTo>
                      <a:pt x="221" y="430"/>
                    </a:lnTo>
                    <a:lnTo>
                      <a:pt x="221" y="428"/>
                    </a:lnTo>
                    <a:lnTo>
                      <a:pt x="219" y="428"/>
                    </a:lnTo>
                    <a:lnTo>
                      <a:pt x="217" y="428"/>
                    </a:lnTo>
                    <a:lnTo>
                      <a:pt x="217" y="427"/>
                    </a:lnTo>
                    <a:lnTo>
                      <a:pt x="216" y="427"/>
                    </a:lnTo>
                    <a:lnTo>
                      <a:pt x="214" y="427"/>
                    </a:lnTo>
                    <a:lnTo>
                      <a:pt x="214" y="425"/>
                    </a:lnTo>
                    <a:lnTo>
                      <a:pt x="212" y="425"/>
                    </a:lnTo>
                    <a:lnTo>
                      <a:pt x="212" y="423"/>
                    </a:lnTo>
                    <a:lnTo>
                      <a:pt x="211" y="423"/>
                    </a:lnTo>
                    <a:lnTo>
                      <a:pt x="209" y="422"/>
                    </a:lnTo>
                    <a:lnTo>
                      <a:pt x="207" y="422"/>
                    </a:lnTo>
                    <a:lnTo>
                      <a:pt x="206" y="420"/>
                    </a:lnTo>
                    <a:lnTo>
                      <a:pt x="204" y="420"/>
                    </a:lnTo>
                    <a:lnTo>
                      <a:pt x="204" y="418"/>
                    </a:lnTo>
                    <a:lnTo>
                      <a:pt x="202" y="418"/>
                    </a:lnTo>
                    <a:lnTo>
                      <a:pt x="201" y="417"/>
                    </a:lnTo>
                    <a:lnTo>
                      <a:pt x="199" y="417"/>
                    </a:lnTo>
                    <a:lnTo>
                      <a:pt x="197" y="415"/>
                    </a:lnTo>
                    <a:lnTo>
                      <a:pt x="196" y="413"/>
                    </a:lnTo>
                    <a:lnTo>
                      <a:pt x="194" y="413"/>
                    </a:lnTo>
                    <a:lnTo>
                      <a:pt x="192" y="413"/>
                    </a:lnTo>
                    <a:lnTo>
                      <a:pt x="192" y="412"/>
                    </a:lnTo>
                    <a:lnTo>
                      <a:pt x="191" y="412"/>
                    </a:lnTo>
                    <a:lnTo>
                      <a:pt x="189" y="412"/>
                    </a:lnTo>
                    <a:lnTo>
                      <a:pt x="189" y="410"/>
                    </a:lnTo>
                    <a:lnTo>
                      <a:pt x="187" y="410"/>
                    </a:lnTo>
                    <a:lnTo>
                      <a:pt x="186" y="410"/>
                    </a:lnTo>
                    <a:lnTo>
                      <a:pt x="186" y="408"/>
                    </a:lnTo>
                    <a:lnTo>
                      <a:pt x="184" y="408"/>
                    </a:lnTo>
                    <a:lnTo>
                      <a:pt x="182" y="408"/>
                    </a:lnTo>
                    <a:lnTo>
                      <a:pt x="181" y="407"/>
                    </a:lnTo>
                    <a:lnTo>
                      <a:pt x="179" y="407"/>
                    </a:lnTo>
                    <a:lnTo>
                      <a:pt x="178" y="407"/>
                    </a:lnTo>
                    <a:lnTo>
                      <a:pt x="178" y="405"/>
                    </a:lnTo>
                    <a:lnTo>
                      <a:pt x="176" y="405"/>
                    </a:lnTo>
                    <a:lnTo>
                      <a:pt x="174" y="405"/>
                    </a:lnTo>
                    <a:lnTo>
                      <a:pt x="174" y="404"/>
                    </a:lnTo>
                    <a:lnTo>
                      <a:pt x="173" y="404"/>
                    </a:lnTo>
                    <a:lnTo>
                      <a:pt x="171" y="404"/>
                    </a:lnTo>
                    <a:lnTo>
                      <a:pt x="169" y="404"/>
                    </a:lnTo>
                    <a:lnTo>
                      <a:pt x="169" y="402"/>
                    </a:lnTo>
                    <a:lnTo>
                      <a:pt x="168" y="402"/>
                    </a:lnTo>
                    <a:lnTo>
                      <a:pt x="166" y="402"/>
                    </a:lnTo>
                    <a:lnTo>
                      <a:pt x="166" y="400"/>
                    </a:lnTo>
                    <a:lnTo>
                      <a:pt x="164" y="400"/>
                    </a:lnTo>
                    <a:lnTo>
                      <a:pt x="163" y="400"/>
                    </a:lnTo>
                    <a:lnTo>
                      <a:pt x="161" y="400"/>
                    </a:lnTo>
                    <a:lnTo>
                      <a:pt x="161" y="399"/>
                    </a:lnTo>
                    <a:lnTo>
                      <a:pt x="159" y="399"/>
                    </a:lnTo>
                    <a:lnTo>
                      <a:pt x="158" y="399"/>
                    </a:lnTo>
                    <a:lnTo>
                      <a:pt x="156" y="399"/>
                    </a:lnTo>
                    <a:lnTo>
                      <a:pt x="156" y="397"/>
                    </a:lnTo>
                    <a:lnTo>
                      <a:pt x="154" y="397"/>
                    </a:lnTo>
                    <a:lnTo>
                      <a:pt x="154" y="399"/>
                    </a:lnTo>
                    <a:lnTo>
                      <a:pt x="154" y="397"/>
                    </a:lnTo>
                    <a:lnTo>
                      <a:pt x="154" y="399"/>
                    </a:lnTo>
                    <a:lnTo>
                      <a:pt x="153" y="399"/>
                    </a:lnTo>
                    <a:lnTo>
                      <a:pt x="151" y="399"/>
                    </a:lnTo>
                    <a:lnTo>
                      <a:pt x="151" y="400"/>
                    </a:lnTo>
                    <a:lnTo>
                      <a:pt x="149" y="400"/>
                    </a:lnTo>
                    <a:lnTo>
                      <a:pt x="149" y="402"/>
                    </a:lnTo>
                    <a:lnTo>
                      <a:pt x="148" y="402"/>
                    </a:lnTo>
                    <a:lnTo>
                      <a:pt x="148" y="404"/>
                    </a:lnTo>
                    <a:lnTo>
                      <a:pt x="146" y="404"/>
                    </a:lnTo>
                    <a:lnTo>
                      <a:pt x="144" y="404"/>
                    </a:lnTo>
                    <a:lnTo>
                      <a:pt x="143" y="404"/>
                    </a:lnTo>
                    <a:lnTo>
                      <a:pt x="143" y="405"/>
                    </a:lnTo>
                    <a:lnTo>
                      <a:pt x="141" y="405"/>
                    </a:lnTo>
                    <a:lnTo>
                      <a:pt x="139" y="405"/>
                    </a:lnTo>
                    <a:lnTo>
                      <a:pt x="138" y="405"/>
                    </a:lnTo>
                    <a:lnTo>
                      <a:pt x="138" y="407"/>
                    </a:lnTo>
                    <a:lnTo>
                      <a:pt x="136" y="407"/>
                    </a:lnTo>
                    <a:lnTo>
                      <a:pt x="134" y="407"/>
                    </a:lnTo>
                    <a:lnTo>
                      <a:pt x="133" y="407"/>
                    </a:lnTo>
                    <a:lnTo>
                      <a:pt x="131" y="407"/>
                    </a:lnTo>
                    <a:lnTo>
                      <a:pt x="131" y="408"/>
                    </a:lnTo>
                    <a:lnTo>
                      <a:pt x="129" y="408"/>
                    </a:lnTo>
                    <a:lnTo>
                      <a:pt x="128" y="408"/>
                    </a:lnTo>
                    <a:lnTo>
                      <a:pt x="126" y="408"/>
                    </a:lnTo>
                    <a:lnTo>
                      <a:pt x="124" y="408"/>
                    </a:lnTo>
                    <a:lnTo>
                      <a:pt x="123" y="408"/>
                    </a:lnTo>
                    <a:lnTo>
                      <a:pt x="121" y="408"/>
                    </a:lnTo>
                    <a:lnTo>
                      <a:pt x="121" y="407"/>
                    </a:lnTo>
                    <a:lnTo>
                      <a:pt x="119" y="407"/>
                    </a:lnTo>
                    <a:lnTo>
                      <a:pt x="118" y="407"/>
                    </a:lnTo>
                    <a:lnTo>
                      <a:pt x="116" y="407"/>
                    </a:lnTo>
                    <a:lnTo>
                      <a:pt x="114" y="407"/>
                    </a:lnTo>
                    <a:lnTo>
                      <a:pt x="113" y="407"/>
                    </a:lnTo>
                    <a:lnTo>
                      <a:pt x="111" y="407"/>
                    </a:lnTo>
                    <a:lnTo>
                      <a:pt x="109" y="407"/>
                    </a:lnTo>
                    <a:lnTo>
                      <a:pt x="108" y="407"/>
                    </a:lnTo>
                    <a:lnTo>
                      <a:pt x="106" y="407"/>
                    </a:lnTo>
                    <a:lnTo>
                      <a:pt x="104" y="407"/>
                    </a:lnTo>
                    <a:lnTo>
                      <a:pt x="103" y="407"/>
                    </a:lnTo>
                    <a:lnTo>
                      <a:pt x="101" y="407"/>
                    </a:lnTo>
                    <a:lnTo>
                      <a:pt x="99" y="407"/>
                    </a:lnTo>
                    <a:lnTo>
                      <a:pt x="98" y="407"/>
                    </a:lnTo>
                    <a:lnTo>
                      <a:pt x="96" y="407"/>
                    </a:lnTo>
                    <a:lnTo>
                      <a:pt x="95" y="407"/>
                    </a:lnTo>
                    <a:lnTo>
                      <a:pt x="95" y="405"/>
                    </a:lnTo>
                    <a:lnTo>
                      <a:pt x="93" y="405"/>
                    </a:lnTo>
                    <a:lnTo>
                      <a:pt x="91" y="405"/>
                    </a:lnTo>
                    <a:lnTo>
                      <a:pt x="90" y="405"/>
                    </a:lnTo>
                    <a:lnTo>
                      <a:pt x="88" y="405"/>
                    </a:lnTo>
                    <a:lnTo>
                      <a:pt x="88" y="407"/>
                    </a:lnTo>
                    <a:lnTo>
                      <a:pt x="86" y="405"/>
                    </a:lnTo>
                    <a:lnTo>
                      <a:pt x="85" y="405"/>
                    </a:lnTo>
                    <a:lnTo>
                      <a:pt x="83" y="405"/>
                    </a:lnTo>
                    <a:lnTo>
                      <a:pt x="81" y="407"/>
                    </a:lnTo>
                    <a:lnTo>
                      <a:pt x="80" y="407"/>
                    </a:lnTo>
                    <a:lnTo>
                      <a:pt x="78" y="407"/>
                    </a:lnTo>
                    <a:lnTo>
                      <a:pt x="76" y="407"/>
                    </a:lnTo>
                    <a:lnTo>
                      <a:pt x="75" y="407"/>
                    </a:lnTo>
                    <a:lnTo>
                      <a:pt x="73" y="407"/>
                    </a:lnTo>
                    <a:lnTo>
                      <a:pt x="71" y="407"/>
                    </a:lnTo>
                    <a:lnTo>
                      <a:pt x="70" y="407"/>
                    </a:lnTo>
                    <a:lnTo>
                      <a:pt x="68" y="407"/>
                    </a:lnTo>
                    <a:lnTo>
                      <a:pt x="66" y="407"/>
                    </a:lnTo>
                    <a:lnTo>
                      <a:pt x="65" y="407"/>
                    </a:lnTo>
                    <a:lnTo>
                      <a:pt x="63" y="407"/>
                    </a:lnTo>
                    <a:lnTo>
                      <a:pt x="63" y="408"/>
                    </a:lnTo>
                    <a:lnTo>
                      <a:pt x="61" y="408"/>
                    </a:lnTo>
                    <a:lnTo>
                      <a:pt x="60" y="408"/>
                    </a:lnTo>
                    <a:lnTo>
                      <a:pt x="58" y="408"/>
                    </a:lnTo>
                    <a:lnTo>
                      <a:pt x="56" y="408"/>
                    </a:lnTo>
                    <a:lnTo>
                      <a:pt x="55" y="408"/>
                    </a:lnTo>
                    <a:lnTo>
                      <a:pt x="53" y="408"/>
                    </a:lnTo>
                    <a:lnTo>
                      <a:pt x="51" y="408"/>
                    </a:lnTo>
                    <a:lnTo>
                      <a:pt x="50" y="408"/>
                    </a:lnTo>
                    <a:lnTo>
                      <a:pt x="48" y="408"/>
                    </a:lnTo>
                    <a:lnTo>
                      <a:pt x="46" y="408"/>
                    </a:lnTo>
                    <a:lnTo>
                      <a:pt x="45" y="408"/>
                    </a:lnTo>
                    <a:lnTo>
                      <a:pt x="43" y="408"/>
                    </a:lnTo>
                    <a:lnTo>
                      <a:pt x="41" y="408"/>
                    </a:lnTo>
                    <a:lnTo>
                      <a:pt x="40" y="408"/>
                    </a:lnTo>
                    <a:lnTo>
                      <a:pt x="38" y="408"/>
                    </a:lnTo>
                    <a:lnTo>
                      <a:pt x="36" y="408"/>
                    </a:lnTo>
                    <a:lnTo>
                      <a:pt x="36" y="410"/>
                    </a:lnTo>
                    <a:lnTo>
                      <a:pt x="35" y="410"/>
                    </a:lnTo>
                    <a:lnTo>
                      <a:pt x="33" y="410"/>
                    </a:lnTo>
                    <a:lnTo>
                      <a:pt x="31" y="410"/>
                    </a:lnTo>
                    <a:lnTo>
                      <a:pt x="30" y="410"/>
                    </a:lnTo>
                    <a:lnTo>
                      <a:pt x="28" y="410"/>
                    </a:lnTo>
                    <a:lnTo>
                      <a:pt x="26" y="410"/>
                    </a:lnTo>
                    <a:lnTo>
                      <a:pt x="25" y="410"/>
                    </a:lnTo>
                    <a:lnTo>
                      <a:pt x="23" y="410"/>
                    </a:lnTo>
                    <a:lnTo>
                      <a:pt x="21" y="412"/>
                    </a:lnTo>
                    <a:lnTo>
                      <a:pt x="20" y="412"/>
                    </a:lnTo>
                    <a:lnTo>
                      <a:pt x="18" y="412"/>
                    </a:lnTo>
                    <a:lnTo>
                      <a:pt x="16" y="412"/>
                    </a:lnTo>
                    <a:lnTo>
                      <a:pt x="15" y="412"/>
                    </a:lnTo>
                    <a:lnTo>
                      <a:pt x="13" y="412"/>
                    </a:lnTo>
                    <a:lnTo>
                      <a:pt x="11" y="412"/>
                    </a:lnTo>
                    <a:lnTo>
                      <a:pt x="10" y="412"/>
                    </a:lnTo>
                    <a:lnTo>
                      <a:pt x="8" y="412"/>
                    </a:lnTo>
                    <a:lnTo>
                      <a:pt x="7" y="412"/>
                    </a:lnTo>
                    <a:lnTo>
                      <a:pt x="5" y="413"/>
                    </a:lnTo>
                    <a:lnTo>
                      <a:pt x="3" y="413"/>
                    </a:lnTo>
                    <a:lnTo>
                      <a:pt x="2" y="413"/>
                    </a:lnTo>
                    <a:lnTo>
                      <a:pt x="0" y="413"/>
                    </a:lnTo>
                    <a:lnTo>
                      <a:pt x="0" y="408"/>
                    </a:lnTo>
                    <a:lnTo>
                      <a:pt x="0" y="404"/>
                    </a:lnTo>
                    <a:lnTo>
                      <a:pt x="0" y="399"/>
                    </a:lnTo>
                    <a:lnTo>
                      <a:pt x="0" y="395"/>
                    </a:lnTo>
                    <a:lnTo>
                      <a:pt x="0" y="390"/>
                    </a:lnTo>
                    <a:lnTo>
                      <a:pt x="0" y="380"/>
                    </a:lnTo>
                    <a:lnTo>
                      <a:pt x="0" y="364"/>
                    </a:lnTo>
                    <a:lnTo>
                      <a:pt x="0" y="347"/>
                    </a:lnTo>
                    <a:lnTo>
                      <a:pt x="0" y="314"/>
                    </a:lnTo>
                    <a:lnTo>
                      <a:pt x="0" y="302"/>
                    </a:lnTo>
                    <a:lnTo>
                      <a:pt x="0" y="291"/>
                    </a:lnTo>
                    <a:lnTo>
                      <a:pt x="0" y="289"/>
                    </a:lnTo>
                    <a:lnTo>
                      <a:pt x="0" y="277"/>
                    </a:lnTo>
                    <a:lnTo>
                      <a:pt x="0" y="271"/>
                    </a:lnTo>
                    <a:lnTo>
                      <a:pt x="0" y="266"/>
                    </a:lnTo>
                    <a:lnTo>
                      <a:pt x="0" y="259"/>
                    </a:lnTo>
                    <a:lnTo>
                      <a:pt x="0" y="254"/>
                    </a:lnTo>
                    <a:lnTo>
                      <a:pt x="0" y="252"/>
                    </a:lnTo>
                    <a:lnTo>
                      <a:pt x="0" y="247"/>
                    </a:lnTo>
                    <a:lnTo>
                      <a:pt x="0" y="229"/>
                    </a:lnTo>
                    <a:lnTo>
                      <a:pt x="0" y="223"/>
                    </a:lnTo>
                    <a:lnTo>
                      <a:pt x="0" y="221"/>
                    </a:lnTo>
                    <a:lnTo>
                      <a:pt x="0" y="216"/>
                    </a:lnTo>
                    <a:lnTo>
                      <a:pt x="0" y="198"/>
                    </a:lnTo>
                    <a:lnTo>
                      <a:pt x="0" y="193"/>
                    </a:lnTo>
                    <a:lnTo>
                      <a:pt x="0" y="186"/>
                    </a:lnTo>
                    <a:lnTo>
                      <a:pt x="0" y="183"/>
                    </a:lnTo>
                    <a:lnTo>
                      <a:pt x="0" y="179"/>
                    </a:lnTo>
                    <a:lnTo>
                      <a:pt x="0" y="174"/>
                    </a:lnTo>
                    <a:lnTo>
                      <a:pt x="0" y="168"/>
                    </a:lnTo>
                    <a:lnTo>
                      <a:pt x="0" y="154"/>
                    </a:lnTo>
                    <a:lnTo>
                      <a:pt x="0" y="149"/>
                    </a:lnTo>
                    <a:lnTo>
                      <a:pt x="0" y="146"/>
                    </a:lnTo>
                    <a:lnTo>
                      <a:pt x="0" y="145"/>
                    </a:lnTo>
                    <a:lnTo>
                      <a:pt x="0" y="138"/>
                    </a:lnTo>
                    <a:lnTo>
                      <a:pt x="0" y="95"/>
                    </a:lnTo>
                    <a:lnTo>
                      <a:pt x="0" y="65"/>
                    </a:lnTo>
                    <a:lnTo>
                      <a:pt x="0" y="58"/>
                    </a:lnTo>
                    <a:lnTo>
                      <a:pt x="0" y="55"/>
                    </a:lnTo>
                    <a:lnTo>
                      <a:pt x="0" y="53"/>
                    </a:lnTo>
                    <a:lnTo>
                      <a:pt x="0" y="47"/>
                    </a:lnTo>
                    <a:lnTo>
                      <a:pt x="0" y="42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17"/>
                    </a:lnTo>
                    <a:lnTo>
                      <a:pt x="0" y="10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5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5" y="0"/>
                    </a:lnTo>
                    <a:lnTo>
                      <a:pt x="36" y="0"/>
                    </a:lnTo>
                    <a:lnTo>
                      <a:pt x="58" y="0"/>
                    </a:lnTo>
                    <a:lnTo>
                      <a:pt x="80" y="0"/>
                    </a:lnTo>
                    <a:lnTo>
                      <a:pt x="108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91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9" y="0"/>
                    </a:lnTo>
                    <a:lnTo>
                      <a:pt x="214" y="0"/>
                    </a:lnTo>
                    <a:lnTo>
                      <a:pt x="216" y="0"/>
                    </a:lnTo>
                    <a:lnTo>
                      <a:pt x="217" y="0"/>
                    </a:lnTo>
                    <a:lnTo>
                      <a:pt x="219" y="0"/>
                    </a:lnTo>
                    <a:lnTo>
                      <a:pt x="221" y="0"/>
                    </a:lnTo>
                    <a:lnTo>
                      <a:pt x="244" y="0"/>
                    </a:lnTo>
                    <a:lnTo>
                      <a:pt x="246" y="0"/>
                    </a:lnTo>
                    <a:lnTo>
                      <a:pt x="247" y="0"/>
                    </a:lnTo>
                    <a:lnTo>
                      <a:pt x="289" y="0"/>
                    </a:lnTo>
                    <a:lnTo>
                      <a:pt x="290" y="0"/>
                    </a:lnTo>
                    <a:lnTo>
                      <a:pt x="295" y="0"/>
                    </a:lnTo>
                    <a:lnTo>
                      <a:pt x="297" y="0"/>
                    </a:lnTo>
                    <a:lnTo>
                      <a:pt x="299" y="0"/>
                    </a:lnTo>
                    <a:lnTo>
                      <a:pt x="304" y="0"/>
                    </a:lnTo>
                    <a:lnTo>
                      <a:pt x="312" y="0"/>
                    </a:lnTo>
                    <a:lnTo>
                      <a:pt x="324" y="0"/>
                    </a:lnTo>
                    <a:lnTo>
                      <a:pt x="335" y="0"/>
                    </a:lnTo>
                    <a:lnTo>
                      <a:pt x="373" y="0"/>
                    </a:lnTo>
                    <a:lnTo>
                      <a:pt x="382" y="0"/>
                    </a:lnTo>
                    <a:lnTo>
                      <a:pt x="418" y="0"/>
                    </a:lnTo>
                    <a:lnTo>
                      <a:pt x="446" y="0"/>
                    </a:lnTo>
                    <a:lnTo>
                      <a:pt x="465" y="0"/>
                    </a:lnTo>
                    <a:lnTo>
                      <a:pt x="493" y="0"/>
                    </a:lnTo>
                    <a:lnTo>
                      <a:pt x="508" y="0"/>
                    </a:lnTo>
                    <a:lnTo>
                      <a:pt x="515" y="0"/>
                    </a:lnTo>
                    <a:lnTo>
                      <a:pt x="521" y="0"/>
                    </a:lnTo>
                    <a:lnTo>
                      <a:pt x="526" y="0"/>
                    </a:lnTo>
                    <a:lnTo>
                      <a:pt x="544" y="0"/>
                    </a:lnTo>
                    <a:lnTo>
                      <a:pt x="549" y="0"/>
                    </a:lnTo>
                    <a:lnTo>
                      <a:pt x="556" y="0"/>
                    </a:lnTo>
                    <a:lnTo>
                      <a:pt x="581" y="0"/>
                    </a:lnTo>
                    <a:lnTo>
                      <a:pt x="586" y="0"/>
                    </a:lnTo>
                    <a:lnTo>
                      <a:pt x="593" y="0"/>
                    </a:lnTo>
                    <a:lnTo>
                      <a:pt x="599" y="0"/>
                    </a:lnTo>
                    <a:lnTo>
                      <a:pt x="611" y="0"/>
                    </a:lnTo>
                    <a:lnTo>
                      <a:pt x="617" y="0"/>
                    </a:lnTo>
                    <a:lnTo>
                      <a:pt x="622" y="0"/>
                    </a:lnTo>
                    <a:lnTo>
                      <a:pt x="629" y="0"/>
                    </a:lnTo>
                    <a:lnTo>
                      <a:pt x="632" y="0"/>
                    </a:lnTo>
                    <a:lnTo>
                      <a:pt x="636" y="0"/>
                    </a:lnTo>
                    <a:lnTo>
                      <a:pt x="652" y="0"/>
                    </a:lnTo>
                    <a:lnTo>
                      <a:pt x="659" y="0"/>
                    </a:lnTo>
                    <a:lnTo>
                      <a:pt x="666" y="0"/>
                    </a:lnTo>
                    <a:lnTo>
                      <a:pt x="671" y="0"/>
                    </a:lnTo>
                    <a:lnTo>
                      <a:pt x="677" y="0"/>
                    </a:lnTo>
                    <a:lnTo>
                      <a:pt x="684" y="0"/>
                    </a:lnTo>
                    <a:lnTo>
                      <a:pt x="689" y="0"/>
                    </a:lnTo>
                    <a:lnTo>
                      <a:pt x="696" y="0"/>
                    </a:lnTo>
                    <a:lnTo>
                      <a:pt x="700" y="0"/>
                    </a:lnTo>
                    <a:lnTo>
                      <a:pt x="704" y="0"/>
                    </a:lnTo>
                    <a:lnTo>
                      <a:pt x="707" y="0"/>
                    </a:lnTo>
                    <a:lnTo>
                      <a:pt x="722" y="0"/>
                    </a:lnTo>
                    <a:lnTo>
                      <a:pt x="725" y="0"/>
                    </a:lnTo>
                    <a:lnTo>
                      <a:pt x="730" y="0"/>
                    </a:lnTo>
                    <a:lnTo>
                      <a:pt x="737" y="0"/>
                    </a:lnTo>
                    <a:lnTo>
                      <a:pt x="744" y="0"/>
                    </a:lnTo>
                    <a:lnTo>
                      <a:pt x="749" y="0"/>
                    </a:lnTo>
                    <a:lnTo>
                      <a:pt x="750" y="0"/>
                    </a:lnTo>
                    <a:lnTo>
                      <a:pt x="754" y="0"/>
                    </a:lnTo>
                    <a:lnTo>
                      <a:pt x="755" y="0"/>
                    </a:lnTo>
                    <a:lnTo>
                      <a:pt x="762" y="0"/>
                    </a:lnTo>
                    <a:lnTo>
                      <a:pt x="769" y="0"/>
                    </a:lnTo>
                    <a:lnTo>
                      <a:pt x="774" y="0"/>
                    </a:lnTo>
                    <a:lnTo>
                      <a:pt x="780" y="0"/>
                    </a:lnTo>
                    <a:lnTo>
                      <a:pt x="785" y="0"/>
                    </a:lnTo>
                    <a:lnTo>
                      <a:pt x="790" y="0"/>
                    </a:lnTo>
                    <a:lnTo>
                      <a:pt x="825" y="0"/>
                    </a:lnTo>
                    <a:lnTo>
                      <a:pt x="830" y="0"/>
                    </a:lnTo>
                    <a:lnTo>
                      <a:pt x="835" y="0"/>
                    </a:lnTo>
                    <a:lnTo>
                      <a:pt x="837" y="0"/>
                    </a:lnTo>
                    <a:lnTo>
                      <a:pt x="843" y="0"/>
                    </a:lnTo>
                    <a:lnTo>
                      <a:pt x="848" y="0"/>
                    </a:lnTo>
                    <a:lnTo>
                      <a:pt x="855" y="0"/>
                    </a:lnTo>
                    <a:lnTo>
                      <a:pt x="862" y="0"/>
                    </a:lnTo>
                    <a:lnTo>
                      <a:pt x="865" y="0"/>
                    </a:lnTo>
                    <a:lnTo>
                      <a:pt x="867" y="0"/>
                    </a:lnTo>
                    <a:lnTo>
                      <a:pt x="871" y="0"/>
                    </a:lnTo>
                    <a:lnTo>
                      <a:pt x="871" y="13"/>
                    </a:lnTo>
                    <a:lnTo>
                      <a:pt x="871" y="18"/>
                    </a:lnTo>
                    <a:lnTo>
                      <a:pt x="871" y="23"/>
                    </a:lnTo>
                    <a:lnTo>
                      <a:pt x="871" y="30"/>
                    </a:lnTo>
                    <a:lnTo>
                      <a:pt x="871" y="37"/>
                    </a:lnTo>
                    <a:lnTo>
                      <a:pt x="871" y="42"/>
                    </a:lnTo>
                    <a:lnTo>
                      <a:pt x="871" y="45"/>
                    </a:lnTo>
                    <a:lnTo>
                      <a:pt x="871" y="52"/>
                    </a:lnTo>
                    <a:lnTo>
                      <a:pt x="871" y="53"/>
                    </a:lnTo>
                    <a:lnTo>
                      <a:pt x="871" y="57"/>
                    </a:lnTo>
                    <a:lnTo>
                      <a:pt x="871" y="66"/>
                    </a:lnTo>
                    <a:lnTo>
                      <a:pt x="871" y="95"/>
                    </a:lnTo>
                    <a:lnTo>
                      <a:pt x="871" y="118"/>
                    </a:lnTo>
                    <a:lnTo>
                      <a:pt x="871" y="121"/>
                    </a:lnTo>
                    <a:lnTo>
                      <a:pt x="871" y="151"/>
                    </a:lnTo>
                    <a:lnTo>
                      <a:pt x="871" y="179"/>
                    </a:lnTo>
                    <a:lnTo>
                      <a:pt x="871" y="184"/>
                    </a:lnTo>
                    <a:lnTo>
                      <a:pt x="871" y="206"/>
                    </a:lnTo>
                    <a:lnTo>
                      <a:pt x="871" y="218"/>
                    </a:lnTo>
                    <a:lnTo>
                      <a:pt x="871" y="219"/>
                    </a:lnTo>
                    <a:lnTo>
                      <a:pt x="871" y="234"/>
                    </a:lnTo>
                    <a:lnTo>
                      <a:pt x="871" y="236"/>
                    </a:lnTo>
                    <a:lnTo>
                      <a:pt x="871" y="242"/>
                    </a:lnTo>
                    <a:lnTo>
                      <a:pt x="871" y="246"/>
                    </a:lnTo>
                    <a:lnTo>
                      <a:pt x="871" y="251"/>
                    </a:lnTo>
                    <a:lnTo>
                      <a:pt x="871" y="252"/>
                    </a:lnTo>
                    <a:lnTo>
                      <a:pt x="871" y="266"/>
                    </a:lnTo>
                    <a:lnTo>
                      <a:pt x="871" y="292"/>
                    </a:lnTo>
                    <a:lnTo>
                      <a:pt x="871" y="294"/>
                    </a:lnTo>
                    <a:lnTo>
                      <a:pt x="871" y="296"/>
                    </a:lnTo>
                    <a:lnTo>
                      <a:pt x="871" y="304"/>
                    </a:lnTo>
                    <a:lnTo>
                      <a:pt x="871" y="311"/>
                    </a:lnTo>
                    <a:lnTo>
                      <a:pt x="871" y="312"/>
                    </a:lnTo>
                    <a:lnTo>
                      <a:pt x="871" y="319"/>
                    </a:lnTo>
                    <a:lnTo>
                      <a:pt x="871" y="322"/>
                    </a:lnTo>
                    <a:lnTo>
                      <a:pt x="871" y="325"/>
                    </a:lnTo>
                    <a:lnTo>
                      <a:pt x="871" y="342"/>
                    </a:lnTo>
                    <a:lnTo>
                      <a:pt x="871" y="347"/>
                    </a:lnTo>
                    <a:lnTo>
                      <a:pt x="871" y="350"/>
                    </a:lnTo>
                    <a:lnTo>
                      <a:pt x="871" y="352"/>
                    </a:lnTo>
                    <a:lnTo>
                      <a:pt x="871" y="359"/>
                    </a:lnTo>
                    <a:lnTo>
                      <a:pt x="871" y="362"/>
                    </a:lnTo>
                    <a:lnTo>
                      <a:pt x="871" y="365"/>
                    </a:lnTo>
                    <a:lnTo>
                      <a:pt x="871" y="367"/>
                    </a:lnTo>
                    <a:lnTo>
                      <a:pt x="871" y="370"/>
                    </a:lnTo>
                    <a:lnTo>
                      <a:pt x="871" y="379"/>
                    </a:lnTo>
                    <a:lnTo>
                      <a:pt x="871" y="390"/>
                    </a:lnTo>
                    <a:lnTo>
                      <a:pt x="871" y="407"/>
                    </a:lnTo>
                    <a:lnTo>
                      <a:pt x="871" y="413"/>
                    </a:lnTo>
                    <a:lnTo>
                      <a:pt x="871" y="423"/>
                    </a:lnTo>
                    <a:lnTo>
                      <a:pt x="871" y="427"/>
                    </a:lnTo>
                    <a:lnTo>
                      <a:pt x="871" y="428"/>
                    </a:lnTo>
                    <a:lnTo>
                      <a:pt x="871" y="430"/>
                    </a:lnTo>
                    <a:lnTo>
                      <a:pt x="871" y="432"/>
                    </a:lnTo>
                    <a:lnTo>
                      <a:pt x="871" y="433"/>
                    </a:lnTo>
                    <a:lnTo>
                      <a:pt x="871" y="437"/>
                    </a:lnTo>
                    <a:lnTo>
                      <a:pt x="871" y="438"/>
                    </a:lnTo>
                    <a:lnTo>
                      <a:pt x="871" y="442"/>
                    </a:lnTo>
                    <a:lnTo>
                      <a:pt x="871" y="443"/>
                    </a:lnTo>
                    <a:lnTo>
                      <a:pt x="871" y="452"/>
                    </a:lnTo>
                    <a:lnTo>
                      <a:pt x="871" y="455"/>
                    </a:lnTo>
                    <a:lnTo>
                      <a:pt x="871" y="462"/>
                    </a:lnTo>
                    <a:lnTo>
                      <a:pt x="871" y="470"/>
                    </a:lnTo>
                    <a:lnTo>
                      <a:pt x="871" y="490"/>
                    </a:lnTo>
                    <a:lnTo>
                      <a:pt x="871" y="498"/>
                    </a:lnTo>
                    <a:lnTo>
                      <a:pt x="871" y="505"/>
                    </a:lnTo>
                    <a:lnTo>
                      <a:pt x="871" y="508"/>
                    </a:lnTo>
                    <a:lnTo>
                      <a:pt x="871" y="513"/>
                    </a:lnTo>
                    <a:lnTo>
                      <a:pt x="871" y="515"/>
                    </a:lnTo>
                    <a:lnTo>
                      <a:pt x="871" y="526"/>
                    </a:lnTo>
                    <a:lnTo>
                      <a:pt x="871" y="533"/>
                    </a:lnTo>
                    <a:lnTo>
                      <a:pt x="871" y="541"/>
                    </a:lnTo>
                    <a:lnTo>
                      <a:pt x="871" y="548"/>
                    </a:lnTo>
                    <a:lnTo>
                      <a:pt x="871" y="553"/>
                    </a:lnTo>
                    <a:lnTo>
                      <a:pt x="871" y="555"/>
                    </a:lnTo>
                    <a:lnTo>
                      <a:pt x="871" y="558"/>
                    </a:lnTo>
                    <a:lnTo>
                      <a:pt x="871" y="570"/>
                    </a:lnTo>
                    <a:lnTo>
                      <a:pt x="871" y="571"/>
                    </a:lnTo>
                    <a:lnTo>
                      <a:pt x="871" y="573"/>
                    </a:lnTo>
                    <a:lnTo>
                      <a:pt x="871" y="575"/>
                    </a:lnTo>
                    <a:lnTo>
                      <a:pt x="871" y="576"/>
                    </a:lnTo>
                    <a:lnTo>
                      <a:pt x="871" y="578"/>
                    </a:lnTo>
                    <a:lnTo>
                      <a:pt x="871" y="583"/>
                    </a:lnTo>
                    <a:lnTo>
                      <a:pt x="871" y="584"/>
                    </a:lnTo>
                    <a:lnTo>
                      <a:pt x="870" y="584"/>
                    </a:lnTo>
                    <a:lnTo>
                      <a:pt x="870" y="583"/>
                    </a:lnTo>
                    <a:lnTo>
                      <a:pt x="870" y="581"/>
                    </a:lnTo>
                    <a:lnTo>
                      <a:pt x="868" y="581"/>
                    </a:lnTo>
                    <a:lnTo>
                      <a:pt x="870" y="581"/>
                    </a:lnTo>
                    <a:lnTo>
                      <a:pt x="868" y="581"/>
                    </a:lnTo>
                    <a:lnTo>
                      <a:pt x="868" y="589"/>
                    </a:lnTo>
                    <a:lnTo>
                      <a:pt x="868" y="591"/>
                    </a:lnTo>
                    <a:lnTo>
                      <a:pt x="868" y="593"/>
                    </a:lnTo>
                    <a:lnTo>
                      <a:pt x="868" y="596"/>
                    </a:lnTo>
                    <a:lnTo>
                      <a:pt x="868" y="598"/>
                    </a:lnTo>
                    <a:lnTo>
                      <a:pt x="868" y="599"/>
                    </a:lnTo>
                    <a:lnTo>
                      <a:pt x="868" y="603"/>
                    </a:lnTo>
                    <a:lnTo>
                      <a:pt x="868" y="606"/>
                    </a:lnTo>
                    <a:lnTo>
                      <a:pt x="868" y="609"/>
                    </a:lnTo>
                    <a:lnTo>
                      <a:pt x="868" y="614"/>
                    </a:lnTo>
                    <a:lnTo>
                      <a:pt x="868" y="618"/>
                    </a:lnTo>
                    <a:lnTo>
                      <a:pt x="868" y="619"/>
                    </a:lnTo>
                    <a:lnTo>
                      <a:pt x="868" y="621"/>
                    </a:lnTo>
                    <a:lnTo>
                      <a:pt x="868" y="628"/>
                    </a:lnTo>
                    <a:lnTo>
                      <a:pt x="868" y="643"/>
                    </a:lnTo>
                    <a:lnTo>
                      <a:pt x="868" y="646"/>
                    </a:lnTo>
                    <a:lnTo>
                      <a:pt x="868" y="649"/>
                    </a:lnTo>
                    <a:lnTo>
                      <a:pt x="868" y="653"/>
                    </a:lnTo>
                    <a:lnTo>
                      <a:pt x="868" y="654"/>
                    </a:lnTo>
                    <a:lnTo>
                      <a:pt x="868" y="656"/>
                    </a:lnTo>
                    <a:lnTo>
                      <a:pt x="868" y="662"/>
                    </a:lnTo>
                    <a:lnTo>
                      <a:pt x="868" y="667"/>
                    </a:lnTo>
                    <a:lnTo>
                      <a:pt x="868" y="672"/>
                    </a:lnTo>
                    <a:lnTo>
                      <a:pt x="868" y="682"/>
                    </a:lnTo>
                    <a:lnTo>
                      <a:pt x="868" y="684"/>
                    </a:lnTo>
                    <a:lnTo>
                      <a:pt x="868" y="686"/>
                    </a:lnTo>
                    <a:lnTo>
                      <a:pt x="868" y="691"/>
                    </a:lnTo>
                    <a:lnTo>
                      <a:pt x="868" y="694"/>
                    </a:lnTo>
                    <a:lnTo>
                      <a:pt x="868" y="709"/>
                    </a:lnTo>
                    <a:lnTo>
                      <a:pt x="868" y="711"/>
                    </a:lnTo>
                    <a:lnTo>
                      <a:pt x="868" y="714"/>
                    </a:lnTo>
                    <a:lnTo>
                      <a:pt x="868" y="717"/>
                    </a:lnTo>
                    <a:lnTo>
                      <a:pt x="868" y="724"/>
                    </a:lnTo>
                    <a:lnTo>
                      <a:pt x="868" y="727"/>
                    </a:lnTo>
                    <a:lnTo>
                      <a:pt x="868" y="729"/>
                    </a:lnTo>
                    <a:lnTo>
                      <a:pt x="868" y="731"/>
                    </a:lnTo>
                    <a:lnTo>
                      <a:pt x="868" y="741"/>
                    </a:lnTo>
                    <a:lnTo>
                      <a:pt x="868" y="742"/>
                    </a:lnTo>
                    <a:lnTo>
                      <a:pt x="868" y="746"/>
                    </a:lnTo>
                    <a:lnTo>
                      <a:pt x="868" y="752"/>
                    </a:lnTo>
                    <a:lnTo>
                      <a:pt x="868" y="754"/>
                    </a:lnTo>
                    <a:lnTo>
                      <a:pt x="868" y="755"/>
                    </a:lnTo>
                    <a:lnTo>
                      <a:pt x="868" y="759"/>
                    </a:lnTo>
                    <a:lnTo>
                      <a:pt x="868" y="760"/>
                    </a:lnTo>
                    <a:lnTo>
                      <a:pt x="868" y="762"/>
                    </a:lnTo>
                    <a:lnTo>
                      <a:pt x="868" y="764"/>
                    </a:lnTo>
                    <a:lnTo>
                      <a:pt x="868" y="765"/>
                    </a:lnTo>
                    <a:lnTo>
                      <a:pt x="868" y="767"/>
                    </a:lnTo>
                    <a:lnTo>
                      <a:pt x="870" y="770"/>
                    </a:lnTo>
                    <a:lnTo>
                      <a:pt x="870" y="775"/>
                    </a:lnTo>
                    <a:lnTo>
                      <a:pt x="870" y="777"/>
                    </a:lnTo>
                    <a:lnTo>
                      <a:pt x="870" y="779"/>
                    </a:lnTo>
                    <a:lnTo>
                      <a:pt x="870" y="780"/>
                    </a:lnTo>
                    <a:lnTo>
                      <a:pt x="870" y="784"/>
                    </a:lnTo>
                    <a:lnTo>
                      <a:pt x="870" y="785"/>
                    </a:lnTo>
                    <a:lnTo>
                      <a:pt x="870" y="787"/>
                    </a:lnTo>
                    <a:lnTo>
                      <a:pt x="870" y="789"/>
                    </a:lnTo>
                    <a:lnTo>
                      <a:pt x="870" y="790"/>
                    </a:lnTo>
                    <a:lnTo>
                      <a:pt x="870" y="792"/>
                    </a:lnTo>
                    <a:lnTo>
                      <a:pt x="870" y="794"/>
                    </a:lnTo>
                    <a:lnTo>
                      <a:pt x="870" y="795"/>
                    </a:lnTo>
                    <a:lnTo>
                      <a:pt x="870" y="797"/>
                    </a:lnTo>
                    <a:lnTo>
                      <a:pt x="870" y="799"/>
                    </a:lnTo>
                    <a:lnTo>
                      <a:pt x="870" y="800"/>
                    </a:lnTo>
                    <a:lnTo>
                      <a:pt x="870" y="802"/>
                    </a:lnTo>
                    <a:lnTo>
                      <a:pt x="870" y="805"/>
                    </a:lnTo>
                    <a:lnTo>
                      <a:pt x="870" y="807"/>
                    </a:lnTo>
                    <a:lnTo>
                      <a:pt x="870" y="809"/>
                    </a:lnTo>
                    <a:lnTo>
                      <a:pt x="870" y="810"/>
                    </a:lnTo>
                    <a:lnTo>
                      <a:pt x="870" y="812"/>
                    </a:lnTo>
                    <a:lnTo>
                      <a:pt x="870" y="814"/>
                    </a:lnTo>
                    <a:lnTo>
                      <a:pt x="870" y="815"/>
                    </a:lnTo>
                    <a:lnTo>
                      <a:pt x="870" y="817"/>
                    </a:lnTo>
                    <a:lnTo>
                      <a:pt x="870" y="819"/>
                    </a:lnTo>
                    <a:lnTo>
                      <a:pt x="870" y="820"/>
                    </a:lnTo>
                    <a:lnTo>
                      <a:pt x="870" y="822"/>
                    </a:lnTo>
                    <a:lnTo>
                      <a:pt x="870" y="824"/>
                    </a:lnTo>
                    <a:lnTo>
                      <a:pt x="870" y="825"/>
                    </a:lnTo>
                    <a:lnTo>
                      <a:pt x="870" y="827"/>
                    </a:lnTo>
                    <a:lnTo>
                      <a:pt x="870" y="830"/>
                    </a:lnTo>
                    <a:lnTo>
                      <a:pt x="870" y="832"/>
                    </a:lnTo>
                    <a:lnTo>
                      <a:pt x="870" y="833"/>
                    </a:lnTo>
                    <a:lnTo>
                      <a:pt x="870" y="835"/>
                    </a:lnTo>
                    <a:lnTo>
                      <a:pt x="870" y="837"/>
                    </a:lnTo>
                    <a:lnTo>
                      <a:pt x="870" y="838"/>
                    </a:lnTo>
                    <a:lnTo>
                      <a:pt x="870" y="840"/>
                    </a:lnTo>
                    <a:lnTo>
                      <a:pt x="870" y="842"/>
                    </a:lnTo>
                    <a:lnTo>
                      <a:pt x="870" y="845"/>
                    </a:lnTo>
                    <a:lnTo>
                      <a:pt x="870" y="847"/>
                    </a:lnTo>
                    <a:lnTo>
                      <a:pt x="870" y="848"/>
                    </a:lnTo>
                    <a:lnTo>
                      <a:pt x="870" y="850"/>
                    </a:lnTo>
                    <a:lnTo>
                      <a:pt x="870" y="852"/>
                    </a:lnTo>
                    <a:lnTo>
                      <a:pt x="870" y="853"/>
                    </a:lnTo>
                    <a:lnTo>
                      <a:pt x="870" y="855"/>
                    </a:lnTo>
                    <a:lnTo>
                      <a:pt x="870" y="857"/>
                    </a:lnTo>
                    <a:lnTo>
                      <a:pt x="870" y="860"/>
                    </a:lnTo>
                    <a:lnTo>
                      <a:pt x="870" y="862"/>
                    </a:lnTo>
                    <a:lnTo>
                      <a:pt x="870" y="863"/>
                    </a:lnTo>
                    <a:lnTo>
                      <a:pt x="870" y="865"/>
                    </a:lnTo>
                    <a:lnTo>
                      <a:pt x="868" y="868"/>
                    </a:lnTo>
                    <a:lnTo>
                      <a:pt x="868" y="872"/>
                    </a:lnTo>
                    <a:lnTo>
                      <a:pt x="868" y="873"/>
                    </a:lnTo>
                    <a:lnTo>
                      <a:pt x="868" y="875"/>
                    </a:lnTo>
                    <a:lnTo>
                      <a:pt x="868" y="877"/>
                    </a:lnTo>
                    <a:lnTo>
                      <a:pt x="867" y="877"/>
                    </a:lnTo>
                    <a:lnTo>
                      <a:pt x="865" y="877"/>
                    </a:lnTo>
                    <a:lnTo>
                      <a:pt x="863" y="877"/>
                    </a:lnTo>
                    <a:lnTo>
                      <a:pt x="862" y="877"/>
                    </a:lnTo>
                    <a:lnTo>
                      <a:pt x="860" y="877"/>
                    </a:lnTo>
                    <a:lnTo>
                      <a:pt x="860" y="875"/>
                    </a:lnTo>
                    <a:lnTo>
                      <a:pt x="858" y="875"/>
                    </a:lnTo>
                    <a:lnTo>
                      <a:pt x="858" y="877"/>
                    </a:lnTo>
                    <a:lnTo>
                      <a:pt x="857" y="877"/>
                    </a:lnTo>
                    <a:lnTo>
                      <a:pt x="855" y="877"/>
                    </a:lnTo>
                    <a:lnTo>
                      <a:pt x="853" y="877"/>
                    </a:lnTo>
                    <a:lnTo>
                      <a:pt x="852" y="877"/>
                    </a:lnTo>
                    <a:lnTo>
                      <a:pt x="850" y="877"/>
                    </a:lnTo>
                    <a:lnTo>
                      <a:pt x="848" y="877"/>
                    </a:lnTo>
                    <a:lnTo>
                      <a:pt x="847" y="877"/>
                    </a:lnTo>
                    <a:lnTo>
                      <a:pt x="845" y="877"/>
                    </a:lnTo>
                    <a:lnTo>
                      <a:pt x="845" y="875"/>
                    </a:lnTo>
                    <a:lnTo>
                      <a:pt x="843" y="875"/>
                    </a:lnTo>
                    <a:lnTo>
                      <a:pt x="842" y="875"/>
                    </a:lnTo>
                    <a:lnTo>
                      <a:pt x="840" y="875"/>
                    </a:lnTo>
                    <a:lnTo>
                      <a:pt x="840" y="873"/>
                    </a:lnTo>
                    <a:lnTo>
                      <a:pt x="838" y="873"/>
                    </a:lnTo>
                    <a:lnTo>
                      <a:pt x="838" y="872"/>
                    </a:lnTo>
                    <a:lnTo>
                      <a:pt x="837" y="872"/>
                    </a:lnTo>
                    <a:lnTo>
                      <a:pt x="835" y="872"/>
                    </a:lnTo>
                    <a:lnTo>
                      <a:pt x="835" y="870"/>
                    </a:lnTo>
                    <a:lnTo>
                      <a:pt x="833" y="870"/>
                    </a:lnTo>
                    <a:lnTo>
                      <a:pt x="833" y="868"/>
                    </a:lnTo>
                    <a:lnTo>
                      <a:pt x="832" y="868"/>
                    </a:lnTo>
                    <a:lnTo>
                      <a:pt x="830" y="868"/>
                    </a:lnTo>
                    <a:lnTo>
                      <a:pt x="830" y="867"/>
                    </a:lnTo>
                    <a:lnTo>
                      <a:pt x="828" y="867"/>
                    </a:lnTo>
                    <a:lnTo>
                      <a:pt x="827" y="867"/>
                    </a:lnTo>
                    <a:lnTo>
                      <a:pt x="827" y="865"/>
                    </a:lnTo>
                    <a:lnTo>
                      <a:pt x="825" y="865"/>
                    </a:lnTo>
                    <a:lnTo>
                      <a:pt x="825" y="863"/>
                    </a:lnTo>
                    <a:lnTo>
                      <a:pt x="825" y="862"/>
                    </a:lnTo>
                    <a:lnTo>
                      <a:pt x="823" y="862"/>
                    </a:lnTo>
                    <a:lnTo>
                      <a:pt x="823" y="860"/>
                    </a:lnTo>
                    <a:lnTo>
                      <a:pt x="822" y="860"/>
                    </a:lnTo>
                    <a:lnTo>
                      <a:pt x="823" y="860"/>
                    </a:lnTo>
                    <a:lnTo>
                      <a:pt x="822" y="860"/>
                    </a:lnTo>
                    <a:lnTo>
                      <a:pt x="822" y="858"/>
                    </a:lnTo>
                    <a:lnTo>
                      <a:pt x="822" y="857"/>
                    </a:lnTo>
                    <a:lnTo>
                      <a:pt x="820" y="855"/>
                    </a:lnTo>
                    <a:lnTo>
                      <a:pt x="820" y="853"/>
                    </a:lnTo>
                    <a:lnTo>
                      <a:pt x="818" y="853"/>
                    </a:lnTo>
                    <a:lnTo>
                      <a:pt x="818" y="852"/>
                    </a:lnTo>
                    <a:lnTo>
                      <a:pt x="817" y="852"/>
                    </a:lnTo>
                    <a:lnTo>
                      <a:pt x="817" y="850"/>
                    </a:lnTo>
                    <a:lnTo>
                      <a:pt x="817" y="848"/>
                    </a:lnTo>
                    <a:lnTo>
                      <a:pt x="815" y="848"/>
                    </a:lnTo>
                    <a:lnTo>
                      <a:pt x="815" y="847"/>
                    </a:lnTo>
                    <a:lnTo>
                      <a:pt x="813" y="847"/>
                    </a:lnTo>
                    <a:lnTo>
                      <a:pt x="813" y="845"/>
                    </a:lnTo>
                    <a:lnTo>
                      <a:pt x="812" y="845"/>
                    </a:lnTo>
                    <a:lnTo>
                      <a:pt x="810" y="845"/>
                    </a:lnTo>
                    <a:lnTo>
                      <a:pt x="810" y="843"/>
                    </a:lnTo>
                    <a:lnTo>
                      <a:pt x="808" y="843"/>
                    </a:lnTo>
                    <a:lnTo>
                      <a:pt x="808" y="842"/>
                    </a:lnTo>
                    <a:lnTo>
                      <a:pt x="807" y="842"/>
                    </a:lnTo>
                    <a:lnTo>
                      <a:pt x="808" y="842"/>
                    </a:lnTo>
                    <a:lnTo>
                      <a:pt x="808" y="840"/>
                    </a:lnTo>
                    <a:lnTo>
                      <a:pt x="808" y="838"/>
                    </a:lnTo>
                    <a:lnTo>
                      <a:pt x="807" y="838"/>
                    </a:lnTo>
                    <a:lnTo>
                      <a:pt x="807" y="837"/>
                    </a:lnTo>
                    <a:lnTo>
                      <a:pt x="805" y="837"/>
                    </a:lnTo>
                    <a:lnTo>
                      <a:pt x="803" y="837"/>
                    </a:lnTo>
                    <a:lnTo>
                      <a:pt x="803" y="835"/>
                    </a:lnTo>
                    <a:lnTo>
                      <a:pt x="802" y="835"/>
                    </a:lnTo>
                    <a:lnTo>
                      <a:pt x="800" y="835"/>
                    </a:lnTo>
                    <a:lnTo>
                      <a:pt x="798" y="835"/>
                    </a:lnTo>
                    <a:lnTo>
                      <a:pt x="798" y="833"/>
                    </a:lnTo>
                    <a:lnTo>
                      <a:pt x="797" y="833"/>
                    </a:lnTo>
                    <a:lnTo>
                      <a:pt x="797" y="832"/>
                    </a:lnTo>
                    <a:lnTo>
                      <a:pt x="795" y="832"/>
                    </a:lnTo>
                    <a:lnTo>
                      <a:pt x="795" y="830"/>
                    </a:lnTo>
                    <a:lnTo>
                      <a:pt x="793" y="830"/>
                    </a:lnTo>
                    <a:lnTo>
                      <a:pt x="793" y="829"/>
                    </a:lnTo>
                    <a:lnTo>
                      <a:pt x="792" y="829"/>
                    </a:lnTo>
                    <a:lnTo>
                      <a:pt x="792" y="827"/>
                    </a:lnTo>
                    <a:lnTo>
                      <a:pt x="790" y="827"/>
                    </a:lnTo>
                    <a:lnTo>
                      <a:pt x="790" y="825"/>
                    </a:lnTo>
                    <a:lnTo>
                      <a:pt x="788" y="825"/>
                    </a:lnTo>
                    <a:lnTo>
                      <a:pt x="788" y="824"/>
                    </a:lnTo>
                    <a:lnTo>
                      <a:pt x="787" y="824"/>
                    </a:lnTo>
                    <a:lnTo>
                      <a:pt x="788" y="824"/>
                    </a:lnTo>
                    <a:lnTo>
                      <a:pt x="787" y="824"/>
                    </a:lnTo>
                    <a:lnTo>
                      <a:pt x="788" y="824"/>
                    </a:lnTo>
                    <a:lnTo>
                      <a:pt x="787" y="824"/>
                    </a:lnTo>
                    <a:lnTo>
                      <a:pt x="787" y="822"/>
                    </a:lnTo>
                    <a:lnTo>
                      <a:pt x="785" y="822"/>
                    </a:lnTo>
                    <a:lnTo>
                      <a:pt x="785" y="820"/>
                    </a:lnTo>
                    <a:lnTo>
                      <a:pt x="784" y="820"/>
                    </a:lnTo>
                    <a:lnTo>
                      <a:pt x="785" y="820"/>
                    </a:lnTo>
                    <a:lnTo>
                      <a:pt x="785" y="819"/>
                    </a:lnTo>
                    <a:lnTo>
                      <a:pt x="784" y="820"/>
                    </a:lnTo>
                    <a:lnTo>
                      <a:pt x="784" y="819"/>
                    </a:lnTo>
                    <a:lnTo>
                      <a:pt x="785" y="819"/>
                    </a:lnTo>
                    <a:lnTo>
                      <a:pt x="784" y="819"/>
                    </a:lnTo>
                    <a:lnTo>
                      <a:pt x="784" y="817"/>
                    </a:lnTo>
                    <a:lnTo>
                      <a:pt x="782" y="817"/>
                    </a:lnTo>
                    <a:lnTo>
                      <a:pt x="782" y="815"/>
                    </a:lnTo>
                    <a:lnTo>
                      <a:pt x="782" y="814"/>
                    </a:lnTo>
                    <a:lnTo>
                      <a:pt x="780" y="814"/>
                    </a:lnTo>
                    <a:lnTo>
                      <a:pt x="780" y="812"/>
                    </a:lnTo>
                    <a:lnTo>
                      <a:pt x="782" y="812"/>
                    </a:lnTo>
                    <a:lnTo>
                      <a:pt x="784" y="812"/>
                    </a:lnTo>
                    <a:lnTo>
                      <a:pt x="784" y="810"/>
                    </a:lnTo>
                    <a:lnTo>
                      <a:pt x="784" y="809"/>
                    </a:lnTo>
                    <a:lnTo>
                      <a:pt x="784" y="807"/>
                    </a:lnTo>
                    <a:lnTo>
                      <a:pt x="782" y="807"/>
                    </a:lnTo>
                    <a:lnTo>
                      <a:pt x="782" y="805"/>
                    </a:lnTo>
                    <a:lnTo>
                      <a:pt x="780" y="805"/>
                    </a:lnTo>
                    <a:lnTo>
                      <a:pt x="780" y="804"/>
                    </a:lnTo>
                    <a:lnTo>
                      <a:pt x="780" y="802"/>
                    </a:lnTo>
                    <a:lnTo>
                      <a:pt x="779" y="800"/>
                    </a:lnTo>
                    <a:lnTo>
                      <a:pt x="777" y="800"/>
                    </a:lnTo>
                    <a:lnTo>
                      <a:pt x="777" y="799"/>
                    </a:lnTo>
                    <a:lnTo>
                      <a:pt x="775" y="799"/>
                    </a:lnTo>
                    <a:lnTo>
                      <a:pt x="775" y="797"/>
                    </a:lnTo>
                    <a:lnTo>
                      <a:pt x="775" y="795"/>
                    </a:lnTo>
                    <a:lnTo>
                      <a:pt x="777" y="795"/>
                    </a:lnTo>
                    <a:lnTo>
                      <a:pt x="779" y="795"/>
                    </a:lnTo>
                    <a:lnTo>
                      <a:pt x="779" y="794"/>
                    </a:lnTo>
                    <a:lnTo>
                      <a:pt x="780" y="794"/>
                    </a:lnTo>
                    <a:lnTo>
                      <a:pt x="782" y="794"/>
                    </a:lnTo>
                    <a:lnTo>
                      <a:pt x="782" y="792"/>
                    </a:lnTo>
                    <a:lnTo>
                      <a:pt x="784" y="792"/>
                    </a:lnTo>
                    <a:lnTo>
                      <a:pt x="785" y="792"/>
                    </a:lnTo>
                    <a:lnTo>
                      <a:pt x="785" y="790"/>
                    </a:lnTo>
                    <a:lnTo>
                      <a:pt x="787" y="790"/>
                    </a:lnTo>
                    <a:lnTo>
                      <a:pt x="787" y="789"/>
                    </a:lnTo>
                    <a:lnTo>
                      <a:pt x="787" y="787"/>
                    </a:lnTo>
                    <a:lnTo>
                      <a:pt x="788" y="787"/>
                    </a:lnTo>
                    <a:lnTo>
                      <a:pt x="788" y="785"/>
                    </a:lnTo>
                    <a:lnTo>
                      <a:pt x="788" y="784"/>
                    </a:lnTo>
                    <a:lnTo>
                      <a:pt x="788" y="782"/>
                    </a:lnTo>
                    <a:lnTo>
                      <a:pt x="788" y="780"/>
                    </a:lnTo>
                    <a:lnTo>
                      <a:pt x="788" y="779"/>
                    </a:lnTo>
                    <a:lnTo>
                      <a:pt x="788" y="777"/>
                    </a:lnTo>
                    <a:lnTo>
                      <a:pt x="788" y="775"/>
                    </a:lnTo>
                    <a:lnTo>
                      <a:pt x="788" y="774"/>
                    </a:lnTo>
                    <a:lnTo>
                      <a:pt x="787" y="774"/>
                    </a:lnTo>
                    <a:lnTo>
                      <a:pt x="787" y="772"/>
                    </a:lnTo>
                    <a:lnTo>
                      <a:pt x="787" y="770"/>
                    </a:lnTo>
                    <a:lnTo>
                      <a:pt x="787" y="769"/>
                    </a:lnTo>
                    <a:lnTo>
                      <a:pt x="785" y="769"/>
                    </a:lnTo>
                    <a:lnTo>
                      <a:pt x="785" y="767"/>
                    </a:lnTo>
                    <a:lnTo>
                      <a:pt x="785" y="765"/>
                    </a:lnTo>
                    <a:lnTo>
                      <a:pt x="785" y="764"/>
                    </a:lnTo>
                    <a:lnTo>
                      <a:pt x="784" y="764"/>
                    </a:lnTo>
                    <a:lnTo>
                      <a:pt x="784" y="762"/>
                    </a:lnTo>
                    <a:lnTo>
                      <a:pt x="784" y="760"/>
                    </a:lnTo>
                    <a:lnTo>
                      <a:pt x="782" y="760"/>
                    </a:lnTo>
                    <a:lnTo>
                      <a:pt x="782" y="759"/>
                    </a:lnTo>
                    <a:lnTo>
                      <a:pt x="782" y="757"/>
                    </a:lnTo>
                    <a:lnTo>
                      <a:pt x="780" y="757"/>
                    </a:lnTo>
                    <a:lnTo>
                      <a:pt x="780" y="755"/>
                    </a:lnTo>
                    <a:lnTo>
                      <a:pt x="780" y="754"/>
                    </a:lnTo>
                    <a:lnTo>
                      <a:pt x="779" y="754"/>
                    </a:lnTo>
                    <a:lnTo>
                      <a:pt x="779" y="752"/>
                    </a:lnTo>
                    <a:lnTo>
                      <a:pt x="779" y="750"/>
                    </a:lnTo>
                    <a:lnTo>
                      <a:pt x="777" y="750"/>
                    </a:lnTo>
                    <a:lnTo>
                      <a:pt x="777" y="749"/>
                    </a:lnTo>
                    <a:lnTo>
                      <a:pt x="777" y="747"/>
                    </a:lnTo>
                    <a:lnTo>
                      <a:pt x="775" y="747"/>
                    </a:lnTo>
                    <a:lnTo>
                      <a:pt x="775" y="746"/>
                    </a:lnTo>
                    <a:lnTo>
                      <a:pt x="774" y="746"/>
                    </a:lnTo>
                    <a:lnTo>
                      <a:pt x="774" y="744"/>
                    </a:lnTo>
                    <a:lnTo>
                      <a:pt x="774" y="742"/>
                    </a:lnTo>
                    <a:lnTo>
                      <a:pt x="772" y="742"/>
                    </a:lnTo>
                    <a:lnTo>
                      <a:pt x="772" y="741"/>
                    </a:lnTo>
                    <a:lnTo>
                      <a:pt x="770" y="739"/>
                    </a:lnTo>
                    <a:lnTo>
                      <a:pt x="770" y="737"/>
                    </a:lnTo>
                    <a:lnTo>
                      <a:pt x="769" y="737"/>
                    </a:lnTo>
                    <a:lnTo>
                      <a:pt x="769" y="736"/>
                    </a:lnTo>
                    <a:lnTo>
                      <a:pt x="767" y="736"/>
                    </a:lnTo>
                    <a:lnTo>
                      <a:pt x="767" y="734"/>
                    </a:lnTo>
                    <a:lnTo>
                      <a:pt x="765" y="734"/>
                    </a:lnTo>
                    <a:lnTo>
                      <a:pt x="765" y="732"/>
                    </a:lnTo>
                    <a:lnTo>
                      <a:pt x="765" y="731"/>
                    </a:lnTo>
                    <a:lnTo>
                      <a:pt x="764" y="731"/>
                    </a:lnTo>
                    <a:lnTo>
                      <a:pt x="764" y="729"/>
                    </a:lnTo>
                    <a:lnTo>
                      <a:pt x="762" y="729"/>
                    </a:lnTo>
                    <a:lnTo>
                      <a:pt x="762" y="727"/>
                    </a:lnTo>
                    <a:lnTo>
                      <a:pt x="760" y="727"/>
                    </a:lnTo>
                    <a:lnTo>
                      <a:pt x="760" y="726"/>
                    </a:lnTo>
                    <a:lnTo>
                      <a:pt x="759" y="726"/>
                    </a:lnTo>
                    <a:lnTo>
                      <a:pt x="759" y="724"/>
                    </a:lnTo>
                    <a:lnTo>
                      <a:pt x="757" y="724"/>
                    </a:lnTo>
                    <a:lnTo>
                      <a:pt x="757" y="722"/>
                    </a:lnTo>
                    <a:lnTo>
                      <a:pt x="755" y="722"/>
                    </a:lnTo>
                    <a:lnTo>
                      <a:pt x="755" y="721"/>
                    </a:lnTo>
                    <a:lnTo>
                      <a:pt x="754" y="721"/>
                    </a:lnTo>
                    <a:lnTo>
                      <a:pt x="754" y="719"/>
                    </a:lnTo>
                    <a:lnTo>
                      <a:pt x="752" y="719"/>
                    </a:lnTo>
                    <a:lnTo>
                      <a:pt x="752" y="717"/>
                    </a:lnTo>
                    <a:lnTo>
                      <a:pt x="750" y="717"/>
                    </a:lnTo>
                    <a:lnTo>
                      <a:pt x="750" y="716"/>
                    </a:lnTo>
                    <a:lnTo>
                      <a:pt x="749" y="716"/>
                    </a:lnTo>
                    <a:lnTo>
                      <a:pt x="749" y="714"/>
                    </a:lnTo>
                    <a:lnTo>
                      <a:pt x="747" y="714"/>
                    </a:lnTo>
                    <a:lnTo>
                      <a:pt x="745" y="714"/>
                    </a:lnTo>
                    <a:lnTo>
                      <a:pt x="745" y="712"/>
                    </a:lnTo>
                    <a:lnTo>
                      <a:pt x="744" y="712"/>
                    </a:lnTo>
                    <a:lnTo>
                      <a:pt x="744" y="711"/>
                    </a:lnTo>
                    <a:lnTo>
                      <a:pt x="742" y="711"/>
                    </a:lnTo>
                    <a:lnTo>
                      <a:pt x="742" y="709"/>
                    </a:lnTo>
                    <a:lnTo>
                      <a:pt x="740" y="709"/>
                    </a:lnTo>
                    <a:lnTo>
                      <a:pt x="739" y="709"/>
                    </a:lnTo>
                    <a:lnTo>
                      <a:pt x="739" y="707"/>
                    </a:lnTo>
                    <a:lnTo>
                      <a:pt x="737" y="707"/>
                    </a:lnTo>
                    <a:lnTo>
                      <a:pt x="737" y="706"/>
                    </a:lnTo>
                    <a:lnTo>
                      <a:pt x="735" y="706"/>
                    </a:lnTo>
                    <a:lnTo>
                      <a:pt x="734" y="704"/>
                    </a:lnTo>
                    <a:lnTo>
                      <a:pt x="732" y="704"/>
                    </a:lnTo>
                    <a:lnTo>
                      <a:pt x="732" y="702"/>
                    </a:lnTo>
                    <a:lnTo>
                      <a:pt x="730" y="702"/>
                    </a:lnTo>
                    <a:lnTo>
                      <a:pt x="729" y="702"/>
                    </a:lnTo>
                    <a:lnTo>
                      <a:pt x="729" y="701"/>
                    </a:lnTo>
                    <a:lnTo>
                      <a:pt x="727" y="701"/>
                    </a:lnTo>
                    <a:lnTo>
                      <a:pt x="727" y="699"/>
                    </a:lnTo>
                    <a:lnTo>
                      <a:pt x="725" y="699"/>
                    </a:lnTo>
                    <a:lnTo>
                      <a:pt x="724" y="699"/>
                    </a:lnTo>
                    <a:lnTo>
                      <a:pt x="724" y="697"/>
                    </a:lnTo>
                    <a:lnTo>
                      <a:pt x="722" y="697"/>
                    </a:lnTo>
                    <a:lnTo>
                      <a:pt x="720" y="697"/>
                    </a:lnTo>
                    <a:lnTo>
                      <a:pt x="720" y="696"/>
                    </a:lnTo>
                    <a:lnTo>
                      <a:pt x="719" y="696"/>
                    </a:lnTo>
                    <a:lnTo>
                      <a:pt x="717" y="696"/>
                    </a:lnTo>
                    <a:lnTo>
                      <a:pt x="715" y="696"/>
                    </a:lnTo>
                    <a:lnTo>
                      <a:pt x="715" y="694"/>
                    </a:lnTo>
                    <a:lnTo>
                      <a:pt x="714" y="694"/>
                    </a:lnTo>
                    <a:lnTo>
                      <a:pt x="712" y="694"/>
                    </a:lnTo>
                    <a:lnTo>
                      <a:pt x="710" y="692"/>
                    </a:lnTo>
                    <a:lnTo>
                      <a:pt x="709" y="692"/>
                    </a:lnTo>
                    <a:lnTo>
                      <a:pt x="707" y="692"/>
                    </a:lnTo>
                    <a:lnTo>
                      <a:pt x="705" y="692"/>
                    </a:lnTo>
                    <a:lnTo>
                      <a:pt x="704" y="692"/>
                    </a:lnTo>
                    <a:lnTo>
                      <a:pt x="704" y="694"/>
                    </a:lnTo>
                    <a:lnTo>
                      <a:pt x="702" y="694"/>
                    </a:lnTo>
                    <a:lnTo>
                      <a:pt x="704" y="694"/>
                    </a:lnTo>
                    <a:lnTo>
                      <a:pt x="702" y="694"/>
                    </a:lnTo>
                    <a:lnTo>
                      <a:pt x="700" y="694"/>
                    </a:lnTo>
                    <a:lnTo>
                      <a:pt x="699" y="694"/>
                    </a:lnTo>
                    <a:lnTo>
                      <a:pt x="699" y="69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" name="Freeform 677"/>
              <p:cNvSpPr>
                <a:spLocks noEditPoints="1"/>
              </p:cNvSpPr>
              <p:nvPr/>
            </p:nvSpPr>
            <p:spPr bwMode="auto">
              <a:xfrm>
                <a:off x="1739900" y="1579563"/>
                <a:ext cx="1855788" cy="2474913"/>
              </a:xfrm>
              <a:custGeom>
                <a:avLst/>
                <a:gdLst>
                  <a:gd name="T0" fmla="*/ 920 w 1169"/>
                  <a:gd name="T1" fmla="*/ 45 h 1559"/>
                  <a:gd name="T2" fmla="*/ 755 w 1169"/>
                  <a:gd name="T3" fmla="*/ 175 h 1559"/>
                  <a:gd name="T4" fmla="*/ 209 w 1169"/>
                  <a:gd name="T5" fmla="*/ 541 h 1559"/>
                  <a:gd name="T6" fmla="*/ 199 w 1169"/>
                  <a:gd name="T7" fmla="*/ 550 h 1559"/>
                  <a:gd name="T8" fmla="*/ 681 w 1169"/>
                  <a:gd name="T9" fmla="*/ 1473 h 1559"/>
                  <a:gd name="T10" fmla="*/ 770 w 1169"/>
                  <a:gd name="T11" fmla="*/ 166 h 1559"/>
                  <a:gd name="T12" fmla="*/ 42 w 1169"/>
                  <a:gd name="T13" fmla="*/ 920 h 1559"/>
                  <a:gd name="T14" fmla="*/ 105 w 1169"/>
                  <a:gd name="T15" fmla="*/ 629 h 1559"/>
                  <a:gd name="T16" fmla="*/ 770 w 1169"/>
                  <a:gd name="T17" fmla="*/ 178 h 1559"/>
                  <a:gd name="T18" fmla="*/ 892 w 1169"/>
                  <a:gd name="T19" fmla="*/ 53 h 1559"/>
                  <a:gd name="T20" fmla="*/ 993 w 1169"/>
                  <a:gd name="T21" fmla="*/ 15 h 1559"/>
                  <a:gd name="T22" fmla="*/ 762 w 1169"/>
                  <a:gd name="T23" fmla="*/ 168 h 1559"/>
                  <a:gd name="T24" fmla="*/ 1112 w 1169"/>
                  <a:gd name="T25" fmla="*/ 111 h 1559"/>
                  <a:gd name="T26" fmla="*/ 775 w 1169"/>
                  <a:gd name="T27" fmla="*/ 175 h 1559"/>
                  <a:gd name="T28" fmla="*/ 769 w 1169"/>
                  <a:gd name="T29" fmla="*/ 176 h 1559"/>
                  <a:gd name="T30" fmla="*/ 794 w 1169"/>
                  <a:gd name="T31" fmla="*/ 183 h 1559"/>
                  <a:gd name="T32" fmla="*/ 815 w 1169"/>
                  <a:gd name="T33" fmla="*/ 181 h 1559"/>
                  <a:gd name="T34" fmla="*/ 875 w 1169"/>
                  <a:gd name="T35" fmla="*/ 96 h 1559"/>
                  <a:gd name="T36" fmla="*/ 819 w 1169"/>
                  <a:gd name="T37" fmla="*/ 160 h 1559"/>
                  <a:gd name="T38" fmla="*/ 845 w 1169"/>
                  <a:gd name="T39" fmla="*/ 160 h 1559"/>
                  <a:gd name="T40" fmla="*/ 873 w 1169"/>
                  <a:gd name="T41" fmla="*/ 92 h 1559"/>
                  <a:gd name="T42" fmla="*/ 885 w 1169"/>
                  <a:gd name="T43" fmla="*/ 63 h 1559"/>
                  <a:gd name="T44" fmla="*/ 181 w 1169"/>
                  <a:gd name="T45" fmla="*/ 503 h 1559"/>
                  <a:gd name="T46" fmla="*/ 272 w 1169"/>
                  <a:gd name="T47" fmla="*/ 507 h 1559"/>
                  <a:gd name="T48" fmla="*/ 325 w 1169"/>
                  <a:gd name="T49" fmla="*/ 510 h 1559"/>
                  <a:gd name="T50" fmla="*/ 397 w 1169"/>
                  <a:gd name="T51" fmla="*/ 480 h 1559"/>
                  <a:gd name="T52" fmla="*/ 493 w 1169"/>
                  <a:gd name="T53" fmla="*/ 457 h 1559"/>
                  <a:gd name="T54" fmla="*/ 643 w 1169"/>
                  <a:gd name="T55" fmla="*/ 357 h 1559"/>
                  <a:gd name="T56" fmla="*/ 691 w 1169"/>
                  <a:gd name="T57" fmla="*/ 236 h 1559"/>
                  <a:gd name="T58" fmla="*/ 732 w 1169"/>
                  <a:gd name="T59" fmla="*/ 208 h 1559"/>
                  <a:gd name="T60" fmla="*/ 797 w 1169"/>
                  <a:gd name="T61" fmla="*/ 226 h 1559"/>
                  <a:gd name="T62" fmla="*/ 782 w 1169"/>
                  <a:gd name="T63" fmla="*/ 189 h 1559"/>
                  <a:gd name="T64" fmla="*/ 799 w 1169"/>
                  <a:gd name="T65" fmla="*/ 189 h 1559"/>
                  <a:gd name="T66" fmla="*/ 873 w 1169"/>
                  <a:gd name="T67" fmla="*/ 193 h 1559"/>
                  <a:gd name="T68" fmla="*/ 843 w 1169"/>
                  <a:gd name="T69" fmla="*/ 160 h 1559"/>
                  <a:gd name="T70" fmla="*/ 855 w 1169"/>
                  <a:gd name="T71" fmla="*/ 126 h 1559"/>
                  <a:gd name="T72" fmla="*/ 895 w 1169"/>
                  <a:gd name="T73" fmla="*/ 133 h 1559"/>
                  <a:gd name="T74" fmla="*/ 870 w 1169"/>
                  <a:gd name="T75" fmla="*/ 98 h 1559"/>
                  <a:gd name="T76" fmla="*/ 900 w 1169"/>
                  <a:gd name="T77" fmla="*/ 83 h 1559"/>
                  <a:gd name="T78" fmla="*/ 921 w 1169"/>
                  <a:gd name="T79" fmla="*/ 57 h 1559"/>
                  <a:gd name="T80" fmla="*/ 951 w 1169"/>
                  <a:gd name="T81" fmla="*/ 57 h 1559"/>
                  <a:gd name="T82" fmla="*/ 965 w 1169"/>
                  <a:gd name="T83" fmla="*/ 25 h 1559"/>
                  <a:gd name="T84" fmla="*/ 1013 w 1169"/>
                  <a:gd name="T85" fmla="*/ 13 h 1559"/>
                  <a:gd name="T86" fmla="*/ 1078 w 1169"/>
                  <a:gd name="T87" fmla="*/ 42 h 1559"/>
                  <a:gd name="T88" fmla="*/ 1112 w 1169"/>
                  <a:gd name="T89" fmla="*/ 110 h 1559"/>
                  <a:gd name="T90" fmla="*/ 1169 w 1169"/>
                  <a:gd name="T91" fmla="*/ 673 h 1559"/>
                  <a:gd name="T92" fmla="*/ 1014 w 1169"/>
                  <a:gd name="T93" fmla="*/ 1348 h 1559"/>
                  <a:gd name="T94" fmla="*/ 792 w 1169"/>
                  <a:gd name="T95" fmla="*/ 1448 h 1559"/>
                  <a:gd name="T96" fmla="*/ 634 w 1169"/>
                  <a:gd name="T97" fmla="*/ 1465 h 1559"/>
                  <a:gd name="T98" fmla="*/ 480 w 1169"/>
                  <a:gd name="T99" fmla="*/ 1501 h 1559"/>
                  <a:gd name="T100" fmla="*/ 365 w 1169"/>
                  <a:gd name="T101" fmla="*/ 1544 h 1559"/>
                  <a:gd name="T102" fmla="*/ 271 w 1169"/>
                  <a:gd name="T103" fmla="*/ 1548 h 1559"/>
                  <a:gd name="T104" fmla="*/ 149 w 1169"/>
                  <a:gd name="T105" fmla="*/ 1453 h 1559"/>
                  <a:gd name="T106" fmla="*/ 204 w 1169"/>
                  <a:gd name="T107" fmla="*/ 1347 h 1559"/>
                  <a:gd name="T108" fmla="*/ 159 w 1169"/>
                  <a:gd name="T109" fmla="*/ 1229 h 1559"/>
                  <a:gd name="T110" fmla="*/ 96 w 1169"/>
                  <a:gd name="T111" fmla="*/ 1051 h 1559"/>
                  <a:gd name="T112" fmla="*/ 28 w 1169"/>
                  <a:gd name="T113" fmla="*/ 903 h 1559"/>
                  <a:gd name="T114" fmla="*/ 65 w 1169"/>
                  <a:gd name="T115" fmla="*/ 933 h 1559"/>
                  <a:gd name="T116" fmla="*/ 71 w 1169"/>
                  <a:gd name="T117" fmla="*/ 895 h 1559"/>
                  <a:gd name="T118" fmla="*/ 53 w 1169"/>
                  <a:gd name="T119" fmla="*/ 810 h 1559"/>
                  <a:gd name="T120" fmla="*/ 65 w 1169"/>
                  <a:gd name="T121" fmla="*/ 619 h 1559"/>
                  <a:gd name="T122" fmla="*/ 111 w 1169"/>
                  <a:gd name="T123" fmla="*/ 614 h 1559"/>
                  <a:gd name="T124" fmla="*/ 188 w 1169"/>
                  <a:gd name="T125" fmla="*/ 561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69" h="1559">
                    <a:moveTo>
                      <a:pt x="573" y="1465"/>
                    </a:moveTo>
                    <a:lnTo>
                      <a:pt x="573" y="1463"/>
                    </a:lnTo>
                    <a:lnTo>
                      <a:pt x="573" y="1465"/>
                    </a:lnTo>
                    <a:close/>
                    <a:moveTo>
                      <a:pt x="161" y="1499"/>
                    </a:moveTo>
                    <a:lnTo>
                      <a:pt x="159" y="1499"/>
                    </a:lnTo>
                    <a:lnTo>
                      <a:pt x="161" y="1499"/>
                    </a:lnTo>
                    <a:close/>
                    <a:moveTo>
                      <a:pt x="149" y="1474"/>
                    </a:moveTo>
                    <a:lnTo>
                      <a:pt x="151" y="1474"/>
                    </a:lnTo>
                    <a:lnTo>
                      <a:pt x="149" y="1474"/>
                    </a:lnTo>
                    <a:close/>
                    <a:moveTo>
                      <a:pt x="163" y="1501"/>
                    </a:moveTo>
                    <a:lnTo>
                      <a:pt x="163" y="1499"/>
                    </a:lnTo>
                    <a:lnTo>
                      <a:pt x="163" y="1501"/>
                    </a:lnTo>
                    <a:close/>
                    <a:moveTo>
                      <a:pt x="163" y="1503"/>
                    </a:moveTo>
                    <a:lnTo>
                      <a:pt x="164" y="1503"/>
                    </a:lnTo>
                    <a:lnTo>
                      <a:pt x="163" y="1503"/>
                    </a:lnTo>
                    <a:close/>
                    <a:moveTo>
                      <a:pt x="68" y="1084"/>
                    </a:moveTo>
                    <a:lnTo>
                      <a:pt x="66" y="1084"/>
                    </a:lnTo>
                    <a:lnTo>
                      <a:pt x="68" y="1084"/>
                    </a:lnTo>
                    <a:close/>
                    <a:moveTo>
                      <a:pt x="163" y="1503"/>
                    </a:moveTo>
                    <a:lnTo>
                      <a:pt x="163" y="1501"/>
                    </a:lnTo>
                    <a:lnTo>
                      <a:pt x="163" y="1503"/>
                    </a:lnTo>
                    <a:close/>
                    <a:moveTo>
                      <a:pt x="888" y="100"/>
                    </a:moveTo>
                    <a:lnTo>
                      <a:pt x="888" y="98"/>
                    </a:lnTo>
                    <a:lnTo>
                      <a:pt x="888" y="100"/>
                    </a:lnTo>
                    <a:close/>
                    <a:moveTo>
                      <a:pt x="875" y="106"/>
                    </a:moveTo>
                    <a:lnTo>
                      <a:pt x="875" y="105"/>
                    </a:lnTo>
                    <a:lnTo>
                      <a:pt x="875" y="106"/>
                    </a:lnTo>
                    <a:close/>
                    <a:moveTo>
                      <a:pt x="878" y="123"/>
                    </a:moveTo>
                    <a:lnTo>
                      <a:pt x="877" y="123"/>
                    </a:lnTo>
                    <a:lnTo>
                      <a:pt x="878" y="123"/>
                    </a:lnTo>
                    <a:close/>
                    <a:moveTo>
                      <a:pt x="193" y="502"/>
                    </a:moveTo>
                    <a:lnTo>
                      <a:pt x="193" y="500"/>
                    </a:lnTo>
                    <a:lnTo>
                      <a:pt x="193" y="502"/>
                    </a:lnTo>
                    <a:close/>
                    <a:moveTo>
                      <a:pt x="903" y="96"/>
                    </a:moveTo>
                    <a:lnTo>
                      <a:pt x="902" y="96"/>
                    </a:lnTo>
                    <a:lnTo>
                      <a:pt x="903" y="96"/>
                    </a:lnTo>
                    <a:close/>
                    <a:moveTo>
                      <a:pt x="872" y="110"/>
                    </a:moveTo>
                    <a:lnTo>
                      <a:pt x="872" y="108"/>
                    </a:lnTo>
                    <a:lnTo>
                      <a:pt x="872" y="110"/>
                    </a:lnTo>
                    <a:close/>
                    <a:moveTo>
                      <a:pt x="110" y="616"/>
                    </a:moveTo>
                    <a:lnTo>
                      <a:pt x="108" y="616"/>
                    </a:lnTo>
                    <a:lnTo>
                      <a:pt x="110" y="616"/>
                    </a:lnTo>
                    <a:close/>
                    <a:moveTo>
                      <a:pt x="154" y="1220"/>
                    </a:moveTo>
                    <a:lnTo>
                      <a:pt x="154" y="1219"/>
                    </a:lnTo>
                    <a:lnTo>
                      <a:pt x="154" y="1220"/>
                    </a:lnTo>
                    <a:close/>
                    <a:moveTo>
                      <a:pt x="837" y="163"/>
                    </a:moveTo>
                    <a:lnTo>
                      <a:pt x="838" y="163"/>
                    </a:lnTo>
                    <a:lnTo>
                      <a:pt x="837" y="163"/>
                    </a:lnTo>
                    <a:close/>
                    <a:moveTo>
                      <a:pt x="936" y="32"/>
                    </a:moveTo>
                    <a:lnTo>
                      <a:pt x="938" y="32"/>
                    </a:lnTo>
                    <a:lnTo>
                      <a:pt x="936" y="32"/>
                    </a:lnTo>
                    <a:close/>
                    <a:moveTo>
                      <a:pt x="838" y="155"/>
                    </a:moveTo>
                    <a:lnTo>
                      <a:pt x="837" y="155"/>
                    </a:lnTo>
                    <a:lnTo>
                      <a:pt x="838" y="155"/>
                    </a:lnTo>
                    <a:close/>
                    <a:moveTo>
                      <a:pt x="61" y="1089"/>
                    </a:moveTo>
                    <a:lnTo>
                      <a:pt x="61" y="1088"/>
                    </a:lnTo>
                    <a:lnTo>
                      <a:pt x="61" y="1089"/>
                    </a:lnTo>
                    <a:close/>
                    <a:moveTo>
                      <a:pt x="890" y="98"/>
                    </a:moveTo>
                    <a:lnTo>
                      <a:pt x="888" y="98"/>
                    </a:lnTo>
                    <a:lnTo>
                      <a:pt x="890" y="98"/>
                    </a:lnTo>
                    <a:close/>
                    <a:moveTo>
                      <a:pt x="930" y="52"/>
                    </a:moveTo>
                    <a:lnTo>
                      <a:pt x="930" y="50"/>
                    </a:lnTo>
                    <a:lnTo>
                      <a:pt x="930" y="52"/>
                    </a:lnTo>
                    <a:close/>
                    <a:moveTo>
                      <a:pt x="634" y="369"/>
                    </a:moveTo>
                    <a:lnTo>
                      <a:pt x="634" y="367"/>
                    </a:lnTo>
                    <a:lnTo>
                      <a:pt x="634" y="369"/>
                    </a:lnTo>
                    <a:close/>
                    <a:moveTo>
                      <a:pt x="865" y="111"/>
                    </a:moveTo>
                    <a:lnTo>
                      <a:pt x="867" y="111"/>
                    </a:lnTo>
                    <a:lnTo>
                      <a:pt x="865" y="111"/>
                    </a:lnTo>
                    <a:close/>
                    <a:moveTo>
                      <a:pt x="770" y="163"/>
                    </a:moveTo>
                    <a:lnTo>
                      <a:pt x="772" y="163"/>
                    </a:lnTo>
                    <a:lnTo>
                      <a:pt x="770" y="163"/>
                    </a:lnTo>
                    <a:close/>
                    <a:moveTo>
                      <a:pt x="848" y="158"/>
                    </a:moveTo>
                    <a:lnTo>
                      <a:pt x="850" y="158"/>
                    </a:lnTo>
                    <a:lnTo>
                      <a:pt x="848" y="158"/>
                    </a:lnTo>
                    <a:close/>
                    <a:moveTo>
                      <a:pt x="744" y="130"/>
                    </a:moveTo>
                    <a:lnTo>
                      <a:pt x="744" y="128"/>
                    </a:lnTo>
                    <a:lnTo>
                      <a:pt x="744" y="130"/>
                    </a:lnTo>
                    <a:close/>
                    <a:moveTo>
                      <a:pt x="829" y="158"/>
                    </a:moveTo>
                    <a:lnTo>
                      <a:pt x="830" y="158"/>
                    </a:lnTo>
                    <a:lnTo>
                      <a:pt x="829" y="158"/>
                    </a:lnTo>
                    <a:close/>
                    <a:moveTo>
                      <a:pt x="774" y="201"/>
                    </a:moveTo>
                    <a:lnTo>
                      <a:pt x="774" y="199"/>
                    </a:lnTo>
                    <a:lnTo>
                      <a:pt x="774" y="201"/>
                    </a:lnTo>
                    <a:close/>
                    <a:moveTo>
                      <a:pt x="193" y="500"/>
                    </a:moveTo>
                    <a:lnTo>
                      <a:pt x="191" y="500"/>
                    </a:lnTo>
                    <a:lnTo>
                      <a:pt x="193" y="500"/>
                    </a:lnTo>
                    <a:close/>
                    <a:moveTo>
                      <a:pt x="837" y="156"/>
                    </a:moveTo>
                    <a:lnTo>
                      <a:pt x="838" y="156"/>
                    </a:lnTo>
                    <a:lnTo>
                      <a:pt x="837" y="156"/>
                    </a:lnTo>
                    <a:close/>
                    <a:moveTo>
                      <a:pt x="848" y="111"/>
                    </a:moveTo>
                    <a:lnTo>
                      <a:pt x="847" y="111"/>
                    </a:lnTo>
                    <a:lnTo>
                      <a:pt x="848" y="111"/>
                    </a:lnTo>
                    <a:close/>
                    <a:moveTo>
                      <a:pt x="61" y="1088"/>
                    </a:moveTo>
                    <a:lnTo>
                      <a:pt x="61" y="1086"/>
                    </a:lnTo>
                    <a:lnTo>
                      <a:pt x="61" y="1088"/>
                    </a:lnTo>
                    <a:close/>
                    <a:moveTo>
                      <a:pt x="898" y="96"/>
                    </a:moveTo>
                    <a:lnTo>
                      <a:pt x="897" y="96"/>
                    </a:lnTo>
                    <a:lnTo>
                      <a:pt x="898" y="96"/>
                    </a:lnTo>
                    <a:close/>
                    <a:moveTo>
                      <a:pt x="827" y="116"/>
                    </a:moveTo>
                    <a:lnTo>
                      <a:pt x="829" y="116"/>
                    </a:lnTo>
                    <a:lnTo>
                      <a:pt x="827" y="116"/>
                    </a:lnTo>
                    <a:close/>
                    <a:moveTo>
                      <a:pt x="897" y="67"/>
                    </a:moveTo>
                    <a:lnTo>
                      <a:pt x="897" y="65"/>
                    </a:lnTo>
                    <a:lnTo>
                      <a:pt x="898" y="65"/>
                    </a:lnTo>
                    <a:lnTo>
                      <a:pt x="898" y="67"/>
                    </a:lnTo>
                    <a:lnTo>
                      <a:pt x="897" y="67"/>
                    </a:lnTo>
                    <a:close/>
                    <a:moveTo>
                      <a:pt x="782" y="239"/>
                    </a:moveTo>
                    <a:lnTo>
                      <a:pt x="782" y="238"/>
                    </a:lnTo>
                    <a:lnTo>
                      <a:pt x="782" y="239"/>
                    </a:lnTo>
                    <a:close/>
                    <a:moveTo>
                      <a:pt x="774" y="201"/>
                    </a:moveTo>
                    <a:lnTo>
                      <a:pt x="774" y="199"/>
                    </a:lnTo>
                    <a:lnTo>
                      <a:pt x="774" y="201"/>
                    </a:lnTo>
                    <a:close/>
                    <a:moveTo>
                      <a:pt x="802" y="178"/>
                    </a:moveTo>
                    <a:lnTo>
                      <a:pt x="804" y="178"/>
                    </a:lnTo>
                    <a:lnTo>
                      <a:pt x="802" y="178"/>
                    </a:lnTo>
                    <a:close/>
                    <a:moveTo>
                      <a:pt x="757" y="198"/>
                    </a:moveTo>
                    <a:lnTo>
                      <a:pt x="757" y="196"/>
                    </a:lnTo>
                    <a:lnTo>
                      <a:pt x="757" y="198"/>
                    </a:lnTo>
                    <a:close/>
                    <a:moveTo>
                      <a:pt x="892" y="52"/>
                    </a:moveTo>
                    <a:lnTo>
                      <a:pt x="890" y="52"/>
                    </a:lnTo>
                    <a:lnTo>
                      <a:pt x="892" y="52"/>
                    </a:lnTo>
                    <a:close/>
                    <a:moveTo>
                      <a:pt x="895" y="85"/>
                    </a:moveTo>
                    <a:lnTo>
                      <a:pt x="893" y="85"/>
                    </a:lnTo>
                    <a:lnTo>
                      <a:pt x="895" y="85"/>
                    </a:lnTo>
                    <a:close/>
                    <a:moveTo>
                      <a:pt x="895" y="88"/>
                    </a:moveTo>
                    <a:lnTo>
                      <a:pt x="893" y="88"/>
                    </a:lnTo>
                    <a:lnTo>
                      <a:pt x="895" y="88"/>
                    </a:lnTo>
                    <a:close/>
                    <a:moveTo>
                      <a:pt x="913" y="57"/>
                    </a:moveTo>
                    <a:lnTo>
                      <a:pt x="913" y="55"/>
                    </a:lnTo>
                    <a:lnTo>
                      <a:pt x="913" y="57"/>
                    </a:lnTo>
                    <a:close/>
                    <a:moveTo>
                      <a:pt x="908" y="60"/>
                    </a:moveTo>
                    <a:lnTo>
                      <a:pt x="908" y="58"/>
                    </a:lnTo>
                    <a:lnTo>
                      <a:pt x="908" y="60"/>
                    </a:lnTo>
                    <a:close/>
                    <a:moveTo>
                      <a:pt x="829" y="193"/>
                    </a:moveTo>
                    <a:lnTo>
                      <a:pt x="830" y="193"/>
                    </a:lnTo>
                    <a:lnTo>
                      <a:pt x="829" y="193"/>
                    </a:lnTo>
                    <a:close/>
                    <a:moveTo>
                      <a:pt x="151" y="1207"/>
                    </a:moveTo>
                    <a:lnTo>
                      <a:pt x="149" y="1207"/>
                    </a:lnTo>
                    <a:lnTo>
                      <a:pt x="151" y="1207"/>
                    </a:lnTo>
                    <a:close/>
                    <a:moveTo>
                      <a:pt x="885" y="65"/>
                    </a:moveTo>
                    <a:lnTo>
                      <a:pt x="883" y="65"/>
                    </a:lnTo>
                    <a:lnTo>
                      <a:pt x="885" y="65"/>
                    </a:lnTo>
                    <a:close/>
                    <a:moveTo>
                      <a:pt x="802" y="1446"/>
                    </a:moveTo>
                    <a:lnTo>
                      <a:pt x="802" y="1445"/>
                    </a:lnTo>
                    <a:lnTo>
                      <a:pt x="802" y="1446"/>
                    </a:lnTo>
                    <a:close/>
                    <a:moveTo>
                      <a:pt x="832" y="181"/>
                    </a:moveTo>
                    <a:lnTo>
                      <a:pt x="832" y="179"/>
                    </a:lnTo>
                    <a:lnTo>
                      <a:pt x="832" y="181"/>
                    </a:lnTo>
                    <a:close/>
                    <a:moveTo>
                      <a:pt x="709" y="1468"/>
                    </a:moveTo>
                    <a:lnTo>
                      <a:pt x="709" y="1466"/>
                    </a:lnTo>
                    <a:lnTo>
                      <a:pt x="709" y="1468"/>
                    </a:lnTo>
                    <a:close/>
                    <a:moveTo>
                      <a:pt x="827" y="118"/>
                    </a:moveTo>
                    <a:lnTo>
                      <a:pt x="827" y="116"/>
                    </a:lnTo>
                    <a:lnTo>
                      <a:pt x="827" y="118"/>
                    </a:lnTo>
                    <a:close/>
                    <a:moveTo>
                      <a:pt x="832" y="194"/>
                    </a:moveTo>
                    <a:lnTo>
                      <a:pt x="830" y="194"/>
                    </a:lnTo>
                    <a:lnTo>
                      <a:pt x="832" y="194"/>
                    </a:lnTo>
                    <a:close/>
                    <a:moveTo>
                      <a:pt x="838" y="111"/>
                    </a:moveTo>
                    <a:lnTo>
                      <a:pt x="837" y="111"/>
                    </a:lnTo>
                    <a:lnTo>
                      <a:pt x="838" y="111"/>
                    </a:lnTo>
                    <a:close/>
                    <a:moveTo>
                      <a:pt x="734" y="1463"/>
                    </a:moveTo>
                    <a:lnTo>
                      <a:pt x="734" y="1461"/>
                    </a:lnTo>
                    <a:lnTo>
                      <a:pt x="734" y="1463"/>
                    </a:lnTo>
                    <a:close/>
                    <a:moveTo>
                      <a:pt x="838" y="161"/>
                    </a:moveTo>
                    <a:lnTo>
                      <a:pt x="838" y="160"/>
                    </a:lnTo>
                    <a:lnTo>
                      <a:pt x="838" y="161"/>
                    </a:lnTo>
                    <a:close/>
                    <a:moveTo>
                      <a:pt x="726" y="1469"/>
                    </a:moveTo>
                    <a:lnTo>
                      <a:pt x="724" y="1469"/>
                    </a:lnTo>
                    <a:lnTo>
                      <a:pt x="726" y="1469"/>
                    </a:lnTo>
                    <a:close/>
                    <a:moveTo>
                      <a:pt x="724" y="1471"/>
                    </a:moveTo>
                    <a:lnTo>
                      <a:pt x="726" y="1471"/>
                    </a:lnTo>
                    <a:lnTo>
                      <a:pt x="724" y="1471"/>
                    </a:lnTo>
                    <a:close/>
                    <a:moveTo>
                      <a:pt x="80" y="1098"/>
                    </a:moveTo>
                    <a:lnTo>
                      <a:pt x="78" y="1098"/>
                    </a:lnTo>
                    <a:lnTo>
                      <a:pt x="80" y="1098"/>
                    </a:lnTo>
                    <a:close/>
                    <a:moveTo>
                      <a:pt x="794" y="181"/>
                    </a:moveTo>
                    <a:lnTo>
                      <a:pt x="792" y="181"/>
                    </a:lnTo>
                    <a:lnTo>
                      <a:pt x="794" y="181"/>
                    </a:lnTo>
                    <a:close/>
                    <a:moveTo>
                      <a:pt x="672" y="329"/>
                    </a:moveTo>
                    <a:lnTo>
                      <a:pt x="671" y="329"/>
                    </a:lnTo>
                    <a:lnTo>
                      <a:pt x="672" y="329"/>
                    </a:lnTo>
                    <a:close/>
                    <a:moveTo>
                      <a:pt x="148" y="558"/>
                    </a:moveTo>
                    <a:lnTo>
                      <a:pt x="149" y="558"/>
                    </a:lnTo>
                    <a:lnTo>
                      <a:pt x="148" y="558"/>
                    </a:lnTo>
                    <a:close/>
                    <a:moveTo>
                      <a:pt x="1091" y="57"/>
                    </a:moveTo>
                    <a:lnTo>
                      <a:pt x="1091" y="58"/>
                    </a:lnTo>
                    <a:lnTo>
                      <a:pt x="1091" y="57"/>
                    </a:lnTo>
                    <a:close/>
                    <a:moveTo>
                      <a:pt x="920" y="45"/>
                    </a:moveTo>
                    <a:lnTo>
                      <a:pt x="920" y="43"/>
                    </a:lnTo>
                    <a:lnTo>
                      <a:pt x="920" y="45"/>
                    </a:lnTo>
                    <a:close/>
                    <a:moveTo>
                      <a:pt x="88" y="633"/>
                    </a:moveTo>
                    <a:lnTo>
                      <a:pt x="88" y="631"/>
                    </a:lnTo>
                    <a:lnTo>
                      <a:pt x="88" y="633"/>
                    </a:lnTo>
                    <a:close/>
                    <a:moveTo>
                      <a:pt x="990" y="10"/>
                    </a:moveTo>
                    <a:lnTo>
                      <a:pt x="991" y="10"/>
                    </a:lnTo>
                    <a:lnTo>
                      <a:pt x="990" y="10"/>
                    </a:lnTo>
                    <a:close/>
                    <a:moveTo>
                      <a:pt x="907" y="45"/>
                    </a:moveTo>
                    <a:lnTo>
                      <a:pt x="908" y="45"/>
                    </a:lnTo>
                    <a:lnTo>
                      <a:pt x="907" y="45"/>
                    </a:lnTo>
                    <a:close/>
                    <a:moveTo>
                      <a:pt x="1104" y="103"/>
                    </a:moveTo>
                    <a:lnTo>
                      <a:pt x="1104" y="101"/>
                    </a:lnTo>
                    <a:lnTo>
                      <a:pt x="1104" y="103"/>
                    </a:lnTo>
                    <a:close/>
                    <a:moveTo>
                      <a:pt x="191" y="1328"/>
                    </a:moveTo>
                    <a:lnTo>
                      <a:pt x="191" y="1327"/>
                    </a:lnTo>
                    <a:lnTo>
                      <a:pt x="191" y="1328"/>
                    </a:lnTo>
                    <a:close/>
                    <a:moveTo>
                      <a:pt x="897" y="88"/>
                    </a:moveTo>
                    <a:lnTo>
                      <a:pt x="897" y="90"/>
                    </a:lnTo>
                    <a:lnTo>
                      <a:pt x="897" y="88"/>
                    </a:lnTo>
                    <a:close/>
                    <a:moveTo>
                      <a:pt x="878" y="128"/>
                    </a:moveTo>
                    <a:lnTo>
                      <a:pt x="877" y="128"/>
                    </a:lnTo>
                    <a:lnTo>
                      <a:pt x="878" y="128"/>
                    </a:lnTo>
                    <a:close/>
                    <a:moveTo>
                      <a:pt x="890" y="130"/>
                    </a:moveTo>
                    <a:lnTo>
                      <a:pt x="890" y="128"/>
                    </a:lnTo>
                    <a:lnTo>
                      <a:pt x="890" y="130"/>
                    </a:lnTo>
                    <a:close/>
                    <a:moveTo>
                      <a:pt x="807" y="181"/>
                    </a:moveTo>
                    <a:lnTo>
                      <a:pt x="805" y="181"/>
                    </a:lnTo>
                    <a:lnTo>
                      <a:pt x="807" y="181"/>
                    </a:lnTo>
                    <a:close/>
                    <a:moveTo>
                      <a:pt x="867" y="111"/>
                    </a:moveTo>
                    <a:lnTo>
                      <a:pt x="865" y="111"/>
                    </a:lnTo>
                    <a:lnTo>
                      <a:pt x="867" y="111"/>
                    </a:lnTo>
                    <a:close/>
                    <a:moveTo>
                      <a:pt x="739" y="1479"/>
                    </a:moveTo>
                    <a:lnTo>
                      <a:pt x="739" y="1478"/>
                    </a:lnTo>
                    <a:lnTo>
                      <a:pt x="739" y="1479"/>
                    </a:lnTo>
                    <a:close/>
                    <a:moveTo>
                      <a:pt x="797" y="188"/>
                    </a:moveTo>
                    <a:lnTo>
                      <a:pt x="795" y="186"/>
                    </a:lnTo>
                    <a:lnTo>
                      <a:pt x="797" y="186"/>
                    </a:lnTo>
                    <a:lnTo>
                      <a:pt x="797" y="188"/>
                    </a:lnTo>
                    <a:close/>
                    <a:moveTo>
                      <a:pt x="53" y="933"/>
                    </a:moveTo>
                    <a:lnTo>
                      <a:pt x="52" y="933"/>
                    </a:lnTo>
                    <a:lnTo>
                      <a:pt x="53" y="933"/>
                    </a:lnTo>
                    <a:close/>
                    <a:moveTo>
                      <a:pt x="648" y="1494"/>
                    </a:moveTo>
                    <a:lnTo>
                      <a:pt x="649" y="1494"/>
                    </a:lnTo>
                    <a:lnTo>
                      <a:pt x="648" y="1494"/>
                    </a:lnTo>
                    <a:close/>
                    <a:moveTo>
                      <a:pt x="853" y="155"/>
                    </a:moveTo>
                    <a:lnTo>
                      <a:pt x="853" y="153"/>
                    </a:lnTo>
                    <a:lnTo>
                      <a:pt x="853" y="155"/>
                    </a:lnTo>
                    <a:close/>
                    <a:moveTo>
                      <a:pt x="877" y="103"/>
                    </a:moveTo>
                    <a:lnTo>
                      <a:pt x="875" y="103"/>
                    </a:lnTo>
                    <a:lnTo>
                      <a:pt x="877" y="103"/>
                    </a:lnTo>
                    <a:close/>
                    <a:moveTo>
                      <a:pt x="931" y="50"/>
                    </a:moveTo>
                    <a:lnTo>
                      <a:pt x="931" y="48"/>
                    </a:lnTo>
                    <a:lnTo>
                      <a:pt x="931" y="50"/>
                    </a:lnTo>
                    <a:close/>
                    <a:moveTo>
                      <a:pt x="892" y="53"/>
                    </a:moveTo>
                    <a:lnTo>
                      <a:pt x="892" y="52"/>
                    </a:lnTo>
                    <a:lnTo>
                      <a:pt x="892" y="53"/>
                    </a:lnTo>
                    <a:close/>
                    <a:moveTo>
                      <a:pt x="812" y="171"/>
                    </a:moveTo>
                    <a:lnTo>
                      <a:pt x="810" y="171"/>
                    </a:lnTo>
                    <a:lnTo>
                      <a:pt x="812" y="171"/>
                    </a:lnTo>
                    <a:close/>
                    <a:moveTo>
                      <a:pt x="855" y="146"/>
                    </a:moveTo>
                    <a:lnTo>
                      <a:pt x="857" y="146"/>
                    </a:lnTo>
                    <a:lnTo>
                      <a:pt x="855" y="146"/>
                    </a:lnTo>
                    <a:close/>
                    <a:moveTo>
                      <a:pt x="731" y="1465"/>
                    </a:moveTo>
                    <a:lnTo>
                      <a:pt x="732" y="1465"/>
                    </a:lnTo>
                    <a:lnTo>
                      <a:pt x="731" y="1465"/>
                    </a:lnTo>
                    <a:close/>
                    <a:moveTo>
                      <a:pt x="867" y="92"/>
                    </a:moveTo>
                    <a:lnTo>
                      <a:pt x="867" y="90"/>
                    </a:lnTo>
                    <a:lnTo>
                      <a:pt x="867" y="92"/>
                    </a:lnTo>
                    <a:close/>
                    <a:moveTo>
                      <a:pt x="712" y="1465"/>
                    </a:moveTo>
                    <a:lnTo>
                      <a:pt x="714" y="1465"/>
                    </a:lnTo>
                    <a:lnTo>
                      <a:pt x="712" y="1465"/>
                    </a:lnTo>
                    <a:close/>
                    <a:moveTo>
                      <a:pt x="843" y="121"/>
                    </a:moveTo>
                    <a:lnTo>
                      <a:pt x="842" y="121"/>
                    </a:lnTo>
                    <a:lnTo>
                      <a:pt x="843" y="121"/>
                    </a:lnTo>
                    <a:close/>
                    <a:moveTo>
                      <a:pt x="973" y="12"/>
                    </a:moveTo>
                    <a:lnTo>
                      <a:pt x="973" y="10"/>
                    </a:lnTo>
                    <a:lnTo>
                      <a:pt x="973" y="12"/>
                    </a:lnTo>
                    <a:close/>
                    <a:moveTo>
                      <a:pt x="843" y="123"/>
                    </a:moveTo>
                    <a:lnTo>
                      <a:pt x="842" y="123"/>
                    </a:lnTo>
                    <a:lnTo>
                      <a:pt x="843" y="123"/>
                    </a:lnTo>
                    <a:close/>
                    <a:moveTo>
                      <a:pt x="925" y="33"/>
                    </a:moveTo>
                    <a:lnTo>
                      <a:pt x="925" y="32"/>
                    </a:lnTo>
                    <a:lnTo>
                      <a:pt x="925" y="33"/>
                    </a:lnTo>
                    <a:close/>
                    <a:moveTo>
                      <a:pt x="770" y="178"/>
                    </a:moveTo>
                    <a:lnTo>
                      <a:pt x="770" y="176"/>
                    </a:lnTo>
                    <a:lnTo>
                      <a:pt x="770" y="178"/>
                    </a:lnTo>
                    <a:close/>
                    <a:moveTo>
                      <a:pt x="991" y="35"/>
                    </a:moveTo>
                    <a:lnTo>
                      <a:pt x="991" y="33"/>
                    </a:lnTo>
                    <a:lnTo>
                      <a:pt x="991" y="35"/>
                    </a:lnTo>
                    <a:close/>
                    <a:moveTo>
                      <a:pt x="450" y="1508"/>
                    </a:moveTo>
                    <a:lnTo>
                      <a:pt x="452" y="1508"/>
                    </a:lnTo>
                    <a:lnTo>
                      <a:pt x="450" y="1508"/>
                    </a:lnTo>
                    <a:close/>
                    <a:moveTo>
                      <a:pt x="121" y="591"/>
                    </a:moveTo>
                    <a:lnTo>
                      <a:pt x="121" y="590"/>
                    </a:lnTo>
                    <a:lnTo>
                      <a:pt x="121" y="591"/>
                    </a:lnTo>
                    <a:close/>
                    <a:moveTo>
                      <a:pt x="838" y="116"/>
                    </a:moveTo>
                    <a:lnTo>
                      <a:pt x="838" y="115"/>
                    </a:lnTo>
                    <a:lnTo>
                      <a:pt x="838" y="116"/>
                    </a:lnTo>
                    <a:close/>
                    <a:moveTo>
                      <a:pt x="810" y="183"/>
                    </a:moveTo>
                    <a:lnTo>
                      <a:pt x="812" y="183"/>
                    </a:lnTo>
                    <a:lnTo>
                      <a:pt x="810" y="183"/>
                    </a:lnTo>
                    <a:close/>
                    <a:moveTo>
                      <a:pt x="60" y="1071"/>
                    </a:moveTo>
                    <a:lnTo>
                      <a:pt x="58" y="1071"/>
                    </a:lnTo>
                    <a:lnTo>
                      <a:pt x="60" y="1071"/>
                    </a:lnTo>
                    <a:close/>
                    <a:moveTo>
                      <a:pt x="191" y="500"/>
                    </a:moveTo>
                    <a:lnTo>
                      <a:pt x="189" y="500"/>
                    </a:lnTo>
                    <a:lnTo>
                      <a:pt x="191" y="500"/>
                    </a:lnTo>
                    <a:close/>
                    <a:moveTo>
                      <a:pt x="347" y="1549"/>
                    </a:moveTo>
                    <a:lnTo>
                      <a:pt x="347" y="1548"/>
                    </a:lnTo>
                    <a:lnTo>
                      <a:pt x="347" y="1549"/>
                    </a:lnTo>
                    <a:close/>
                    <a:moveTo>
                      <a:pt x="858" y="110"/>
                    </a:moveTo>
                    <a:lnTo>
                      <a:pt x="857" y="110"/>
                    </a:lnTo>
                    <a:lnTo>
                      <a:pt x="858" y="110"/>
                    </a:lnTo>
                    <a:close/>
                    <a:moveTo>
                      <a:pt x="452" y="1508"/>
                    </a:moveTo>
                    <a:lnTo>
                      <a:pt x="452" y="1509"/>
                    </a:lnTo>
                    <a:lnTo>
                      <a:pt x="452" y="1508"/>
                    </a:lnTo>
                    <a:close/>
                    <a:moveTo>
                      <a:pt x="779" y="216"/>
                    </a:moveTo>
                    <a:lnTo>
                      <a:pt x="777" y="216"/>
                    </a:lnTo>
                    <a:lnTo>
                      <a:pt x="779" y="216"/>
                    </a:lnTo>
                    <a:close/>
                    <a:moveTo>
                      <a:pt x="829" y="158"/>
                    </a:moveTo>
                    <a:lnTo>
                      <a:pt x="830" y="158"/>
                    </a:lnTo>
                    <a:lnTo>
                      <a:pt x="829" y="158"/>
                    </a:lnTo>
                    <a:close/>
                    <a:moveTo>
                      <a:pt x="677" y="249"/>
                    </a:moveTo>
                    <a:lnTo>
                      <a:pt x="677" y="248"/>
                    </a:lnTo>
                    <a:lnTo>
                      <a:pt x="677" y="249"/>
                    </a:lnTo>
                    <a:close/>
                    <a:moveTo>
                      <a:pt x="852" y="123"/>
                    </a:moveTo>
                    <a:lnTo>
                      <a:pt x="852" y="121"/>
                    </a:lnTo>
                    <a:lnTo>
                      <a:pt x="852" y="123"/>
                    </a:lnTo>
                    <a:close/>
                    <a:moveTo>
                      <a:pt x="767" y="191"/>
                    </a:moveTo>
                    <a:lnTo>
                      <a:pt x="769" y="191"/>
                    </a:lnTo>
                    <a:lnTo>
                      <a:pt x="767" y="191"/>
                    </a:lnTo>
                    <a:close/>
                    <a:moveTo>
                      <a:pt x="953" y="33"/>
                    </a:moveTo>
                    <a:lnTo>
                      <a:pt x="951" y="33"/>
                    </a:lnTo>
                    <a:lnTo>
                      <a:pt x="953" y="33"/>
                    </a:lnTo>
                    <a:close/>
                    <a:moveTo>
                      <a:pt x="767" y="191"/>
                    </a:moveTo>
                    <a:lnTo>
                      <a:pt x="767" y="189"/>
                    </a:lnTo>
                    <a:lnTo>
                      <a:pt x="767" y="191"/>
                    </a:lnTo>
                    <a:close/>
                    <a:moveTo>
                      <a:pt x="820" y="160"/>
                    </a:moveTo>
                    <a:lnTo>
                      <a:pt x="820" y="158"/>
                    </a:lnTo>
                    <a:lnTo>
                      <a:pt x="820" y="160"/>
                    </a:lnTo>
                    <a:close/>
                    <a:moveTo>
                      <a:pt x="842" y="101"/>
                    </a:moveTo>
                    <a:lnTo>
                      <a:pt x="842" y="100"/>
                    </a:lnTo>
                    <a:lnTo>
                      <a:pt x="842" y="101"/>
                    </a:lnTo>
                    <a:close/>
                    <a:moveTo>
                      <a:pt x="900" y="43"/>
                    </a:moveTo>
                    <a:lnTo>
                      <a:pt x="900" y="42"/>
                    </a:lnTo>
                    <a:lnTo>
                      <a:pt x="900" y="43"/>
                    </a:lnTo>
                    <a:close/>
                    <a:moveTo>
                      <a:pt x="737" y="184"/>
                    </a:moveTo>
                    <a:lnTo>
                      <a:pt x="736" y="184"/>
                    </a:lnTo>
                    <a:lnTo>
                      <a:pt x="737" y="184"/>
                    </a:lnTo>
                    <a:close/>
                    <a:moveTo>
                      <a:pt x="742" y="193"/>
                    </a:moveTo>
                    <a:lnTo>
                      <a:pt x="741" y="193"/>
                    </a:lnTo>
                    <a:lnTo>
                      <a:pt x="742" y="191"/>
                    </a:lnTo>
                    <a:lnTo>
                      <a:pt x="742" y="193"/>
                    </a:lnTo>
                    <a:close/>
                    <a:moveTo>
                      <a:pt x="832" y="116"/>
                    </a:moveTo>
                    <a:lnTo>
                      <a:pt x="830" y="116"/>
                    </a:lnTo>
                    <a:lnTo>
                      <a:pt x="832" y="116"/>
                    </a:lnTo>
                    <a:close/>
                    <a:moveTo>
                      <a:pt x="863" y="194"/>
                    </a:moveTo>
                    <a:lnTo>
                      <a:pt x="863" y="193"/>
                    </a:lnTo>
                    <a:lnTo>
                      <a:pt x="863" y="194"/>
                    </a:lnTo>
                    <a:close/>
                    <a:moveTo>
                      <a:pt x="724" y="1471"/>
                    </a:moveTo>
                    <a:lnTo>
                      <a:pt x="724" y="1469"/>
                    </a:lnTo>
                    <a:lnTo>
                      <a:pt x="724" y="1471"/>
                    </a:lnTo>
                    <a:close/>
                    <a:moveTo>
                      <a:pt x="848" y="128"/>
                    </a:moveTo>
                    <a:lnTo>
                      <a:pt x="848" y="126"/>
                    </a:lnTo>
                    <a:lnTo>
                      <a:pt x="848" y="128"/>
                    </a:lnTo>
                    <a:close/>
                    <a:moveTo>
                      <a:pt x="872" y="85"/>
                    </a:moveTo>
                    <a:lnTo>
                      <a:pt x="872" y="83"/>
                    </a:lnTo>
                    <a:lnTo>
                      <a:pt x="872" y="85"/>
                    </a:lnTo>
                    <a:close/>
                    <a:moveTo>
                      <a:pt x="805" y="1446"/>
                    </a:moveTo>
                    <a:lnTo>
                      <a:pt x="804" y="1446"/>
                    </a:lnTo>
                    <a:lnTo>
                      <a:pt x="805" y="1445"/>
                    </a:lnTo>
                    <a:lnTo>
                      <a:pt x="805" y="1446"/>
                    </a:lnTo>
                    <a:close/>
                    <a:moveTo>
                      <a:pt x="848" y="126"/>
                    </a:moveTo>
                    <a:lnTo>
                      <a:pt x="850" y="126"/>
                    </a:lnTo>
                    <a:lnTo>
                      <a:pt x="848" y="126"/>
                    </a:lnTo>
                    <a:close/>
                    <a:moveTo>
                      <a:pt x="671" y="1486"/>
                    </a:moveTo>
                    <a:lnTo>
                      <a:pt x="669" y="1486"/>
                    </a:lnTo>
                    <a:lnTo>
                      <a:pt x="671" y="1486"/>
                    </a:lnTo>
                    <a:close/>
                    <a:moveTo>
                      <a:pt x="770" y="171"/>
                    </a:moveTo>
                    <a:lnTo>
                      <a:pt x="770" y="170"/>
                    </a:lnTo>
                    <a:lnTo>
                      <a:pt x="770" y="171"/>
                    </a:lnTo>
                    <a:close/>
                    <a:moveTo>
                      <a:pt x="201" y="1368"/>
                    </a:moveTo>
                    <a:lnTo>
                      <a:pt x="203" y="1368"/>
                    </a:lnTo>
                    <a:lnTo>
                      <a:pt x="201" y="1368"/>
                    </a:lnTo>
                    <a:close/>
                    <a:moveTo>
                      <a:pt x="774" y="188"/>
                    </a:moveTo>
                    <a:lnTo>
                      <a:pt x="772" y="188"/>
                    </a:lnTo>
                    <a:lnTo>
                      <a:pt x="774" y="188"/>
                    </a:lnTo>
                    <a:close/>
                    <a:moveTo>
                      <a:pt x="755" y="175"/>
                    </a:moveTo>
                    <a:lnTo>
                      <a:pt x="755" y="176"/>
                    </a:lnTo>
                    <a:lnTo>
                      <a:pt x="755" y="175"/>
                    </a:lnTo>
                    <a:close/>
                    <a:moveTo>
                      <a:pt x="731" y="193"/>
                    </a:moveTo>
                    <a:lnTo>
                      <a:pt x="732" y="193"/>
                    </a:lnTo>
                    <a:lnTo>
                      <a:pt x="731" y="193"/>
                    </a:lnTo>
                    <a:close/>
                    <a:moveTo>
                      <a:pt x="764" y="178"/>
                    </a:moveTo>
                    <a:lnTo>
                      <a:pt x="765" y="178"/>
                    </a:lnTo>
                    <a:lnTo>
                      <a:pt x="764" y="178"/>
                    </a:lnTo>
                    <a:close/>
                    <a:moveTo>
                      <a:pt x="191" y="502"/>
                    </a:moveTo>
                    <a:lnTo>
                      <a:pt x="191" y="500"/>
                    </a:lnTo>
                    <a:lnTo>
                      <a:pt x="191" y="502"/>
                    </a:lnTo>
                    <a:close/>
                    <a:moveTo>
                      <a:pt x="17" y="800"/>
                    </a:moveTo>
                    <a:lnTo>
                      <a:pt x="17" y="799"/>
                    </a:lnTo>
                    <a:lnTo>
                      <a:pt x="17" y="800"/>
                    </a:lnTo>
                    <a:close/>
                    <a:moveTo>
                      <a:pt x="990" y="20"/>
                    </a:moveTo>
                    <a:lnTo>
                      <a:pt x="990" y="18"/>
                    </a:lnTo>
                    <a:lnTo>
                      <a:pt x="990" y="20"/>
                    </a:lnTo>
                    <a:close/>
                    <a:moveTo>
                      <a:pt x="907" y="58"/>
                    </a:moveTo>
                    <a:lnTo>
                      <a:pt x="908" y="58"/>
                    </a:lnTo>
                    <a:lnTo>
                      <a:pt x="907" y="58"/>
                    </a:lnTo>
                    <a:close/>
                    <a:moveTo>
                      <a:pt x="770" y="178"/>
                    </a:moveTo>
                    <a:lnTo>
                      <a:pt x="772" y="178"/>
                    </a:lnTo>
                    <a:lnTo>
                      <a:pt x="770" y="178"/>
                    </a:lnTo>
                    <a:close/>
                    <a:moveTo>
                      <a:pt x="194" y="487"/>
                    </a:moveTo>
                    <a:lnTo>
                      <a:pt x="194" y="485"/>
                    </a:lnTo>
                    <a:lnTo>
                      <a:pt x="194" y="487"/>
                    </a:lnTo>
                    <a:close/>
                    <a:moveTo>
                      <a:pt x="634" y="1473"/>
                    </a:moveTo>
                    <a:lnTo>
                      <a:pt x="633" y="1473"/>
                    </a:lnTo>
                    <a:lnTo>
                      <a:pt x="634" y="1473"/>
                    </a:lnTo>
                    <a:close/>
                    <a:moveTo>
                      <a:pt x="892" y="53"/>
                    </a:moveTo>
                    <a:lnTo>
                      <a:pt x="892" y="52"/>
                    </a:lnTo>
                    <a:lnTo>
                      <a:pt x="892" y="53"/>
                    </a:lnTo>
                    <a:close/>
                    <a:moveTo>
                      <a:pt x="850" y="93"/>
                    </a:moveTo>
                    <a:lnTo>
                      <a:pt x="848" y="93"/>
                    </a:lnTo>
                    <a:lnTo>
                      <a:pt x="850" y="93"/>
                    </a:lnTo>
                    <a:close/>
                    <a:moveTo>
                      <a:pt x="907" y="57"/>
                    </a:moveTo>
                    <a:lnTo>
                      <a:pt x="908" y="57"/>
                    </a:lnTo>
                    <a:lnTo>
                      <a:pt x="907" y="57"/>
                    </a:lnTo>
                    <a:close/>
                    <a:moveTo>
                      <a:pt x="853" y="126"/>
                    </a:moveTo>
                    <a:lnTo>
                      <a:pt x="853" y="125"/>
                    </a:lnTo>
                    <a:lnTo>
                      <a:pt x="853" y="126"/>
                    </a:lnTo>
                    <a:close/>
                    <a:moveTo>
                      <a:pt x="674" y="1474"/>
                    </a:moveTo>
                    <a:lnTo>
                      <a:pt x="674" y="1476"/>
                    </a:lnTo>
                    <a:lnTo>
                      <a:pt x="674" y="1474"/>
                    </a:lnTo>
                    <a:close/>
                    <a:moveTo>
                      <a:pt x="754" y="173"/>
                    </a:moveTo>
                    <a:lnTo>
                      <a:pt x="752" y="173"/>
                    </a:lnTo>
                    <a:lnTo>
                      <a:pt x="754" y="173"/>
                    </a:lnTo>
                    <a:close/>
                    <a:moveTo>
                      <a:pt x="774" y="261"/>
                    </a:moveTo>
                    <a:lnTo>
                      <a:pt x="775" y="261"/>
                    </a:lnTo>
                    <a:lnTo>
                      <a:pt x="774" y="261"/>
                    </a:lnTo>
                    <a:close/>
                    <a:moveTo>
                      <a:pt x="266" y="505"/>
                    </a:moveTo>
                    <a:lnTo>
                      <a:pt x="264" y="505"/>
                    </a:lnTo>
                    <a:lnTo>
                      <a:pt x="266" y="505"/>
                    </a:lnTo>
                    <a:close/>
                    <a:moveTo>
                      <a:pt x="769" y="208"/>
                    </a:moveTo>
                    <a:lnTo>
                      <a:pt x="769" y="206"/>
                    </a:lnTo>
                    <a:lnTo>
                      <a:pt x="769" y="208"/>
                    </a:lnTo>
                    <a:close/>
                    <a:moveTo>
                      <a:pt x="737" y="194"/>
                    </a:moveTo>
                    <a:lnTo>
                      <a:pt x="739" y="194"/>
                    </a:lnTo>
                    <a:lnTo>
                      <a:pt x="737" y="194"/>
                    </a:lnTo>
                    <a:close/>
                    <a:moveTo>
                      <a:pt x="925" y="33"/>
                    </a:moveTo>
                    <a:lnTo>
                      <a:pt x="923" y="33"/>
                    </a:lnTo>
                    <a:lnTo>
                      <a:pt x="925" y="33"/>
                    </a:lnTo>
                    <a:close/>
                    <a:moveTo>
                      <a:pt x="716" y="219"/>
                    </a:moveTo>
                    <a:lnTo>
                      <a:pt x="717" y="219"/>
                    </a:lnTo>
                    <a:lnTo>
                      <a:pt x="716" y="219"/>
                    </a:lnTo>
                    <a:close/>
                    <a:moveTo>
                      <a:pt x="762" y="175"/>
                    </a:moveTo>
                    <a:lnTo>
                      <a:pt x="762" y="173"/>
                    </a:lnTo>
                    <a:lnTo>
                      <a:pt x="762" y="175"/>
                    </a:lnTo>
                    <a:close/>
                    <a:moveTo>
                      <a:pt x="797" y="1479"/>
                    </a:moveTo>
                    <a:lnTo>
                      <a:pt x="797" y="1478"/>
                    </a:lnTo>
                    <a:lnTo>
                      <a:pt x="797" y="1479"/>
                    </a:lnTo>
                    <a:close/>
                    <a:moveTo>
                      <a:pt x="794" y="181"/>
                    </a:moveTo>
                    <a:lnTo>
                      <a:pt x="792" y="181"/>
                    </a:lnTo>
                    <a:lnTo>
                      <a:pt x="794" y="181"/>
                    </a:lnTo>
                    <a:close/>
                    <a:moveTo>
                      <a:pt x="848" y="93"/>
                    </a:moveTo>
                    <a:lnTo>
                      <a:pt x="848" y="92"/>
                    </a:lnTo>
                    <a:lnTo>
                      <a:pt x="848" y="93"/>
                    </a:lnTo>
                    <a:close/>
                    <a:moveTo>
                      <a:pt x="767" y="175"/>
                    </a:moveTo>
                    <a:lnTo>
                      <a:pt x="765" y="175"/>
                    </a:lnTo>
                    <a:lnTo>
                      <a:pt x="767" y="175"/>
                    </a:lnTo>
                    <a:close/>
                    <a:moveTo>
                      <a:pt x="888" y="75"/>
                    </a:moveTo>
                    <a:lnTo>
                      <a:pt x="888" y="73"/>
                    </a:lnTo>
                    <a:lnTo>
                      <a:pt x="888" y="75"/>
                    </a:lnTo>
                    <a:close/>
                    <a:moveTo>
                      <a:pt x="674" y="1499"/>
                    </a:moveTo>
                    <a:lnTo>
                      <a:pt x="676" y="1499"/>
                    </a:lnTo>
                    <a:lnTo>
                      <a:pt x="674" y="1499"/>
                    </a:lnTo>
                    <a:close/>
                    <a:moveTo>
                      <a:pt x="742" y="1468"/>
                    </a:moveTo>
                    <a:lnTo>
                      <a:pt x="742" y="1466"/>
                    </a:lnTo>
                    <a:lnTo>
                      <a:pt x="742" y="1468"/>
                    </a:lnTo>
                    <a:close/>
                    <a:moveTo>
                      <a:pt x="855" y="106"/>
                    </a:moveTo>
                    <a:lnTo>
                      <a:pt x="855" y="105"/>
                    </a:lnTo>
                    <a:lnTo>
                      <a:pt x="855" y="106"/>
                    </a:lnTo>
                    <a:close/>
                    <a:moveTo>
                      <a:pt x="164" y="565"/>
                    </a:moveTo>
                    <a:lnTo>
                      <a:pt x="166" y="565"/>
                    </a:lnTo>
                    <a:lnTo>
                      <a:pt x="164" y="565"/>
                    </a:lnTo>
                    <a:close/>
                    <a:moveTo>
                      <a:pt x="789" y="184"/>
                    </a:moveTo>
                    <a:lnTo>
                      <a:pt x="789" y="183"/>
                    </a:lnTo>
                    <a:lnTo>
                      <a:pt x="789" y="184"/>
                    </a:lnTo>
                    <a:close/>
                    <a:moveTo>
                      <a:pt x="908" y="48"/>
                    </a:moveTo>
                    <a:lnTo>
                      <a:pt x="908" y="47"/>
                    </a:lnTo>
                    <a:lnTo>
                      <a:pt x="908" y="48"/>
                    </a:lnTo>
                    <a:close/>
                    <a:moveTo>
                      <a:pt x="701" y="1473"/>
                    </a:moveTo>
                    <a:lnTo>
                      <a:pt x="701" y="1471"/>
                    </a:lnTo>
                    <a:lnTo>
                      <a:pt x="701" y="1473"/>
                    </a:lnTo>
                    <a:close/>
                    <a:moveTo>
                      <a:pt x="681" y="1471"/>
                    </a:moveTo>
                    <a:lnTo>
                      <a:pt x="682" y="1471"/>
                    </a:lnTo>
                    <a:lnTo>
                      <a:pt x="681" y="1471"/>
                    </a:lnTo>
                    <a:close/>
                    <a:moveTo>
                      <a:pt x="794" y="183"/>
                    </a:moveTo>
                    <a:lnTo>
                      <a:pt x="794" y="181"/>
                    </a:lnTo>
                    <a:lnTo>
                      <a:pt x="794" y="183"/>
                    </a:lnTo>
                    <a:close/>
                    <a:moveTo>
                      <a:pt x="644" y="346"/>
                    </a:moveTo>
                    <a:lnTo>
                      <a:pt x="646" y="346"/>
                    </a:lnTo>
                    <a:lnTo>
                      <a:pt x="644" y="346"/>
                    </a:lnTo>
                    <a:close/>
                    <a:moveTo>
                      <a:pt x="792" y="183"/>
                    </a:moveTo>
                    <a:lnTo>
                      <a:pt x="790" y="183"/>
                    </a:lnTo>
                    <a:lnTo>
                      <a:pt x="792" y="183"/>
                    </a:lnTo>
                    <a:close/>
                    <a:moveTo>
                      <a:pt x="344" y="1549"/>
                    </a:moveTo>
                    <a:lnTo>
                      <a:pt x="342" y="1549"/>
                    </a:lnTo>
                    <a:lnTo>
                      <a:pt x="344" y="1549"/>
                    </a:lnTo>
                    <a:close/>
                    <a:moveTo>
                      <a:pt x="833" y="116"/>
                    </a:moveTo>
                    <a:lnTo>
                      <a:pt x="833" y="115"/>
                    </a:lnTo>
                    <a:lnTo>
                      <a:pt x="833" y="116"/>
                    </a:lnTo>
                    <a:close/>
                    <a:moveTo>
                      <a:pt x="468" y="1508"/>
                    </a:moveTo>
                    <a:lnTo>
                      <a:pt x="468" y="1506"/>
                    </a:lnTo>
                    <a:lnTo>
                      <a:pt x="468" y="1508"/>
                    </a:lnTo>
                    <a:close/>
                    <a:moveTo>
                      <a:pt x="380" y="1546"/>
                    </a:moveTo>
                    <a:lnTo>
                      <a:pt x="380" y="1544"/>
                    </a:lnTo>
                    <a:lnTo>
                      <a:pt x="380" y="1546"/>
                    </a:lnTo>
                    <a:close/>
                    <a:moveTo>
                      <a:pt x="731" y="1466"/>
                    </a:moveTo>
                    <a:lnTo>
                      <a:pt x="731" y="1465"/>
                    </a:lnTo>
                    <a:lnTo>
                      <a:pt x="731" y="1466"/>
                    </a:lnTo>
                    <a:close/>
                    <a:moveTo>
                      <a:pt x="795" y="188"/>
                    </a:moveTo>
                    <a:lnTo>
                      <a:pt x="795" y="186"/>
                    </a:lnTo>
                    <a:lnTo>
                      <a:pt x="794" y="186"/>
                    </a:lnTo>
                    <a:lnTo>
                      <a:pt x="795" y="186"/>
                    </a:lnTo>
                    <a:lnTo>
                      <a:pt x="795" y="188"/>
                    </a:lnTo>
                    <a:close/>
                    <a:moveTo>
                      <a:pt x="1064" y="27"/>
                    </a:moveTo>
                    <a:lnTo>
                      <a:pt x="1064" y="25"/>
                    </a:lnTo>
                    <a:lnTo>
                      <a:pt x="1064" y="27"/>
                    </a:lnTo>
                    <a:close/>
                    <a:moveTo>
                      <a:pt x="61" y="1073"/>
                    </a:moveTo>
                    <a:lnTo>
                      <a:pt x="61" y="1071"/>
                    </a:lnTo>
                    <a:lnTo>
                      <a:pt x="61" y="1073"/>
                    </a:lnTo>
                    <a:close/>
                    <a:moveTo>
                      <a:pt x="765" y="175"/>
                    </a:moveTo>
                    <a:lnTo>
                      <a:pt x="765" y="173"/>
                    </a:lnTo>
                    <a:lnTo>
                      <a:pt x="765" y="175"/>
                    </a:lnTo>
                    <a:close/>
                    <a:moveTo>
                      <a:pt x="888" y="57"/>
                    </a:moveTo>
                    <a:lnTo>
                      <a:pt x="887" y="57"/>
                    </a:lnTo>
                    <a:lnTo>
                      <a:pt x="888" y="57"/>
                    </a:lnTo>
                    <a:close/>
                    <a:moveTo>
                      <a:pt x="892" y="78"/>
                    </a:moveTo>
                    <a:lnTo>
                      <a:pt x="890" y="78"/>
                    </a:lnTo>
                    <a:lnTo>
                      <a:pt x="892" y="78"/>
                    </a:lnTo>
                    <a:lnTo>
                      <a:pt x="890" y="78"/>
                    </a:lnTo>
                    <a:lnTo>
                      <a:pt x="892" y="78"/>
                    </a:lnTo>
                    <a:close/>
                    <a:moveTo>
                      <a:pt x="727" y="191"/>
                    </a:moveTo>
                    <a:lnTo>
                      <a:pt x="726" y="191"/>
                    </a:lnTo>
                    <a:lnTo>
                      <a:pt x="727" y="191"/>
                    </a:lnTo>
                    <a:close/>
                    <a:moveTo>
                      <a:pt x="958" y="12"/>
                    </a:moveTo>
                    <a:lnTo>
                      <a:pt x="958" y="10"/>
                    </a:lnTo>
                    <a:lnTo>
                      <a:pt x="958" y="12"/>
                    </a:lnTo>
                    <a:close/>
                    <a:moveTo>
                      <a:pt x="860" y="90"/>
                    </a:moveTo>
                    <a:lnTo>
                      <a:pt x="858" y="90"/>
                    </a:lnTo>
                    <a:lnTo>
                      <a:pt x="860" y="90"/>
                    </a:lnTo>
                    <a:close/>
                    <a:moveTo>
                      <a:pt x="775" y="189"/>
                    </a:moveTo>
                    <a:lnTo>
                      <a:pt x="774" y="189"/>
                    </a:lnTo>
                    <a:lnTo>
                      <a:pt x="775" y="189"/>
                    </a:lnTo>
                    <a:close/>
                    <a:moveTo>
                      <a:pt x="709" y="1466"/>
                    </a:moveTo>
                    <a:lnTo>
                      <a:pt x="707" y="1466"/>
                    </a:lnTo>
                    <a:lnTo>
                      <a:pt x="709" y="1466"/>
                    </a:lnTo>
                    <a:close/>
                    <a:moveTo>
                      <a:pt x="719" y="1466"/>
                    </a:moveTo>
                    <a:lnTo>
                      <a:pt x="719" y="1465"/>
                    </a:lnTo>
                    <a:lnTo>
                      <a:pt x="719" y="1466"/>
                    </a:lnTo>
                    <a:close/>
                    <a:moveTo>
                      <a:pt x="649" y="1474"/>
                    </a:moveTo>
                    <a:lnTo>
                      <a:pt x="651" y="1474"/>
                    </a:lnTo>
                    <a:lnTo>
                      <a:pt x="649" y="1474"/>
                    </a:lnTo>
                    <a:close/>
                    <a:moveTo>
                      <a:pt x="873" y="85"/>
                    </a:moveTo>
                    <a:lnTo>
                      <a:pt x="872" y="85"/>
                    </a:lnTo>
                    <a:lnTo>
                      <a:pt x="873" y="85"/>
                    </a:lnTo>
                    <a:close/>
                    <a:moveTo>
                      <a:pt x="852" y="103"/>
                    </a:moveTo>
                    <a:lnTo>
                      <a:pt x="853" y="103"/>
                    </a:lnTo>
                    <a:lnTo>
                      <a:pt x="852" y="103"/>
                    </a:lnTo>
                    <a:close/>
                    <a:moveTo>
                      <a:pt x="140" y="570"/>
                    </a:moveTo>
                    <a:lnTo>
                      <a:pt x="141" y="570"/>
                    </a:lnTo>
                    <a:lnTo>
                      <a:pt x="140" y="570"/>
                    </a:lnTo>
                    <a:close/>
                    <a:moveTo>
                      <a:pt x="653" y="1481"/>
                    </a:moveTo>
                    <a:lnTo>
                      <a:pt x="651" y="1481"/>
                    </a:lnTo>
                    <a:lnTo>
                      <a:pt x="653" y="1481"/>
                    </a:lnTo>
                    <a:close/>
                    <a:moveTo>
                      <a:pt x="209" y="541"/>
                    </a:moveTo>
                    <a:lnTo>
                      <a:pt x="208" y="541"/>
                    </a:lnTo>
                    <a:lnTo>
                      <a:pt x="209" y="541"/>
                    </a:lnTo>
                    <a:close/>
                    <a:moveTo>
                      <a:pt x="847" y="113"/>
                    </a:moveTo>
                    <a:lnTo>
                      <a:pt x="847" y="111"/>
                    </a:lnTo>
                    <a:lnTo>
                      <a:pt x="847" y="113"/>
                    </a:lnTo>
                    <a:close/>
                    <a:moveTo>
                      <a:pt x="764" y="170"/>
                    </a:moveTo>
                    <a:lnTo>
                      <a:pt x="765" y="170"/>
                    </a:lnTo>
                    <a:lnTo>
                      <a:pt x="764" y="170"/>
                    </a:lnTo>
                    <a:close/>
                    <a:moveTo>
                      <a:pt x="926" y="32"/>
                    </a:moveTo>
                    <a:lnTo>
                      <a:pt x="926" y="30"/>
                    </a:lnTo>
                    <a:lnTo>
                      <a:pt x="926" y="32"/>
                    </a:lnTo>
                    <a:close/>
                    <a:moveTo>
                      <a:pt x="762" y="198"/>
                    </a:moveTo>
                    <a:lnTo>
                      <a:pt x="762" y="196"/>
                    </a:lnTo>
                    <a:lnTo>
                      <a:pt x="762" y="198"/>
                    </a:lnTo>
                    <a:close/>
                    <a:moveTo>
                      <a:pt x="953" y="43"/>
                    </a:moveTo>
                    <a:lnTo>
                      <a:pt x="955" y="43"/>
                    </a:lnTo>
                    <a:lnTo>
                      <a:pt x="953" y="43"/>
                    </a:lnTo>
                    <a:close/>
                    <a:moveTo>
                      <a:pt x="789" y="181"/>
                    </a:moveTo>
                    <a:lnTo>
                      <a:pt x="789" y="179"/>
                    </a:lnTo>
                    <a:lnTo>
                      <a:pt x="789" y="181"/>
                    </a:lnTo>
                    <a:close/>
                    <a:moveTo>
                      <a:pt x="772" y="1473"/>
                    </a:moveTo>
                    <a:lnTo>
                      <a:pt x="770" y="1473"/>
                    </a:lnTo>
                    <a:lnTo>
                      <a:pt x="772" y="1473"/>
                    </a:lnTo>
                    <a:close/>
                    <a:moveTo>
                      <a:pt x="780" y="175"/>
                    </a:moveTo>
                    <a:lnTo>
                      <a:pt x="779" y="175"/>
                    </a:lnTo>
                    <a:lnTo>
                      <a:pt x="780" y="175"/>
                    </a:lnTo>
                    <a:close/>
                    <a:moveTo>
                      <a:pt x="845" y="158"/>
                    </a:moveTo>
                    <a:lnTo>
                      <a:pt x="847" y="158"/>
                    </a:lnTo>
                    <a:lnTo>
                      <a:pt x="845" y="158"/>
                    </a:lnTo>
                    <a:close/>
                    <a:moveTo>
                      <a:pt x="819" y="161"/>
                    </a:moveTo>
                    <a:lnTo>
                      <a:pt x="819" y="160"/>
                    </a:lnTo>
                    <a:lnTo>
                      <a:pt x="819" y="161"/>
                    </a:lnTo>
                    <a:close/>
                    <a:moveTo>
                      <a:pt x="774" y="208"/>
                    </a:moveTo>
                    <a:lnTo>
                      <a:pt x="772" y="208"/>
                    </a:lnTo>
                    <a:lnTo>
                      <a:pt x="774" y="208"/>
                    </a:lnTo>
                    <a:close/>
                    <a:moveTo>
                      <a:pt x="838" y="116"/>
                    </a:moveTo>
                    <a:lnTo>
                      <a:pt x="840" y="116"/>
                    </a:lnTo>
                    <a:lnTo>
                      <a:pt x="838" y="116"/>
                    </a:lnTo>
                    <a:close/>
                    <a:moveTo>
                      <a:pt x="847" y="116"/>
                    </a:moveTo>
                    <a:lnTo>
                      <a:pt x="848" y="116"/>
                    </a:lnTo>
                    <a:lnTo>
                      <a:pt x="847" y="116"/>
                    </a:lnTo>
                    <a:close/>
                    <a:moveTo>
                      <a:pt x="905" y="60"/>
                    </a:moveTo>
                    <a:lnTo>
                      <a:pt x="903" y="60"/>
                    </a:lnTo>
                    <a:lnTo>
                      <a:pt x="905" y="60"/>
                    </a:lnTo>
                    <a:close/>
                    <a:moveTo>
                      <a:pt x="65" y="1089"/>
                    </a:moveTo>
                    <a:lnTo>
                      <a:pt x="66" y="1089"/>
                    </a:lnTo>
                    <a:lnTo>
                      <a:pt x="66" y="1088"/>
                    </a:lnTo>
                    <a:lnTo>
                      <a:pt x="66" y="1089"/>
                    </a:lnTo>
                    <a:lnTo>
                      <a:pt x="65" y="1089"/>
                    </a:lnTo>
                    <a:close/>
                    <a:moveTo>
                      <a:pt x="762" y="201"/>
                    </a:moveTo>
                    <a:lnTo>
                      <a:pt x="762" y="199"/>
                    </a:lnTo>
                    <a:lnTo>
                      <a:pt x="762" y="201"/>
                    </a:lnTo>
                    <a:close/>
                    <a:moveTo>
                      <a:pt x="33" y="905"/>
                    </a:moveTo>
                    <a:lnTo>
                      <a:pt x="32" y="905"/>
                    </a:lnTo>
                    <a:lnTo>
                      <a:pt x="33" y="905"/>
                    </a:lnTo>
                    <a:close/>
                    <a:moveTo>
                      <a:pt x="658" y="1461"/>
                    </a:moveTo>
                    <a:lnTo>
                      <a:pt x="656" y="1461"/>
                    </a:lnTo>
                    <a:lnTo>
                      <a:pt x="658" y="1461"/>
                    </a:lnTo>
                    <a:close/>
                    <a:moveTo>
                      <a:pt x="893" y="92"/>
                    </a:moveTo>
                    <a:lnTo>
                      <a:pt x="895" y="92"/>
                    </a:lnTo>
                    <a:lnTo>
                      <a:pt x="893" y="92"/>
                    </a:lnTo>
                    <a:close/>
                    <a:moveTo>
                      <a:pt x="920" y="43"/>
                    </a:moveTo>
                    <a:lnTo>
                      <a:pt x="920" y="42"/>
                    </a:lnTo>
                    <a:lnTo>
                      <a:pt x="920" y="43"/>
                    </a:lnTo>
                    <a:close/>
                    <a:moveTo>
                      <a:pt x="744" y="1473"/>
                    </a:moveTo>
                    <a:lnTo>
                      <a:pt x="744" y="1471"/>
                    </a:lnTo>
                    <a:lnTo>
                      <a:pt x="744" y="1473"/>
                    </a:lnTo>
                    <a:close/>
                    <a:moveTo>
                      <a:pt x="907" y="60"/>
                    </a:moveTo>
                    <a:lnTo>
                      <a:pt x="907" y="58"/>
                    </a:lnTo>
                    <a:lnTo>
                      <a:pt x="908" y="58"/>
                    </a:lnTo>
                    <a:lnTo>
                      <a:pt x="907" y="60"/>
                    </a:lnTo>
                    <a:close/>
                    <a:moveTo>
                      <a:pt x="829" y="115"/>
                    </a:moveTo>
                    <a:lnTo>
                      <a:pt x="829" y="113"/>
                    </a:lnTo>
                    <a:lnTo>
                      <a:pt x="829" y="115"/>
                    </a:lnTo>
                    <a:close/>
                    <a:moveTo>
                      <a:pt x="897" y="67"/>
                    </a:moveTo>
                    <a:lnTo>
                      <a:pt x="897" y="65"/>
                    </a:lnTo>
                    <a:lnTo>
                      <a:pt x="897" y="67"/>
                    </a:lnTo>
                    <a:close/>
                    <a:moveTo>
                      <a:pt x="898" y="50"/>
                    </a:moveTo>
                    <a:lnTo>
                      <a:pt x="898" y="48"/>
                    </a:lnTo>
                    <a:lnTo>
                      <a:pt x="898" y="50"/>
                    </a:lnTo>
                    <a:close/>
                    <a:moveTo>
                      <a:pt x="722" y="1473"/>
                    </a:moveTo>
                    <a:lnTo>
                      <a:pt x="722" y="1471"/>
                    </a:lnTo>
                    <a:lnTo>
                      <a:pt x="722" y="1473"/>
                    </a:lnTo>
                    <a:close/>
                    <a:moveTo>
                      <a:pt x="659" y="1506"/>
                    </a:moveTo>
                    <a:lnTo>
                      <a:pt x="659" y="1504"/>
                    </a:lnTo>
                    <a:lnTo>
                      <a:pt x="659" y="1506"/>
                    </a:lnTo>
                    <a:close/>
                    <a:moveTo>
                      <a:pt x="902" y="55"/>
                    </a:moveTo>
                    <a:lnTo>
                      <a:pt x="903" y="55"/>
                    </a:lnTo>
                    <a:lnTo>
                      <a:pt x="902" y="55"/>
                    </a:lnTo>
                    <a:close/>
                    <a:moveTo>
                      <a:pt x="714" y="1476"/>
                    </a:moveTo>
                    <a:lnTo>
                      <a:pt x="714" y="1474"/>
                    </a:lnTo>
                    <a:lnTo>
                      <a:pt x="714" y="1476"/>
                    </a:lnTo>
                    <a:close/>
                    <a:moveTo>
                      <a:pt x="893" y="63"/>
                    </a:moveTo>
                    <a:lnTo>
                      <a:pt x="893" y="62"/>
                    </a:lnTo>
                    <a:lnTo>
                      <a:pt x="893" y="63"/>
                    </a:lnTo>
                    <a:close/>
                    <a:moveTo>
                      <a:pt x="719" y="1471"/>
                    </a:moveTo>
                    <a:lnTo>
                      <a:pt x="719" y="1469"/>
                    </a:lnTo>
                    <a:lnTo>
                      <a:pt x="719" y="1471"/>
                    </a:lnTo>
                    <a:close/>
                    <a:moveTo>
                      <a:pt x="633" y="369"/>
                    </a:moveTo>
                    <a:lnTo>
                      <a:pt x="634" y="369"/>
                    </a:lnTo>
                    <a:lnTo>
                      <a:pt x="633" y="369"/>
                    </a:lnTo>
                    <a:close/>
                    <a:moveTo>
                      <a:pt x="897" y="90"/>
                    </a:moveTo>
                    <a:lnTo>
                      <a:pt x="898" y="90"/>
                    </a:lnTo>
                    <a:lnTo>
                      <a:pt x="897" y="90"/>
                    </a:lnTo>
                    <a:close/>
                    <a:moveTo>
                      <a:pt x="719" y="1466"/>
                    </a:moveTo>
                    <a:lnTo>
                      <a:pt x="717" y="1466"/>
                    </a:lnTo>
                    <a:lnTo>
                      <a:pt x="719" y="1466"/>
                    </a:lnTo>
                    <a:close/>
                    <a:moveTo>
                      <a:pt x="682" y="1473"/>
                    </a:moveTo>
                    <a:lnTo>
                      <a:pt x="681" y="1473"/>
                    </a:lnTo>
                    <a:lnTo>
                      <a:pt x="682" y="1473"/>
                    </a:lnTo>
                    <a:close/>
                    <a:moveTo>
                      <a:pt x="895" y="93"/>
                    </a:moveTo>
                    <a:lnTo>
                      <a:pt x="897" y="93"/>
                    </a:lnTo>
                    <a:lnTo>
                      <a:pt x="895" y="93"/>
                    </a:lnTo>
                    <a:close/>
                    <a:moveTo>
                      <a:pt x="812" y="1453"/>
                    </a:moveTo>
                    <a:lnTo>
                      <a:pt x="810" y="1453"/>
                    </a:lnTo>
                    <a:lnTo>
                      <a:pt x="812" y="1453"/>
                    </a:lnTo>
                    <a:close/>
                    <a:moveTo>
                      <a:pt x="993" y="35"/>
                    </a:moveTo>
                    <a:lnTo>
                      <a:pt x="993" y="33"/>
                    </a:lnTo>
                    <a:lnTo>
                      <a:pt x="993" y="35"/>
                    </a:lnTo>
                    <a:close/>
                    <a:moveTo>
                      <a:pt x="149" y="1206"/>
                    </a:moveTo>
                    <a:lnTo>
                      <a:pt x="149" y="1204"/>
                    </a:lnTo>
                    <a:lnTo>
                      <a:pt x="149" y="1206"/>
                    </a:lnTo>
                    <a:close/>
                    <a:moveTo>
                      <a:pt x="189" y="492"/>
                    </a:moveTo>
                    <a:lnTo>
                      <a:pt x="188" y="492"/>
                    </a:lnTo>
                    <a:lnTo>
                      <a:pt x="189" y="492"/>
                    </a:lnTo>
                    <a:close/>
                    <a:moveTo>
                      <a:pt x="993" y="10"/>
                    </a:moveTo>
                    <a:lnTo>
                      <a:pt x="993" y="12"/>
                    </a:lnTo>
                    <a:lnTo>
                      <a:pt x="993" y="10"/>
                    </a:lnTo>
                    <a:close/>
                    <a:moveTo>
                      <a:pt x="893" y="82"/>
                    </a:moveTo>
                    <a:lnTo>
                      <a:pt x="892" y="82"/>
                    </a:lnTo>
                    <a:lnTo>
                      <a:pt x="893" y="82"/>
                    </a:lnTo>
                    <a:close/>
                    <a:moveTo>
                      <a:pt x="179" y="568"/>
                    </a:moveTo>
                    <a:lnTo>
                      <a:pt x="179" y="566"/>
                    </a:lnTo>
                    <a:lnTo>
                      <a:pt x="179" y="568"/>
                    </a:lnTo>
                    <a:close/>
                    <a:moveTo>
                      <a:pt x="759" y="166"/>
                    </a:moveTo>
                    <a:lnTo>
                      <a:pt x="757" y="166"/>
                    </a:lnTo>
                    <a:lnTo>
                      <a:pt x="759" y="166"/>
                    </a:lnTo>
                    <a:close/>
                    <a:moveTo>
                      <a:pt x="991" y="18"/>
                    </a:moveTo>
                    <a:lnTo>
                      <a:pt x="991" y="20"/>
                    </a:lnTo>
                    <a:lnTo>
                      <a:pt x="991" y="18"/>
                    </a:lnTo>
                    <a:close/>
                    <a:moveTo>
                      <a:pt x="765" y="193"/>
                    </a:moveTo>
                    <a:lnTo>
                      <a:pt x="765" y="191"/>
                    </a:lnTo>
                    <a:lnTo>
                      <a:pt x="765" y="193"/>
                    </a:lnTo>
                    <a:close/>
                    <a:moveTo>
                      <a:pt x="83" y="868"/>
                    </a:moveTo>
                    <a:lnTo>
                      <a:pt x="83" y="867"/>
                    </a:lnTo>
                    <a:lnTo>
                      <a:pt x="83" y="868"/>
                    </a:lnTo>
                    <a:close/>
                    <a:moveTo>
                      <a:pt x="747" y="1473"/>
                    </a:moveTo>
                    <a:lnTo>
                      <a:pt x="749" y="1473"/>
                    </a:lnTo>
                    <a:lnTo>
                      <a:pt x="747" y="1473"/>
                    </a:lnTo>
                    <a:close/>
                    <a:moveTo>
                      <a:pt x="873" y="48"/>
                    </a:moveTo>
                    <a:lnTo>
                      <a:pt x="873" y="47"/>
                    </a:lnTo>
                    <a:lnTo>
                      <a:pt x="875" y="47"/>
                    </a:lnTo>
                    <a:lnTo>
                      <a:pt x="875" y="48"/>
                    </a:lnTo>
                    <a:lnTo>
                      <a:pt x="873" y="48"/>
                    </a:lnTo>
                    <a:close/>
                    <a:moveTo>
                      <a:pt x="893" y="65"/>
                    </a:moveTo>
                    <a:lnTo>
                      <a:pt x="893" y="63"/>
                    </a:lnTo>
                    <a:lnTo>
                      <a:pt x="893" y="65"/>
                    </a:lnTo>
                    <a:close/>
                    <a:moveTo>
                      <a:pt x="765" y="184"/>
                    </a:moveTo>
                    <a:lnTo>
                      <a:pt x="765" y="183"/>
                    </a:lnTo>
                    <a:lnTo>
                      <a:pt x="765" y="184"/>
                    </a:lnTo>
                    <a:close/>
                    <a:moveTo>
                      <a:pt x="52" y="932"/>
                    </a:moveTo>
                    <a:lnTo>
                      <a:pt x="52" y="930"/>
                    </a:lnTo>
                    <a:lnTo>
                      <a:pt x="52" y="932"/>
                    </a:lnTo>
                    <a:close/>
                    <a:moveTo>
                      <a:pt x="664" y="1489"/>
                    </a:moveTo>
                    <a:lnTo>
                      <a:pt x="664" y="1488"/>
                    </a:lnTo>
                    <a:lnTo>
                      <a:pt x="664" y="1489"/>
                    </a:lnTo>
                    <a:close/>
                    <a:moveTo>
                      <a:pt x="380" y="1548"/>
                    </a:moveTo>
                    <a:lnTo>
                      <a:pt x="380" y="1546"/>
                    </a:lnTo>
                    <a:lnTo>
                      <a:pt x="380" y="1548"/>
                    </a:lnTo>
                    <a:lnTo>
                      <a:pt x="380" y="1546"/>
                    </a:lnTo>
                    <a:lnTo>
                      <a:pt x="380" y="1548"/>
                    </a:lnTo>
                    <a:close/>
                    <a:moveTo>
                      <a:pt x="762" y="184"/>
                    </a:moveTo>
                    <a:lnTo>
                      <a:pt x="762" y="183"/>
                    </a:lnTo>
                    <a:lnTo>
                      <a:pt x="762" y="184"/>
                    </a:lnTo>
                    <a:close/>
                    <a:moveTo>
                      <a:pt x="91" y="626"/>
                    </a:moveTo>
                    <a:lnTo>
                      <a:pt x="93" y="626"/>
                    </a:lnTo>
                    <a:lnTo>
                      <a:pt x="93" y="624"/>
                    </a:lnTo>
                    <a:lnTo>
                      <a:pt x="93" y="626"/>
                    </a:lnTo>
                    <a:lnTo>
                      <a:pt x="91" y="626"/>
                    </a:lnTo>
                    <a:close/>
                    <a:moveTo>
                      <a:pt x="699" y="233"/>
                    </a:moveTo>
                    <a:lnTo>
                      <a:pt x="701" y="233"/>
                    </a:lnTo>
                    <a:lnTo>
                      <a:pt x="699" y="233"/>
                    </a:lnTo>
                    <a:close/>
                    <a:moveTo>
                      <a:pt x="931" y="27"/>
                    </a:moveTo>
                    <a:lnTo>
                      <a:pt x="931" y="25"/>
                    </a:lnTo>
                    <a:lnTo>
                      <a:pt x="931" y="27"/>
                    </a:lnTo>
                    <a:close/>
                    <a:moveTo>
                      <a:pt x="1009" y="17"/>
                    </a:moveTo>
                    <a:lnTo>
                      <a:pt x="1011" y="17"/>
                    </a:lnTo>
                    <a:lnTo>
                      <a:pt x="1009" y="17"/>
                    </a:lnTo>
                    <a:close/>
                    <a:moveTo>
                      <a:pt x="199" y="550"/>
                    </a:moveTo>
                    <a:lnTo>
                      <a:pt x="198" y="550"/>
                    </a:lnTo>
                    <a:lnTo>
                      <a:pt x="199" y="550"/>
                    </a:lnTo>
                    <a:close/>
                    <a:moveTo>
                      <a:pt x="189" y="490"/>
                    </a:moveTo>
                    <a:lnTo>
                      <a:pt x="191" y="490"/>
                    </a:lnTo>
                    <a:lnTo>
                      <a:pt x="189" y="490"/>
                    </a:lnTo>
                    <a:close/>
                    <a:moveTo>
                      <a:pt x="71" y="880"/>
                    </a:moveTo>
                    <a:lnTo>
                      <a:pt x="71" y="878"/>
                    </a:lnTo>
                    <a:lnTo>
                      <a:pt x="71" y="880"/>
                    </a:lnTo>
                    <a:close/>
                    <a:moveTo>
                      <a:pt x="68" y="923"/>
                    </a:moveTo>
                    <a:lnTo>
                      <a:pt x="70" y="923"/>
                    </a:lnTo>
                    <a:lnTo>
                      <a:pt x="68" y="923"/>
                    </a:lnTo>
                    <a:close/>
                    <a:moveTo>
                      <a:pt x="789" y="176"/>
                    </a:moveTo>
                    <a:lnTo>
                      <a:pt x="787" y="176"/>
                    </a:lnTo>
                    <a:lnTo>
                      <a:pt x="787" y="175"/>
                    </a:lnTo>
                    <a:lnTo>
                      <a:pt x="787" y="176"/>
                    </a:lnTo>
                    <a:lnTo>
                      <a:pt x="789" y="176"/>
                    </a:lnTo>
                    <a:close/>
                    <a:moveTo>
                      <a:pt x="452" y="1509"/>
                    </a:moveTo>
                    <a:lnTo>
                      <a:pt x="450" y="1509"/>
                    </a:lnTo>
                    <a:lnTo>
                      <a:pt x="452" y="1509"/>
                    </a:lnTo>
                    <a:close/>
                    <a:moveTo>
                      <a:pt x="173" y="1255"/>
                    </a:moveTo>
                    <a:lnTo>
                      <a:pt x="173" y="1254"/>
                    </a:lnTo>
                    <a:lnTo>
                      <a:pt x="173" y="1255"/>
                    </a:lnTo>
                    <a:close/>
                    <a:moveTo>
                      <a:pt x="764" y="203"/>
                    </a:moveTo>
                    <a:lnTo>
                      <a:pt x="762" y="203"/>
                    </a:lnTo>
                    <a:lnTo>
                      <a:pt x="762" y="201"/>
                    </a:lnTo>
                    <a:lnTo>
                      <a:pt x="764" y="201"/>
                    </a:lnTo>
                    <a:lnTo>
                      <a:pt x="764" y="203"/>
                    </a:lnTo>
                    <a:close/>
                    <a:moveTo>
                      <a:pt x="858" y="116"/>
                    </a:moveTo>
                    <a:lnTo>
                      <a:pt x="858" y="115"/>
                    </a:lnTo>
                    <a:lnTo>
                      <a:pt x="858" y="116"/>
                    </a:lnTo>
                    <a:close/>
                    <a:moveTo>
                      <a:pt x="857" y="193"/>
                    </a:moveTo>
                    <a:lnTo>
                      <a:pt x="858" y="193"/>
                    </a:lnTo>
                    <a:lnTo>
                      <a:pt x="857" y="193"/>
                    </a:lnTo>
                    <a:close/>
                    <a:moveTo>
                      <a:pt x="892" y="53"/>
                    </a:moveTo>
                    <a:lnTo>
                      <a:pt x="892" y="52"/>
                    </a:lnTo>
                    <a:lnTo>
                      <a:pt x="892" y="53"/>
                    </a:lnTo>
                    <a:close/>
                    <a:moveTo>
                      <a:pt x="204" y="538"/>
                    </a:moveTo>
                    <a:lnTo>
                      <a:pt x="203" y="538"/>
                    </a:lnTo>
                    <a:lnTo>
                      <a:pt x="204" y="538"/>
                    </a:lnTo>
                    <a:close/>
                    <a:moveTo>
                      <a:pt x="873" y="57"/>
                    </a:moveTo>
                    <a:lnTo>
                      <a:pt x="872" y="57"/>
                    </a:lnTo>
                    <a:lnTo>
                      <a:pt x="873" y="57"/>
                    </a:lnTo>
                    <a:close/>
                    <a:moveTo>
                      <a:pt x="179" y="556"/>
                    </a:moveTo>
                    <a:lnTo>
                      <a:pt x="181" y="556"/>
                    </a:lnTo>
                    <a:lnTo>
                      <a:pt x="179" y="556"/>
                    </a:lnTo>
                    <a:close/>
                    <a:moveTo>
                      <a:pt x="868" y="194"/>
                    </a:moveTo>
                    <a:lnTo>
                      <a:pt x="867" y="194"/>
                    </a:lnTo>
                    <a:lnTo>
                      <a:pt x="868" y="194"/>
                    </a:lnTo>
                    <a:close/>
                    <a:moveTo>
                      <a:pt x="780" y="194"/>
                    </a:moveTo>
                    <a:lnTo>
                      <a:pt x="782" y="194"/>
                    </a:lnTo>
                    <a:lnTo>
                      <a:pt x="780" y="194"/>
                    </a:lnTo>
                    <a:close/>
                    <a:moveTo>
                      <a:pt x="760" y="189"/>
                    </a:moveTo>
                    <a:lnTo>
                      <a:pt x="762" y="189"/>
                    </a:lnTo>
                    <a:lnTo>
                      <a:pt x="760" y="189"/>
                    </a:lnTo>
                    <a:close/>
                    <a:moveTo>
                      <a:pt x="908" y="45"/>
                    </a:moveTo>
                    <a:lnTo>
                      <a:pt x="908" y="43"/>
                    </a:lnTo>
                    <a:lnTo>
                      <a:pt x="908" y="45"/>
                    </a:lnTo>
                    <a:close/>
                    <a:moveTo>
                      <a:pt x="765" y="175"/>
                    </a:moveTo>
                    <a:lnTo>
                      <a:pt x="765" y="173"/>
                    </a:lnTo>
                    <a:lnTo>
                      <a:pt x="765" y="175"/>
                    </a:lnTo>
                    <a:close/>
                    <a:moveTo>
                      <a:pt x="384" y="482"/>
                    </a:moveTo>
                    <a:lnTo>
                      <a:pt x="384" y="480"/>
                    </a:lnTo>
                    <a:lnTo>
                      <a:pt x="384" y="482"/>
                    </a:lnTo>
                    <a:close/>
                    <a:moveTo>
                      <a:pt x="853" y="153"/>
                    </a:moveTo>
                    <a:lnTo>
                      <a:pt x="852" y="153"/>
                    </a:lnTo>
                    <a:lnTo>
                      <a:pt x="853" y="153"/>
                    </a:lnTo>
                    <a:close/>
                    <a:moveTo>
                      <a:pt x="883" y="62"/>
                    </a:moveTo>
                    <a:lnTo>
                      <a:pt x="885" y="62"/>
                    </a:lnTo>
                    <a:lnTo>
                      <a:pt x="883" y="62"/>
                    </a:lnTo>
                    <a:close/>
                    <a:moveTo>
                      <a:pt x="314" y="1546"/>
                    </a:moveTo>
                    <a:lnTo>
                      <a:pt x="314" y="1548"/>
                    </a:lnTo>
                    <a:lnTo>
                      <a:pt x="314" y="1546"/>
                    </a:lnTo>
                    <a:lnTo>
                      <a:pt x="314" y="1548"/>
                    </a:lnTo>
                    <a:lnTo>
                      <a:pt x="314" y="1546"/>
                    </a:lnTo>
                    <a:close/>
                    <a:moveTo>
                      <a:pt x="712" y="1471"/>
                    </a:moveTo>
                    <a:lnTo>
                      <a:pt x="711" y="1471"/>
                    </a:lnTo>
                    <a:lnTo>
                      <a:pt x="712" y="1471"/>
                    </a:lnTo>
                    <a:close/>
                    <a:moveTo>
                      <a:pt x="838" y="156"/>
                    </a:moveTo>
                    <a:lnTo>
                      <a:pt x="837" y="156"/>
                    </a:lnTo>
                    <a:lnTo>
                      <a:pt x="838" y="156"/>
                    </a:lnTo>
                    <a:close/>
                    <a:moveTo>
                      <a:pt x="1142" y="72"/>
                    </a:moveTo>
                    <a:lnTo>
                      <a:pt x="1141" y="70"/>
                    </a:lnTo>
                    <a:lnTo>
                      <a:pt x="1142" y="70"/>
                    </a:lnTo>
                    <a:lnTo>
                      <a:pt x="1142" y="72"/>
                    </a:lnTo>
                    <a:close/>
                    <a:moveTo>
                      <a:pt x="857" y="85"/>
                    </a:moveTo>
                    <a:lnTo>
                      <a:pt x="857" y="83"/>
                    </a:lnTo>
                    <a:lnTo>
                      <a:pt x="857" y="85"/>
                    </a:lnTo>
                    <a:close/>
                    <a:moveTo>
                      <a:pt x="888" y="88"/>
                    </a:moveTo>
                    <a:lnTo>
                      <a:pt x="890" y="88"/>
                    </a:lnTo>
                    <a:lnTo>
                      <a:pt x="888" y="88"/>
                    </a:lnTo>
                    <a:close/>
                    <a:moveTo>
                      <a:pt x="928" y="30"/>
                    </a:moveTo>
                    <a:lnTo>
                      <a:pt x="928" y="28"/>
                    </a:lnTo>
                    <a:lnTo>
                      <a:pt x="928" y="30"/>
                    </a:lnTo>
                    <a:close/>
                    <a:moveTo>
                      <a:pt x="658" y="1481"/>
                    </a:moveTo>
                    <a:lnTo>
                      <a:pt x="656" y="1481"/>
                    </a:lnTo>
                    <a:lnTo>
                      <a:pt x="658" y="1481"/>
                    </a:lnTo>
                    <a:close/>
                    <a:moveTo>
                      <a:pt x="824" y="193"/>
                    </a:moveTo>
                    <a:lnTo>
                      <a:pt x="824" y="191"/>
                    </a:lnTo>
                    <a:lnTo>
                      <a:pt x="824" y="193"/>
                    </a:lnTo>
                    <a:close/>
                    <a:moveTo>
                      <a:pt x="188" y="482"/>
                    </a:moveTo>
                    <a:lnTo>
                      <a:pt x="189" y="482"/>
                    </a:lnTo>
                    <a:lnTo>
                      <a:pt x="188" y="482"/>
                    </a:lnTo>
                    <a:close/>
                    <a:moveTo>
                      <a:pt x="739" y="196"/>
                    </a:moveTo>
                    <a:lnTo>
                      <a:pt x="739" y="194"/>
                    </a:lnTo>
                    <a:lnTo>
                      <a:pt x="739" y="196"/>
                    </a:lnTo>
                    <a:close/>
                    <a:moveTo>
                      <a:pt x="81" y="1094"/>
                    </a:moveTo>
                    <a:lnTo>
                      <a:pt x="80" y="1094"/>
                    </a:lnTo>
                    <a:lnTo>
                      <a:pt x="81" y="1094"/>
                    </a:lnTo>
                    <a:close/>
                    <a:moveTo>
                      <a:pt x="877" y="52"/>
                    </a:moveTo>
                    <a:lnTo>
                      <a:pt x="875" y="52"/>
                    </a:lnTo>
                    <a:lnTo>
                      <a:pt x="877" y="52"/>
                    </a:lnTo>
                    <a:close/>
                    <a:moveTo>
                      <a:pt x="347" y="1549"/>
                    </a:moveTo>
                    <a:lnTo>
                      <a:pt x="345" y="1549"/>
                    </a:lnTo>
                    <a:lnTo>
                      <a:pt x="345" y="1548"/>
                    </a:lnTo>
                    <a:lnTo>
                      <a:pt x="347" y="1548"/>
                    </a:lnTo>
                    <a:lnTo>
                      <a:pt x="347" y="1549"/>
                    </a:lnTo>
                    <a:close/>
                    <a:moveTo>
                      <a:pt x="785" y="1460"/>
                    </a:moveTo>
                    <a:lnTo>
                      <a:pt x="785" y="1458"/>
                    </a:lnTo>
                    <a:lnTo>
                      <a:pt x="785" y="1460"/>
                    </a:lnTo>
                    <a:close/>
                    <a:moveTo>
                      <a:pt x="838" y="120"/>
                    </a:moveTo>
                    <a:lnTo>
                      <a:pt x="837" y="120"/>
                    </a:lnTo>
                    <a:lnTo>
                      <a:pt x="838" y="120"/>
                    </a:lnTo>
                    <a:close/>
                    <a:moveTo>
                      <a:pt x="671" y="228"/>
                    </a:moveTo>
                    <a:lnTo>
                      <a:pt x="672" y="228"/>
                    </a:lnTo>
                    <a:lnTo>
                      <a:pt x="671" y="228"/>
                    </a:lnTo>
                    <a:close/>
                    <a:moveTo>
                      <a:pt x="262" y="490"/>
                    </a:moveTo>
                    <a:lnTo>
                      <a:pt x="262" y="488"/>
                    </a:lnTo>
                    <a:lnTo>
                      <a:pt x="262" y="490"/>
                    </a:lnTo>
                    <a:close/>
                    <a:moveTo>
                      <a:pt x="819" y="160"/>
                    </a:moveTo>
                    <a:lnTo>
                      <a:pt x="817" y="160"/>
                    </a:lnTo>
                    <a:lnTo>
                      <a:pt x="819" y="160"/>
                    </a:lnTo>
                    <a:close/>
                    <a:moveTo>
                      <a:pt x="888" y="85"/>
                    </a:moveTo>
                    <a:lnTo>
                      <a:pt x="887" y="85"/>
                    </a:lnTo>
                    <a:lnTo>
                      <a:pt x="888" y="85"/>
                    </a:lnTo>
                    <a:close/>
                    <a:moveTo>
                      <a:pt x="797" y="189"/>
                    </a:moveTo>
                    <a:lnTo>
                      <a:pt x="795" y="189"/>
                    </a:lnTo>
                    <a:lnTo>
                      <a:pt x="795" y="188"/>
                    </a:lnTo>
                    <a:lnTo>
                      <a:pt x="795" y="189"/>
                    </a:lnTo>
                    <a:lnTo>
                      <a:pt x="797" y="189"/>
                    </a:lnTo>
                    <a:close/>
                    <a:moveTo>
                      <a:pt x="271" y="502"/>
                    </a:moveTo>
                    <a:lnTo>
                      <a:pt x="272" y="502"/>
                    </a:lnTo>
                    <a:lnTo>
                      <a:pt x="271" y="502"/>
                    </a:lnTo>
                    <a:close/>
                    <a:moveTo>
                      <a:pt x="870" y="83"/>
                    </a:moveTo>
                    <a:lnTo>
                      <a:pt x="868" y="83"/>
                    </a:lnTo>
                    <a:lnTo>
                      <a:pt x="870" y="83"/>
                    </a:lnTo>
                    <a:close/>
                    <a:moveTo>
                      <a:pt x="819" y="186"/>
                    </a:moveTo>
                    <a:lnTo>
                      <a:pt x="819" y="184"/>
                    </a:lnTo>
                    <a:lnTo>
                      <a:pt x="819" y="186"/>
                    </a:lnTo>
                    <a:close/>
                    <a:moveTo>
                      <a:pt x="78" y="1099"/>
                    </a:moveTo>
                    <a:lnTo>
                      <a:pt x="76" y="1099"/>
                    </a:lnTo>
                    <a:lnTo>
                      <a:pt x="78" y="1099"/>
                    </a:lnTo>
                    <a:close/>
                    <a:moveTo>
                      <a:pt x="189" y="483"/>
                    </a:moveTo>
                    <a:lnTo>
                      <a:pt x="189" y="482"/>
                    </a:lnTo>
                    <a:lnTo>
                      <a:pt x="189" y="483"/>
                    </a:lnTo>
                    <a:close/>
                    <a:moveTo>
                      <a:pt x="915" y="48"/>
                    </a:moveTo>
                    <a:lnTo>
                      <a:pt x="915" y="47"/>
                    </a:lnTo>
                    <a:lnTo>
                      <a:pt x="915" y="48"/>
                    </a:lnTo>
                    <a:close/>
                    <a:moveTo>
                      <a:pt x="65" y="1086"/>
                    </a:moveTo>
                    <a:lnTo>
                      <a:pt x="66" y="1086"/>
                    </a:lnTo>
                    <a:lnTo>
                      <a:pt x="65" y="1086"/>
                    </a:lnTo>
                    <a:lnTo>
                      <a:pt x="66" y="1086"/>
                    </a:lnTo>
                    <a:lnTo>
                      <a:pt x="65" y="1086"/>
                    </a:lnTo>
                    <a:close/>
                    <a:moveTo>
                      <a:pt x="759" y="199"/>
                    </a:moveTo>
                    <a:lnTo>
                      <a:pt x="757" y="199"/>
                    </a:lnTo>
                    <a:lnTo>
                      <a:pt x="759" y="199"/>
                    </a:lnTo>
                    <a:close/>
                    <a:moveTo>
                      <a:pt x="402" y="478"/>
                    </a:moveTo>
                    <a:lnTo>
                      <a:pt x="402" y="477"/>
                    </a:lnTo>
                    <a:lnTo>
                      <a:pt x="402" y="478"/>
                    </a:lnTo>
                    <a:close/>
                    <a:moveTo>
                      <a:pt x="835" y="201"/>
                    </a:moveTo>
                    <a:lnTo>
                      <a:pt x="837" y="201"/>
                    </a:lnTo>
                    <a:lnTo>
                      <a:pt x="835" y="201"/>
                    </a:lnTo>
                    <a:close/>
                    <a:moveTo>
                      <a:pt x="752" y="186"/>
                    </a:moveTo>
                    <a:lnTo>
                      <a:pt x="750" y="186"/>
                    </a:lnTo>
                    <a:lnTo>
                      <a:pt x="752" y="186"/>
                    </a:lnTo>
                    <a:close/>
                    <a:moveTo>
                      <a:pt x="817" y="184"/>
                    </a:moveTo>
                    <a:lnTo>
                      <a:pt x="817" y="183"/>
                    </a:lnTo>
                    <a:lnTo>
                      <a:pt x="817" y="184"/>
                    </a:lnTo>
                    <a:close/>
                    <a:moveTo>
                      <a:pt x="364" y="1549"/>
                    </a:moveTo>
                    <a:lnTo>
                      <a:pt x="365" y="1549"/>
                    </a:lnTo>
                    <a:lnTo>
                      <a:pt x="364" y="1549"/>
                    </a:lnTo>
                    <a:close/>
                    <a:moveTo>
                      <a:pt x="990" y="28"/>
                    </a:moveTo>
                    <a:lnTo>
                      <a:pt x="991" y="28"/>
                    </a:lnTo>
                    <a:lnTo>
                      <a:pt x="990" y="28"/>
                    </a:lnTo>
                    <a:close/>
                    <a:moveTo>
                      <a:pt x="759" y="166"/>
                    </a:moveTo>
                    <a:lnTo>
                      <a:pt x="757" y="166"/>
                    </a:lnTo>
                    <a:lnTo>
                      <a:pt x="759" y="166"/>
                    </a:lnTo>
                    <a:close/>
                    <a:moveTo>
                      <a:pt x="70" y="923"/>
                    </a:moveTo>
                    <a:lnTo>
                      <a:pt x="68" y="923"/>
                    </a:lnTo>
                    <a:lnTo>
                      <a:pt x="70" y="923"/>
                    </a:lnTo>
                    <a:close/>
                    <a:moveTo>
                      <a:pt x="681" y="1474"/>
                    </a:moveTo>
                    <a:lnTo>
                      <a:pt x="681" y="1473"/>
                    </a:lnTo>
                    <a:lnTo>
                      <a:pt x="681" y="1474"/>
                    </a:lnTo>
                    <a:lnTo>
                      <a:pt x="681" y="1473"/>
                    </a:lnTo>
                    <a:lnTo>
                      <a:pt x="681" y="1474"/>
                    </a:lnTo>
                    <a:close/>
                    <a:moveTo>
                      <a:pt x="57" y="897"/>
                    </a:moveTo>
                    <a:lnTo>
                      <a:pt x="57" y="895"/>
                    </a:lnTo>
                    <a:lnTo>
                      <a:pt x="57" y="897"/>
                    </a:lnTo>
                    <a:close/>
                    <a:moveTo>
                      <a:pt x="900" y="60"/>
                    </a:moveTo>
                    <a:lnTo>
                      <a:pt x="900" y="58"/>
                    </a:lnTo>
                    <a:lnTo>
                      <a:pt x="900" y="60"/>
                    </a:lnTo>
                    <a:close/>
                    <a:moveTo>
                      <a:pt x="837" y="199"/>
                    </a:moveTo>
                    <a:lnTo>
                      <a:pt x="835" y="199"/>
                    </a:lnTo>
                    <a:lnTo>
                      <a:pt x="837" y="199"/>
                    </a:lnTo>
                    <a:close/>
                    <a:moveTo>
                      <a:pt x="925" y="35"/>
                    </a:moveTo>
                    <a:lnTo>
                      <a:pt x="923" y="35"/>
                    </a:lnTo>
                    <a:lnTo>
                      <a:pt x="923" y="33"/>
                    </a:lnTo>
                    <a:lnTo>
                      <a:pt x="923" y="35"/>
                    </a:lnTo>
                    <a:lnTo>
                      <a:pt x="925" y="35"/>
                    </a:lnTo>
                    <a:close/>
                    <a:moveTo>
                      <a:pt x="782" y="171"/>
                    </a:moveTo>
                    <a:lnTo>
                      <a:pt x="780" y="171"/>
                    </a:lnTo>
                    <a:lnTo>
                      <a:pt x="782" y="171"/>
                    </a:lnTo>
                    <a:close/>
                    <a:moveTo>
                      <a:pt x="65" y="1091"/>
                    </a:moveTo>
                    <a:lnTo>
                      <a:pt x="65" y="1089"/>
                    </a:lnTo>
                    <a:lnTo>
                      <a:pt x="63" y="1089"/>
                    </a:lnTo>
                    <a:lnTo>
                      <a:pt x="65" y="1089"/>
                    </a:lnTo>
                    <a:lnTo>
                      <a:pt x="65" y="1091"/>
                    </a:lnTo>
                    <a:close/>
                    <a:moveTo>
                      <a:pt x="694" y="1468"/>
                    </a:moveTo>
                    <a:lnTo>
                      <a:pt x="692" y="1468"/>
                    </a:lnTo>
                    <a:lnTo>
                      <a:pt x="694" y="1468"/>
                    </a:lnTo>
                    <a:close/>
                    <a:moveTo>
                      <a:pt x="213" y="531"/>
                    </a:moveTo>
                    <a:lnTo>
                      <a:pt x="211" y="531"/>
                    </a:lnTo>
                    <a:lnTo>
                      <a:pt x="211" y="530"/>
                    </a:lnTo>
                    <a:lnTo>
                      <a:pt x="213" y="531"/>
                    </a:lnTo>
                    <a:close/>
                    <a:moveTo>
                      <a:pt x="772" y="196"/>
                    </a:moveTo>
                    <a:lnTo>
                      <a:pt x="774" y="196"/>
                    </a:lnTo>
                    <a:lnTo>
                      <a:pt x="772" y="196"/>
                    </a:lnTo>
                    <a:close/>
                    <a:moveTo>
                      <a:pt x="70" y="923"/>
                    </a:moveTo>
                    <a:lnTo>
                      <a:pt x="68" y="923"/>
                    </a:lnTo>
                    <a:lnTo>
                      <a:pt x="70" y="923"/>
                    </a:lnTo>
                    <a:close/>
                    <a:moveTo>
                      <a:pt x="794" y="179"/>
                    </a:moveTo>
                    <a:lnTo>
                      <a:pt x="794" y="178"/>
                    </a:lnTo>
                    <a:lnTo>
                      <a:pt x="794" y="179"/>
                    </a:lnTo>
                    <a:close/>
                    <a:moveTo>
                      <a:pt x="892" y="85"/>
                    </a:moveTo>
                    <a:lnTo>
                      <a:pt x="893" y="85"/>
                    </a:lnTo>
                    <a:lnTo>
                      <a:pt x="892" y="85"/>
                    </a:lnTo>
                    <a:close/>
                    <a:moveTo>
                      <a:pt x="810" y="170"/>
                    </a:moveTo>
                    <a:lnTo>
                      <a:pt x="809" y="170"/>
                    </a:lnTo>
                    <a:lnTo>
                      <a:pt x="810" y="170"/>
                    </a:lnTo>
                    <a:close/>
                    <a:moveTo>
                      <a:pt x="804" y="181"/>
                    </a:moveTo>
                    <a:lnTo>
                      <a:pt x="802" y="181"/>
                    </a:lnTo>
                    <a:lnTo>
                      <a:pt x="802" y="179"/>
                    </a:lnTo>
                    <a:lnTo>
                      <a:pt x="802" y="181"/>
                    </a:lnTo>
                    <a:lnTo>
                      <a:pt x="804" y="181"/>
                    </a:lnTo>
                    <a:close/>
                    <a:moveTo>
                      <a:pt x="848" y="125"/>
                    </a:moveTo>
                    <a:lnTo>
                      <a:pt x="848" y="123"/>
                    </a:lnTo>
                    <a:lnTo>
                      <a:pt x="848" y="125"/>
                    </a:lnTo>
                    <a:close/>
                    <a:moveTo>
                      <a:pt x="848" y="126"/>
                    </a:moveTo>
                    <a:lnTo>
                      <a:pt x="848" y="125"/>
                    </a:lnTo>
                    <a:lnTo>
                      <a:pt x="848" y="126"/>
                    </a:lnTo>
                    <a:close/>
                    <a:moveTo>
                      <a:pt x="930" y="52"/>
                    </a:moveTo>
                    <a:lnTo>
                      <a:pt x="930" y="50"/>
                    </a:lnTo>
                    <a:lnTo>
                      <a:pt x="930" y="52"/>
                    </a:lnTo>
                    <a:close/>
                    <a:moveTo>
                      <a:pt x="1008" y="2"/>
                    </a:moveTo>
                    <a:lnTo>
                      <a:pt x="1008" y="0"/>
                    </a:lnTo>
                    <a:lnTo>
                      <a:pt x="1008" y="2"/>
                    </a:lnTo>
                    <a:close/>
                    <a:moveTo>
                      <a:pt x="837" y="155"/>
                    </a:moveTo>
                    <a:lnTo>
                      <a:pt x="838" y="156"/>
                    </a:lnTo>
                    <a:lnTo>
                      <a:pt x="837" y="156"/>
                    </a:lnTo>
                    <a:lnTo>
                      <a:pt x="837" y="155"/>
                    </a:lnTo>
                    <a:lnTo>
                      <a:pt x="838" y="155"/>
                    </a:lnTo>
                    <a:lnTo>
                      <a:pt x="837" y="155"/>
                    </a:lnTo>
                    <a:close/>
                    <a:moveTo>
                      <a:pt x="875" y="55"/>
                    </a:moveTo>
                    <a:lnTo>
                      <a:pt x="875" y="53"/>
                    </a:lnTo>
                    <a:lnTo>
                      <a:pt x="875" y="55"/>
                    </a:lnTo>
                    <a:close/>
                    <a:moveTo>
                      <a:pt x="744" y="1474"/>
                    </a:moveTo>
                    <a:lnTo>
                      <a:pt x="744" y="1473"/>
                    </a:lnTo>
                    <a:lnTo>
                      <a:pt x="744" y="1474"/>
                    </a:lnTo>
                    <a:close/>
                    <a:moveTo>
                      <a:pt x="193" y="485"/>
                    </a:moveTo>
                    <a:lnTo>
                      <a:pt x="194" y="485"/>
                    </a:lnTo>
                    <a:lnTo>
                      <a:pt x="193" y="485"/>
                    </a:lnTo>
                    <a:close/>
                    <a:moveTo>
                      <a:pt x="1031" y="12"/>
                    </a:moveTo>
                    <a:lnTo>
                      <a:pt x="1031" y="10"/>
                    </a:lnTo>
                    <a:lnTo>
                      <a:pt x="1031" y="12"/>
                    </a:lnTo>
                    <a:close/>
                    <a:moveTo>
                      <a:pt x="795" y="188"/>
                    </a:moveTo>
                    <a:lnTo>
                      <a:pt x="795" y="186"/>
                    </a:lnTo>
                    <a:lnTo>
                      <a:pt x="795" y="188"/>
                    </a:lnTo>
                    <a:close/>
                    <a:moveTo>
                      <a:pt x="737" y="1481"/>
                    </a:moveTo>
                    <a:lnTo>
                      <a:pt x="737" y="1479"/>
                    </a:lnTo>
                    <a:lnTo>
                      <a:pt x="737" y="1481"/>
                    </a:lnTo>
                    <a:close/>
                    <a:moveTo>
                      <a:pt x="865" y="108"/>
                    </a:moveTo>
                    <a:lnTo>
                      <a:pt x="865" y="106"/>
                    </a:lnTo>
                    <a:lnTo>
                      <a:pt x="865" y="108"/>
                    </a:lnTo>
                    <a:close/>
                    <a:moveTo>
                      <a:pt x="762" y="189"/>
                    </a:moveTo>
                    <a:lnTo>
                      <a:pt x="760" y="189"/>
                    </a:lnTo>
                    <a:lnTo>
                      <a:pt x="762" y="188"/>
                    </a:lnTo>
                    <a:lnTo>
                      <a:pt x="762" y="189"/>
                    </a:lnTo>
                    <a:close/>
                    <a:moveTo>
                      <a:pt x="907" y="47"/>
                    </a:moveTo>
                    <a:lnTo>
                      <a:pt x="908" y="47"/>
                    </a:lnTo>
                    <a:lnTo>
                      <a:pt x="907" y="47"/>
                    </a:lnTo>
                    <a:close/>
                    <a:moveTo>
                      <a:pt x="739" y="194"/>
                    </a:moveTo>
                    <a:lnTo>
                      <a:pt x="739" y="193"/>
                    </a:lnTo>
                    <a:lnTo>
                      <a:pt x="739" y="194"/>
                    </a:lnTo>
                    <a:close/>
                    <a:moveTo>
                      <a:pt x="282" y="483"/>
                    </a:moveTo>
                    <a:lnTo>
                      <a:pt x="282" y="482"/>
                    </a:lnTo>
                    <a:lnTo>
                      <a:pt x="281" y="482"/>
                    </a:lnTo>
                    <a:lnTo>
                      <a:pt x="282" y="482"/>
                    </a:lnTo>
                    <a:lnTo>
                      <a:pt x="282" y="483"/>
                    </a:lnTo>
                    <a:close/>
                    <a:moveTo>
                      <a:pt x="423" y="1516"/>
                    </a:moveTo>
                    <a:lnTo>
                      <a:pt x="423" y="1514"/>
                    </a:lnTo>
                    <a:lnTo>
                      <a:pt x="425" y="1514"/>
                    </a:lnTo>
                    <a:lnTo>
                      <a:pt x="425" y="1516"/>
                    </a:lnTo>
                    <a:lnTo>
                      <a:pt x="423" y="1516"/>
                    </a:lnTo>
                    <a:close/>
                    <a:moveTo>
                      <a:pt x="905" y="43"/>
                    </a:moveTo>
                    <a:lnTo>
                      <a:pt x="905" y="42"/>
                    </a:lnTo>
                    <a:lnTo>
                      <a:pt x="905" y="43"/>
                    </a:lnTo>
                    <a:close/>
                    <a:moveTo>
                      <a:pt x="779" y="188"/>
                    </a:moveTo>
                    <a:lnTo>
                      <a:pt x="777" y="188"/>
                    </a:lnTo>
                    <a:lnTo>
                      <a:pt x="779" y="188"/>
                    </a:lnTo>
                    <a:close/>
                    <a:moveTo>
                      <a:pt x="857" y="85"/>
                    </a:moveTo>
                    <a:lnTo>
                      <a:pt x="857" y="83"/>
                    </a:lnTo>
                    <a:lnTo>
                      <a:pt x="857" y="85"/>
                    </a:lnTo>
                    <a:close/>
                    <a:moveTo>
                      <a:pt x="292" y="503"/>
                    </a:moveTo>
                    <a:lnTo>
                      <a:pt x="292" y="502"/>
                    </a:lnTo>
                    <a:lnTo>
                      <a:pt x="294" y="502"/>
                    </a:lnTo>
                    <a:lnTo>
                      <a:pt x="292" y="502"/>
                    </a:lnTo>
                    <a:lnTo>
                      <a:pt x="292" y="503"/>
                    </a:lnTo>
                    <a:close/>
                    <a:moveTo>
                      <a:pt x="118" y="581"/>
                    </a:moveTo>
                    <a:lnTo>
                      <a:pt x="116" y="581"/>
                    </a:lnTo>
                    <a:lnTo>
                      <a:pt x="118" y="581"/>
                    </a:lnTo>
                    <a:close/>
                    <a:moveTo>
                      <a:pt x="68" y="880"/>
                    </a:moveTo>
                    <a:lnTo>
                      <a:pt x="66" y="880"/>
                    </a:lnTo>
                    <a:lnTo>
                      <a:pt x="68" y="880"/>
                    </a:lnTo>
                    <a:close/>
                    <a:moveTo>
                      <a:pt x="769" y="181"/>
                    </a:moveTo>
                    <a:lnTo>
                      <a:pt x="769" y="179"/>
                    </a:lnTo>
                    <a:lnTo>
                      <a:pt x="769" y="181"/>
                    </a:lnTo>
                    <a:close/>
                    <a:moveTo>
                      <a:pt x="742" y="1471"/>
                    </a:moveTo>
                    <a:lnTo>
                      <a:pt x="742" y="1469"/>
                    </a:lnTo>
                    <a:lnTo>
                      <a:pt x="742" y="1471"/>
                    </a:lnTo>
                    <a:close/>
                    <a:moveTo>
                      <a:pt x="855" y="85"/>
                    </a:moveTo>
                    <a:lnTo>
                      <a:pt x="853" y="85"/>
                    </a:lnTo>
                    <a:lnTo>
                      <a:pt x="855" y="85"/>
                    </a:lnTo>
                    <a:close/>
                    <a:moveTo>
                      <a:pt x="188" y="500"/>
                    </a:moveTo>
                    <a:lnTo>
                      <a:pt x="189" y="500"/>
                    </a:lnTo>
                    <a:lnTo>
                      <a:pt x="188" y="500"/>
                    </a:lnTo>
                    <a:close/>
                    <a:moveTo>
                      <a:pt x="794" y="181"/>
                    </a:moveTo>
                    <a:lnTo>
                      <a:pt x="794" y="179"/>
                    </a:lnTo>
                    <a:lnTo>
                      <a:pt x="794" y="181"/>
                    </a:lnTo>
                    <a:lnTo>
                      <a:pt x="795" y="181"/>
                    </a:lnTo>
                    <a:lnTo>
                      <a:pt x="794" y="181"/>
                    </a:lnTo>
                    <a:close/>
                    <a:moveTo>
                      <a:pt x="380" y="1546"/>
                    </a:moveTo>
                    <a:lnTo>
                      <a:pt x="382" y="1546"/>
                    </a:lnTo>
                    <a:lnTo>
                      <a:pt x="380" y="1546"/>
                    </a:lnTo>
                    <a:close/>
                    <a:moveTo>
                      <a:pt x="843" y="100"/>
                    </a:moveTo>
                    <a:lnTo>
                      <a:pt x="843" y="98"/>
                    </a:lnTo>
                    <a:lnTo>
                      <a:pt x="843" y="100"/>
                    </a:lnTo>
                    <a:lnTo>
                      <a:pt x="843" y="98"/>
                    </a:lnTo>
                    <a:lnTo>
                      <a:pt x="843" y="100"/>
                    </a:lnTo>
                    <a:close/>
                    <a:moveTo>
                      <a:pt x="61" y="1071"/>
                    </a:moveTo>
                    <a:lnTo>
                      <a:pt x="61" y="1069"/>
                    </a:lnTo>
                    <a:lnTo>
                      <a:pt x="61" y="1071"/>
                    </a:lnTo>
                    <a:close/>
                    <a:moveTo>
                      <a:pt x="719" y="219"/>
                    </a:moveTo>
                    <a:lnTo>
                      <a:pt x="719" y="218"/>
                    </a:lnTo>
                    <a:lnTo>
                      <a:pt x="719" y="219"/>
                    </a:lnTo>
                    <a:lnTo>
                      <a:pt x="719" y="218"/>
                    </a:lnTo>
                    <a:lnTo>
                      <a:pt x="719" y="219"/>
                    </a:lnTo>
                    <a:close/>
                    <a:moveTo>
                      <a:pt x="684" y="1488"/>
                    </a:moveTo>
                    <a:lnTo>
                      <a:pt x="684" y="1486"/>
                    </a:lnTo>
                    <a:lnTo>
                      <a:pt x="684" y="1488"/>
                    </a:lnTo>
                    <a:close/>
                    <a:moveTo>
                      <a:pt x="188" y="560"/>
                    </a:moveTo>
                    <a:lnTo>
                      <a:pt x="188" y="558"/>
                    </a:lnTo>
                    <a:lnTo>
                      <a:pt x="188" y="560"/>
                    </a:lnTo>
                    <a:close/>
                    <a:moveTo>
                      <a:pt x="822" y="188"/>
                    </a:moveTo>
                    <a:lnTo>
                      <a:pt x="820" y="188"/>
                    </a:lnTo>
                    <a:lnTo>
                      <a:pt x="822" y="188"/>
                    </a:lnTo>
                    <a:close/>
                    <a:moveTo>
                      <a:pt x="682" y="1469"/>
                    </a:moveTo>
                    <a:lnTo>
                      <a:pt x="682" y="1468"/>
                    </a:lnTo>
                    <a:lnTo>
                      <a:pt x="681" y="1468"/>
                    </a:lnTo>
                    <a:lnTo>
                      <a:pt x="682" y="1468"/>
                    </a:lnTo>
                    <a:lnTo>
                      <a:pt x="682" y="1469"/>
                    </a:lnTo>
                    <a:close/>
                    <a:moveTo>
                      <a:pt x="689" y="1469"/>
                    </a:moveTo>
                    <a:lnTo>
                      <a:pt x="689" y="1468"/>
                    </a:lnTo>
                    <a:lnTo>
                      <a:pt x="689" y="1469"/>
                    </a:lnTo>
                    <a:close/>
                    <a:moveTo>
                      <a:pt x="774" y="189"/>
                    </a:moveTo>
                    <a:lnTo>
                      <a:pt x="775" y="189"/>
                    </a:lnTo>
                    <a:lnTo>
                      <a:pt x="774" y="189"/>
                    </a:lnTo>
                    <a:close/>
                    <a:moveTo>
                      <a:pt x="487" y="1499"/>
                    </a:moveTo>
                    <a:lnTo>
                      <a:pt x="485" y="1499"/>
                    </a:lnTo>
                    <a:lnTo>
                      <a:pt x="487" y="1499"/>
                    </a:lnTo>
                    <a:close/>
                    <a:moveTo>
                      <a:pt x="772" y="166"/>
                    </a:moveTo>
                    <a:lnTo>
                      <a:pt x="770" y="166"/>
                    </a:lnTo>
                    <a:lnTo>
                      <a:pt x="772" y="166"/>
                    </a:lnTo>
                    <a:close/>
                    <a:moveTo>
                      <a:pt x="853" y="101"/>
                    </a:moveTo>
                    <a:lnTo>
                      <a:pt x="853" y="103"/>
                    </a:lnTo>
                    <a:lnTo>
                      <a:pt x="853" y="101"/>
                    </a:lnTo>
                    <a:close/>
                    <a:moveTo>
                      <a:pt x="359" y="1559"/>
                    </a:moveTo>
                    <a:lnTo>
                      <a:pt x="359" y="1557"/>
                    </a:lnTo>
                    <a:lnTo>
                      <a:pt x="359" y="1559"/>
                    </a:lnTo>
                    <a:close/>
                    <a:moveTo>
                      <a:pt x="829" y="118"/>
                    </a:moveTo>
                    <a:lnTo>
                      <a:pt x="829" y="116"/>
                    </a:lnTo>
                    <a:lnTo>
                      <a:pt x="827" y="116"/>
                    </a:lnTo>
                    <a:lnTo>
                      <a:pt x="829" y="116"/>
                    </a:lnTo>
                    <a:lnTo>
                      <a:pt x="829" y="118"/>
                    </a:lnTo>
                    <a:close/>
                    <a:moveTo>
                      <a:pt x="833" y="131"/>
                    </a:moveTo>
                    <a:lnTo>
                      <a:pt x="833" y="130"/>
                    </a:lnTo>
                    <a:lnTo>
                      <a:pt x="833" y="131"/>
                    </a:lnTo>
                    <a:close/>
                    <a:moveTo>
                      <a:pt x="830" y="158"/>
                    </a:moveTo>
                    <a:lnTo>
                      <a:pt x="830" y="156"/>
                    </a:lnTo>
                    <a:lnTo>
                      <a:pt x="830" y="158"/>
                    </a:lnTo>
                    <a:close/>
                    <a:moveTo>
                      <a:pt x="765" y="171"/>
                    </a:moveTo>
                    <a:lnTo>
                      <a:pt x="764" y="171"/>
                    </a:lnTo>
                    <a:lnTo>
                      <a:pt x="764" y="170"/>
                    </a:lnTo>
                    <a:lnTo>
                      <a:pt x="765" y="170"/>
                    </a:lnTo>
                    <a:lnTo>
                      <a:pt x="765" y="171"/>
                    </a:lnTo>
                    <a:close/>
                    <a:moveTo>
                      <a:pt x="787" y="171"/>
                    </a:moveTo>
                    <a:lnTo>
                      <a:pt x="789" y="171"/>
                    </a:lnTo>
                    <a:lnTo>
                      <a:pt x="787" y="171"/>
                    </a:lnTo>
                    <a:close/>
                    <a:moveTo>
                      <a:pt x="842" y="160"/>
                    </a:moveTo>
                    <a:lnTo>
                      <a:pt x="840" y="160"/>
                    </a:lnTo>
                    <a:lnTo>
                      <a:pt x="842" y="160"/>
                    </a:lnTo>
                    <a:close/>
                    <a:moveTo>
                      <a:pt x="312" y="502"/>
                    </a:moveTo>
                    <a:lnTo>
                      <a:pt x="312" y="503"/>
                    </a:lnTo>
                    <a:lnTo>
                      <a:pt x="312" y="502"/>
                    </a:lnTo>
                    <a:close/>
                    <a:moveTo>
                      <a:pt x="825" y="111"/>
                    </a:moveTo>
                    <a:lnTo>
                      <a:pt x="827" y="111"/>
                    </a:lnTo>
                    <a:lnTo>
                      <a:pt x="825" y="111"/>
                    </a:lnTo>
                    <a:close/>
                    <a:moveTo>
                      <a:pt x="892" y="68"/>
                    </a:moveTo>
                    <a:lnTo>
                      <a:pt x="890" y="68"/>
                    </a:lnTo>
                    <a:lnTo>
                      <a:pt x="892" y="68"/>
                    </a:lnTo>
                    <a:lnTo>
                      <a:pt x="892" y="67"/>
                    </a:lnTo>
                    <a:lnTo>
                      <a:pt x="892" y="68"/>
                    </a:lnTo>
                    <a:close/>
                    <a:moveTo>
                      <a:pt x="868" y="193"/>
                    </a:moveTo>
                    <a:lnTo>
                      <a:pt x="868" y="194"/>
                    </a:lnTo>
                    <a:lnTo>
                      <a:pt x="868" y="193"/>
                    </a:lnTo>
                    <a:close/>
                    <a:moveTo>
                      <a:pt x="921" y="27"/>
                    </a:moveTo>
                    <a:lnTo>
                      <a:pt x="921" y="28"/>
                    </a:lnTo>
                    <a:lnTo>
                      <a:pt x="921" y="27"/>
                    </a:lnTo>
                    <a:close/>
                    <a:moveTo>
                      <a:pt x="815" y="183"/>
                    </a:moveTo>
                    <a:lnTo>
                      <a:pt x="817" y="183"/>
                    </a:lnTo>
                    <a:lnTo>
                      <a:pt x="815" y="183"/>
                    </a:lnTo>
                    <a:close/>
                    <a:moveTo>
                      <a:pt x="800" y="226"/>
                    </a:moveTo>
                    <a:lnTo>
                      <a:pt x="802" y="226"/>
                    </a:lnTo>
                    <a:lnTo>
                      <a:pt x="800" y="226"/>
                    </a:lnTo>
                    <a:close/>
                    <a:moveTo>
                      <a:pt x="199" y="1335"/>
                    </a:moveTo>
                    <a:lnTo>
                      <a:pt x="198" y="1335"/>
                    </a:lnTo>
                    <a:lnTo>
                      <a:pt x="199" y="1335"/>
                    </a:lnTo>
                    <a:close/>
                    <a:moveTo>
                      <a:pt x="68" y="1101"/>
                    </a:moveTo>
                    <a:lnTo>
                      <a:pt x="68" y="1099"/>
                    </a:lnTo>
                    <a:lnTo>
                      <a:pt x="68" y="1101"/>
                    </a:lnTo>
                    <a:close/>
                    <a:moveTo>
                      <a:pt x="780" y="193"/>
                    </a:moveTo>
                    <a:lnTo>
                      <a:pt x="782" y="193"/>
                    </a:lnTo>
                    <a:lnTo>
                      <a:pt x="780" y="193"/>
                    </a:lnTo>
                    <a:close/>
                    <a:moveTo>
                      <a:pt x="52" y="928"/>
                    </a:moveTo>
                    <a:lnTo>
                      <a:pt x="53" y="928"/>
                    </a:lnTo>
                    <a:lnTo>
                      <a:pt x="52" y="928"/>
                    </a:lnTo>
                    <a:lnTo>
                      <a:pt x="53" y="928"/>
                    </a:lnTo>
                    <a:lnTo>
                      <a:pt x="52" y="928"/>
                    </a:lnTo>
                    <a:close/>
                    <a:moveTo>
                      <a:pt x="118" y="591"/>
                    </a:moveTo>
                    <a:lnTo>
                      <a:pt x="120" y="591"/>
                    </a:lnTo>
                    <a:lnTo>
                      <a:pt x="118" y="591"/>
                    </a:lnTo>
                    <a:close/>
                    <a:moveTo>
                      <a:pt x="448" y="425"/>
                    </a:moveTo>
                    <a:lnTo>
                      <a:pt x="448" y="424"/>
                    </a:lnTo>
                    <a:lnTo>
                      <a:pt x="448" y="425"/>
                    </a:lnTo>
                    <a:close/>
                    <a:moveTo>
                      <a:pt x="1152" y="75"/>
                    </a:moveTo>
                    <a:lnTo>
                      <a:pt x="1152" y="73"/>
                    </a:lnTo>
                    <a:lnTo>
                      <a:pt x="1151" y="73"/>
                    </a:lnTo>
                    <a:lnTo>
                      <a:pt x="1152" y="73"/>
                    </a:lnTo>
                    <a:lnTo>
                      <a:pt x="1152" y="75"/>
                    </a:lnTo>
                    <a:close/>
                    <a:moveTo>
                      <a:pt x="877" y="53"/>
                    </a:moveTo>
                    <a:lnTo>
                      <a:pt x="877" y="52"/>
                    </a:lnTo>
                    <a:lnTo>
                      <a:pt x="877" y="53"/>
                    </a:lnTo>
                    <a:close/>
                    <a:moveTo>
                      <a:pt x="772" y="179"/>
                    </a:moveTo>
                    <a:lnTo>
                      <a:pt x="772" y="181"/>
                    </a:lnTo>
                    <a:lnTo>
                      <a:pt x="772" y="179"/>
                    </a:lnTo>
                    <a:close/>
                    <a:moveTo>
                      <a:pt x="345" y="502"/>
                    </a:moveTo>
                    <a:lnTo>
                      <a:pt x="345" y="500"/>
                    </a:lnTo>
                    <a:lnTo>
                      <a:pt x="347" y="500"/>
                    </a:lnTo>
                    <a:lnTo>
                      <a:pt x="345" y="500"/>
                    </a:lnTo>
                    <a:lnTo>
                      <a:pt x="347" y="502"/>
                    </a:lnTo>
                    <a:lnTo>
                      <a:pt x="345" y="502"/>
                    </a:lnTo>
                    <a:close/>
                    <a:moveTo>
                      <a:pt x="722" y="1469"/>
                    </a:moveTo>
                    <a:lnTo>
                      <a:pt x="721" y="1469"/>
                    </a:lnTo>
                    <a:lnTo>
                      <a:pt x="722" y="1469"/>
                    </a:lnTo>
                    <a:close/>
                    <a:moveTo>
                      <a:pt x="226" y="1534"/>
                    </a:moveTo>
                    <a:lnTo>
                      <a:pt x="226" y="1536"/>
                    </a:lnTo>
                    <a:lnTo>
                      <a:pt x="226" y="1534"/>
                    </a:lnTo>
                    <a:close/>
                    <a:moveTo>
                      <a:pt x="350" y="497"/>
                    </a:moveTo>
                    <a:lnTo>
                      <a:pt x="352" y="497"/>
                    </a:lnTo>
                    <a:lnTo>
                      <a:pt x="350" y="497"/>
                    </a:lnTo>
                    <a:close/>
                    <a:moveTo>
                      <a:pt x="71" y="1103"/>
                    </a:moveTo>
                    <a:lnTo>
                      <a:pt x="71" y="1101"/>
                    </a:lnTo>
                    <a:lnTo>
                      <a:pt x="71" y="1103"/>
                    </a:lnTo>
                    <a:close/>
                    <a:moveTo>
                      <a:pt x="769" y="193"/>
                    </a:moveTo>
                    <a:lnTo>
                      <a:pt x="767" y="193"/>
                    </a:lnTo>
                    <a:lnTo>
                      <a:pt x="769" y="193"/>
                    </a:lnTo>
                    <a:close/>
                    <a:moveTo>
                      <a:pt x="189" y="493"/>
                    </a:moveTo>
                    <a:lnTo>
                      <a:pt x="189" y="492"/>
                    </a:lnTo>
                    <a:lnTo>
                      <a:pt x="191" y="492"/>
                    </a:lnTo>
                    <a:lnTo>
                      <a:pt x="189" y="493"/>
                    </a:lnTo>
                    <a:lnTo>
                      <a:pt x="191" y="493"/>
                    </a:lnTo>
                    <a:lnTo>
                      <a:pt x="189" y="493"/>
                    </a:lnTo>
                    <a:close/>
                    <a:moveTo>
                      <a:pt x="792" y="229"/>
                    </a:moveTo>
                    <a:lnTo>
                      <a:pt x="794" y="229"/>
                    </a:lnTo>
                    <a:lnTo>
                      <a:pt x="792" y="229"/>
                    </a:lnTo>
                    <a:close/>
                    <a:moveTo>
                      <a:pt x="762" y="176"/>
                    </a:moveTo>
                    <a:lnTo>
                      <a:pt x="764" y="176"/>
                    </a:lnTo>
                    <a:lnTo>
                      <a:pt x="762" y="176"/>
                    </a:lnTo>
                    <a:close/>
                    <a:moveTo>
                      <a:pt x="890" y="80"/>
                    </a:moveTo>
                    <a:lnTo>
                      <a:pt x="890" y="78"/>
                    </a:lnTo>
                    <a:lnTo>
                      <a:pt x="890" y="80"/>
                    </a:lnTo>
                    <a:close/>
                    <a:moveTo>
                      <a:pt x="848" y="161"/>
                    </a:moveTo>
                    <a:lnTo>
                      <a:pt x="847" y="161"/>
                    </a:lnTo>
                    <a:lnTo>
                      <a:pt x="848" y="161"/>
                    </a:lnTo>
                    <a:lnTo>
                      <a:pt x="848" y="160"/>
                    </a:lnTo>
                    <a:lnTo>
                      <a:pt x="848" y="161"/>
                    </a:lnTo>
                    <a:close/>
                    <a:moveTo>
                      <a:pt x="762" y="261"/>
                    </a:moveTo>
                    <a:lnTo>
                      <a:pt x="762" y="259"/>
                    </a:lnTo>
                    <a:lnTo>
                      <a:pt x="762" y="261"/>
                    </a:lnTo>
                    <a:close/>
                    <a:moveTo>
                      <a:pt x="271" y="502"/>
                    </a:moveTo>
                    <a:lnTo>
                      <a:pt x="269" y="502"/>
                    </a:lnTo>
                    <a:lnTo>
                      <a:pt x="271" y="502"/>
                    </a:lnTo>
                    <a:close/>
                    <a:moveTo>
                      <a:pt x="762" y="189"/>
                    </a:moveTo>
                    <a:lnTo>
                      <a:pt x="764" y="189"/>
                    </a:lnTo>
                    <a:lnTo>
                      <a:pt x="762" y="189"/>
                    </a:lnTo>
                    <a:close/>
                    <a:moveTo>
                      <a:pt x="760" y="201"/>
                    </a:moveTo>
                    <a:lnTo>
                      <a:pt x="759" y="201"/>
                    </a:lnTo>
                    <a:lnTo>
                      <a:pt x="760" y="201"/>
                    </a:lnTo>
                    <a:close/>
                    <a:moveTo>
                      <a:pt x="825" y="193"/>
                    </a:moveTo>
                    <a:lnTo>
                      <a:pt x="824" y="193"/>
                    </a:lnTo>
                    <a:lnTo>
                      <a:pt x="825" y="193"/>
                    </a:lnTo>
                    <a:close/>
                    <a:moveTo>
                      <a:pt x="858" y="93"/>
                    </a:moveTo>
                    <a:lnTo>
                      <a:pt x="860" y="93"/>
                    </a:lnTo>
                    <a:lnTo>
                      <a:pt x="858" y="93"/>
                    </a:lnTo>
                    <a:close/>
                    <a:moveTo>
                      <a:pt x="737" y="196"/>
                    </a:moveTo>
                    <a:lnTo>
                      <a:pt x="739" y="196"/>
                    </a:lnTo>
                    <a:lnTo>
                      <a:pt x="737" y="196"/>
                    </a:lnTo>
                    <a:close/>
                    <a:moveTo>
                      <a:pt x="83" y="867"/>
                    </a:moveTo>
                    <a:lnTo>
                      <a:pt x="81" y="867"/>
                    </a:lnTo>
                    <a:lnTo>
                      <a:pt x="83" y="867"/>
                    </a:lnTo>
                    <a:close/>
                    <a:moveTo>
                      <a:pt x="892" y="67"/>
                    </a:moveTo>
                    <a:lnTo>
                      <a:pt x="893" y="67"/>
                    </a:lnTo>
                    <a:lnTo>
                      <a:pt x="892" y="67"/>
                    </a:lnTo>
                    <a:close/>
                    <a:moveTo>
                      <a:pt x="885" y="65"/>
                    </a:moveTo>
                    <a:lnTo>
                      <a:pt x="883" y="65"/>
                    </a:lnTo>
                    <a:lnTo>
                      <a:pt x="883" y="63"/>
                    </a:lnTo>
                    <a:lnTo>
                      <a:pt x="885" y="65"/>
                    </a:lnTo>
                    <a:lnTo>
                      <a:pt x="885" y="63"/>
                    </a:lnTo>
                    <a:lnTo>
                      <a:pt x="885" y="65"/>
                    </a:lnTo>
                    <a:lnTo>
                      <a:pt x="883" y="65"/>
                    </a:lnTo>
                    <a:lnTo>
                      <a:pt x="885" y="65"/>
                    </a:lnTo>
                    <a:close/>
                    <a:moveTo>
                      <a:pt x="188" y="548"/>
                    </a:moveTo>
                    <a:lnTo>
                      <a:pt x="186" y="548"/>
                    </a:lnTo>
                    <a:lnTo>
                      <a:pt x="188" y="548"/>
                    </a:lnTo>
                    <a:close/>
                    <a:moveTo>
                      <a:pt x="228" y="515"/>
                    </a:moveTo>
                    <a:lnTo>
                      <a:pt x="228" y="513"/>
                    </a:lnTo>
                    <a:lnTo>
                      <a:pt x="228" y="515"/>
                    </a:lnTo>
                    <a:close/>
                    <a:moveTo>
                      <a:pt x="809" y="181"/>
                    </a:moveTo>
                    <a:lnTo>
                      <a:pt x="807" y="181"/>
                    </a:lnTo>
                    <a:lnTo>
                      <a:pt x="809" y="181"/>
                    </a:lnTo>
                    <a:close/>
                    <a:moveTo>
                      <a:pt x="176" y="565"/>
                    </a:moveTo>
                    <a:lnTo>
                      <a:pt x="176" y="563"/>
                    </a:lnTo>
                    <a:lnTo>
                      <a:pt x="176" y="565"/>
                    </a:lnTo>
                    <a:close/>
                    <a:moveTo>
                      <a:pt x="908" y="60"/>
                    </a:moveTo>
                    <a:lnTo>
                      <a:pt x="908" y="58"/>
                    </a:lnTo>
                    <a:lnTo>
                      <a:pt x="910" y="58"/>
                    </a:lnTo>
                    <a:lnTo>
                      <a:pt x="908" y="60"/>
                    </a:lnTo>
                    <a:close/>
                    <a:moveTo>
                      <a:pt x="770" y="168"/>
                    </a:moveTo>
                    <a:lnTo>
                      <a:pt x="769" y="168"/>
                    </a:lnTo>
                    <a:lnTo>
                      <a:pt x="770" y="168"/>
                    </a:lnTo>
                    <a:close/>
                    <a:moveTo>
                      <a:pt x="719" y="1478"/>
                    </a:moveTo>
                    <a:lnTo>
                      <a:pt x="721" y="1478"/>
                    </a:lnTo>
                    <a:lnTo>
                      <a:pt x="719" y="1478"/>
                    </a:lnTo>
                    <a:close/>
                    <a:moveTo>
                      <a:pt x="772" y="194"/>
                    </a:moveTo>
                    <a:lnTo>
                      <a:pt x="772" y="193"/>
                    </a:lnTo>
                    <a:lnTo>
                      <a:pt x="770" y="193"/>
                    </a:lnTo>
                    <a:lnTo>
                      <a:pt x="772" y="193"/>
                    </a:lnTo>
                    <a:lnTo>
                      <a:pt x="772" y="194"/>
                    </a:lnTo>
                    <a:close/>
                    <a:moveTo>
                      <a:pt x="42" y="920"/>
                    </a:moveTo>
                    <a:lnTo>
                      <a:pt x="42" y="918"/>
                    </a:lnTo>
                    <a:lnTo>
                      <a:pt x="42" y="920"/>
                    </a:lnTo>
                    <a:lnTo>
                      <a:pt x="42" y="918"/>
                    </a:lnTo>
                    <a:lnTo>
                      <a:pt x="42" y="920"/>
                    </a:lnTo>
                    <a:close/>
                    <a:moveTo>
                      <a:pt x="284" y="485"/>
                    </a:moveTo>
                    <a:lnTo>
                      <a:pt x="284" y="483"/>
                    </a:lnTo>
                    <a:lnTo>
                      <a:pt x="284" y="485"/>
                    </a:lnTo>
                    <a:close/>
                    <a:moveTo>
                      <a:pt x="699" y="1473"/>
                    </a:moveTo>
                    <a:lnTo>
                      <a:pt x="697" y="1473"/>
                    </a:lnTo>
                    <a:lnTo>
                      <a:pt x="699" y="1473"/>
                    </a:lnTo>
                    <a:lnTo>
                      <a:pt x="699" y="1471"/>
                    </a:lnTo>
                    <a:lnTo>
                      <a:pt x="699" y="1473"/>
                    </a:lnTo>
                    <a:close/>
                    <a:moveTo>
                      <a:pt x="66" y="1088"/>
                    </a:moveTo>
                    <a:lnTo>
                      <a:pt x="66" y="1086"/>
                    </a:lnTo>
                    <a:lnTo>
                      <a:pt x="66" y="1088"/>
                    </a:lnTo>
                    <a:close/>
                    <a:moveTo>
                      <a:pt x="868" y="83"/>
                    </a:moveTo>
                    <a:lnTo>
                      <a:pt x="870" y="83"/>
                    </a:lnTo>
                    <a:lnTo>
                      <a:pt x="868" y="83"/>
                    </a:lnTo>
                    <a:close/>
                    <a:moveTo>
                      <a:pt x="739" y="196"/>
                    </a:moveTo>
                    <a:lnTo>
                      <a:pt x="741" y="196"/>
                    </a:lnTo>
                    <a:lnTo>
                      <a:pt x="739" y="196"/>
                    </a:lnTo>
                    <a:close/>
                    <a:moveTo>
                      <a:pt x="770" y="206"/>
                    </a:moveTo>
                    <a:lnTo>
                      <a:pt x="772" y="206"/>
                    </a:lnTo>
                    <a:lnTo>
                      <a:pt x="770" y="206"/>
                    </a:lnTo>
                    <a:close/>
                    <a:moveTo>
                      <a:pt x="840" y="111"/>
                    </a:moveTo>
                    <a:lnTo>
                      <a:pt x="842" y="111"/>
                    </a:lnTo>
                    <a:lnTo>
                      <a:pt x="840" y="111"/>
                    </a:lnTo>
                    <a:close/>
                    <a:moveTo>
                      <a:pt x="888" y="65"/>
                    </a:moveTo>
                    <a:lnTo>
                      <a:pt x="890" y="65"/>
                    </a:lnTo>
                    <a:lnTo>
                      <a:pt x="888" y="65"/>
                    </a:lnTo>
                    <a:close/>
                    <a:moveTo>
                      <a:pt x="749" y="191"/>
                    </a:moveTo>
                    <a:lnTo>
                      <a:pt x="747" y="191"/>
                    </a:lnTo>
                    <a:lnTo>
                      <a:pt x="747" y="189"/>
                    </a:lnTo>
                    <a:lnTo>
                      <a:pt x="747" y="191"/>
                    </a:lnTo>
                    <a:lnTo>
                      <a:pt x="749" y="191"/>
                    </a:lnTo>
                    <a:lnTo>
                      <a:pt x="749" y="189"/>
                    </a:lnTo>
                    <a:lnTo>
                      <a:pt x="749" y="191"/>
                    </a:lnTo>
                    <a:close/>
                    <a:moveTo>
                      <a:pt x="666" y="1474"/>
                    </a:moveTo>
                    <a:lnTo>
                      <a:pt x="666" y="1476"/>
                    </a:lnTo>
                    <a:lnTo>
                      <a:pt x="666" y="1474"/>
                    </a:lnTo>
                    <a:close/>
                    <a:moveTo>
                      <a:pt x="191" y="502"/>
                    </a:moveTo>
                    <a:lnTo>
                      <a:pt x="191" y="500"/>
                    </a:lnTo>
                    <a:lnTo>
                      <a:pt x="191" y="502"/>
                    </a:lnTo>
                    <a:close/>
                    <a:moveTo>
                      <a:pt x="163" y="551"/>
                    </a:moveTo>
                    <a:lnTo>
                      <a:pt x="163" y="550"/>
                    </a:lnTo>
                    <a:lnTo>
                      <a:pt x="163" y="551"/>
                    </a:lnTo>
                    <a:close/>
                    <a:moveTo>
                      <a:pt x="838" y="116"/>
                    </a:moveTo>
                    <a:lnTo>
                      <a:pt x="838" y="118"/>
                    </a:lnTo>
                    <a:lnTo>
                      <a:pt x="837" y="118"/>
                    </a:lnTo>
                    <a:lnTo>
                      <a:pt x="837" y="116"/>
                    </a:lnTo>
                    <a:lnTo>
                      <a:pt x="838" y="116"/>
                    </a:lnTo>
                    <a:close/>
                    <a:moveTo>
                      <a:pt x="863" y="106"/>
                    </a:moveTo>
                    <a:lnTo>
                      <a:pt x="863" y="105"/>
                    </a:lnTo>
                    <a:lnTo>
                      <a:pt x="863" y="106"/>
                    </a:lnTo>
                    <a:close/>
                    <a:moveTo>
                      <a:pt x="269" y="488"/>
                    </a:moveTo>
                    <a:lnTo>
                      <a:pt x="269" y="487"/>
                    </a:lnTo>
                    <a:lnTo>
                      <a:pt x="269" y="488"/>
                    </a:lnTo>
                    <a:close/>
                    <a:moveTo>
                      <a:pt x="830" y="111"/>
                    </a:moveTo>
                    <a:lnTo>
                      <a:pt x="830" y="110"/>
                    </a:lnTo>
                    <a:lnTo>
                      <a:pt x="830" y="111"/>
                    </a:lnTo>
                    <a:close/>
                    <a:moveTo>
                      <a:pt x="70" y="842"/>
                    </a:moveTo>
                    <a:lnTo>
                      <a:pt x="68" y="842"/>
                    </a:lnTo>
                    <a:lnTo>
                      <a:pt x="70" y="842"/>
                    </a:lnTo>
                    <a:close/>
                    <a:moveTo>
                      <a:pt x="277" y="1548"/>
                    </a:moveTo>
                    <a:lnTo>
                      <a:pt x="277" y="1549"/>
                    </a:lnTo>
                    <a:lnTo>
                      <a:pt x="276" y="1549"/>
                    </a:lnTo>
                    <a:lnTo>
                      <a:pt x="276" y="1548"/>
                    </a:lnTo>
                    <a:lnTo>
                      <a:pt x="277" y="1548"/>
                    </a:lnTo>
                    <a:close/>
                    <a:moveTo>
                      <a:pt x="775" y="277"/>
                    </a:moveTo>
                    <a:lnTo>
                      <a:pt x="774" y="277"/>
                    </a:lnTo>
                    <a:lnTo>
                      <a:pt x="775" y="277"/>
                    </a:lnTo>
                    <a:close/>
                    <a:moveTo>
                      <a:pt x="151" y="1204"/>
                    </a:moveTo>
                    <a:lnTo>
                      <a:pt x="149" y="1204"/>
                    </a:lnTo>
                    <a:lnTo>
                      <a:pt x="151" y="1204"/>
                    </a:lnTo>
                    <a:close/>
                    <a:moveTo>
                      <a:pt x="867" y="92"/>
                    </a:moveTo>
                    <a:lnTo>
                      <a:pt x="865" y="92"/>
                    </a:lnTo>
                    <a:lnTo>
                      <a:pt x="867" y="92"/>
                    </a:lnTo>
                    <a:close/>
                    <a:moveTo>
                      <a:pt x="671" y="329"/>
                    </a:moveTo>
                    <a:lnTo>
                      <a:pt x="672" y="327"/>
                    </a:lnTo>
                    <a:lnTo>
                      <a:pt x="671" y="327"/>
                    </a:lnTo>
                    <a:lnTo>
                      <a:pt x="672" y="327"/>
                    </a:lnTo>
                    <a:lnTo>
                      <a:pt x="672" y="329"/>
                    </a:lnTo>
                    <a:lnTo>
                      <a:pt x="671" y="329"/>
                    </a:lnTo>
                    <a:close/>
                    <a:moveTo>
                      <a:pt x="770" y="209"/>
                    </a:moveTo>
                    <a:lnTo>
                      <a:pt x="772" y="209"/>
                    </a:lnTo>
                    <a:lnTo>
                      <a:pt x="770" y="209"/>
                    </a:lnTo>
                    <a:close/>
                    <a:moveTo>
                      <a:pt x="767" y="199"/>
                    </a:moveTo>
                    <a:lnTo>
                      <a:pt x="765" y="199"/>
                    </a:lnTo>
                    <a:lnTo>
                      <a:pt x="767" y="199"/>
                    </a:lnTo>
                    <a:close/>
                    <a:moveTo>
                      <a:pt x="797" y="228"/>
                    </a:moveTo>
                    <a:lnTo>
                      <a:pt x="797" y="226"/>
                    </a:lnTo>
                    <a:lnTo>
                      <a:pt x="797" y="228"/>
                    </a:lnTo>
                    <a:close/>
                    <a:moveTo>
                      <a:pt x="196" y="541"/>
                    </a:moveTo>
                    <a:lnTo>
                      <a:pt x="198" y="541"/>
                    </a:lnTo>
                    <a:lnTo>
                      <a:pt x="196" y="541"/>
                    </a:lnTo>
                    <a:close/>
                    <a:moveTo>
                      <a:pt x="829" y="115"/>
                    </a:moveTo>
                    <a:lnTo>
                      <a:pt x="827" y="115"/>
                    </a:lnTo>
                    <a:lnTo>
                      <a:pt x="829" y="115"/>
                    </a:lnTo>
                    <a:close/>
                    <a:moveTo>
                      <a:pt x="707" y="1473"/>
                    </a:moveTo>
                    <a:lnTo>
                      <a:pt x="706" y="1473"/>
                    </a:lnTo>
                    <a:lnTo>
                      <a:pt x="706" y="1471"/>
                    </a:lnTo>
                    <a:lnTo>
                      <a:pt x="707" y="1471"/>
                    </a:lnTo>
                    <a:lnTo>
                      <a:pt x="707" y="1473"/>
                    </a:lnTo>
                    <a:close/>
                    <a:moveTo>
                      <a:pt x="795" y="179"/>
                    </a:moveTo>
                    <a:lnTo>
                      <a:pt x="794" y="179"/>
                    </a:lnTo>
                    <a:lnTo>
                      <a:pt x="795" y="179"/>
                    </a:lnTo>
                    <a:close/>
                    <a:moveTo>
                      <a:pt x="752" y="188"/>
                    </a:moveTo>
                    <a:lnTo>
                      <a:pt x="752" y="186"/>
                    </a:lnTo>
                    <a:lnTo>
                      <a:pt x="752" y="188"/>
                    </a:lnTo>
                    <a:close/>
                    <a:moveTo>
                      <a:pt x="938" y="35"/>
                    </a:moveTo>
                    <a:lnTo>
                      <a:pt x="936" y="35"/>
                    </a:lnTo>
                    <a:lnTo>
                      <a:pt x="938" y="35"/>
                    </a:lnTo>
                    <a:close/>
                    <a:moveTo>
                      <a:pt x="762" y="191"/>
                    </a:moveTo>
                    <a:lnTo>
                      <a:pt x="764" y="191"/>
                    </a:lnTo>
                    <a:lnTo>
                      <a:pt x="762" y="191"/>
                    </a:lnTo>
                    <a:close/>
                    <a:moveTo>
                      <a:pt x="775" y="191"/>
                    </a:moveTo>
                    <a:lnTo>
                      <a:pt x="777" y="191"/>
                    </a:lnTo>
                    <a:lnTo>
                      <a:pt x="775" y="191"/>
                    </a:lnTo>
                    <a:close/>
                    <a:moveTo>
                      <a:pt x="1116" y="115"/>
                    </a:moveTo>
                    <a:lnTo>
                      <a:pt x="1116" y="113"/>
                    </a:lnTo>
                    <a:lnTo>
                      <a:pt x="1116" y="115"/>
                    </a:lnTo>
                    <a:close/>
                    <a:moveTo>
                      <a:pt x="833" y="110"/>
                    </a:moveTo>
                    <a:lnTo>
                      <a:pt x="835" y="110"/>
                    </a:lnTo>
                    <a:lnTo>
                      <a:pt x="833" y="110"/>
                    </a:lnTo>
                    <a:close/>
                    <a:moveTo>
                      <a:pt x="863" y="92"/>
                    </a:moveTo>
                    <a:lnTo>
                      <a:pt x="862" y="92"/>
                    </a:lnTo>
                    <a:lnTo>
                      <a:pt x="863" y="92"/>
                    </a:lnTo>
                    <a:lnTo>
                      <a:pt x="862" y="92"/>
                    </a:lnTo>
                    <a:lnTo>
                      <a:pt x="863" y="92"/>
                    </a:lnTo>
                    <a:close/>
                    <a:moveTo>
                      <a:pt x="795" y="173"/>
                    </a:moveTo>
                    <a:lnTo>
                      <a:pt x="794" y="173"/>
                    </a:lnTo>
                    <a:lnTo>
                      <a:pt x="795" y="173"/>
                    </a:lnTo>
                    <a:close/>
                    <a:moveTo>
                      <a:pt x="794" y="191"/>
                    </a:moveTo>
                    <a:lnTo>
                      <a:pt x="794" y="193"/>
                    </a:lnTo>
                    <a:lnTo>
                      <a:pt x="794" y="191"/>
                    </a:lnTo>
                    <a:close/>
                    <a:moveTo>
                      <a:pt x="900" y="96"/>
                    </a:moveTo>
                    <a:lnTo>
                      <a:pt x="898" y="95"/>
                    </a:lnTo>
                    <a:lnTo>
                      <a:pt x="900" y="96"/>
                    </a:lnTo>
                    <a:close/>
                    <a:moveTo>
                      <a:pt x="760" y="199"/>
                    </a:moveTo>
                    <a:lnTo>
                      <a:pt x="759" y="199"/>
                    </a:lnTo>
                    <a:lnTo>
                      <a:pt x="760" y="199"/>
                    </a:lnTo>
                    <a:close/>
                    <a:moveTo>
                      <a:pt x="820" y="184"/>
                    </a:moveTo>
                    <a:lnTo>
                      <a:pt x="820" y="183"/>
                    </a:lnTo>
                    <a:lnTo>
                      <a:pt x="820" y="184"/>
                    </a:lnTo>
                    <a:close/>
                    <a:moveTo>
                      <a:pt x="706" y="1471"/>
                    </a:moveTo>
                    <a:lnTo>
                      <a:pt x="706" y="1473"/>
                    </a:lnTo>
                    <a:lnTo>
                      <a:pt x="706" y="1471"/>
                    </a:lnTo>
                    <a:close/>
                    <a:moveTo>
                      <a:pt x="1102" y="111"/>
                    </a:moveTo>
                    <a:lnTo>
                      <a:pt x="1102" y="110"/>
                    </a:lnTo>
                    <a:lnTo>
                      <a:pt x="1104" y="110"/>
                    </a:lnTo>
                    <a:lnTo>
                      <a:pt x="1102" y="110"/>
                    </a:lnTo>
                    <a:lnTo>
                      <a:pt x="1102" y="111"/>
                    </a:lnTo>
                    <a:close/>
                    <a:moveTo>
                      <a:pt x="830" y="191"/>
                    </a:moveTo>
                    <a:lnTo>
                      <a:pt x="829" y="191"/>
                    </a:lnTo>
                    <a:lnTo>
                      <a:pt x="830" y="191"/>
                    </a:lnTo>
                    <a:close/>
                    <a:moveTo>
                      <a:pt x="799" y="186"/>
                    </a:moveTo>
                    <a:lnTo>
                      <a:pt x="799" y="184"/>
                    </a:lnTo>
                    <a:lnTo>
                      <a:pt x="799" y="186"/>
                    </a:lnTo>
                    <a:close/>
                    <a:moveTo>
                      <a:pt x="681" y="1473"/>
                    </a:moveTo>
                    <a:lnTo>
                      <a:pt x="682" y="1473"/>
                    </a:lnTo>
                    <a:lnTo>
                      <a:pt x="681" y="1473"/>
                    </a:lnTo>
                    <a:close/>
                    <a:moveTo>
                      <a:pt x="188" y="485"/>
                    </a:moveTo>
                    <a:lnTo>
                      <a:pt x="189" y="485"/>
                    </a:lnTo>
                    <a:lnTo>
                      <a:pt x="188" y="485"/>
                    </a:lnTo>
                    <a:lnTo>
                      <a:pt x="189" y="485"/>
                    </a:lnTo>
                    <a:lnTo>
                      <a:pt x="188" y="485"/>
                    </a:lnTo>
                    <a:close/>
                    <a:moveTo>
                      <a:pt x="765" y="201"/>
                    </a:moveTo>
                    <a:lnTo>
                      <a:pt x="764" y="201"/>
                    </a:lnTo>
                    <a:lnTo>
                      <a:pt x="765" y="201"/>
                    </a:lnTo>
                    <a:close/>
                    <a:moveTo>
                      <a:pt x="88" y="633"/>
                    </a:moveTo>
                    <a:lnTo>
                      <a:pt x="88" y="631"/>
                    </a:lnTo>
                    <a:lnTo>
                      <a:pt x="88" y="633"/>
                    </a:lnTo>
                    <a:close/>
                    <a:moveTo>
                      <a:pt x="677" y="1473"/>
                    </a:moveTo>
                    <a:lnTo>
                      <a:pt x="676" y="1473"/>
                    </a:lnTo>
                    <a:lnTo>
                      <a:pt x="677" y="1473"/>
                    </a:lnTo>
                    <a:close/>
                    <a:moveTo>
                      <a:pt x="760" y="201"/>
                    </a:moveTo>
                    <a:lnTo>
                      <a:pt x="759" y="201"/>
                    </a:lnTo>
                    <a:lnTo>
                      <a:pt x="760" y="201"/>
                    </a:lnTo>
                    <a:lnTo>
                      <a:pt x="760" y="199"/>
                    </a:lnTo>
                    <a:lnTo>
                      <a:pt x="760" y="201"/>
                    </a:lnTo>
                    <a:close/>
                    <a:moveTo>
                      <a:pt x="872" y="57"/>
                    </a:moveTo>
                    <a:lnTo>
                      <a:pt x="872" y="55"/>
                    </a:lnTo>
                    <a:lnTo>
                      <a:pt x="872" y="57"/>
                    </a:lnTo>
                    <a:close/>
                    <a:moveTo>
                      <a:pt x="868" y="111"/>
                    </a:moveTo>
                    <a:lnTo>
                      <a:pt x="867" y="111"/>
                    </a:lnTo>
                    <a:lnTo>
                      <a:pt x="868" y="111"/>
                    </a:lnTo>
                    <a:close/>
                    <a:moveTo>
                      <a:pt x="774" y="206"/>
                    </a:moveTo>
                    <a:lnTo>
                      <a:pt x="772" y="206"/>
                    </a:lnTo>
                    <a:lnTo>
                      <a:pt x="774" y="206"/>
                    </a:lnTo>
                    <a:close/>
                    <a:moveTo>
                      <a:pt x="106" y="629"/>
                    </a:moveTo>
                    <a:lnTo>
                      <a:pt x="105" y="629"/>
                    </a:lnTo>
                    <a:lnTo>
                      <a:pt x="105" y="628"/>
                    </a:lnTo>
                    <a:lnTo>
                      <a:pt x="106" y="628"/>
                    </a:lnTo>
                    <a:lnTo>
                      <a:pt x="106" y="629"/>
                    </a:lnTo>
                    <a:close/>
                    <a:moveTo>
                      <a:pt x="284" y="488"/>
                    </a:moveTo>
                    <a:lnTo>
                      <a:pt x="284" y="487"/>
                    </a:lnTo>
                    <a:lnTo>
                      <a:pt x="284" y="488"/>
                    </a:lnTo>
                    <a:close/>
                    <a:moveTo>
                      <a:pt x="760" y="168"/>
                    </a:moveTo>
                    <a:lnTo>
                      <a:pt x="759" y="168"/>
                    </a:lnTo>
                    <a:lnTo>
                      <a:pt x="760" y="168"/>
                    </a:lnTo>
                    <a:close/>
                    <a:moveTo>
                      <a:pt x="282" y="483"/>
                    </a:moveTo>
                    <a:lnTo>
                      <a:pt x="284" y="483"/>
                    </a:lnTo>
                    <a:lnTo>
                      <a:pt x="284" y="482"/>
                    </a:lnTo>
                    <a:lnTo>
                      <a:pt x="284" y="483"/>
                    </a:lnTo>
                    <a:lnTo>
                      <a:pt x="282" y="483"/>
                    </a:lnTo>
                    <a:close/>
                    <a:moveTo>
                      <a:pt x="779" y="188"/>
                    </a:moveTo>
                    <a:lnTo>
                      <a:pt x="777" y="188"/>
                    </a:lnTo>
                    <a:lnTo>
                      <a:pt x="779" y="188"/>
                    </a:lnTo>
                    <a:close/>
                    <a:moveTo>
                      <a:pt x="271" y="503"/>
                    </a:moveTo>
                    <a:lnTo>
                      <a:pt x="272" y="503"/>
                    </a:lnTo>
                    <a:lnTo>
                      <a:pt x="271" y="503"/>
                    </a:lnTo>
                    <a:close/>
                    <a:moveTo>
                      <a:pt x="893" y="85"/>
                    </a:moveTo>
                    <a:lnTo>
                      <a:pt x="893" y="83"/>
                    </a:lnTo>
                    <a:lnTo>
                      <a:pt x="893" y="85"/>
                    </a:lnTo>
                    <a:close/>
                    <a:moveTo>
                      <a:pt x="897" y="65"/>
                    </a:moveTo>
                    <a:lnTo>
                      <a:pt x="898" y="65"/>
                    </a:lnTo>
                    <a:lnTo>
                      <a:pt x="897" y="65"/>
                    </a:lnTo>
                    <a:close/>
                    <a:moveTo>
                      <a:pt x="613" y="1463"/>
                    </a:moveTo>
                    <a:lnTo>
                      <a:pt x="611" y="1463"/>
                    </a:lnTo>
                    <a:lnTo>
                      <a:pt x="613" y="1463"/>
                    </a:lnTo>
                    <a:close/>
                    <a:moveTo>
                      <a:pt x="189" y="556"/>
                    </a:moveTo>
                    <a:lnTo>
                      <a:pt x="189" y="555"/>
                    </a:lnTo>
                    <a:lnTo>
                      <a:pt x="191" y="555"/>
                    </a:lnTo>
                    <a:lnTo>
                      <a:pt x="189" y="555"/>
                    </a:lnTo>
                    <a:lnTo>
                      <a:pt x="189" y="556"/>
                    </a:lnTo>
                    <a:close/>
                    <a:moveTo>
                      <a:pt x="809" y="170"/>
                    </a:moveTo>
                    <a:lnTo>
                      <a:pt x="810" y="170"/>
                    </a:lnTo>
                    <a:lnTo>
                      <a:pt x="809" y="170"/>
                    </a:lnTo>
                    <a:close/>
                    <a:moveTo>
                      <a:pt x="1011" y="17"/>
                    </a:moveTo>
                    <a:lnTo>
                      <a:pt x="1011" y="15"/>
                    </a:lnTo>
                    <a:lnTo>
                      <a:pt x="1011" y="17"/>
                    </a:lnTo>
                    <a:close/>
                    <a:moveTo>
                      <a:pt x="699" y="1479"/>
                    </a:moveTo>
                    <a:lnTo>
                      <a:pt x="697" y="1479"/>
                    </a:lnTo>
                    <a:lnTo>
                      <a:pt x="697" y="1478"/>
                    </a:lnTo>
                    <a:lnTo>
                      <a:pt x="699" y="1478"/>
                    </a:lnTo>
                    <a:lnTo>
                      <a:pt x="699" y="1479"/>
                    </a:lnTo>
                    <a:close/>
                    <a:moveTo>
                      <a:pt x="309" y="495"/>
                    </a:moveTo>
                    <a:lnTo>
                      <a:pt x="309" y="493"/>
                    </a:lnTo>
                    <a:lnTo>
                      <a:pt x="309" y="495"/>
                    </a:lnTo>
                    <a:close/>
                    <a:moveTo>
                      <a:pt x="191" y="487"/>
                    </a:moveTo>
                    <a:lnTo>
                      <a:pt x="189" y="487"/>
                    </a:lnTo>
                    <a:lnTo>
                      <a:pt x="191" y="487"/>
                    </a:lnTo>
                    <a:close/>
                    <a:moveTo>
                      <a:pt x="938" y="38"/>
                    </a:moveTo>
                    <a:lnTo>
                      <a:pt x="938" y="37"/>
                    </a:lnTo>
                    <a:lnTo>
                      <a:pt x="938" y="38"/>
                    </a:lnTo>
                    <a:close/>
                    <a:moveTo>
                      <a:pt x="50" y="809"/>
                    </a:moveTo>
                    <a:lnTo>
                      <a:pt x="50" y="807"/>
                    </a:lnTo>
                    <a:lnTo>
                      <a:pt x="52" y="809"/>
                    </a:lnTo>
                    <a:lnTo>
                      <a:pt x="50" y="809"/>
                    </a:lnTo>
                    <a:close/>
                    <a:moveTo>
                      <a:pt x="993" y="33"/>
                    </a:moveTo>
                    <a:lnTo>
                      <a:pt x="993" y="32"/>
                    </a:lnTo>
                    <a:lnTo>
                      <a:pt x="993" y="33"/>
                    </a:lnTo>
                    <a:close/>
                    <a:moveTo>
                      <a:pt x="870" y="85"/>
                    </a:moveTo>
                    <a:lnTo>
                      <a:pt x="870" y="83"/>
                    </a:lnTo>
                    <a:lnTo>
                      <a:pt x="870" y="85"/>
                    </a:lnTo>
                    <a:close/>
                    <a:moveTo>
                      <a:pt x="910" y="101"/>
                    </a:moveTo>
                    <a:lnTo>
                      <a:pt x="910" y="100"/>
                    </a:lnTo>
                    <a:lnTo>
                      <a:pt x="910" y="101"/>
                    </a:lnTo>
                    <a:close/>
                    <a:moveTo>
                      <a:pt x="115" y="611"/>
                    </a:moveTo>
                    <a:lnTo>
                      <a:pt x="113" y="611"/>
                    </a:lnTo>
                    <a:lnTo>
                      <a:pt x="115" y="611"/>
                    </a:lnTo>
                    <a:close/>
                    <a:moveTo>
                      <a:pt x="792" y="184"/>
                    </a:moveTo>
                    <a:lnTo>
                      <a:pt x="792" y="183"/>
                    </a:lnTo>
                    <a:lnTo>
                      <a:pt x="792" y="184"/>
                    </a:lnTo>
                    <a:close/>
                    <a:moveTo>
                      <a:pt x="226" y="520"/>
                    </a:moveTo>
                    <a:lnTo>
                      <a:pt x="226" y="522"/>
                    </a:lnTo>
                    <a:lnTo>
                      <a:pt x="226" y="520"/>
                    </a:lnTo>
                    <a:close/>
                    <a:moveTo>
                      <a:pt x="1001" y="15"/>
                    </a:moveTo>
                    <a:lnTo>
                      <a:pt x="1001" y="13"/>
                    </a:lnTo>
                    <a:lnTo>
                      <a:pt x="1001" y="15"/>
                    </a:lnTo>
                    <a:close/>
                    <a:moveTo>
                      <a:pt x="344" y="502"/>
                    </a:moveTo>
                    <a:lnTo>
                      <a:pt x="345" y="500"/>
                    </a:lnTo>
                    <a:lnTo>
                      <a:pt x="344" y="502"/>
                    </a:lnTo>
                    <a:close/>
                    <a:moveTo>
                      <a:pt x="897" y="53"/>
                    </a:moveTo>
                    <a:lnTo>
                      <a:pt x="895" y="53"/>
                    </a:lnTo>
                    <a:lnTo>
                      <a:pt x="897" y="53"/>
                    </a:lnTo>
                    <a:close/>
                    <a:moveTo>
                      <a:pt x="667" y="1486"/>
                    </a:moveTo>
                    <a:lnTo>
                      <a:pt x="666" y="1486"/>
                    </a:lnTo>
                    <a:lnTo>
                      <a:pt x="667" y="1486"/>
                    </a:lnTo>
                    <a:close/>
                    <a:moveTo>
                      <a:pt x="900" y="58"/>
                    </a:moveTo>
                    <a:lnTo>
                      <a:pt x="902" y="58"/>
                    </a:lnTo>
                    <a:lnTo>
                      <a:pt x="900" y="58"/>
                    </a:lnTo>
                    <a:close/>
                    <a:moveTo>
                      <a:pt x="907" y="58"/>
                    </a:moveTo>
                    <a:lnTo>
                      <a:pt x="907" y="57"/>
                    </a:lnTo>
                    <a:lnTo>
                      <a:pt x="908" y="58"/>
                    </a:lnTo>
                    <a:lnTo>
                      <a:pt x="907" y="58"/>
                    </a:lnTo>
                    <a:close/>
                    <a:moveTo>
                      <a:pt x="742" y="191"/>
                    </a:moveTo>
                    <a:lnTo>
                      <a:pt x="741" y="191"/>
                    </a:lnTo>
                    <a:lnTo>
                      <a:pt x="742" y="191"/>
                    </a:lnTo>
                    <a:close/>
                    <a:moveTo>
                      <a:pt x="769" y="191"/>
                    </a:moveTo>
                    <a:lnTo>
                      <a:pt x="769" y="189"/>
                    </a:lnTo>
                    <a:lnTo>
                      <a:pt x="767" y="189"/>
                    </a:lnTo>
                    <a:lnTo>
                      <a:pt x="769" y="189"/>
                    </a:lnTo>
                    <a:lnTo>
                      <a:pt x="769" y="191"/>
                    </a:lnTo>
                    <a:close/>
                    <a:moveTo>
                      <a:pt x="875" y="105"/>
                    </a:moveTo>
                    <a:lnTo>
                      <a:pt x="875" y="103"/>
                    </a:lnTo>
                    <a:lnTo>
                      <a:pt x="877" y="105"/>
                    </a:lnTo>
                    <a:lnTo>
                      <a:pt x="875" y="105"/>
                    </a:lnTo>
                    <a:close/>
                    <a:moveTo>
                      <a:pt x="189" y="487"/>
                    </a:moveTo>
                    <a:lnTo>
                      <a:pt x="189" y="485"/>
                    </a:lnTo>
                    <a:lnTo>
                      <a:pt x="191" y="485"/>
                    </a:lnTo>
                    <a:lnTo>
                      <a:pt x="191" y="487"/>
                    </a:lnTo>
                    <a:lnTo>
                      <a:pt x="189" y="485"/>
                    </a:lnTo>
                    <a:lnTo>
                      <a:pt x="189" y="487"/>
                    </a:lnTo>
                    <a:close/>
                    <a:moveTo>
                      <a:pt x="835" y="131"/>
                    </a:moveTo>
                    <a:lnTo>
                      <a:pt x="833" y="130"/>
                    </a:lnTo>
                    <a:lnTo>
                      <a:pt x="835" y="130"/>
                    </a:lnTo>
                    <a:lnTo>
                      <a:pt x="835" y="131"/>
                    </a:lnTo>
                    <a:close/>
                    <a:moveTo>
                      <a:pt x="739" y="1479"/>
                    </a:moveTo>
                    <a:lnTo>
                      <a:pt x="739" y="1478"/>
                    </a:lnTo>
                    <a:lnTo>
                      <a:pt x="741" y="1478"/>
                    </a:lnTo>
                    <a:lnTo>
                      <a:pt x="739" y="1479"/>
                    </a:lnTo>
                    <a:lnTo>
                      <a:pt x="741" y="1479"/>
                    </a:lnTo>
                    <a:lnTo>
                      <a:pt x="739" y="1479"/>
                    </a:lnTo>
                    <a:close/>
                    <a:moveTo>
                      <a:pt x="902" y="55"/>
                    </a:moveTo>
                    <a:lnTo>
                      <a:pt x="902" y="53"/>
                    </a:lnTo>
                    <a:lnTo>
                      <a:pt x="903" y="53"/>
                    </a:lnTo>
                    <a:lnTo>
                      <a:pt x="902" y="55"/>
                    </a:lnTo>
                    <a:close/>
                    <a:moveTo>
                      <a:pt x="113" y="611"/>
                    </a:moveTo>
                    <a:lnTo>
                      <a:pt x="113" y="609"/>
                    </a:lnTo>
                    <a:lnTo>
                      <a:pt x="113" y="611"/>
                    </a:lnTo>
                    <a:close/>
                    <a:moveTo>
                      <a:pt x="1013" y="17"/>
                    </a:moveTo>
                    <a:lnTo>
                      <a:pt x="1014" y="17"/>
                    </a:lnTo>
                    <a:lnTo>
                      <a:pt x="1013" y="17"/>
                    </a:lnTo>
                    <a:close/>
                    <a:moveTo>
                      <a:pt x="749" y="1478"/>
                    </a:moveTo>
                    <a:lnTo>
                      <a:pt x="749" y="1476"/>
                    </a:lnTo>
                    <a:lnTo>
                      <a:pt x="749" y="1478"/>
                    </a:lnTo>
                    <a:close/>
                    <a:moveTo>
                      <a:pt x="863" y="90"/>
                    </a:moveTo>
                    <a:lnTo>
                      <a:pt x="865" y="90"/>
                    </a:lnTo>
                    <a:lnTo>
                      <a:pt x="865" y="88"/>
                    </a:lnTo>
                    <a:lnTo>
                      <a:pt x="865" y="90"/>
                    </a:lnTo>
                    <a:lnTo>
                      <a:pt x="863" y="90"/>
                    </a:lnTo>
                    <a:close/>
                    <a:moveTo>
                      <a:pt x="877" y="53"/>
                    </a:moveTo>
                    <a:lnTo>
                      <a:pt x="878" y="53"/>
                    </a:lnTo>
                    <a:lnTo>
                      <a:pt x="877" y="53"/>
                    </a:lnTo>
                    <a:close/>
                    <a:moveTo>
                      <a:pt x="742" y="194"/>
                    </a:moveTo>
                    <a:lnTo>
                      <a:pt x="744" y="194"/>
                    </a:lnTo>
                    <a:lnTo>
                      <a:pt x="742" y="194"/>
                    </a:lnTo>
                    <a:close/>
                    <a:moveTo>
                      <a:pt x="752" y="1474"/>
                    </a:moveTo>
                    <a:lnTo>
                      <a:pt x="752" y="1473"/>
                    </a:lnTo>
                    <a:lnTo>
                      <a:pt x="754" y="1473"/>
                    </a:lnTo>
                    <a:lnTo>
                      <a:pt x="754" y="1474"/>
                    </a:lnTo>
                    <a:lnTo>
                      <a:pt x="752" y="1474"/>
                    </a:lnTo>
                    <a:close/>
                    <a:moveTo>
                      <a:pt x="80" y="865"/>
                    </a:moveTo>
                    <a:lnTo>
                      <a:pt x="80" y="864"/>
                    </a:lnTo>
                    <a:lnTo>
                      <a:pt x="80" y="865"/>
                    </a:lnTo>
                    <a:close/>
                    <a:moveTo>
                      <a:pt x="900" y="65"/>
                    </a:moveTo>
                    <a:lnTo>
                      <a:pt x="898" y="65"/>
                    </a:lnTo>
                    <a:lnTo>
                      <a:pt x="900" y="65"/>
                    </a:lnTo>
                    <a:close/>
                    <a:moveTo>
                      <a:pt x="246" y="512"/>
                    </a:moveTo>
                    <a:lnTo>
                      <a:pt x="246" y="510"/>
                    </a:lnTo>
                    <a:lnTo>
                      <a:pt x="246" y="512"/>
                    </a:lnTo>
                    <a:close/>
                    <a:moveTo>
                      <a:pt x="926" y="32"/>
                    </a:moveTo>
                    <a:lnTo>
                      <a:pt x="926" y="30"/>
                    </a:lnTo>
                    <a:lnTo>
                      <a:pt x="926" y="32"/>
                    </a:lnTo>
                    <a:lnTo>
                      <a:pt x="925" y="32"/>
                    </a:lnTo>
                    <a:lnTo>
                      <a:pt x="926" y="32"/>
                    </a:lnTo>
                    <a:close/>
                    <a:moveTo>
                      <a:pt x="1009" y="15"/>
                    </a:moveTo>
                    <a:lnTo>
                      <a:pt x="1009" y="13"/>
                    </a:lnTo>
                    <a:lnTo>
                      <a:pt x="1009" y="15"/>
                    </a:lnTo>
                    <a:close/>
                    <a:moveTo>
                      <a:pt x="833" y="106"/>
                    </a:moveTo>
                    <a:lnTo>
                      <a:pt x="835" y="106"/>
                    </a:lnTo>
                    <a:lnTo>
                      <a:pt x="833" y="106"/>
                    </a:lnTo>
                    <a:close/>
                    <a:moveTo>
                      <a:pt x="784" y="219"/>
                    </a:moveTo>
                    <a:lnTo>
                      <a:pt x="784" y="218"/>
                    </a:lnTo>
                    <a:lnTo>
                      <a:pt x="784" y="219"/>
                    </a:lnTo>
                    <a:close/>
                    <a:moveTo>
                      <a:pt x="833" y="116"/>
                    </a:moveTo>
                    <a:lnTo>
                      <a:pt x="833" y="115"/>
                    </a:lnTo>
                    <a:lnTo>
                      <a:pt x="833" y="116"/>
                    </a:lnTo>
                    <a:close/>
                    <a:moveTo>
                      <a:pt x="895" y="50"/>
                    </a:moveTo>
                    <a:lnTo>
                      <a:pt x="893" y="50"/>
                    </a:lnTo>
                    <a:lnTo>
                      <a:pt x="895" y="50"/>
                    </a:lnTo>
                    <a:close/>
                    <a:moveTo>
                      <a:pt x="779" y="1465"/>
                    </a:moveTo>
                    <a:lnTo>
                      <a:pt x="779" y="1463"/>
                    </a:lnTo>
                    <a:lnTo>
                      <a:pt x="779" y="1465"/>
                    </a:lnTo>
                    <a:lnTo>
                      <a:pt x="779" y="1463"/>
                    </a:lnTo>
                    <a:lnTo>
                      <a:pt x="779" y="1465"/>
                    </a:lnTo>
                    <a:close/>
                    <a:moveTo>
                      <a:pt x="772" y="179"/>
                    </a:moveTo>
                    <a:lnTo>
                      <a:pt x="772" y="178"/>
                    </a:lnTo>
                    <a:lnTo>
                      <a:pt x="770" y="178"/>
                    </a:lnTo>
                    <a:lnTo>
                      <a:pt x="772" y="178"/>
                    </a:lnTo>
                    <a:lnTo>
                      <a:pt x="770" y="178"/>
                    </a:lnTo>
                    <a:lnTo>
                      <a:pt x="772" y="178"/>
                    </a:lnTo>
                    <a:lnTo>
                      <a:pt x="772" y="179"/>
                    </a:lnTo>
                    <a:close/>
                    <a:moveTo>
                      <a:pt x="362" y="488"/>
                    </a:moveTo>
                    <a:lnTo>
                      <a:pt x="364" y="488"/>
                    </a:lnTo>
                    <a:lnTo>
                      <a:pt x="362" y="488"/>
                    </a:lnTo>
                    <a:close/>
                    <a:moveTo>
                      <a:pt x="930" y="43"/>
                    </a:moveTo>
                    <a:lnTo>
                      <a:pt x="928" y="43"/>
                    </a:lnTo>
                    <a:lnTo>
                      <a:pt x="930" y="43"/>
                    </a:lnTo>
                    <a:close/>
                    <a:moveTo>
                      <a:pt x="830" y="118"/>
                    </a:moveTo>
                    <a:lnTo>
                      <a:pt x="829" y="116"/>
                    </a:lnTo>
                    <a:lnTo>
                      <a:pt x="830" y="116"/>
                    </a:lnTo>
                    <a:lnTo>
                      <a:pt x="830" y="118"/>
                    </a:lnTo>
                    <a:lnTo>
                      <a:pt x="830" y="116"/>
                    </a:lnTo>
                    <a:lnTo>
                      <a:pt x="830" y="118"/>
                    </a:lnTo>
                    <a:close/>
                    <a:moveTo>
                      <a:pt x="115" y="606"/>
                    </a:moveTo>
                    <a:lnTo>
                      <a:pt x="115" y="608"/>
                    </a:lnTo>
                    <a:lnTo>
                      <a:pt x="115" y="606"/>
                    </a:lnTo>
                    <a:close/>
                    <a:moveTo>
                      <a:pt x="868" y="87"/>
                    </a:moveTo>
                    <a:lnTo>
                      <a:pt x="867" y="87"/>
                    </a:lnTo>
                    <a:lnTo>
                      <a:pt x="868" y="87"/>
                    </a:lnTo>
                    <a:close/>
                    <a:moveTo>
                      <a:pt x="755" y="243"/>
                    </a:moveTo>
                    <a:lnTo>
                      <a:pt x="754" y="243"/>
                    </a:lnTo>
                    <a:lnTo>
                      <a:pt x="755" y="243"/>
                    </a:lnTo>
                    <a:close/>
                    <a:moveTo>
                      <a:pt x="782" y="189"/>
                    </a:moveTo>
                    <a:lnTo>
                      <a:pt x="780" y="189"/>
                    </a:lnTo>
                    <a:lnTo>
                      <a:pt x="782" y="189"/>
                    </a:lnTo>
                    <a:close/>
                    <a:moveTo>
                      <a:pt x="133" y="565"/>
                    </a:moveTo>
                    <a:lnTo>
                      <a:pt x="133" y="566"/>
                    </a:lnTo>
                    <a:lnTo>
                      <a:pt x="133" y="565"/>
                    </a:lnTo>
                    <a:close/>
                    <a:moveTo>
                      <a:pt x="666" y="1476"/>
                    </a:moveTo>
                    <a:lnTo>
                      <a:pt x="667" y="1476"/>
                    </a:lnTo>
                    <a:lnTo>
                      <a:pt x="666" y="1476"/>
                    </a:lnTo>
                    <a:close/>
                    <a:moveTo>
                      <a:pt x="113" y="608"/>
                    </a:moveTo>
                    <a:lnTo>
                      <a:pt x="113" y="609"/>
                    </a:lnTo>
                    <a:lnTo>
                      <a:pt x="113" y="608"/>
                    </a:lnTo>
                    <a:close/>
                    <a:moveTo>
                      <a:pt x="762" y="189"/>
                    </a:moveTo>
                    <a:lnTo>
                      <a:pt x="762" y="188"/>
                    </a:lnTo>
                    <a:lnTo>
                      <a:pt x="762" y="189"/>
                    </a:lnTo>
                    <a:close/>
                    <a:moveTo>
                      <a:pt x="833" y="188"/>
                    </a:moveTo>
                    <a:lnTo>
                      <a:pt x="832" y="188"/>
                    </a:lnTo>
                    <a:lnTo>
                      <a:pt x="832" y="186"/>
                    </a:lnTo>
                    <a:lnTo>
                      <a:pt x="833" y="186"/>
                    </a:lnTo>
                    <a:lnTo>
                      <a:pt x="833" y="188"/>
                    </a:lnTo>
                    <a:close/>
                    <a:moveTo>
                      <a:pt x="933" y="30"/>
                    </a:moveTo>
                    <a:lnTo>
                      <a:pt x="933" y="28"/>
                    </a:lnTo>
                    <a:lnTo>
                      <a:pt x="933" y="30"/>
                    </a:lnTo>
                    <a:close/>
                    <a:moveTo>
                      <a:pt x="782" y="241"/>
                    </a:moveTo>
                    <a:lnTo>
                      <a:pt x="782" y="239"/>
                    </a:lnTo>
                    <a:lnTo>
                      <a:pt x="782" y="241"/>
                    </a:lnTo>
                    <a:close/>
                    <a:moveTo>
                      <a:pt x="57" y="900"/>
                    </a:moveTo>
                    <a:lnTo>
                      <a:pt x="57" y="898"/>
                    </a:lnTo>
                    <a:lnTo>
                      <a:pt x="57" y="897"/>
                    </a:lnTo>
                    <a:lnTo>
                      <a:pt x="57" y="898"/>
                    </a:lnTo>
                    <a:lnTo>
                      <a:pt x="57" y="900"/>
                    </a:lnTo>
                    <a:close/>
                    <a:moveTo>
                      <a:pt x="810" y="161"/>
                    </a:moveTo>
                    <a:lnTo>
                      <a:pt x="809" y="161"/>
                    </a:lnTo>
                    <a:lnTo>
                      <a:pt x="810" y="161"/>
                    </a:lnTo>
                    <a:close/>
                    <a:moveTo>
                      <a:pt x="790" y="178"/>
                    </a:moveTo>
                    <a:lnTo>
                      <a:pt x="792" y="178"/>
                    </a:lnTo>
                    <a:lnTo>
                      <a:pt x="790" y="178"/>
                    </a:lnTo>
                    <a:close/>
                    <a:moveTo>
                      <a:pt x="57" y="897"/>
                    </a:moveTo>
                    <a:lnTo>
                      <a:pt x="57" y="895"/>
                    </a:lnTo>
                    <a:lnTo>
                      <a:pt x="58" y="895"/>
                    </a:lnTo>
                    <a:lnTo>
                      <a:pt x="57" y="895"/>
                    </a:lnTo>
                    <a:lnTo>
                      <a:pt x="57" y="897"/>
                    </a:lnTo>
                    <a:close/>
                    <a:moveTo>
                      <a:pt x="878" y="123"/>
                    </a:moveTo>
                    <a:lnTo>
                      <a:pt x="878" y="121"/>
                    </a:lnTo>
                    <a:lnTo>
                      <a:pt x="878" y="123"/>
                    </a:lnTo>
                    <a:lnTo>
                      <a:pt x="878" y="121"/>
                    </a:lnTo>
                    <a:lnTo>
                      <a:pt x="878" y="123"/>
                    </a:lnTo>
                    <a:close/>
                    <a:moveTo>
                      <a:pt x="762" y="208"/>
                    </a:moveTo>
                    <a:lnTo>
                      <a:pt x="760" y="208"/>
                    </a:lnTo>
                    <a:lnTo>
                      <a:pt x="762" y="208"/>
                    </a:lnTo>
                    <a:close/>
                    <a:moveTo>
                      <a:pt x="659" y="1506"/>
                    </a:moveTo>
                    <a:lnTo>
                      <a:pt x="658" y="1506"/>
                    </a:lnTo>
                    <a:lnTo>
                      <a:pt x="659" y="1506"/>
                    </a:lnTo>
                    <a:close/>
                    <a:moveTo>
                      <a:pt x="800" y="179"/>
                    </a:moveTo>
                    <a:lnTo>
                      <a:pt x="802" y="179"/>
                    </a:lnTo>
                    <a:lnTo>
                      <a:pt x="800" y="179"/>
                    </a:lnTo>
                    <a:close/>
                    <a:moveTo>
                      <a:pt x="767" y="179"/>
                    </a:moveTo>
                    <a:lnTo>
                      <a:pt x="769" y="179"/>
                    </a:lnTo>
                    <a:lnTo>
                      <a:pt x="769" y="181"/>
                    </a:lnTo>
                    <a:lnTo>
                      <a:pt x="769" y="179"/>
                    </a:lnTo>
                    <a:lnTo>
                      <a:pt x="767" y="179"/>
                    </a:lnTo>
                    <a:close/>
                    <a:moveTo>
                      <a:pt x="870" y="111"/>
                    </a:moveTo>
                    <a:lnTo>
                      <a:pt x="870" y="110"/>
                    </a:lnTo>
                    <a:lnTo>
                      <a:pt x="868" y="110"/>
                    </a:lnTo>
                    <a:lnTo>
                      <a:pt x="870" y="110"/>
                    </a:lnTo>
                    <a:lnTo>
                      <a:pt x="870" y="111"/>
                    </a:lnTo>
                    <a:close/>
                    <a:moveTo>
                      <a:pt x="759" y="168"/>
                    </a:moveTo>
                    <a:lnTo>
                      <a:pt x="757" y="168"/>
                    </a:lnTo>
                    <a:lnTo>
                      <a:pt x="759" y="168"/>
                    </a:lnTo>
                    <a:close/>
                    <a:moveTo>
                      <a:pt x="189" y="483"/>
                    </a:moveTo>
                    <a:lnTo>
                      <a:pt x="188" y="483"/>
                    </a:lnTo>
                    <a:lnTo>
                      <a:pt x="189" y="483"/>
                    </a:lnTo>
                    <a:lnTo>
                      <a:pt x="188" y="483"/>
                    </a:lnTo>
                    <a:lnTo>
                      <a:pt x="189" y="483"/>
                    </a:lnTo>
                    <a:close/>
                    <a:moveTo>
                      <a:pt x="900" y="38"/>
                    </a:moveTo>
                    <a:lnTo>
                      <a:pt x="900" y="37"/>
                    </a:lnTo>
                    <a:lnTo>
                      <a:pt x="900" y="38"/>
                    </a:lnTo>
                    <a:close/>
                    <a:moveTo>
                      <a:pt x="485" y="1499"/>
                    </a:moveTo>
                    <a:lnTo>
                      <a:pt x="487" y="1499"/>
                    </a:lnTo>
                    <a:lnTo>
                      <a:pt x="485" y="1499"/>
                    </a:lnTo>
                    <a:close/>
                    <a:moveTo>
                      <a:pt x="794" y="184"/>
                    </a:moveTo>
                    <a:lnTo>
                      <a:pt x="794" y="183"/>
                    </a:lnTo>
                    <a:lnTo>
                      <a:pt x="794" y="184"/>
                    </a:lnTo>
                    <a:close/>
                    <a:moveTo>
                      <a:pt x="658" y="1469"/>
                    </a:moveTo>
                    <a:lnTo>
                      <a:pt x="659" y="1469"/>
                    </a:lnTo>
                    <a:lnTo>
                      <a:pt x="658" y="1469"/>
                    </a:lnTo>
                    <a:lnTo>
                      <a:pt x="658" y="1471"/>
                    </a:lnTo>
                    <a:lnTo>
                      <a:pt x="658" y="1469"/>
                    </a:lnTo>
                    <a:close/>
                    <a:moveTo>
                      <a:pt x="805" y="165"/>
                    </a:moveTo>
                    <a:lnTo>
                      <a:pt x="807" y="165"/>
                    </a:lnTo>
                    <a:lnTo>
                      <a:pt x="805" y="165"/>
                    </a:lnTo>
                    <a:close/>
                    <a:moveTo>
                      <a:pt x="68" y="918"/>
                    </a:moveTo>
                    <a:lnTo>
                      <a:pt x="68" y="917"/>
                    </a:lnTo>
                    <a:lnTo>
                      <a:pt x="68" y="918"/>
                    </a:lnTo>
                    <a:close/>
                    <a:moveTo>
                      <a:pt x="775" y="1489"/>
                    </a:moveTo>
                    <a:lnTo>
                      <a:pt x="775" y="1488"/>
                    </a:lnTo>
                    <a:lnTo>
                      <a:pt x="777" y="1488"/>
                    </a:lnTo>
                    <a:lnTo>
                      <a:pt x="777" y="1489"/>
                    </a:lnTo>
                    <a:lnTo>
                      <a:pt x="775" y="1489"/>
                    </a:lnTo>
                    <a:close/>
                    <a:moveTo>
                      <a:pt x="918" y="27"/>
                    </a:moveTo>
                    <a:lnTo>
                      <a:pt x="918" y="25"/>
                    </a:lnTo>
                    <a:lnTo>
                      <a:pt x="918" y="27"/>
                    </a:lnTo>
                    <a:close/>
                    <a:moveTo>
                      <a:pt x="887" y="67"/>
                    </a:moveTo>
                    <a:lnTo>
                      <a:pt x="888" y="67"/>
                    </a:lnTo>
                    <a:lnTo>
                      <a:pt x="887" y="67"/>
                    </a:lnTo>
                    <a:close/>
                    <a:moveTo>
                      <a:pt x="907" y="43"/>
                    </a:moveTo>
                    <a:lnTo>
                      <a:pt x="907" y="42"/>
                    </a:lnTo>
                    <a:lnTo>
                      <a:pt x="907" y="43"/>
                    </a:lnTo>
                    <a:close/>
                    <a:moveTo>
                      <a:pt x="772" y="258"/>
                    </a:moveTo>
                    <a:lnTo>
                      <a:pt x="770" y="258"/>
                    </a:lnTo>
                    <a:lnTo>
                      <a:pt x="772" y="258"/>
                    </a:lnTo>
                    <a:close/>
                    <a:moveTo>
                      <a:pt x="236" y="523"/>
                    </a:moveTo>
                    <a:lnTo>
                      <a:pt x="236" y="522"/>
                    </a:lnTo>
                    <a:lnTo>
                      <a:pt x="236" y="523"/>
                    </a:lnTo>
                    <a:close/>
                    <a:moveTo>
                      <a:pt x="847" y="110"/>
                    </a:moveTo>
                    <a:lnTo>
                      <a:pt x="845" y="110"/>
                    </a:lnTo>
                    <a:lnTo>
                      <a:pt x="847" y="110"/>
                    </a:lnTo>
                    <a:close/>
                    <a:moveTo>
                      <a:pt x="799" y="228"/>
                    </a:moveTo>
                    <a:lnTo>
                      <a:pt x="797" y="228"/>
                    </a:lnTo>
                    <a:lnTo>
                      <a:pt x="799" y="228"/>
                    </a:lnTo>
                    <a:close/>
                    <a:moveTo>
                      <a:pt x="91" y="631"/>
                    </a:moveTo>
                    <a:lnTo>
                      <a:pt x="91" y="629"/>
                    </a:lnTo>
                    <a:lnTo>
                      <a:pt x="91" y="631"/>
                    </a:lnTo>
                    <a:close/>
                    <a:moveTo>
                      <a:pt x="827" y="118"/>
                    </a:moveTo>
                    <a:lnTo>
                      <a:pt x="825" y="118"/>
                    </a:lnTo>
                    <a:lnTo>
                      <a:pt x="827" y="118"/>
                    </a:lnTo>
                    <a:lnTo>
                      <a:pt x="827" y="116"/>
                    </a:lnTo>
                    <a:lnTo>
                      <a:pt x="827" y="118"/>
                    </a:lnTo>
                    <a:close/>
                    <a:moveTo>
                      <a:pt x="282" y="485"/>
                    </a:moveTo>
                    <a:lnTo>
                      <a:pt x="282" y="483"/>
                    </a:lnTo>
                    <a:lnTo>
                      <a:pt x="282" y="485"/>
                    </a:lnTo>
                    <a:close/>
                    <a:moveTo>
                      <a:pt x="870" y="88"/>
                    </a:moveTo>
                    <a:lnTo>
                      <a:pt x="868" y="88"/>
                    </a:lnTo>
                    <a:lnTo>
                      <a:pt x="868" y="87"/>
                    </a:lnTo>
                    <a:lnTo>
                      <a:pt x="870" y="87"/>
                    </a:lnTo>
                    <a:lnTo>
                      <a:pt x="870" y="88"/>
                    </a:lnTo>
                    <a:close/>
                    <a:moveTo>
                      <a:pt x="862" y="87"/>
                    </a:moveTo>
                    <a:lnTo>
                      <a:pt x="862" y="88"/>
                    </a:lnTo>
                    <a:lnTo>
                      <a:pt x="860" y="88"/>
                    </a:lnTo>
                    <a:lnTo>
                      <a:pt x="860" y="87"/>
                    </a:lnTo>
                    <a:lnTo>
                      <a:pt x="862" y="87"/>
                    </a:lnTo>
                    <a:close/>
                    <a:moveTo>
                      <a:pt x="729" y="1478"/>
                    </a:moveTo>
                    <a:lnTo>
                      <a:pt x="731" y="1478"/>
                    </a:lnTo>
                    <a:lnTo>
                      <a:pt x="729" y="1478"/>
                    </a:lnTo>
                    <a:lnTo>
                      <a:pt x="731" y="1478"/>
                    </a:lnTo>
                    <a:lnTo>
                      <a:pt x="729" y="1478"/>
                    </a:lnTo>
                    <a:close/>
                    <a:moveTo>
                      <a:pt x="830" y="189"/>
                    </a:moveTo>
                    <a:lnTo>
                      <a:pt x="829" y="189"/>
                    </a:lnTo>
                    <a:lnTo>
                      <a:pt x="830" y="189"/>
                    </a:lnTo>
                    <a:close/>
                    <a:moveTo>
                      <a:pt x="667" y="226"/>
                    </a:moveTo>
                    <a:lnTo>
                      <a:pt x="666" y="226"/>
                    </a:lnTo>
                    <a:lnTo>
                      <a:pt x="667" y="226"/>
                    </a:lnTo>
                    <a:lnTo>
                      <a:pt x="669" y="226"/>
                    </a:lnTo>
                    <a:lnTo>
                      <a:pt x="667" y="226"/>
                    </a:lnTo>
                    <a:lnTo>
                      <a:pt x="666" y="226"/>
                    </a:lnTo>
                    <a:lnTo>
                      <a:pt x="667" y="226"/>
                    </a:lnTo>
                    <a:close/>
                    <a:moveTo>
                      <a:pt x="659" y="1466"/>
                    </a:moveTo>
                    <a:lnTo>
                      <a:pt x="658" y="1466"/>
                    </a:lnTo>
                    <a:lnTo>
                      <a:pt x="659" y="1466"/>
                    </a:lnTo>
                    <a:close/>
                    <a:moveTo>
                      <a:pt x="789" y="184"/>
                    </a:moveTo>
                    <a:lnTo>
                      <a:pt x="787" y="183"/>
                    </a:lnTo>
                    <a:lnTo>
                      <a:pt x="789" y="183"/>
                    </a:lnTo>
                    <a:lnTo>
                      <a:pt x="789" y="184"/>
                    </a:lnTo>
                    <a:close/>
                    <a:moveTo>
                      <a:pt x="892" y="53"/>
                    </a:moveTo>
                    <a:lnTo>
                      <a:pt x="892" y="52"/>
                    </a:lnTo>
                    <a:lnTo>
                      <a:pt x="892" y="53"/>
                    </a:lnTo>
                    <a:close/>
                    <a:moveTo>
                      <a:pt x="1116" y="111"/>
                    </a:moveTo>
                    <a:lnTo>
                      <a:pt x="1114" y="111"/>
                    </a:lnTo>
                    <a:lnTo>
                      <a:pt x="1116" y="111"/>
                    </a:lnTo>
                    <a:close/>
                    <a:moveTo>
                      <a:pt x="52" y="810"/>
                    </a:moveTo>
                    <a:lnTo>
                      <a:pt x="52" y="809"/>
                    </a:lnTo>
                    <a:lnTo>
                      <a:pt x="53" y="809"/>
                    </a:lnTo>
                    <a:lnTo>
                      <a:pt x="53" y="810"/>
                    </a:lnTo>
                    <a:lnTo>
                      <a:pt x="52" y="810"/>
                    </a:lnTo>
                    <a:close/>
                    <a:moveTo>
                      <a:pt x="193" y="502"/>
                    </a:moveTo>
                    <a:lnTo>
                      <a:pt x="191" y="502"/>
                    </a:lnTo>
                    <a:lnTo>
                      <a:pt x="193" y="502"/>
                    </a:lnTo>
                    <a:lnTo>
                      <a:pt x="193" y="503"/>
                    </a:lnTo>
                    <a:lnTo>
                      <a:pt x="193" y="502"/>
                    </a:lnTo>
                    <a:close/>
                    <a:moveTo>
                      <a:pt x="116" y="605"/>
                    </a:moveTo>
                    <a:lnTo>
                      <a:pt x="116" y="603"/>
                    </a:lnTo>
                    <a:lnTo>
                      <a:pt x="118" y="603"/>
                    </a:lnTo>
                    <a:lnTo>
                      <a:pt x="118" y="605"/>
                    </a:lnTo>
                    <a:lnTo>
                      <a:pt x="116" y="605"/>
                    </a:lnTo>
                    <a:close/>
                    <a:moveTo>
                      <a:pt x="792" y="178"/>
                    </a:moveTo>
                    <a:lnTo>
                      <a:pt x="792" y="179"/>
                    </a:lnTo>
                    <a:lnTo>
                      <a:pt x="790" y="179"/>
                    </a:lnTo>
                    <a:lnTo>
                      <a:pt x="790" y="178"/>
                    </a:lnTo>
                    <a:lnTo>
                      <a:pt x="792" y="178"/>
                    </a:lnTo>
                    <a:close/>
                    <a:moveTo>
                      <a:pt x="830" y="191"/>
                    </a:moveTo>
                    <a:lnTo>
                      <a:pt x="830" y="189"/>
                    </a:lnTo>
                    <a:lnTo>
                      <a:pt x="832" y="189"/>
                    </a:lnTo>
                    <a:lnTo>
                      <a:pt x="832" y="191"/>
                    </a:lnTo>
                    <a:lnTo>
                      <a:pt x="830" y="191"/>
                    </a:lnTo>
                    <a:close/>
                    <a:moveTo>
                      <a:pt x="820" y="115"/>
                    </a:moveTo>
                    <a:lnTo>
                      <a:pt x="820" y="113"/>
                    </a:lnTo>
                    <a:lnTo>
                      <a:pt x="822" y="113"/>
                    </a:lnTo>
                    <a:lnTo>
                      <a:pt x="822" y="115"/>
                    </a:lnTo>
                    <a:lnTo>
                      <a:pt x="820" y="115"/>
                    </a:lnTo>
                    <a:lnTo>
                      <a:pt x="820" y="113"/>
                    </a:lnTo>
                    <a:lnTo>
                      <a:pt x="820" y="115"/>
                    </a:lnTo>
                    <a:close/>
                    <a:moveTo>
                      <a:pt x="658" y="1481"/>
                    </a:moveTo>
                    <a:lnTo>
                      <a:pt x="658" y="1479"/>
                    </a:lnTo>
                    <a:lnTo>
                      <a:pt x="658" y="1481"/>
                    </a:lnTo>
                    <a:close/>
                    <a:moveTo>
                      <a:pt x="659" y="1478"/>
                    </a:moveTo>
                    <a:lnTo>
                      <a:pt x="659" y="1476"/>
                    </a:lnTo>
                    <a:lnTo>
                      <a:pt x="661" y="1476"/>
                    </a:lnTo>
                    <a:lnTo>
                      <a:pt x="659" y="1476"/>
                    </a:lnTo>
                    <a:lnTo>
                      <a:pt x="659" y="1478"/>
                    </a:lnTo>
                    <a:close/>
                    <a:moveTo>
                      <a:pt x="838" y="163"/>
                    </a:moveTo>
                    <a:lnTo>
                      <a:pt x="838" y="161"/>
                    </a:lnTo>
                    <a:lnTo>
                      <a:pt x="840" y="161"/>
                    </a:lnTo>
                    <a:lnTo>
                      <a:pt x="838" y="161"/>
                    </a:lnTo>
                    <a:lnTo>
                      <a:pt x="840" y="161"/>
                    </a:lnTo>
                    <a:lnTo>
                      <a:pt x="840" y="163"/>
                    </a:lnTo>
                    <a:lnTo>
                      <a:pt x="838" y="163"/>
                    </a:lnTo>
                    <a:close/>
                    <a:moveTo>
                      <a:pt x="895" y="50"/>
                    </a:moveTo>
                    <a:lnTo>
                      <a:pt x="895" y="48"/>
                    </a:lnTo>
                    <a:lnTo>
                      <a:pt x="895" y="50"/>
                    </a:lnTo>
                    <a:close/>
                    <a:moveTo>
                      <a:pt x="770" y="1474"/>
                    </a:moveTo>
                    <a:lnTo>
                      <a:pt x="770" y="1473"/>
                    </a:lnTo>
                    <a:lnTo>
                      <a:pt x="770" y="1474"/>
                    </a:lnTo>
                    <a:close/>
                    <a:moveTo>
                      <a:pt x="269" y="495"/>
                    </a:moveTo>
                    <a:lnTo>
                      <a:pt x="271" y="495"/>
                    </a:lnTo>
                    <a:lnTo>
                      <a:pt x="271" y="493"/>
                    </a:lnTo>
                    <a:lnTo>
                      <a:pt x="271" y="495"/>
                    </a:lnTo>
                    <a:lnTo>
                      <a:pt x="269" y="495"/>
                    </a:lnTo>
                    <a:lnTo>
                      <a:pt x="271" y="495"/>
                    </a:lnTo>
                    <a:lnTo>
                      <a:pt x="269" y="495"/>
                    </a:lnTo>
                    <a:close/>
                    <a:moveTo>
                      <a:pt x="890" y="87"/>
                    </a:moveTo>
                    <a:lnTo>
                      <a:pt x="890" y="85"/>
                    </a:lnTo>
                    <a:lnTo>
                      <a:pt x="890" y="87"/>
                    </a:lnTo>
                    <a:close/>
                    <a:moveTo>
                      <a:pt x="802" y="178"/>
                    </a:moveTo>
                    <a:lnTo>
                      <a:pt x="800" y="178"/>
                    </a:lnTo>
                    <a:lnTo>
                      <a:pt x="802" y="178"/>
                    </a:lnTo>
                    <a:close/>
                    <a:moveTo>
                      <a:pt x="68" y="895"/>
                    </a:moveTo>
                    <a:lnTo>
                      <a:pt x="68" y="897"/>
                    </a:lnTo>
                    <a:lnTo>
                      <a:pt x="68" y="895"/>
                    </a:lnTo>
                    <a:lnTo>
                      <a:pt x="68" y="893"/>
                    </a:lnTo>
                    <a:lnTo>
                      <a:pt x="68" y="895"/>
                    </a:lnTo>
                    <a:close/>
                    <a:moveTo>
                      <a:pt x="780" y="189"/>
                    </a:moveTo>
                    <a:lnTo>
                      <a:pt x="779" y="189"/>
                    </a:lnTo>
                    <a:lnTo>
                      <a:pt x="780" y="189"/>
                    </a:lnTo>
                    <a:lnTo>
                      <a:pt x="779" y="189"/>
                    </a:lnTo>
                    <a:lnTo>
                      <a:pt x="780" y="189"/>
                    </a:lnTo>
                    <a:close/>
                    <a:moveTo>
                      <a:pt x="794" y="181"/>
                    </a:moveTo>
                    <a:lnTo>
                      <a:pt x="792" y="181"/>
                    </a:lnTo>
                    <a:lnTo>
                      <a:pt x="792" y="179"/>
                    </a:lnTo>
                    <a:lnTo>
                      <a:pt x="794" y="179"/>
                    </a:lnTo>
                    <a:lnTo>
                      <a:pt x="794" y="181"/>
                    </a:lnTo>
                    <a:close/>
                    <a:moveTo>
                      <a:pt x="271" y="493"/>
                    </a:moveTo>
                    <a:lnTo>
                      <a:pt x="271" y="492"/>
                    </a:lnTo>
                    <a:lnTo>
                      <a:pt x="272" y="492"/>
                    </a:lnTo>
                    <a:lnTo>
                      <a:pt x="271" y="492"/>
                    </a:lnTo>
                    <a:lnTo>
                      <a:pt x="271" y="493"/>
                    </a:lnTo>
                    <a:close/>
                    <a:moveTo>
                      <a:pt x="819" y="115"/>
                    </a:moveTo>
                    <a:lnTo>
                      <a:pt x="820" y="115"/>
                    </a:lnTo>
                    <a:lnTo>
                      <a:pt x="819" y="115"/>
                    </a:lnTo>
                    <a:close/>
                    <a:moveTo>
                      <a:pt x="913" y="55"/>
                    </a:moveTo>
                    <a:lnTo>
                      <a:pt x="915" y="55"/>
                    </a:lnTo>
                    <a:lnTo>
                      <a:pt x="913" y="55"/>
                    </a:lnTo>
                    <a:close/>
                    <a:moveTo>
                      <a:pt x="659" y="1481"/>
                    </a:moveTo>
                    <a:lnTo>
                      <a:pt x="658" y="1481"/>
                    </a:lnTo>
                    <a:lnTo>
                      <a:pt x="659" y="1481"/>
                    </a:lnTo>
                    <a:lnTo>
                      <a:pt x="659" y="1479"/>
                    </a:lnTo>
                    <a:lnTo>
                      <a:pt x="659" y="1481"/>
                    </a:lnTo>
                    <a:close/>
                    <a:moveTo>
                      <a:pt x="843" y="108"/>
                    </a:moveTo>
                    <a:lnTo>
                      <a:pt x="845" y="108"/>
                    </a:lnTo>
                    <a:lnTo>
                      <a:pt x="843" y="108"/>
                    </a:lnTo>
                    <a:close/>
                    <a:moveTo>
                      <a:pt x="259" y="1548"/>
                    </a:moveTo>
                    <a:lnTo>
                      <a:pt x="259" y="1546"/>
                    </a:lnTo>
                    <a:lnTo>
                      <a:pt x="259" y="1548"/>
                    </a:lnTo>
                    <a:lnTo>
                      <a:pt x="259" y="1546"/>
                    </a:lnTo>
                    <a:lnTo>
                      <a:pt x="259" y="1548"/>
                    </a:lnTo>
                    <a:lnTo>
                      <a:pt x="259" y="1546"/>
                    </a:lnTo>
                    <a:lnTo>
                      <a:pt x="259" y="1548"/>
                    </a:lnTo>
                    <a:close/>
                    <a:moveTo>
                      <a:pt x="857" y="82"/>
                    </a:moveTo>
                    <a:lnTo>
                      <a:pt x="857" y="80"/>
                    </a:lnTo>
                    <a:lnTo>
                      <a:pt x="857" y="82"/>
                    </a:lnTo>
                    <a:lnTo>
                      <a:pt x="858" y="82"/>
                    </a:lnTo>
                    <a:lnTo>
                      <a:pt x="857" y="82"/>
                    </a:lnTo>
                    <a:close/>
                    <a:moveTo>
                      <a:pt x="749" y="1474"/>
                    </a:moveTo>
                    <a:lnTo>
                      <a:pt x="750" y="1474"/>
                    </a:lnTo>
                    <a:lnTo>
                      <a:pt x="749" y="1474"/>
                    </a:lnTo>
                    <a:lnTo>
                      <a:pt x="750" y="1474"/>
                    </a:lnTo>
                    <a:lnTo>
                      <a:pt x="750" y="1473"/>
                    </a:lnTo>
                    <a:lnTo>
                      <a:pt x="750" y="1474"/>
                    </a:lnTo>
                    <a:lnTo>
                      <a:pt x="749" y="1474"/>
                    </a:lnTo>
                    <a:close/>
                    <a:moveTo>
                      <a:pt x="742" y="191"/>
                    </a:moveTo>
                    <a:lnTo>
                      <a:pt x="744" y="191"/>
                    </a:lnTo>
                    <a:lnTo>
                      <a:pt x="744" y="193"/>
                    </a:lnTo>
                    <a:lnTo>
                      <a:pt x="742" y="193"/>
                    </a:lnTo>
                    <a:lnTo>
                      <a:pt x="742" y="191"/>
                    </a:lnTo>
                    <a:close/>
                    <a:moveTo>
                      <a:pt x="649" y="1466"/>
                    </a:moveTo>
                    <a:lnTo>
                      <a:pt x="651" y="1466"/>
                    </a:lnTo>
                    <a:lnTo>
                      <a:pt x="649" y="1466"/>
                    </a:lnTo>
                    <a:close/>
                    <a:moveTo>
                      <a:pt x="795" y="176"/>
                    </a:moveTo>
                    <a:lnTo>
                      <a:pt x="797" y="176"/>
                    </a:lnTo>
                    <a:lnTo>
                      <a:pt x="795" y="176"/>
                    </a:lnTo>
                    <a:lnTo>
                      <a:pt x="797" y="176"/>
                    </a:lnTo>
                    <a:lnTo>
                      <a:pt x="797" y="178"/>
                    </a:lnTo>
                    <a:lnTo>
                      <a:pt x="797" y="176"/>
                    </a:lnTo>
                    <a:lnTo>
                      <a:pt x="797" y="178"/>
                    </a:lnTo>
                    <a:lnTo>
                      <a:pt x="795" y="176"/>
                    </a:lnTo>
                    <a:close/>
                    <a:moveTo>
                      <a:pt x="754" y="188"/>
                    </a:moveTo>
                    <a:lnTo>
                      <a:pt x="754" y="186"/>
                    </a:lnTo>
                    <a:lnTo>
                      <a:pt x="755" y="186"/>
                    </a:lnTo>
                    <a:lnTo>
                      <a:pt x="755" y="188"/>
                    </a:lnTo>
                    <a:lnTo>
                      <a:pt x="755" y="186"/>
                    </a:lnTo>
                    <a:lnTo>
                      <a:pt x="755" y="188"/>
                    </a:lnTo>
                    <a:lnTo>
                      <a:pt x="755" y="186"/>
                    </a:lnTo>
                    <a:lnTo>
                      <a:pt x="754" y="188"/>
                    </a:lnTo>
                    <a:close/>
                    <a:moveTo>
                      <a:pt x="888" y="73"/>
                    </a:moveTo>
                    <a:lnTo>
                      <a:pt x="887" y="73"/>
                    </a:lnTo>
                    <a:lnTo>
                      <a:pt x="888" y="73"/>
                    </a:lnTo>
                    <a:lnTo>
                      <a:pt x="887" y="75"/>
                    </a:lnTo>
                    <a:lnTo>
                      <a:pt x="887" y="73"/>
                    </a:lnTo>
                    <a:lnTo>
                      <a:pt x="888" y="73"/>
                    </a:lnTo>
                    <a:lnTo>
                      <a:pt x="887" y="73"/>
                    </a:lnTo>
                    <a:lnTo>
                      <a:pt x="888" y="73"/>
                    </a:lnTo>
                    <a:close/>
                    <a:moveTo>
                      <a:pt x="764" y="184"/>
                    </a:moveTo>
                    <a:lnTo>
                      <a:pt x="762" y="184"/>
                    </a:lnTo>
                    <a:lnTo>
                      <a:pt x="762" y="183"/>
                    </a:lnTo>
                    <a:lnTo>
                      <a:pt x="764" y="183"/>
                    </a:lnTo>
                    <a:lnTo>
                      <a:pt x="764" y="184"/>
                    </a:lnTo>
                    <a:lnTo>
                      <a:pt x="764" y="183"/>
                    </a:lnTo>
                    <a:lnTo>
                      <a:pt x="764" y="184"/>
                    </a:lnTo>
                    <a:close/>
                    <a:moveTo>
                      <a:pt x="840" y="125"/>
                    </a:moveTo>
                    <a:lnTo>
                      <a:pt x="840" y="123"/>
                    </a:lnTo>
                    <a:lnTo>
                      <a:pt x="840" y="125"/>
                    </a:lnTo>
                    <a:lnTo>
                      <a:pt x="842" y="125"/>
                    </a:lnTo>
                    <a:lnTo>
                      <a:pt x="840" y="125"/>
                    </a:lnTo>
                    <a:close/>
                    <a:moveTo>
                      <a:pt x="659" y="1471"/>
                    </a:moveTo>
                    <a:lnTo>
                      <a:pt x="658" y="1471"/>
                    </a:lnTo>
                    <a:lnTo>
                      <a:pt x="659" y="1471"/>
                    </a:lnTo>
                    <a:close/>
                    <a:moveTo>
                      <a:pt x="181" y="565"/>
                    </a:moveTo>
                    <a:lnTo>
                      <a:pt x="181" y="563"/>
                    </a:lnTo>
                    <a:lnTo>
                      <a:pt x="181" y="565"/>
                    </a:lnTo>
                    <a:close/>
                    <a:moveTo>
                      <a:pt x="370" y="1548"/>
                    </a:moveTo>
                    <a:lnTo>
                      <a:pt x="372" y="1548"/>
                    </a:lnTo>
                    <a:lnTo>
                      <a:pt x="370" y="1548"/>
                    </a:lnTo>
                    <a:close/>
                    <a:moveTo>
                      <a:pt x="755" y="175"/>
                    </a:moveTo>
                    <a:lnTo>
                      <a:pt x="754" y="175"/>
                    </a:lnTo>
                    <a:lnTo>
                      <a:pt x="754" y="173"/>
                    </a:lnTo>
                    <a:lnTo>
                      <a:pt x="755" y="173"/>
                    </a:lnTo>
                    <a:lnTo>
                      <a:pt x="755" y="175"/>
                    </a:lnTo>
                    <a:lnTo>
                      <a:pt x="755" y="173"/>
                    </a:lnTo>
                    <a:lnTo>
                      <a:pt x="755" y="175"/>
                    </a:lnTo>
                    <a:close/>
                    <a:moveTo>
                      <a:pt x="910" y="60"/>
                    </a:moveTo>
                    <a:lnTo>
                      <a:pt x="908" y="60"/>
                    </a:lnTo>
                    <a:lnTo>
                      <a:pt x="910" y="60"/>
                    </a:lnTo>
                    <a:close/>
                    <a:moveTo>
                      <a:pt x="995" y="15"/>
                    </a:moveTo>
                    <a:lnTo>
                      <a:pt x="993" y="15"/>
                    </a:lnTo>
                    <a:lnTo>
                      <a:pt x="993" y="13"/>
                    </a:lnTo>
                    <a:lnTo>
                      <a:pt x="995" y="13"/>
                    </a:lnTo>
                    <a:lnTo>
                      <a:pt x="995" y="15"/>
                    </a:lnTo>
                    <a:close/>
                    <a:moveTo>
                      <a:pt x="878" y="106"/>
                    </a:moveTo>
                    <a:lnTo>
                      <a:pt x="878" y="105"/>
                    </a:lnTo>
                    <a:lnTo>
                      <a:pt x="878" y="106"/>
                    </a:lnTo>
                    <a:close/>
                    <a:moveTo>
                      <a:pt x="188" y="483"/>
                    </a:moveTo>
                    <a:lnTo>
                      <a:pt x="189" y="485"/>
                    </a:lnTo>
                    <a:lnTo>
                      <a:pt x="189" y="483"/>
                    </a:lnTo>
                    <a:lnTo>
                      <a:pt x="189" y="485"/>
                    </a:lnTo>
                    <a:lnTo>
                      <a:pt x="188" y="485"/>
                    </a:lnTo>
                    <a:lnTo>
                      <a:pt x="188" y="483"/>
                    </a:lnTo>
                    <a:lnTo>
                      <a:pt x="189" y="483"/>
                    </a:lnTo>
                    <a:lnTo>
                      <a:pt x="188" y="483"/>
                    </a:lnTo>
                    <a:close/>
                    <a:moveTo>
                      <a:pt x="855" y="88"/>
                    </a:moveTo>
                    <a:lnTo>
                      <a:pt x="855" y="87"/>
                    </a:lnTo>
                    <a:lnTo>
                      <a:pt x="853" y="87"/>
                    </a:lnTo>
                    <a:lnTo>
                      <a:pt x="855" y="87"/>
                    </a:lnTo>
                    <a:lnTo>
                      <a:pt x="855" y="88"/>
                    </a:lnTo>
                    <a:close/>
                    <a:moveTo>
                      <a:pt x="769" y="194"/>
                    </a:moveTo>
                    <a:lnTo>
                      <a:pt x="767" y="194"/>
                    </a:lnTo>
                    <a:lnTo>
                      <a:pt x="767" y="193"/>
                    </a:lnTo>
                    <a:lnTo>
                      <a:pt x="765" y="193"/>
                    </a:lnTo>
                    <a:lnTo>
                      <a:pt x="767" y="193"/>
                    </a:lnTo>
                    <a:lnTo>
                      <a:pt x="767" y="194"/>
                    </a:lnTo>
                    <a:lnTo>
                      <a:pt x="769" y="194"/>
                    </a:lnTo>
                    <a:close/>
                    <a:moveTo>
                      <a:pt x="717" y="1473"/>
                    </a:moveTo>
                    <a:lnTo>
                      <a:pt x="719" y="1473"/>
                    </a:lnTo>
                    <a:lnTo>
                      <a:pt x="717" y="1473"/>
                    </a:lnTo>
                    <a:close/>
                    <a:moveTo>
                      <a:pt x="659" y="1476"/>
                    </a:moveTo>
                    <a:lnTo>
                      <a:pt x="659" y="1478"/>
                    </a:lnTo>
                    <a:lnTo>
                      <a:pt x="658" y="1478"/>
                    </a:lnTo>
                    <a:lnTo>
                      <a:pt x="658" y="1476"/>
                    </a:lnTo>
                    <a:lnTo>
                      <a:pt x="659" y="1476"/>
                    </a:lnTo>
                    <a:close/>
                    <a:moveTo>
                      <a:pt x="176" y="563"/>
                    </a:moveTo>
                    <a:lnTo>
                      <a:pt x="176" y="561"/>
                    </a:lnTo>
                    <a:lnTo>
                      <a:pt x="176" y="563"/>
                    </a:lnTo>
                    <a:close/>
                    <a:moveTo>
                      <a:pt x="819" y="161"/>
                    </a:moveTo>
                    <a:lnTo>
                      <a:pt x="819" y="160"/>
                    </a:lnTo>
                    <a:lnTo>
                      <a:pt x="817" y="160"/>
                    </a:lnTo>
                    <a:lnTo>
                      <a:pt x="819" y="160"/>
                    </a:lnTo>
                    <a:lnTo>
                      <a:pt x="819" y="161"/>
                    </a:lnTo>
                    <a:close/>
                    <a:moveTo>
                      <a:pt x="777" y="191"/>
                    </a:moveTo>
                    <a:lnTo>
                      <a:pt x="775" y="191"/>
                    </a:lnTo>
                    <a:lnTo>
                      <a:pt x="775" y="189"/>
                    </a:lnTo>
                    <a:lnTo>
                      <a:pt x="775" y="191"/>
                    </a:lnTo>
                    <a:lnTo>
                      <a:pt x="775" y="189"/>
                    </a:lnTo>
                    <a:lnTo>
                      <a:pt x="777" y="191"/>
                    </a:lnTo>
                    <a:close/>
                    <a:moveTo>
                      <a:pt x="1074" y="35"/>
                    </a:moveTo>
                    <a:lnTo>
                      <a:pt x="1074" y="37"/>
                    </a:lnTo>
                    <a:lnTo>
                      <a:pt x="1074" y="35"/>
                    </a:lnTo>
                    <a:close/>
                    <a:moveTo>
                      <a:pt x="294" y="485"/>
                    </a:moveTo>
                    <a:lnTo>
                      <a:pt x="294" y="487"/>
                    </a:lnTo>
                    <a:lnTo>
                      <a:pt x="292" y="487"/>
                    </a:lnTo>
                    <a:lnTo>
                      <a:pt x="292" y="485"/>
                    </a:lnTo>
                    <a:lnTo>
                      <a:pt x="294" y="485"/>
                    </a:lnTo>
                    <a:close/>
                    <a:moveTo>
                      <a:pt x="372" y="1549"/>
                    </a:moveTo>
                    <a:lnTo>
                      <a:pt x="374" y="1549"/>
                    </a:lnTo>
                    <a:lnTo>
                      <a:pt x="372" y="1549"/>
                    </a:lnTo>
                    <a:close/>
                    <a:moveTo>
                      <a:pt x="662" y="1483"/>
                    </a:moveTo>
                    <a:lnTo>
                      <a:pt x="664" y="1483"/>
                    </a:lnTo>
                    <a:lnTo>
                      <a:pt x="662" y="1483"/>
                    </a:lnTo>
                    <a:close/>
                    <a:moveTo>
                      <a:pt x="867" y="116"/>
                    </a:moveTo>
                    <a:lnTo>
                      <a:pt x="867" y="115"/>
                    </a:lnTo>
                    <a:lnTo>
                      <a:pt x="867" y="116"/>
                    </a:lnTo>
                    <a:close/>
                    <a:moveTo>
                      <a:pt x="762" y="258"/>
                    </a:moveTo>
                    <a:lnTo>
                      <a:pt x="764" y="258"/>
                    </a:lnTo>
                    <a:lnTo>
                      <a:pt x="762" y="258"/>
                    </a:lnTo>
                    <a:close/>
                    <a:moveTo>
                      <a:pt x="744" y="189"/>
                    </a:moveTo>
                    <a:lnTo>
                      <a:pt x="746" y="189"/>
                    </a:lnTo>
                    <a:lnTo>
                      <a:pt x="744" y="189"/>
                    </a:lnTo>
                    <a:lnTo>
                      <a:pt x="746" y="189"/>
                    </a:lnTo>
                    <a:lnTo>
                      <a:pt x="747" y="189"/>
                    </a:lnTo>
                    <a:lnTo>
                      <a:pt x="746" y="189"/>
                    </a:lnTo>
                    <a:lnTo>
                      <a:pt x="744" y="189"/>
                    </a:lnTo>
                    <a:close/>
                    <a:moveTo>
                      <a:pt x="188" y="480"/>
                    </a:moveTo>
                    <a:lnTo>
                      <a:pt x="189" y="480"/>
                    </a:lnTo>
                    <a:lnTo>
                      <a:pt x="189" y="482"/>
                    </a:lnTo>
                    <a:lnTo>
                      <a:pt x="189" y="480"/>
                    </a:lnTo>
                    <a:lnTo>
                      <a:pt x="188" y="480"/>
                    </a:lnTo>
                    <a:lnTo>
                      <a:pt x="188" y="482"/>
                    </a:lnTo>
                    <a:lnTo>
                      <a:pt x="188" y="480"/>
                    </a:lnTo>
                    <a:close/>
                    <a:moveTo>
                      <a:pt x="769" y="186"/>
                    </a:moveTo>
                    <a:lnTo>
                      <a:pt x="769" y="184"/>
                    </a:lnTo>
                    <a:lnTo>
                      <a:pt x="770" y="183"/>
                    </a:lnTo>
                    <a:lnTo>
                      <a:pt x="770" y="184"/>
                    </a:lnTo>
                    <a:lnTo>
                      <a:pt x="769" y="184"/>
                    </a:lnTo>
                    <a:lnTo>
                      <a:pt x="770" y="184"/>
                    </a:lnTo>
                    <a:lnTo>
                      <a:pt x="769" y="184"/>
                    </a:lnTo>
                    <a:lnTo>
                      <a:pt x="770" y="184"/>
                    </a:lnTo>
                    <a:lnTo>
                      <a:pt x="769" y="184"/>
                    </a:lnTo>
                    <a:lnTo>
                      <a:pt x="770" y="184"/>
                    </a:lnTo>
                    <a:lnTo>
                      <a:pt x="769" y="184"/>
                    </a:lnTo>
                    <a:lnTo>
                      <a:pt x="769" y="186"/>
                    </a:lnTo>
                    <a:close/>
                    <a:moveTo>
                      <a:pt x="762" y="183"/>
                    </a:moveTo>
                    <a:lnTo>
                      <a:pt x="762" y="184"/>
                    </a:lnTo>
                    <a:lnTo>
                      <a:pt x="764" y="184"/>
                    </a:lnTo>
                    <a:lnTo>
                      <a:pt x="762" y="184"/>
                    </a:lnTo>
                    <a:lnTo>
                      <a:pt x="762" y="183"/>
                    </a:lnTo>
                    <a:close/>
                    <a:moveTo>
                      <a:pt x="765" y="175"/>
                    </a:moveTo>
                    <a:lnTo>
                      <a:pt x="764" y="175"/>
                    </a:lnTo>
                    <a:lnTo>
                      <a:pt x="765" y="175"/>
                    </a:lnTo>
                    <a:close/>
                    <a:moveTo>
                      <a:pt x="669" y="1474"/>
                    </a:moveTo>
                    <a:lnTo>
                      <a:pt x="671" y="1474"/>
                    </a:lnTo>
                    <a:lnTo>
                      <a:pt x="669" y="1474"/>
                    </a:lnTo>
                    <a:close/>
                    <a:moveTo>
                      <a:pt x="880" y="115"/>
                    </a:moveTo>
                    <a:lnTo>
                      <a:pt x="880" y="113"/>
                    </a:lnTo>
                    <a:lnTo>
                      <a:pt x="882" y="113"/>
                    </a:lnTo>
                    <a:lnTo>
                      <a:pt x="882" y="115"/>
                    </a:lnTo>
                    <a:lnTo>
                      <a:pt x="880" y="115"/>
                    </a:lnTo>
                    <a:close/>
                    <a:moveTo>
                      <a:pt x="812" y="181"/>
                    </a:moveTo>
                    <a:lnTo>
                      <a:pt x="810" y="181"/>
                    </a:lnTo>
                    <a:lnTo>
                      <a:pt x="810" y="179"/>
                    </a:lnTo>
                    <a:lnTo>
                      <a:pt x="810" y="181"/>
                    </a:lnTo>
                    <a:lnTo>
                      <a:pt x="810" y="179"/>
                    </a:lnTo>
                    <a:lnTo>
                      <a:pt x="810" y="181"/>
                    </a:lnTo>
                    <a:lnTo>
                      <a:pt x="812" y="181"/>
                    </a:lnTo>
                    <a:lnTo>
                      <a:pt x="812" y="179"/>
                    </a:lnTo>
                    <a:lnTo>
                      <a:pt x="812" y="181"/>
                    </a:lnTo>
                    <a:close/>
                    <a:moveTo>
                      <a:pt x="810" y="176"/>
                    </a:moveTo>
                    <a:lnTo>
                      <a:pt x="810" y="175"/>
                    </a:lnTo>
                    <a:lnTo>
                      <a:pt x="810" y="176"/>
                    </a:lnTo>
                    <a:close/>
                    <a:moveTo>
                      <a:pt x="772" y="259"/>
                    </a:moveTo>
                    <a:lnTo>
                      <a:pt x="772" y="258"/>
                    </a:lnTo>
                    <a:lnTo>
                      <a:pt x="772" y="259"/>
                    </a:lnTo>
                    <a:close/>
                    <a:moveTo>
                      <a:pt x="830" y="189"/>
                    </a:moveTo>
                    <a:lnTo>
                      <a:pt x="830" y="188"/>
                    </a:lnTo>
                    <a:lnTo>
                      <a:pt x="830" y="189"/>
                    </a:lnTo>
                    <a:close/>
                    <a:moveTo>
                      <a:pt x="765" y="203"/>
                    </a:moveTo>
                    <a:lnTo>
                      <a:pt x="764" y="203"/>
                    </a:lnTo>
                    <a:lnTo>
                      <a:pt x="764" y="201"/>
                    </a:lnTo>
                    <a:lnTo>
                      <a:pt x="765" y="203"/>
                    </a:lnTo>
                    <a:close/>
                    <a:moveTo>
                      <a:pt x="935" y="30"/>
                    </a:moveTo>
                    <a:lnTo>
                      <a:pt x="933" y="30"/>
                    </a:lnTo>
                    <a:lnTo>
                      <a:pt x="935" y="30"/>
                    </a:lnTo>
                    <a:close/>
                    <a:moveTo>
                      <a:pt x="837" y="153"/>
                    </a:moveTo>
                    <a:lnTo>
                      <a:pt x="837" y="151"/>
                    </a:lnTo>
                    <a:lnTo>
                      <a:pt x="838" y="153"/>
                    </a:lnTo>
                    <a:lnTo>
                      <a:pt x="837" y="153"/>
                    </a:lnTo>
                    <a:lnTo>
                      <a:pt x="838" y="153"/>
                    </a:lnTo>
                    <a:lnTo>
                      <a:pt x="837" y="153"/>
                    </a:lnTo>
                    <a:lnTo>
                      <a:pt x="838" y="153"/>
                    </a:lnTo>
                    <a:lnTo>
                      <a:pt x="837" y="153"/>
                    </a:lnTo>
                    <a:close/>
                    <a:moveTo>
                      <a:pt x="254" y="502"/>
                    </a:moveTo>
                    <a:lnTo>
                      <a:pt x="256" y="502"/>
                    </a:lnTo>
                    <a:lnTo>
                      <a:pt x="256" y="503"/>
                    </a:lnTo>
                    <a:lnTo>
                      <a:pt x="256" y="502"/>
                    </a:lnTo>
                    <a:lnTo>
                      <a:pt x="254" y="502"/>
                    </a:lnTo>
                    <a:close/>
                    <a:moveTo>
                      <a:pt x="754" y="173"/>
                    </a:moveTo>
                    <a:lnTo>
                      <a:pt x="755" y="173"/>
                    </a:lnTo>
                    <a:lnTo>
                      <a:pt x="754" y="173"/>
                    </a:lnTo>
                    <a:close/>
                    <a:moveTo>
                      <a:pt x="991" y="35"/>
                    </a:moveTo>
                    <a:lnTo>
                      <a:pt x="991" y="33"/>
                    </a:lnTo>
                    <a:lnTo>
                      <a:pt x="993" y="35"/>
                    </a:lnTo>
                    <a:lnTo>
                      <a:pt x="991" y="35"/>
                    </a:lnTo>
                    <a:close/>
                    <a:moveTo>
                      <a:pt x="968" y="30"/>
                    </a:moveTo>
                    <a:lnTo>
                      <a:pt x="966" y="30"/>
                    </a:lnTo>
                    <a:lnTo>
                      <a:pt x="968" y="30"/>
                    </a:lnTo>
                    <a:lnTo>
                      <a:pt x="966" y="30"/>
                    </a:lnTo>
                    <a:lnTo>
                      <a:pt x="966" y="28"/>
                    </a:lnTo>
                    <a:lnTo>
                      <a:pt x="968" y="28"/>
                    </a:lnTo>
                    <a:lnTo>
                      <a:pt x="968" y="30"/>
                    </a:lnTo>
                    <a:close/>
                    <a:moveTo>
                      <a:pt x="926" y="30"/>
                    </a:moveTo>
                    <a:lnTo>
                      <a:pt x="926" y="32"/>
                    </a:lnTo>
                    <a:lnTo>
                      <a:pt x="926" y="30"/>
                    </a:lnTo>
                    <a:close/>
                    <a:moveTo>
                      <a:pt x="853" y="87"/>
                    </a:moveTo>
                    <a:lnTo>
                      <a:pt x="852" y="87"/>
                    </a:lnTo>
                    <a:lnTo>
                      <a:pt x="853" y="87"/>
                    </a:lnTo>
                    <a:close/>
                    <a:moveTo>
                      <a:pt x="1127" y="83"/>
                    </a:moveTo>
                    <a:lnTo>
                      <a:pt x="1127" y="82"/>
                    </a:lnTo>
                    <a:lnTo>
                      <a:pt x="1126" y="82"/>
                    </a:lnTo>
                    <a:lnTo>
                      <a:pt x="1127" y="82"/>
                    </a:lnTo>
                    <a:lnTo>
                      <a:pt x="1127" y="83"/>
                    </a:lnTo>
                    <a:close/>
                    <a:moveTo>
                      <a:pt x="840" y="115"/>
                    </a:moveTo>
                    <a:lnTo>
                      <a:pt x="838" y="115"/>
                    </a:lnTo>
                    <a:lnTo>
                      <a:pt x="838" y="113"/>
                    </a:lnTo>
                    <a:lnTo>
                      <a:pt x="840" y="113"/>
                    </a:lnTo>
                    <a:lnTo>
                      <a:pt x="840" y="115"/>
                    </a:lnTo>
                    <a:close/>
                    <a:moveTo>
                      <a:pt x="926" y="45"/>
                    </a:moveTo>
                    <a:lnTo>
                      <a:pt x="926" y="47"/>
                    </a:lnTo>
                    <a:lnTo>
                      <a:pt x="926" y="45"/>
                    </a:lnTo>
                    <a:lnTo>
                      <a:pt x="926" y="47"/>
                    </a:lnTo>
                    <a:lnTo>
                      <a:pt x="926" y="45"/>
                    </a:lnTo>
                    <a:close/>
                    <a:moveTo>
                      <a:pt x="760" y="168"/>
                    </a:moveTo>
                    <a:lnTo>
                      <a:pt x="762" y="168"/>
                    </a:lnTo>
                    <a:lnTo>
                      <a:pt x="762" y="170"/>
                    </a:lnTo>
                    <a:lnTo>
                      <a:pt x="762" y="168"/>
                    </a:lnTo>
                    <a:lnTo>
                      <a:pt x="762" y="170"/>
                    </a:lnTo>
                    <a:lnTo>
                      <a:pt x="762" y="168"/>
                    </a:lnTo>
                    <a:lnTo>
                      <a:pt x="760" y="168"/>
                    </a:lnTo>
                    <a:lnTo>
                      <a:pt x="759" y="168"/>
                    </a:lnTo>
                    <a:lnTo>
                      <a:pt x="760" y="168"/>
                    </a:lnTo>
                    <a:close/>
                    <a:moveTo>
                      <a:pt x="774" y="183"/>
                    </a:moveTo>
                    <a:lnTo>
                      <a:pt x="772" y="183"/>
                    </a:lnTo>
                    <a:lnTo>
                      <a:pt x="772" y="181"/>
                    </a:lnTo>
                    <a:lnTo>
                      <a:pt x="772" y="183"/>
                    </a:lnTo>
                    <a:lnTo>
                      <a:pt x="774" y="183"/>
                    </a:lnTo>
                    <a:lnTo>
                      <a:pt x="772" y="183"/>
                    </a:lnTo>
                    <a:lnTo>
                      <a:pt x="774" y="183"/>
                    </a:lnTo>
                    <a:lnTo>
                      <a:pt x="774" y="181"/>
                    </a:lnTo>
                    <a:lnTo>
                      <a:pt x="772" y="181"/>
                    </a:lnTo>
                    <a:lnTo>
                      <a:pt x="774" y="181"/>
                    </a:lnTo>
                    <a:lnTo>
                      <a:pt x="774" y="183"/>
                    </a:lnTo>
                    <a:close/>
                    <a:moveTo>
                      <a:pt x="770" y="263"/>
                    </a:moveTo>
                    <a:lnTo>
                      <a:pt x="770" y="261"/>
                    </a:lnTo>
                    <a:lnTo>
                      <a:pt x="769" y="261"/>
                    </a:lnTo>
                    <a:lnTo>
                      <a:pt x="770" y="261"/>
                    </a:lnTo>
                    <a:lnTo>
                      <a:pt x="770" y="263"/>
                    </a:lnTo>
                    <a:close/>
                    <a:moveTo>
                      <a:pt x="68" y="893"/>
                    </a:moveTo>
                    <a:lnTo>
                      <a:pt x="70" y="893"/>
                    </a:lnTo>
                    <a:lnTo>
                      <a:pt x="68" y="892"/>
                    </a:lnTo>
                    <a:lnTo>
                      <a:pt x="66" y="892"/>
                    </a:lnTo>
                    <a:lnTo>
                      <a:pt x="66" y="890"/>
                    </a:lnTo>
                    <a:lnTo>
                      <a:pt x="66" y="892"/>
                    </a:lnTo>
                    <a:lnTo>
                      <a:pt x="68" y="892"/>
                    </a:lnTo>
                    <a:lnTo>
                      <a:pt x="66" y="892"/>
                    </a:lnTo>
                    <a:lnTo>
                      <a:pt x="68" y="892"/>
                    </a:lnTo>
                    <a:lnTo>
                      <a:pt x="70" y="892"/>
                    </a:lnTo>
                    <a:lnTo>
                      <a:pt x="70" y="893"/>
                    </a:lnTo>
                    <a:lnTo>
                      <a:pt x="68" y="893"/>
                    </a:lnTo>
                    <a:close/>
                    <a:moveTo>
                      <a:pt x="1116" y="113"/>
                    </a:moveTo>
                    <a:lnTo>
                      <a:pt x="1116" y="115"/>
                    </a:lnTo>
                    <a:lnTo>
                      <a:pt x="1116" y="113"/>
                    </a:lnTo>
                    <a:close/>
                    <a:moveTo>
                      <a:pt x="234" y="522"/>
                    </a:moveTo>
                    <a:lnTo>
                      <a:pt x="234" y="523"/>
                    </a:lnTo>
                    <a:lnTo>
                      <a:pt x="234" y="522"/>
                    </a:lnTo>
                    <a:close/>
                    <a:moveTo>
                      <a:pt x="178" y="560"/>
                    </a:moveTo>
                    <a:lnTo>
                      <a:pt x="178" y="561"/>
                    </a:lnTo>
                    <a:lnTo>
                      <a:pt x="176" y="561"/>
                    </a:lnTo>
                    <a:lnTo>
                      <a:pt x="176" y="560"/>
                    </a:lnTo>
                    <a:lnTo>
                      <a:pt x="178" y="560"/>
                    </a:lnTo>
                    <a:close/>
                    <a:moveTo>
                      <a:pt x="769" y="266"/>
                    </a:moveTo>
                    <a:lnTo>
                      <a:pt x="767" y="264"/>
                    </a:lnTo>
                    <a:lnTo>
                      <a:pt x="769" y="264"/>
                    </a:lnTo>
                    <a:lnTo>
                      <a:pt x="769" y="266"/>
                    </a:lnTo>
                    <a:close/>
                    <a:moveTo>
                      <a:pt x="770" y="261"/>
                    </a:moveTo>
                    <a:lnTo>
                      <a:pt x="770" y="259"/>
                    </a:lnTo>
                    <a:lnTo>
                      <a:pt x="770" y="261"/>
                    </a:lnTo>
                    <a:close/>
                    <a:moveTo>
                      <a:pt x="970" y="13"/>
                    </a:moveTo>
                    <a:lnTo>
                      <a:pt x="971" y="13"/>
                    </a:lnTo>
                    <a:lnTo>
                      <a:pt x="971" y="15"/>
                    </a:lnTo>
                    <a:lnTo>
                      <a:pt x="971" y="13"/>
                    </a:lnTo>
                    <a:lnTo>
                      <a:pt x="970" y="13"/>
                    </a:lnTo>
                    <a:close/>
                    <a:moveTo>
                      <a:pt x="802" y="189"/>
                    </a:moveTo>
                    <a:lnTo>
                      <a:pt x="800" y="188"/>
                    </a:lnTo>
                    <a:lnTo>
                      <a:pt x="799" y="188"/>
                    </a:lnTo>
                    <a:lnTo>
                      <a:pt x="800" y="188"/>
                    </a:lnTo>
                    <a:lnTo>
                      <a:pt x="802" y="189"/>
                    </a:lnTo>
                    <a:close/>
                    <a:moveTo>
                      <a:pt x="837" y="156"/>
                    </a:moveTo>
                    <a:lnTo>
                      <a:pt x="837" y="155"/>
                    </a:lnTo>
                    <a:lnTo>
                      <a:pt x="838" y="155"/>
                    </a:lnTo>
                    <a:lnTo>
                      <a:pt x="837" y="155"/>
                    </a:lnTo>
                    <a:lnTo>
                      <a:pt x="837" y="156"/>
                    </a:lnTo>
                    <a:close/>
                    <a:moveTo>
                      <a:pt x="840" y="123"/>
                    </a:moveTo>
                    <a:lnTo>
                      <a:pt x="838" y="123"/>
                    </a:lnTo>
                    <a:lnTo>
                      <a:pt x="840" y="123"/>
                    </a:lnTo>
                    <a:lnTo>
                      <a:pt x="842" y="123"/>
                    </a:lnTo>
                    <a:lnTo>
                      <a:pt x="840" y="123"/>
                    </a:lnTo>
                    <a:close/>
                    <a:moveTo>
                      <a:pt x="809" y="181"/>
                    </a:moveTo>
                    <a:lnTo>
                      <a:pt x="810" y="181"/>
                    </a:lnTo>
                    <a:lnTo>
                      <a:pt x="809" y="181"/>
                    </a:lnTo>
                    <a:lnTo>
                      <a:pt x="810" y="181"/>
                    </a:lnTo>
                    <a:lnTo>
                      <a:pt x="810" y="183"/>
                    </a:lnTo>
                    <a:lnTo>
                      <a:pt x="810" y="181"/>
                    </a:lnTo>
                    <a:lnTo>
                      <a:pt x="809" y="181"/>
                    </a:lnTo>
                    <a:close/>
                    <a:moveTo>
                      <a:pt x="908" y="58"/>
                    </a:moveTo>
                    <a:lnTo>
                      <a:pt x="908" y="57"/>
                    </a:lnTo>
                    <a:lnTo>
                      <a:pt x="910" y="57"/>
                    </a:lnTo>
                    <a:lnTo>
                      <a:pt x="908" y="57"/>
                    </a:lnTo>
                    <a:lnTo>
                      <a:pt x="910" y="57"/>
                    </a:lnTo>
                    <a:lnTo>
                      <a:pt x="910" y="58"/>
                    </a:lnTo>
                    <a:lnTo>
                      <a:pt x="908" y="58"/>
                    </a:lnTo>
                    <a:close/>
                    <a:moveTo>
                      <a:pt x="795" y="186"/>
                    </a:moveTo>
                    <a:lnTo>
                      <a:pt x="795" y="184"/>
                    </a:lnTo>
                    <a:lnTo>
                      <a:pt x="795" y="186"/>
                    </a:lnTo>
                    <a:lnTo>
                      <a:pt x="797" y="186"/>
                    </a:lnTo>
                    <a:lnTo>
                      <a:pt x="795" y="186"/>
                    </a:lnTo>
                    <a:close/>
                    <a:moveTo>
                      <a:pt x="890" y="80"/>
                    </a:moveTo>
                    <a:lnTo>
                      <a:pt x="890" y="82"/>
                    </a:lnTo>
                    <a:lnTo>
                      <a:pt x="892" y="82"/>
                    </a:lnTo>
                    <a:lnTo>
                      <a:pt x="890" y="82"/>
                    </a:lnTo>
                    <a:lnTo>
                      <a:pt x="890" y="80"/>
                    </a:lnTo>
                    <a:lnTo>
                      <a:pt x="890" y="82"/>
                    </a:lnTo>
                    <a:lnTo>
                      <a:pt x="890" y="80"/>
                    </a:lnTo>
                    <a:close/>
                    <a:moveTo>
                      <a:pt x="920" y="45"/>
                    </a:moveTo>
                    <a:lnTo>
                      <a:pt x="918" y="45"/>
                    </a:lnTo>
                    <a:lnTo>
                      <a:pt x="920" y="43"/>
                    </a:lnTo>
                    <a:lnTo>
                      <a:pt x="920" y="45"/>
                    </a:lnTo>
                    <a:close/>
                    <a:moveTo>
                      <a:pt x="656" y="1476"/>
                    </a:moveTo>
                    <a:lnTo>
                      <a:pt x="656" y="1474"/>
                    </a:lnTo>
                    <a:lnTo>
                      <a:pt x="658" y="1474"/>
                    </a:lnTo>
                    <a:lnTo>
                      <a:pt x="658" y="1476"/>
                    </a:lnTo>
                    <a:lnTo>
                      <a:pt x="656" y="1476"/>
                    </a:lnTo>
                    <a:close/>
                    <a:moveTo>
                      <a:pt x="357" y="493"/>
                    </a:moveTo>
                    <a:lnTo>
                      <a:pt x="359" y="493"/>
                    </a:lnTo>
                    <a:lnTo>
                      <a:pt x="359" y="492"/>
                    </a:lnTo>
                    <a:lnTo>
                      <a:pt x="359" y="493"/>
                    </a:lnTo>
                    <a:lnTo>
                      <a:pt x="357" y="493"/>
                    </a:lnTo>
                    <a:close/>
                    <a:moveTo>
                      <a:pt x="61" y="930"/>
                    </a:moveTo>
                    <a:lnTo>
                      <a:pt x="60" y="930"/>
                    </a:lnTo>
                    <a:lnTo>
                      <a:pt x="61" y="930"/>
                    </a:lnTo>
                    <a:close/>
                    <a:moveTo>
                      <a:pt x="777" y="194"/>
                    </a:moveTo>
                    <a:lnTo>
                      <a:pt x="775" y="194"/>
                    </a:lnTo>
                    <a:lnTo>
                      <a:pt x="777" y="194"/>
                    </a:lnTo>
                    <a:close/>
                    <a:moveTo>
                      <a:pt x="744" y="194"/>
                    </a:moveTo>
                    <a:lnTo>
                      <a:pt x="742" y="194"/>
                    </a:lnTo>
                    <a:lnTo>
                      <a:pt x="744" y="194"/>
                    </a:lnTo>
                    <a:lnTo>
                      <a:pt x="744" y="193"/>
                    </a:lnTo>
                    <a:lnTo>
                      <a:pt x="744" y="194"/>
                    </a:lnTo>
                    <a:close/>
                    <a:moveTo>
                      <a:pt x="741" y="194"/>
                    </a:moveTo>
                    <a:lnTo>
                      <a:pt x="741" y="193"/>
                    </a:lnTo>
                    <a:lnTo>
                      <a:pt x="742" y="193"/>
                    </a:lnTo>
                    <a:lnTo>
                      <a:pt x="741" y="193"/>
                    </a:lnTo>
                    <a:lnTo>
                      <a:pt x="741" y="194"/>
                    </a:lnTo>
                    <a:close/>
                    <a:moveTo>
                      <a:pt x="903" y="93"/>
                    </a:moveTo>
                    <a:lnTo>
                      <a:pt x="903" y="92"/>
                    </a:lnTo>
                    <a:lnTo>
                      <a:pt x="903" y="93"/>
                    </a:lnTo>
                    <a:close/>
                    <a:moveTo>
                      <a:pt x="908" y="60"/>
                    </a:moveTo>
                    <a:lnTo>
                      <a:pt x="908" y="58"/>
                    </a:lnTo>
                    <a:lnTo>
                      <a:pt x="908" y="60"/>
                    </a:lnTo>
                    <a:close/>
                    <a:moveTo>
                      <a:pt x="913" y="50"/>
                    </a:moveTo>
                    <a:lnTo>
                      <a:pt x="913" y="48"/>
                    </a:lnTo>
                    <a:lnTo>
                      <a:pt x="915" y="50"/>
                    </a:lnTo>
                    <a:lnTo>
                      <a:pt x="915" y="48"/>
                    </a:lnTo>
                    <a:lnTo>
                      <a:pt x="915" y="50"/>
                    </a:lnTo>
                    <a:lnTo>
                      <a:pt x="915" y="48"/>
                    </a:lnTo>
                    <a:lnTo>
                      <a:pt x="915" y="50"/>
                    </a:lnTo>
                    <a:lnTo>
                      <a:pt x="913" y="50"/>
                    </a:lnTo>
                    <a:close/>
                    <a:moveTo>
                      <a:pt x="787" y="183"/>
                    </a:moveTo>
                    <a:lnTo>
                      <a:pt x="785" y="183"/>
                    </a:lnTo>
                    <a:lnTo>
                      <a:pt x="787" y="183"/>
                    </a:lnTo>
                    <a:close/>
                    <a:moveTo>
                      <a:pt x="794" y="179"/>
                    </a:moveTo>
                    <a:lnTo>
                      <a:pt x="792" y="179"/>
                    </a:lnTo>
                    <a:lnTo>
                      <a:pt x="792" y="178"/>
                    </a:lnTo>
                    <a:lnTo>
                      <a:pt x="794" y="178"/>
                    </a:lnTo>
                    <a:lnTo>
                      <a:pt x="794" y="179"/>
                    </a:lnTo>
                    <a:lnTo>
                      <a:pt x="792" y="179"/>
                    </a:lnTo>
                    <a:lnTo>
                      <a:pt x="794" y="179"/>
                    </a:lnTo>
                    <a:close/>
                    <a:moveTo>
                      <a:pt x="636" y="1473"/>
                    </a:moveTo>
                    <a:lnTo>
                      <a:pt x="636" y="1471"/>
                    </a:lnTo>
                    <a:lnTo>
                      <a:pt x="636" y="1473"/>
                    </a:lnTo>
                    <a:close/>
                    <a:moveTo>
                      <a:pt x="772" y="181"/>
                    </a:moveTo>
                    <a:lnTo>
                      <a:pt x="772" y="179"/>
                    </a:lnTo>
                    <a:lnTo>
                      <a:pt x="774" y="179"/>
                    </a:lnTo>
                    <a:lnTo>
                      <a:pt x="774" y="181"/>
                    </a:lnTo>
                    <a:lnTo>
                      <a:pt x="772" y="181"/>
                    </a:lnTo>
                    <a:lnTo>
                      <a:pt x="774" y="181"/>
                    </a:lnTo>
                    <a:lnTo>
                      <a:pt x="772" y="181"/>
                    </a:lnTo>
                    <a:lnTo>
                      <a:pt x="774" y="181"/>
                    </a:lnTo>
                    <a:lnTo>
                      <a:pt x="772" y="181"/>
                    </a:lnTo>
                    <a:close/>
                    <a:moveTo>
                      <a:pt x="360" y="1559"/>
                    </a:moveTo>
                    <a:lnTo>
                      <a:pt x="360" y="1557"/>
                    </a:lnTo>
                    <a:lnTo>
                      <a:pt x="359" y="1557"/>
                    </a:lnTo>
                    <a:lnTo>
                      <a:pt x="360" y="1557"/>
                    </a:lnTo>
                    <a:lnTo>
                      <a:pt x="362" y="1557"/>
                    </a:lnTo>
                    <a:lnTo>
                      <a:pt x="360" y="1557"/>
                    </a:lnTo>
                    <a:lnTo>
                      <a:pt x="360" y="1559"/>
                    </a:lnTo>
                    <a:close/>
                    <a:moveTo>
                      <a:pt x="832" y="108"/>
                    </a:moveTo>
                    <a:lnTo>
                      <a:pt x="833" y="108"/>
                    </a:lnTo>
                    <a:lnTo>
                      <a:pt x="833" y="110"/>
                    </a:lnTo>
                    <a:lnTo>
                      <a:pt x="833" y="108"/>
                    </a:lnTo>
                    <a:lnTo>
                      <a:pt x="832" y="108"/>
                    </a:lnTo>
                    <a:close/>
                    <a:moveTo>
                      <a:pt x="762" y="170"/>
                    </a:moveTo>
                    <a:lnTo>
                      <a:pt x="760" y="170"/>
                    </a:lnTo>
                    <a:lnTo>
                      <a:pt x="760" y="168"/>
                    </a:lnTo>
                    <a:lnTo>
                      <a:pt x="760" y="170"/>
                    </a:lnTo>
                    <a:lnTo>
                      <a:pt x="762" y="170"/>
                    </a:lnTo>
                    <a:close/>
                    <a:moveTo>
                      <a:pt x="48" y="1058"/>
                    </a:moveTo>
                    <a:lnTo>
                      <a:pt x="48" y="1056"/>
                    </a:lnTo>
                    <a:lnTo>
                      <a:pt x="48" y="1058"/>
                    </a:lnTo>
                    <a:close/>
                    <a:moveTo>
                      <a:pt x="765" y="261"/>
                    </a:moveTo>
                    <a:lnTo>
                      <a:pt x="764" y="261"/>
                    </a:lnTo>
                    <a:lnTo>
                      <a:pt x="764" y="259"/>
                    </a:lnTo>
                    <a:lnTo>
                      <a:pt x="765" y="259"/>
                    </a:lnTo>
                    <a:lnTo>
                      <a:pt x="765" y="261"/>
                    </a:lnTo>
                    <a:close/>
                    <a:moveTo>
                      <a:pt x="1114" y="113"/>
                    </a:moveTo>
                    <a:lnTo>
                      <a:pt x="1114" y="111"/>
                    </a:lnTo>
                    <a:lnTo>
                      <a:pt x="1112" y="111"/>
                    </a:lnTo>
                    <a:lnTo>
                      <a:pt x="1114" y="111"/>
                    </a:lnTo>
                    <a:lnTo>
                      <a:pt x="1114" y="113"/>
                    </a:lnTo>
                    <a:close/>
                    <a:moveTo>
                      <a:pt x="950" y="42"/>
                    </a:moveTo>
                    <a:lnTo>
                      <a:pt x="948" y="43"/>
                    </a:lnTo>
                    <a:lnTo>
                      <a:pt x="948" y="42"/>
                    </a:lnTo>
                    <a:lnTo>
                      <a:pt x="948" y="43"/>
                    </a:lnTo>
                    <a:lnTo>
                      <a:pt x="948" y="42"/>
                    </a:lnTo>
                    <a:lnTo>
                      <a:pt x="950" y="42"/>
                    </a:lnTo>
                    <a:close/>
                    <a:moveTo>
                      <a:pt x="838" y="166"/>
                    </a:moveTo>
                    <a:lnTo>
                      <a:pt x="838" y="165"/>
                    </a:lnTo>
                    <a:lnTo>
                      <a:pt x="838" y="163"/>
                    </a:lnTo>
                    <a:lnTo>
                      <a:pt x="838" y="165"/>
                    </a:lnTo>
                    <a:lnTo>
                      <a:pt x="838" y="166"/>
                    </a:lnTo>
                    <a:close/>
                    <a:moveTo>
                      <a:pt x="858" y="88"/>
                    </a:moveTo>
                    <a:lnTo>
                      <a:pt x="858" y="87"/>
                    </a:lnTo>
                    <a:lnTo>
                      <a:pt x="860" y="87"/>
                    </a:lnTo>
                    <a:lnTo>
                      <a:pt x="860" y="88"/>
                    </a:lnTo>
                    <a:lnTo>
                      <a:pt x="858" y="88"/>
                    </a:lnTo>
                    <a:close/>
                    <a:moveTo>
                      <a:pt x="174" y="525"/>
                    </a:moveTo>
                    <a:lnTo>
                      <a:pt x="174" y="523"/>
                    </a:lnTo>
                    <a:lnTo>
                      <a:pt x="173" y="523"/>
                    </a:lnTo>
                    <a:lnTo>
                      <a:pt x="174" y="523"/>
                    </a:lnTo>
                    <a:lnTo>
                      <a:pt x="174" y="525"/>
                    </a:lnTo>
                    <a:close/>
                    <a:moveTo>
                      <a:pt x="850" y="150"/>
                    </a:moveTo>
                    <a:lnTo>
                      <a:pt x="850" y="148"/>
                    </a:lnTo>
                    <a:lnTo>
                      <a:pt x="852" y="148"/>
                    </a:lnTo>
                    <a:lnTo>
                      <a:pt x="852" y="150"/>
                    </a:lnTo>
                    <a:lnTo>
                      <a:pt x="850" y="150"/>
                    </a:lnTo>
                    <a:close/>
                    <a:moveTo>
                      <a:pt x="764" y="184"/>
                    </a:moveTo>
                    <a:lnTo>
                      <a:pt x="764" y="183"/>
                    </a:lnTo>
                    <a:lnTo>
                      <a:pt x="765" y="183"/>
                    </a:lnTo>
                    <a:lnTo>
                      <a:pt x="764" y="183"/>
                    </a:lnTo>
                    <a:lnTo>
                      <a:pt x="764" y="184"/>
                    </a:lnTo>
                    <a:lnTo>
                      <a:pt x="764" y="183"/>
                    </a:lnTo>
                    <a:lnTo>
                      <a:pt x="764" y="184"/>
                    </a:lnTo>
                    <a:close/>
                    <a:moveTo>
                      <a:pt x="868" y="93"/>
                    </a:moveTo>
                    <a:lnTo>
                      <a:pt x="867" y="93"/>
                    </a:lnTo>
                    <a:lnTo>
                      <a:pt x="867" y="92"/>
                    </a:lnTo>
                    <a:lnTo>
                      <a:pt x="867" y="93"/>
                    </a:lnTo>
                    <a:lnTo>
                      <a:pt x="868" y="93"/>
                    </a:lnTo>
                    <a:close/>
                    <a:moveTo>
                      <a:pt x="1034" y="10"/>
                    </a:moveTo>
                    <a:lnTo>
                      <a:pt x="1036" y="10"/>
                    </a:lnTo>
                    <a:lnTo>
                      <a:pt x="1036" y="12"/>
                    </a:lnTo>
                    <a:lnTo>
                      <a:pt x="1034" y="12"/>
                    </a:lnTo>
                    <a:lnTo>
                      <a:pt x="1034" y="10"/>
                    </a:lnTo>
                    <a:close/>
                    <a:moveTo>
                      <a:pt x="75" y="1106"/>
                    </a:moveTo>
                    <a:lnTo>
                      <a:pt x="75" y="1104"/>
                    </a:lnTo>
                    <a:lnTo>
                      <a:pt x="76" y="1104"/>
                    </a:lnTo>
                    <a:lnTo>
                      <a:pt x="76" y="1103"/>
                    </a:lnTo>
                    <a:lnTo>
                      <a:pt x="78" y="1103"/>
                    </a:lnTo>
                    <a:lnTo>
                      <a:pt x="78" y="1101"/>
                    </a:lnTo>
                    <a:lnTo>
                      <a:pt x="78" y="1103"/>
                    </a:lnTo>
                    <a:lnTo>
                      <a:pt x="76" y="1103"/>
                    </a:lnTo>
                    <a:lnTo>
                      <a:pt x="76" y="1104"/>
                    </a:lnTo>
                    <a:lnTo>
                      <a:pt x="75" y="1104"/>
                    </a:lnTo>
                    <a:lnTo>
                      <a:pt x="75" y="1106"/>
                    </a:lnTo>
                    <a:lnTo>
                      <a:pt x="75" y="1108"/>
                    </a:lnTo>
                    <a:lnTo>
                      <a:pt x="75" y="1106"/>
                    </a:lnTo>
                    <a:close/>
                    <a:moveTo>
                      <a:pt x="842" y="106"/>
                    </a:moveTo>
                    <a:lnTo>
                      <a:pt x="840" y="106"/>
                    </a:lnTo>
                    <a:lnTo>
                      <a:pt x="842" y="106"/>
                    </a:lnTo>
                    <a:close/>
                    <a:moveTo>
                      <a:pt x="779" y="194"/>
                    </a:moveTo>
                    <a:lnTo>
                      <a:pt x="779" y="193"/>
                    </a:lnTo>
                    <a:lnTo>
                      <a:pt x="777" y="193"/>
                    </a:lnTo>
                    <a:lnTo>
                      <a:pt x="779" y="193"/>
                    </a:lnTo>
                    <a:lnTo>
                      <a:pt x="779" y="194"/>
                    </a:lnTo>
                    <a:lnTo>
                      <a:pt x="780" y="194"/>
                    </a:lnTo>
                    <a:lnTo>
                      <a:pt x="779" y="194"/>
                    </a:lnTo>
                    <a:close/>
                    <a:moveTo>
                      <a:pt x="272" y="492"/>
                    </a:moveTo>
                    <a:lnTo>
                      <a:pt x="272" y="490"/>
                    </a:lnTo>
                    <a:lnTo>
                      <a:pt x="272" y="492"/>
                    </a:lnTo>
                    <a:lnTo>
                      <a:pt x="274" y="492"/>
                    </a:lnTo>
                    <a:lnTo>
                      <a:pt x="272" y="492"/>
                    </a:lnTo>
                    <a:lnTo>
                      <a:pt x="274" y="492"/>
                    </a:lnTo>
                    <a:lnTo>
                      <a:pt x="272" y="492"/>
                    </a:lnTo>
                    <a:close/>
                    <a:moveTo>
                      <a:pt x="880" y="77"/>
                    </a:moveTo>
                    <a:lnTo>
                      <a:pt x="878" y="77"/>
                    </a:lnTo>
                    <a:lnTo>
                      <a:pt x="880" y="75"/>
                    </a:lnTo>
                    <a:lnTo>
                      <a:pt x="878" y="75"/>
                    </a:lnTo>
                    <a:lnTo>
                      <a:pt x="878" y="73"/>
                    </a:lnTo>
                    <a:lnTo>
                      <a:pt x="880" y="73"/>
                    </a:lnTo>
                    <a:lnTo>
                      <a:pt x="880" y="75"/>
                    </a:lnTo>
                    <a:lnTo>
                      <a:pt x="878" y="75"/>
                    </a:lnTo>
                    <a:lnTo>
                      <a:pt x="880" y="75"/>
                    </a:lnTo>
                    <a:lnTo>
                      <a:pt x="880" y="77"/>
                    </a:lnTo>
                    <a:close/>
                    <a:moveTo>
                      <a:pt x="120" y="600"/>
                    </a:moveTo>
                    <a:lnTo>
                      <a:pt x="120" y="598"/>
                    </a:lnTo>
                    <a:lnTo>
                      <a:pt x="120" y="600"/>
                    </a:lnTo>
                    <a:close/>
                    <a:moveTo>
                      <a:pt x="910" y="101"/>
                    </a:moveTo>
                    <a:lnTo>
                      <a:pt x="912" y="101"/>
                    </a:lnTo>
                    <a:lnTo>
                      <a:pt x="910" y="101"/>
                    </a:lnTo>
                    <a:close/>
                    <a:moveTo>
                      <a:pt x="928" y="28"/>
                    </a:moveTo>
                    <a:lnTo>
                      <a:pt x="928" y="27"/>
                    </a:lnTo>
                    <a:lnTo>
                      <a:pt x="928" y="28"/>
                    </a:lnTo>
                    <a:close/>
                    <a:moveTo>
                      <a:pt x="780" y="189"/>
                    </a:moveTo>
                    <a:lnTo>
                      <a:pt x="779" y="189"/>
                    </a:lnTo>
                    <a:lnTo>
                      <a:pt x="779" y="188"/>
                    </a:lnTo>
                    <a:lnTo>
                      <a:pt x="777" y="188"/>
                    </a:lnTo>
                    <a:lnTo>
                      <a:pt x="779" y="188"/>
                    </a:lnTo>
                    <a:lnTo>
                      <a:pt x="780" y="188"/>
                    </a:lnTo>
                    <a:lnTo>
                      <a:pt x="780" y="189"/>
                    </a:lnTo>
                    <a:close/>
                    <a:moveTo>
                      <a:pt x="815" y="1461"/>
                    </a:moveTo>
                    <a:lnTo>
                      <a:pt x="815" y="1463"/>
                    </a:lnTo>
                    <a:lnTo>
                      <a:pt x="814" y="1463"/>
                    </a:lnTo>
                    <a:lnTo>
                      <a:pt x="814" y="1461"/>
                    </a:lnTo>
                    <a:lnTo>
                      <a:pt x="815" y="1461"/>
                    </a:lnTo>
                    <a:lnTo>
                      <a:pt x="814" y="1461"/>
                    </a:lnTo>
                    <a:lnTo>
                      <a:pt x="814" y="1460"/>
                    </a:lnTo>
                    <a:lnTo>
                      <a:pt x="815" y="1460"/>
                    </a:lnTo>
                    <a:lnTo>
                      <a:pt x="815" y="1461"/>
                    </a:lnTo>
                    <a:lnTo>
                      <a:pt x="815" y="1460"/>
                    </a:lnTo>
                    <a:lnTo>
                      <a:pt x="815" y="1461"/>
                    </a:lnTo>
                    <a:close/>
                    <a:moveTo>
                      <a:pt x="272" y="503"/>
                    </a:moveTo>
                    <a:lnTo>
                      <a:pt x="272" y="502"/>
                    </a:lnTo>
                    <a:lnTo>
                      <a:pt x="274" y="502"/>
                    </a:lnTo>
                    <a:lnTo>
                      <a:pt x="272" y="502"/>
                    </a:lnTo>
                    <a:lnTo>
                      <a:pt x="272" y="503"/>
                    </a:lnTo>
                    <a:close/>
                    <a:moveTo>
                      <a:pt x="1000" y="13"/>
                    </a:moveTo>
                    <a:lnTo>
                      <a:pt x="1001" y="13"/>
                    </a:lnTo>
                    <a:lnTo>
                      <a:pt x="1000" y="13"/>
                    </a:lnTo>
                    <a:lnTo>
                      <a:pt x="1000" y="15"/>
                    </a:lnTo>
                    <a:lnTo>
                      <a:pt x="1000" y="13"/>
                    </a:lnTo>
                    <a:close/>
                    <a:moveTo>
                      <a:pt x="659" y="1469"/>
                    </a:moveTo>
                    <a:lnTo>
                      <a:pt x="659" y="1468"/>
                    </a:lnTo>
                    <a:lnTo>
                      <a:pt x="661" y="1469"/>
                    </a:lnTo>
                    <a:lnTo>
                      <a:pt x="659" y="1469"/>
                    </a:lnTo>
                    <a:close/>
                    <a:moveTo>
                      <a:pt x="862" y="92"/>
                    </a:moveTo>
                    <a:lnTo>
                      <a:pt x="862" y="93"/>
                    </a:lnTo>
                    <a:lnTo>
                      <a:pt x="860" y="93"/>
                    </a:lnTo>
                    <a:lnTo>
                      <a:pt x="862" y="93"/>
                    </a:lnTo>
                    <a:lnTo>
                      <a:pt x="862" y="92"/>
                    </a:lnTo>
                    <a:lnTo>
                      <a:pt x="860" y="92"/>
                    </a:lnTo>
                    <a:lnTo>
                      <a:pt x="862" y="92"/>
                    </a:lnTo>
                    <a:close/>
                    <a:moveTo>
                      <a:pt x="282" y="487"/>
                    </a:moveTo>
                    <a:lnTo>
                      <a:pt x="282" y="485"/>
                    </a:lnTo>
                    <a:lnTo>
                      <a:pt x="284" y="485"/>
                    </a:lnTo>
                    <a:lnTo>
                      <a:pt x="282" y="485"/>
                    </a:lnTo>
                    <a:lnTo>
                      <a:pt x="282" y="487"/>
                    </a:lnTo>
                    <a:close/>
                    <a:moveTo>
                      <a:pt x="930" y="32"/>
                    </a:moveTo>
                    <a:lnTo>
                      <a:pt x="931" y="32"/>
                    </a:lnTo>
                    <a:lnTo>
                      <a:pt x="930" y="32"/>
                    </a:lnTo>
                    <a:close/>
                    <a:moveTo>
                      <a:pt x="848" y="123"/>
                    </a:moveTo>
                    <a:lnTo>
                      <a:pt x="850" y="123"/>
                    </a:lnTo>
                    <a:lnTo>
                      <a:pt x="848" y="123"/>
                    </a:lnTo>
                    <a:close/>
                    <a:moveTo>
                      <a:pt x="90" y="634"/>
                    </a:moveTo>
                    <a:lnTo>
                      <a:pt x="90" y="633"/>
                    </a:lnTo>
                    <a:lnTo>
                      <a:pt x="90" y="634"/>
                    </a:lnTo>
                    <a:lnTo>
                      <a:pt x="88" y="634"/>
                    </a:lnTo>
                    <a:lnTo>
                      <a:pt x="88" y="636"/>
                    </a:lnTo>
                    <a:lnTo>
                      <a:pt x="88" y="634"/>
                    </a:lnTo>
                    <a:lnTo>
                      <a:pt x="90" y="634"/>
                    </a:lnTo>
                    <a:close/>
                    <a:moveTo>
                      <a:pt x="950" y="52"/>
                    </a:moveTo>
                    <a:lnTo>
                      <a:pt x="948" y="50"/>
                    </a:lnTo>
                    <a:lnTo>
                      <a:pt x="950" y="50"/>
                    </a:lnTo>
                    <a:lnTo>
                      <a:pt x="950" y="52"/>
                    </a:lnTo>
                    <a:close/>
                    <a:moveTo>
                      <a:pt x="760" y="203"/>
                    </a:moveTo>
                    <a:lnTo>
                      <a:pt x="760" y="201"/>
                    </a:lnTo>
                    <a:lnTo>
                      <a:pt x="759" y="201"/>
                    </a:lnTo>
                    <a:lnTo>
                      <a:pt x="760" y="201"/>
                    </a:lnTo>
                    <a:lnTo>
                      <a:pt x="760" y="203"/>
                    </a:lnTo>
                    <a:close/>
                    <a:moveTo>
                      <a:pt x="858" y="87"/>
                    </a:moveTo>
                    <a:lnTo>
                      <a:pt x="858" y="85"/>
                    </a:lnTo>
                    <a:lnTo>
                      <a:pt x="858" y="87"/>
                    </a:lnTo>
                    <a:close/>
                    <a:moveTo>
                      <a:pt x="863" y="106"/>
                    </a:moveTo>
                    <a:lnTo>
                      <a:pt x="862" y="106"/>
                    </a:lnTo>
                    <a:lnTo>
                      <a:pt x="863" y="106"/>
                    </a:lnTo>
                    <a:close/>
                    <a:moveTo>
                      <a:pt x="659" y="1473"/>
                    </a:moveTo>
                    <a:lnTo>
                      <a:pt x="659" y="1474"/>
                    </a:lnTo>
                    <a:lnTo>
                      <a:pt x="661" y="1474"/>
                    </a:lnTo>
                    <a:lnTo>
                      <a:pt x="659" y="1474"/>
                    </a:lnTo>
                    <a:lnTo>
                      <a:pt x="658" y="1474"/>
                    </a:lnTo>
                    <a:lnTo>
                      <a:pt x="659" y="1474"/>
                    </a:lnTo>
                    <a:lnTo>
                      <a:pt x="659" y="1473"/>
                    </a:lnTo>
                    <a:close/>
                    <a:moveTo>
                      <a:pt x="754" y="166"/>
                    </a:moveTo>
                    <a:lnTo>
                      <a:pt x="755" y="166"/>
                    </a:lnTo>
                    <a:lnTo>
                      <a:pt x="754" y="166"/>
                    </a:lnTo>
                    <a:lnTo>
                      <a:pt x="752" y="166"/>
                    </a:lnTo>
                    <a:lnTo>
                      <a:pt x="752" y="168"/>
                    </a:lnTo>
                    <a:lnTo>
                      <a:pt x="752" y="166"/>
                    </a:lnTo>
                    <a:lnTo>
                      <a:pt x="754" y="166"/>
                    </a:lnTo>
                    <a:close/>
                    <a:moveTo>
                      <a:pt x="741" y="196"/>
                    </a:moveTo>
                    <a:lnTo>
                      <a:pt x="739" y="196"/>
                    </a:lnTo>
                    <a:lnTo>
                      <a:pt x="739" y="194"/>
                    </a:lnTo>
                    <a:lnTo>
                      <a:pt x="741" y="194"/>
                    </a:lnTo>
                    <a:lnTo>
                      <a:pt x="741" y="196"/>
                    </a:lnTo>
                    <a:lnTo>
                      <a:pt x="741" y="194"/>
                    </a:lnTo>
                    <a:lnTo>
                      <a:pt x="741" y="196"/>
                    </a:lnTo>
                    <a:close/>
                    <a:moveTo>
                      <a:pt x="774" y="175"/>
                    </a:moveTo>
                    <a:lnTo>
                      <a:pt x="775" y="175"/>
                    </a:lnTo>
                    <a:lnTo>
                      <a:pt x="774" y="175"/>
                    </a:lnTo>
                    <a:lnTo>
                      <a:pt x="775" y="175"/>
                    </a:lnTo>
                    <a:lnTo>
                      <a:pt x="775" y="176"/>
                    </a:lnTo>
                    <a:lnTo>
                      <a:pt x="775" y="175"/>
                    </a:lnTo>
                    <a:lnTo>
                      <a:pt x="775" y="176"/>
                    </a:lnTo>
                    <a:lnTo>
                      <a:pt x="775" y="175"/>
                    </a:lnTo>
                    <a:lnTo>
                      <a:pt x="774" y="175"/>
                    </a:lnTo>
                    <a:lnTo>
                      <a:pt x="774" y="176"/>
                    </a:lnTo>
                    <a:lnTo>
                      <a:pt x="774" y="175"/>
                    </a:lnTo>
                    <a:close/>
                    <a:moveTo>
                      <a:pt x="837" y="191"/>
                    </a:moveTo>
                    <a:lnTo>
                      <a:pt x="837" y="189"/>
                    </a:lnTo>
                    <a:lnTo>
                      <a:pt x="838" y="189"/>
                    </a:lnTo>
                    <a:lnTo>
                      <a:pt x="838" y="191"/>
                    </a:lnTo>
                    <a:lnTo>
                      <a:pt x="837" y="191"/>
                    </a:lnTo>
                    <a:close/>
                    <a:moveTo>
                      <a:pt x="631" y="1474"/>
                    </a:moveTo>
                    <a:lnTo>
                      <a:pt x="629" y="1474"/>
                    </a:lnTo>
                    <a:lnTo>
                      <a:pt x="631" y="1474"/>
                    </a:lnTo>
                    <a:lnTo>
                      <a:pt x="631" y="1473"/>
                    </a:lnTo>
                    <a:lnTo>
                      <a:pt x="631" y="1474"/>
                    </a:lnTo>
                    <a:close/>
                    <a:moveTo>
                      <a:pt x="782" y="160"/>
                    </a:moveTo>
                    <a:lnTo>
                      <a:pt x="782" y="158"/>
                    </a:lnTo>
                    <a:lnTo>
                      <a:pt x="782" y="160"/>
                    </a:lnTo>
                    <a:lnTo>
                      <a:pt x="784" y="160"/>
                    </a:lnTo>
                    <a:lnTo>
                      <a:pt x="782" y="160"/>
                    </a:lnTo>
                    <a:lnTo>
                      <a:pt x="784" y="160"/>
                    </a:lnTo>
                    <a:lnTo>
                      <a:pt x="782" y="160"/>
                    </a:lnTo>
                    <a:lnTo>
                      <a:pt x="784" y="160"/>
                    </a:lnTo>
                    <a:lnTo>
                      <a:pt x="782" y="160"/>
                    </a:lnTo>
                    <a:lnTo>
                      <a:pt x="782" y="161"/>
                    </a:lnTo>
                    <a:lnTo>
                      <a:pt x="784" y="161"/>
                    </a:lnTo>
                    <a:lnTo>
                      <a:pt x="782" y="161"/>
                    </a:lnTo>
                    <a:lnTo>
                      <a:pt x="782" y="160"/>
                    </a:lnTo>
                    <a:close/>
                    <a:moveTo>
                      <a:pt x="1081" y="45"/>
                    </a:moveTo>
                    <a:lnTo>
                      <a:pt x="1081" y="43"/>
                    </a:lnTo>
                    <a:lnTo>
                      <a:pt x="1081" y="45"/>
                    </a:lnTo>
                    <a:lnTo>
                      <a:pt x="1081" y="43"/>
                    </a:lnTo>
                    <a:lnTo>
                      <a:pt x="1083" y="43"/>
                    </a:lnTo>
                    <a:lnTo>
                      <a:pt x="1083" y="45"/>
                    </a:lnTo>
                    <a:lnTo>
                      <a:pt x="1081" y="45"/>
                    </a:lnTo>
                    <a:close/>
                    <a:moveTo>
                      <a:pt x="897" y="53"/>
                    </a:moveTo>
                    <a:lnTo>
                      <a:pt x="897" y="52"/>
                    </a:lnTo>
                    <a:lnTo>
                      <a:pt x="897" y="53"/>
                    </a:lnTo>
                    <a:lnTo>
                      <a:pt x="895" y="52"/>
                    </a:lnTo>
                    <a:lnTo>
                      <a:pt x="895" y="53"/>
                    </a:lnTo>
                    <a:lnTo>
                      <a:pt x="895" y="52"/>
                    </a:lnTo>
                    <a:lnTo>
                      <a:pt x="897" y="52"/>
                    </a:lnTo>
                    <a:lnTo>
                      <a:pt x="897" y="53"/>
                    </a:lnTo>
                    <a:close/>
                    <a:moveTo>
                      <a:pt x="744" y="128"/>
                    </a:moveTo>
                    <a:lnTo>
                      <a:pt x="744" y="130"/>
                    </a:lnTo>
                    <a:lnTo>
                      <a:pt x="744" y="128"/>
                    </a:lnTo>
                    <a:lnTo>
                      <a:pt x="744" y="130"/>
                    </a:lnTo>
                    <a:lnTo>
                      <a:pt x="742" y="130"/>
                    </a:lnTo>
                    <a:lnTo>
                      <a:pt x="742" y="128"/>
                    </a:lnTo>
                    <a:lnTo>
                      <a:pt x="744" y="128"/>
                    </a:lnTo>
                    <a:close/>
                    <a:moveTo>
                      <a:pt x="1114" y="115"/>
                    </a:moveTo>
                    <a:lnTo>
                      <a:pt x="1114" y="113"/>
                    </a:lnTo>
                    <a:lnTo>
                      <a:pt x="1116" y="113"/>
                    </a:lnTo>
                    <a:lnTo>
                      <a:pt x="1116" y="115"/>
                    </a:lnTo>
                    <a:lnTo>
                      <a:pt x="1114" y="115"/>
                    </a:lnTo>
                    <a:close/>
                    <a:moveTo>
                      <a:pt x="993" y="35"/>
                    </a:moveTo>
                    <a:lnTo>
                      <a:pt x="991" y="33"/>
                    </a:lnTo>
                    <a:lnTo>
                      <a:pt x="991" y="32"/>
                    </a:lnTo>
                    <a:lnTo>
                      <a:pt x="991" y="33"/>
                    </a:lnTo>
                    <a:lnTo>
                      <a:pt x="993" y="33"/>
                    </a:lnTo>
                    <a:lnTo>
                      <a:pt x="993" y="35"/>
                    </a:lnTo>
                    <a:lnTo>
                      <a:pt x="993" y="33"/>
                    </a:lnTo>
                    <a:lnTo>
                      <a:pt x="993" y="35"/>
                    </a:lnTo>
                    <a:close/>
                    <a:moveTo>
                      <a:pt x="405" y="478"/>
                    </a:moveTo>
                    <a:lnTo>
                      <a:pt x="405" y="477"/>
                    </a:lnTo>
                    <a:lnTo>
                      <a:pt x="407" y="477"/>
                    </a:lnTo>
                    <a:lnTo>
                      <a:pt x="407" y="478"/>
                    </a:lnTo>
                    <a:lnTo>
                      <a:pt x="405" y="478"/>
                    </a:lnTo>
                    <a:close/>
                    <a:moveTo>
                      <a:pt x="973" y="10"/>
                    </a:moveTo>
                    <a:lnTo>
                      <a:pt x="971" y="10"/>
                    </a:lnTo>
                    <a:lnTo>
                      <a:pt x="971" y="8"/>
                    </a:lnTo>
                    <a:lnTo>
                      <a:pt x="973" y="8"/>
                    </a:lnTo>
                    <a:lnTo>
                      <a:pt x="973" y="10"/>
                    </a:lnTo>
                    <a:close/>
                    <a:moveTo>
                      <a:pt x="855" y="189"/>
                    </a:moveTo>
                    <a:lnTo>
                      <a:pt x="853" y="189"/>
                    </a:lnTo>
                    <a:lnTo>
                      <a:pt x="855" y="189"/>
                    </a:lnTo>
                    <a:close/>
                    <a:moveTo>
                      <a:pt x="214" y="523"/>
                    </a:moveTo>
                    <a:lnTo>
                      <a:pt x="216" y="522"/>
                    </a:lnTo>
                    <a:lnTo>
                      <a:pt x="216" y="523"/>
                    </a:lnTo>
                    <a:lnTo>
                      <a:pt x="214" y="523"/>
                    </a:lnTo>
                    <a:close/>
                    <a:moveTo>
                      <a:pt x="893" y="42"/>
                    </a:moveTo>
                    <a:lnTo>
                      <a:pt x="893" y="40"/>
                    </a:lnTo>
                    <a:lnTo>
                      <a:pt x="893" y="38"/>
                    </a:lnTo>
                    <a:lnTo>
                      <a:pt x="893" y="40"/>
                    </a:lnTo>
                    <a:lnTo>
                      <a:pt x="893" y="42"/>
                    </a:lnTo>
                    <a:close/>
                    <a:moveTo>
                      <a:pt x="128" y="573"/>
                    </a:moveTo>
                    <a:lnTo>
                      <a:pt x="128" y="571"/>
                    </a:lnTo>
                    <a:lnTo>
                      <a:pt x="126" y="571"/>
                    </a:lnTo>
                    <a:lnTo>
                      <a:pt x="126" y="570"/>
                    </a:lnTo>
                    <a:lnTo>
                      <a:pt x="126" y="571"/>
                    </a:lnTo>
                    <a:lnTo>
                      <a:pt x="128" y="571"/>
                    </a:lnTo>
                    <a:lnTo>
                      <a:pt x="128" y="573"/>
                    </a:lnTo>
                    <a:close/>
                    <a:moveTo>
                      <a:pt x="895" y="50"/>
                    </a:moveTo>
                    <a:lnTo>
                      <a:pt x="897" y="48"/>
                    </a:lnTo>
                    <a:lnTo>
                      <a:pt x="895" y="48"/>
                    </a:lnTo>
                    <a:lnTo>
                      <a:pt x="897" y="48"/>
                    </a:lnTo>
                    <a:lnTo>
                      <a:pt x="897" y="50"/>
                    </a:lnTo>
                    <a:lnTo>
                      <a:pt x="895" y="50"/>
                    </a:lnTo>
                    <a:close/>
                    <a:moveTo>
                      <a:pt x="1102" y="103"/>
                    </a:moveTo>
                    <a:lnTo>
                      <a:pt x="1104" y="103"/>
                    </a:lnTo>
                    <a:lnTo>
                      <a:pt x="1104" y="105"/>
                    </a:lnTo>
                    <a:lnTo>
                      <a:pt x="1102" y="105"/>
                    </a:lnTo>
                    <a:lnTo>
                      <a:pt x="1102" y="103"/>
                    </a:lnTo>
                    <a:close/>
                    <a:moveTo>
                      <a:pt x="50" y="809"/>
                    </a:moveTo>
                    <a:lnTo>
                      <a:pt x="52" y="809"/>
                    </a:lnTo>
                    <a:lnTo>
                      <a:pt x="50" y="809"/>
                    </a:lnTo>
                    <a:lnTo>
                      <a:pt x="52" y="809"/>
                    </a:lnTo>
                    <a:lnTo>
                      <a:pt x="52" y="810"/>
                    </a:lnTo>
                    <a:lnTo>
                      <a:pt x="52" y="809"/>
                    </a:lnTo>
                    <a:lnTo>
                      <a:pt x="50" y="809"/>
                    </a:lnTo>
                    <a:close/>
                    <a:moveTo>
                      <a:pt x="762" y="259"/>
                    </a:moveTo>
                    <a:lnTo>
                      <a:pt x="760" y="259"/>
                    </a:lnTo>
                    <a:lnTo>
                      <a:pt x="760" y="258"/>
                    </a:lnTo>
                    <a:lnTo>
                      <a:pt x="762" y="259"/>
                    </a:lnTo>
                    <a:close/>
                    <a:moveTo>
                      <a:pt x="971" y="13"/>
                    </a:moveTo>
                    <a:lnTo>
                      <a:pt x="971" y="12"/>
                    </a:lnTo>
                    <a:lnTo>
                      <a:pt x="973" y="12"/>
                    </a:lnTo>
                    <a:lnTo>
                      <a:pt x="973" y="13"/>
                    </a:lnTo>
                    <a:lnTo>
                      <a:pt x="973" y="12"/>
                    </a:lnTo>
                    <a:lnTo>
                      <a:pt x="973" y="13"/>
                    </a:lnTo>
                    <a:lnTo>
                      <a:pt x="971" y="13"/>
                    </a:lnTo>
                    <a:close/>
                    <a:moveTo>
                      <a:pt x="770" y="208"/>
                    </a:moveTo>
                    <a:lnTo>
                      <a:pt x="769" y="206"/>
                    </a:lnTo>
                    <a:lnTo>
                      <a:pt x="770" y="206"/>
                    </a:lnTo>
                    <a:lnTo>
                      <a:pt x="769" y="206"/>
                    </a:lnTo>
                    <a:lnTo>
                      <a:pt x="770" y="206"/>
                    </a:lnTo>
                    <a:lnTo>
                      <a:pt x="770" y="208"/>
                    </a:lnTo>
                    <a:close/>
                    <a:moveTo>
                      <a:pt x="780" y="239"/>
                    </a:moveTo>
                    <a:lnTo>
                      <a:pt x="780" y="238"/>
                    </a:lnTo>
                    <a:lnTo>
                      <a:pt x="782" y="238"/>
                    </a:lnTo>
                    <a:lnTo>
                      <a:pt x="782" y="239"/>
                    </a:lnTo>
                    <a:lnTo>
                      <a:pt x="780" y="239"/>
                    </a:lnTo>
                    <a:close/>
                    <a:moveTo>
                      <a:pt x="822" y="160"/>
                    </a:moveTo>
                    <a:lnTo>
                      <a:pt x="820" y="160"/>
                    </a:lnTo>
                    <a:lnTo>
                      <a:pt x="820" y="158"/>
                    </a:lnTo>
                    <a:lnTo>
                      <a:pt x="822" y="158"/>
                    </a:lnTo>
                    <a:lnTo>
                      <a:pt x="822" y="160"/>
                    </a:lnTo>
                    <a:close/>
                    <a:moveTo>
                      <a:pt x="995" y="8"/>
                    </a:moveTo>
                    <a:lnTo>
                      <a:pt x="995" y="7"/>
                    </a:lnTo>
                    <a:lnTo>
                      <a:pt x="996" y="7"/>
                    </a:lnTo>
                    <a:lnTo>
                      <a:pt x="996" y="8"/>
                    </a:lnTo>
                    <a:lnTo>
                      <a:pt x="996" y="10"/>
                    </a:lnTo>
                    <a:lnTo>
                      <a:pt x="995" y="10"/>
                    </a:lnTo>
                    <a:lnTo>
                      <a:pt x="995" y="8"/>
                    </a:lnTo>
                    <a:close/>
                    <a:moveTo>
                      <a:pt x="764" y="176"/>
                    </a:moveTo>
                    <a:lnTo>
                      <a:pt x="764" y="175"/>
                    </a:lnTo>
                    <a:lnTo>
                      <a:pt x="765" y="175"/>
                    </a:lnTo>
                    <a:lnTo>
                      <a:pt x="765" y="176"/>
                    </a:lnTo>
                    <a:lnTo>
                      <a:pt x="764" y="176"/>
                    </a:lnTo>
                    <a:close/>
                    <a:moveTo>
                      <a:pt x="721" y="1471"/>
                    </a:moveTo>
                    <a:lnTo>
                      <a:pt x="722" y="1471"/>
                    </a:lnTo>
                    <a:lnTo>
                      <a:pt x="721" y="1471"/>
                    </a:lnTo>
                    <a:lnTo>
                      <a:pt x="719" y="1471"/>
                    </a:lnTo>
                    <a:lnTo>
                      <a:pt x="719" y="1473"/>
                    </a:lnTo>
                    <a:lnTo>
                      <a:pt x="719" y="1471"/>
                    </a:lnTo>
                    <a:lnTo>
                      <a:pt x="721" y="1471"/>
                    </a:lnTo>
                    <a:close/>
                    <a:moveTo>
                      <a:pt x="892" y="88"/>
                    </a:moveTo>
                    <a:lnTo>
                      <a:pt x="892" y="87"/>
                    </a:lnTo>
                    <a:lnTo>
                      <a:pt x="892" y="88"/>
                    </a:lnTo>
                    <a:lnTo>
                      <a:pt x="892" y="87"/>
                    </a:lnTo>
                    <a:lnTo>
                      <a:pt x="892" y="88"/>
                    </a:lnTo>
                    <a:close/>
                    <a:moveTo>
                      <a:pt x="898" y="40"/>
                    </a:moveTo>
                    <a:lnTo>
                      <a:pt x="898" y="38"/>
                    </a:lnTo>
                    <a:lnTo>
                      <a:pt x="900" y="38"/>
                    </a:lnTo>
                    <a:lnTo>
                      <a:pt x="900" y="40"/>
                    </a:lnTo>
                    <a:lnTo>
                      <a:pt x="898" y="40"/>
                    </a:lnTo>
                    <a:close/>
                    <a:moveTo>
                      <a:pt x="923" y="15"/>
                    </a:moveTo>
                    <a:lnTo>
                      <a:pt x="923" y="13"/>
                    </a:lnTo>
                    <a:lnTo>
                      <a:pt x="923" y="15"/>
                    </a:lnTo>
                    <a:lnTo>
                      <a:pt x="925" y="13"/>
                    </a:lnTo>
                    <a:lnTo>
                      <a:pt x="925" y="15"/>
                    </a:lnTo>
                    <a:lnTo>
                      <a:pt x="923" y="15"/>
                    </a:lnTo>
                    <a:close/>
                    <a:moveTo>
                      <a:pt x="867" y="113"/>
                    </a:moveTo>
                    <a:lnTo>
                      <a:pt x="865" y="113"/>
                    </a:lnTo>
                    <a:lnTo>
                      <a:pt x="867" y="113"/>
                    </a:lnTo>
                    <a:lnTo>
                      <a:pt x="867" y="111"/>
                    </a:lnTo>
                    <a:lnTo>
                      <a:pt x="867" y="113"/>
                    </a:lnTo>
                    <a:close/>
                    <a:moveTo>
                      <a:pt x="848" y="111"/>
                    </a:moveTo>
                    <a:lnTo>
                      <a:pt x="850" y="111"/>
                    </a:lnTo>
                    <a:lnTo>
                      <a:pt x="850" y="110"/>
                    </a:lnTo>
                    <a:lnTo>
                      <a:pt x="850" y="111"/>
                    </a:lnTo>
                    <a:lnTo>
                      <a:pt x="852" y="111"/>
                    </a:lnTo>
                    <a:lnTo>
                      <a:pt x="850" y="111"/>
                    </a:lnTo>
                    <a:lnTo>
                      <a:pt x="848" y="111"/>
                    </a:lnTo>
                    <a:close/>
                    <a:moveTo>
                      <a:pt x="769" y="176"/>
                    </a:moveTo>
                    <a:lnTo>
                      <a:pt x="769" y="175"/>
                    </a:lnTo>
                    <a:lnTo>
                      <a:pt x="770" y="175"/>
                    </a:lnTo>
                    <a:lnTo>
                      <a:pt x="769" y="175"/>
                    </a:lnTo>
                    <a:lnTo>
                      <a:pt x="770" y="175"/>
                    </a:lnTo>
                    <a:lnTo>
                      <a:pt x="770" y="176"/>
                    </a:lnTo>
                    <a:lnTo>
                      <a:pt x="770" y="175"/>
                    </a:lnTo>
                    <a:lnTo>
                      <a:pt x="769" y="175"/>
                    </a:lnTo>
                    <a:lnTo>
                      <a:pt x="770" y="176"/>
                    </a:lnTo>
                    <a:lnTo>
                      <a:pt x="769" y="176"/>
                    </a:lnTo>
                    <a:lnTo>
                      <a:pt x="769" y="175"/>
                    </a:lnTo>
                    <a:lnTo>
                      <a:pt x="769" y="176"/>
                    </a:lnTo>
                    <a:close/>
                    <a:moveTo>
                      <a:pt x="173" y="523"/>
                    </a:moveTo>
                    <a:lnTo>
                      <a:pt x="174" y="522"/>
                    </a:lnTo>
                    <a:lnTo>
                      <a:pt x="174" y="520"/>
                    </a:lnTo>
                    <a:lnTo>
                      <a:pt x="174" y="522"/>
                    </a:lnTo>
                    <a:lnTo>
                      <a:pt x="174" y="523"/>
                    </a:lnTo>
                    <a:lnTo>
                      <a:pt x="173" y="523"/>
                    </a:lnTo>
                    <a:close/>
                    <a:moveTo>
                      <a:pt x="777" y="189"/>
                    </a:moveTo>
                    <a:lnTo>
                      <a:pt x="777" y="188"/>
                    </a:lnTo>
                    <a:lnTo>
                      <a:pt x="777" y="189"/>
                    </a:lnTo>
                    <a:lnTo>
                      <a:pt x="775" y="189"/>
                    </a:lnTo>
                    <a:lnTo>
                      <a:pt x="775" y="188"/>
                    </a:lnTo>
                    <a:lnTo>
                      <a:pt x="777" y="188"/>
                    </a:lnTo>
                    <a:lnTo>
                      <a:pt x="777" y="189"/>
                    </a:lnTo>
                    <a:close/>
                    <a:moveTo>
                      <a:pt x="875" y="52"/>
                    </a:moveTo>
                    <a:lnTo>
                      <a:pt x="875" y="50"/>
                    </a:lnTo>
                    <a:lnTo>
                      <a:pt x="877" y="50"/>
                    </a:lnTo>
                    <a:lnTo>
                      <a:pt x="877" y="52"/>
                    </a:lnTo>
                    <a:lnTo>
                      <a:pt x="875" y="52"/>
                    </a:lnTo>
                    <a:close/>
                    <a:moveTo>
                      <a:pt x="58" y="1068"/>
                    </a:moveTo>
                    <a:lnTo>
                      <a:pt x="57" y="1068"/>
                    </a:lnTo>
                    <a:lnTo>
                      <a:pt x="58" y="1068"/>
                    </a:lnTo>
                    <a:lnTo>
                      <a:pt x="60" y="1066"/>
                    </a:lnTo>
                    <a:lnTo>
                      <a:pt x="60" y="1068"/>
                    </a:lnTo>
                    <a:lnTo>
                      <a:pt x="58" y="1068"/>
                    </a:lnTo>
                    <a:close/>
                    <a:moveTo>
                      <a:pt x="757" y="194"/>
                    </a:moveTo>
                    <a:lnTo>
                      <a:pt x="759" y="194"/>
                    </a:lnTo>
                    <a:lnTo>
                      <a:pt x="757" y="194"/>
                    </a:lnTo>
                    <a:lnTo>
                      <a:pt x="759" y="194"/>
                    </a:lnTo>
                    <a:lnTo>
                      <a:pt x="757" y="194"/>
                    </a:lnTo>
                    <a:lnTo>
                      <a:pt x="759" y="194"/>
                    </a:lnTo>
                    <a:lnTo>
                      <a:pt x="759" y="196"/>
                    </a:lnTo>
                    <a:lnTo>
                      <a:pt x="757" y="196"/>
                    </a:lnTo>
                    <a:lnTo>
                      <a:pt x="757" y="194"/>
                    </a:lnTo>
                    <a:close/>
                    <a:moveTo>
                      <a:pt x="877" y="48"/>
                    </a:moveTo>
                    <a:lnTo>
                      <a:pt x="875" y="48"/>
                    </a:lnTo>
                    <a:lnTo>
                      <a:pt x="875" y="47"/>
                    </a:lnTo>
                    <a:lnTo>
                      <a:pt x="877" y="47"/>
                    </a:lnTo>
                    <a:lnTo>
                      <a:pt x="877" y="48"/>
                    </a:lnTo>
                    <a:lnTo>
                      <a:pt x="875" y="48"/>
                    </a:lnTo>
                    <a:lnTo>
                      <a:pt x="877" y="48"/>
                    </a:lnTo>
                    <a:close/>
                    <a:moveTo>
                      <a:pt x="301" y="487"/>
                    </a:moveTo>
                    <a:lnTo>
                      <a:pt x="301" y="485"/>
                    </a:lnTo>
                    <a:lnTo>
                      <a:pt x="302" y="485"/>
                    </a:lnTo>
                    <a:lnTo>
                      <a:pt x="302" y="487"/>
                    </a:lnTo>
                    <a:lnTo>
                      <a:pt x="302" y="488"/>
                    </a:lnTo>
                    <a:lnTo>
                      <a:pt x="301" y="488"/>
                    </a:lnTo>
                    <a:lnTo>
                      <a:pt x="301" y="487"/>
                    </a:lnTo>
                    <a:close/>
                    <a:moveTo>
                      <a:pt x="895" y="98"/>
                    </a:moveTo>
                    <a:lnTo>
                      <a:pt x="893" y="98"/>
                    </a:lnTo>
                    <a:lnTo>
                      <a:pt x="893" y="96"/>
                    </a:lnTo>
                    <a:lnTo>
                      <a:pt x="895" y="96"/>
                    </a:lnTo>
                    <a:lnTo>
                      <a:pt x="897" y="96"/>
                    </a:lnTo>
                    <a:lnTo>
                      <a:pt x="895" y="96"/>
                    </a:lnTo>
                    <a:lnTo>
                      <a:pt x="895" y="98"/>
                    </a:lnTo>
                    <a:close/>
                    <a:moveTo>
                      <a:pt x="897" y="62"/>
                    </a:moveTo>
                    <a:lnTo>
                      <a:pt x="897" y="60"/>
                    </a:lnTo>
                    <a:lnTo>
                      <a:pt x="897" y="62"/>
                    </a:lnTo>
                    <a:lnTo>
                      <a:pt x="897" y="60"/>
                    </a:lnTo>
                    <a:lnTo>
                      <a:pt x="898" y="60"/>
                    </a:lnTo>
                    <a:lnTo>
                      <a:pt x="898" y="62"/>
                    </a:lnTo>
                    <a:lnTo>
                      <a:pt x="897" y="62"/>
                    </a:lnTo>
                    <a:close/>
                    <a:moveTo>
                      <a:pt x="789" y="178"/>
                    </a:moveTo>
                    <a:lnTo>
                      <a:pt x="789" y="176"/>
                    </a:lnTo>
                    <a:lnTo>
                      <a:pt x="789" y="178"/>
                    </a:lnTo>
                    <a:lnTo>
                      <a:pt x="790" y="178"/>
                    </a:lnTo>
                    <a:lnTo>
                      <a:pt x="789" y="178"/>
                    </a:lnTo>
                    <a:close/>
                    <a:moveTo>
                      <a:pt x="873" y="96"/>
                    </a:moveTo>
                    <a:lnTo>
                      <a:pt x="873" y="95"/>
                    </a:lnTo>
                    <a:lnTo>
                      <a:pt x="875" y="93"/>
                    </a:lnTo>
                    <a:lnTo>
                      <a:pt x="875" y="95"/>
                    </a:lnTo>
                    <a:lnTo>
                      <a:pt x="873" y="95"/>
                    </a:lnTo>
                    <a:lnTo>
                      <a:pt x="873" y="96"/>
                    </a:lnTo>
                    <a:close/>
                    <a:moveTo>
                      <a:pt x="755" y="176"/>
                    </a:moveTo>
                    <a:lnTo>
                      <a:pt x="755" y="175"/>
                    </a:lnTo>
                    <a:lnTo>
                      <a:pt x="757" y="175"/>
                    </a:lnTo>
                    <a:lnTo>
                      <a:pt x="757" y="176"/>
                    </a:lnTo>
                    <a:lnTo>
                      <a:pt x="757" y="175"/>
                    </a:lnTo>
                    <a:lnTo>
                      <a:pt x="757" y="176"/>
                    </a:lnTo>
                    <a:lnTo>
                      <a:pt x="755" y="176"/>
                    </a:lnTo>
                    <a:lnTo>
                      <a:pt x="757" y="176"/>
                    </a:lnTo>
                    <a:lnTo>
                      <a:pt x="755" y="176"/>
                    </a:lnTo>
                    <a:close/>
                    <a:moveTo>
                      <a:pt x="795" y="179"/>
                    </a:moveTo>
                    <a:lnTo>
                      <a:pt x="795" y="178"/>
                    </a:lnTo>
                    <a:lnTo>
                      <a:pt x="797" y="178"/>
                    </a:lnTo>
                    <a:lnTo>
                      <a:pt x="797" y="179"/>
                    </a:lnTo>
                    <a:lnTo>
                      <a:pt x="795" y="179"/>
                    </a:lnTo>
                    <a:close/>
                    <a:moveTo>
                      <a:pt x="764" y="171"/>
                    </a:moveTo>
                    <a:lnTo>
                      <a:pt x="764" y="170"/>
                    </a:lnTo>
                    <a:lnTo>
                      <a:pt x="762" y="170"/>
                    </a:lnTo>
                    <a:lnTo>
                      <a:pt x="764" y="170"/>
                    </a:lnTo>
                    <a:lnTo>
                      <a:pt x="764" y="171"/>
                    </a:lnTo>
                    <a:lnTo>
                      <a:pt x="764" y="170"/>
                    </a:lnTo>
                    <a:lnTo>
                      <a:pt x="764" y="171"/>
                    </a:lnTo>
                    <a:close/>
                    <a:moveTo>
                      <a:pt x="760" y="173"/>
                    </a:moveTo>
                    <a:lnTo>
                      <a:pt x="760" y="171"/>
                    </a:lnTo>
                    <a:lnTo>
                      <a:pt x="760" y="173"/>
                    </a:lnTo>
                    <a:lnTo>
                      <a:pt x="762" y="173"/>
                    </a:lnTo>
                    <a:lnTo>
                      <a:pt x="760" y="173"/>
                    </a:lnTo>
                    <a:close/>
                    <a:moveTo>
                      <a:pt x="950" y="45"/>
                    </a:moveTo>
                    <a:lnTo>
                      <a:pt x="948" y="45"/>
                    </a:lnTo>
                    <a:lnTo>
                      <a:pt x="948" y="47"/>
                    </a:lnTo>
                    <a:lnTo>
                      <a:pt x="950" y="47"/>
                    </a:lnTo>
                    <a:lnTo>
                      <a:pt x="948" y="47"/>
                    </a:lnTo>
                    <a:lnTo>
                      <a:pt x="948" y="45"/>
                    </a:lnTo>
                    <a:lnTo>
                      <a:pt x="950" y="45"/>
                    </a:lnTo>
                    <a:close/>
                    <a:moveTo>
                      <a:pt x="770" y="183"/>
                    </a:moveTo>
                    <a:lnTo>
                      <a:pt x="772" y="183"/>
                    </a:lnTo>
                    <a:lnTo>
                      <a:pt x="770" y="183"/>
                    </a:lnTo>
                    <a:lnTo>
                      <a:pt x="770" y="184"/>
                    </a:lnTo>
                    <a:lnTo>
                      <a:pt x="770" y="183"/>
                    </a:lnTo>
                    <a:lnTo>
                      <a:pt x="769" y="183"/>
                    </a:lnTo>
                    <a:lnTo>
                      <a:pt x="770" y="183"/>
                    </a:lnTo>
                    <a:close/>
                    <a:moveTo>
                      <a:pt x="770" y="1499"/>
                    </a:moveTo>
                    <a:lnTo>
                      <a:pt x="770" y="1498"/>
                    </a:lnTo>
                    <a:lnTo>
                      <a:pt x="772" y="1498"/>
                    </a:lnTo>
                    <a:lnTo>
                      <a:pt x="772" y="1496"/>
                    </a:lnTo>
                    <a:lnTo>
                      <a:pt x="772" y="1498"/>
                    </a:lnTo>
                    <a:lnTo>
                      <a:pt x="772" y="1499"/>
                    </a:lnTo>
                    <a:lnTo>
                      <a:pt x="772" y="1498"/>
                    </a:lnTo>
                    <a:lnTo>
                      <a:pt x="772" y="1499"/>
                    </a:lnTo>
                    <a:lnTo>
                      <a:pt x="770" y="1499"/>
                    </a:lnTo>
                    <a:close/>
                    <a:moveTo>
                      <a:pt x="749" y="193"/>
                    </a:moveTo>
                    <a:lnTo>
                      <a:pt x="747" y="193"/>
                    </a:lnTo>
                    <a:lnTo>
                      <a:pt x="747" y="194"/>
                    </a:lnTo>
                    <a:lnTo>
                      <a:pt x="747" y="193"/>
                    </a:lnTo>
                    <a:lnTo>
                      <a:pt x="749" y="193"/>
                    </a:lnTo>
                    <a:lnTo>
                      <a:pt x="747" y="193"/>
                    </a:lnTo>
                    <a:lnTo>
                      <a:pt x="749" y="193"/>
                    </a:lnTo>
                    <a:close/>
                    <a:moveTo>
                      <a:pt x="873" y="118"/>
                    </a:moveTo>
                    <a:lnTo>
                      <a:pt x="873" y="116"/>
                    </a:lnTo>
                    <a:lnTo>
                      <a:pt x="875" y="116"/>
                    </a:lnTo>
                    <a:lnTo>
                      <a:pt x="877" y="116"/>
                    </a:lnTo>
                    <a:lnTo>
                      <a:pt x="875" y="116"/>
                    </a:lnTo>
                    <a:lnTo>
                      <a:pt x="873" y="118"/>
                    </a:lnTo>
                    <a:close/>
                    <a:moveTo>
                      <a:pt x="895" y="92"/>
                    </a:moveTo>
                    <a:lnTo>
                      <a:pt x="893" y="92"/>
                    </a:lnTo>
                    <a:lnTo>
                      <a:pt x="893" y="90"/>
                    </a:lnTo>
                    <a:lnTo>
                      <a:pt x="895" y="90"/>
                    </a:lnTo>
                    <a:lnTo>
                      <a:pt x="895" y="88"/>
                    </a:lnTo>
                    <a:lnTo>
                      <a:pt x="895" y="90"/>
                    </a:lnTo>
                    <a:lnTo>
                      <a:pt x="895" y="88"/>
                    </a:lnTo>
                    <a:lnTo>
                      <a:pt x="895" y="90"/>
                    </a:lnTo>
                    <a:lnTo>
                      <a:pt x="895" y="92"/>
                    </a:lnTo>
                    <a:close/>
                    <a:moveTo>
                      <a:pt x="166" y="571"/>
                    </a:moveTo>
                    <a:lnTo>
                      <a:pt x="166" y="570"/>
                    </a:lnTo>
                    <a:lnTo>
                      <a:pt x="166" y="568"/>
                    </a:lnTo>
                    <a:lnTo>
                      <a:pt x="168" y="568"/>
                    </a:lnTo>
                    <a:lnTo>
                      <a:pt x="168" y="570"/>
                    </a:lnTo>
                    <a:lnTo>
                      <a:pt x="166" y="570"/>
                    </a:lnTo>
                    <a:lnTo>
                      <a:pt x="166" y="571"/>
                    </a:lnTo>
                    <a:close/>
                    <a:moveTo>
                      <a:pt x="757" y="189"/>
                    </a:moveTo>
                    <a:lnTo>
                      <a:pt x="755" y="189"/>
                    </a:lnTo>
                    <a:lnTo>
                      <a:pt x="755" y="188"/>
                    </a:lnTo>
                    <a:lnTo>
                      <a:pt x="757" y="188"/>
                    </a:lnTo>
                    <a:lnTo>
                      <a:pt x="755" y="188"/>
                    </a:lnTo>
                    <a:lnTo>
                      <a:pt x="757" y="188"/>
                    </a:lnTo>
                    <a:lnTo>
                      <a:pt x="757" y="189"/>
                    </a:lnTo>
                    <a:close/>
                    <a:moveTo>
                      <a:pt x="186" y="566"/>
                    </a:moveTo>
                    <a:lnTo>
                      <a:pt x="186" y="565"/>
                    </a:lnTo>
                    <a:lnTo>
                      <a:pt x="184" y="565"/>
                    </a:lnTo>
                    <a:lnTo>
                      <a:pt x="184" y="563"/>
                    </a:lnTo>
                    <a:lnTo>
                      <a:pt x="184" y="565"/>
                    </a:lnTo>
                    <a:lnTo>
                      <a:pt x="186" y="565"/>
                    </a:lnTo>
                    <a:lnTo>
                      <a:pt x="186" y="563"/>
                    </a:lnTo>
                    <a:lnTo>
                      <a:pt x="186" y="565"/>
                    </a:lnTo>
                    <a:lnTo>
                      <a:pt x="186" y="566"/>
                    </a:lnTo>
                    <a:close/>
                    <a:moveTo>
                      <a:pt x="1109" y="106"/>
                    </a:moveTo>
                    <a:lnTo>
                      <a:pt x="1107" y="106"/>
                    </a:lnTo>
                    <a:lnTo>
                      <a:pt x="1107" y="105"/>
                    </a:lnTo>
                    <a:lnTo>
                      <a:pt x="1106" y="105"/>
                    </a:lnTo>
                    <a:lnTo>
                      <a:pt x="1106" y="103"/>
                    </a:lnTo>
                    <a:lnTo>
                      <a:pt x="1107" y="103"/>
                    </a:lnTo>
                    <a:lnTo>
                      <a:pt x="1107" y="105"/>
                    </a:lnTo>
                    <a:lnTo>
                      <a:pt x="1109" y="105"/>
                    </a:lnTo>
                    <a:lnTo>
                      <a:pt x="1109" y="106"/>
                    </a:lnTo>
                    <a:close/>
                    <a:moveTo>
                      <a:pt x="795" y="184"/>
                    </a:moveTo>
                    <a:lnTo>
                      <a:pt x="795" y="183"/>
                    </a:lnTo>
                    <a:lnTo>
                      <a:pt x="794" y="183"/>
                    </a:lnTo>
                    <a:lnTo>
                      <a:pt x="794" y="181"/>
                    </a:lnTo>
                    <a:lnTo>
                      <a:pt x="794" y="183"/>
                    </a:lnTo>
                    <a:lnTo>
                      <a:pt x="795" y="183"/>
                    </a:lnTo>
                    <a:lnTo>
                      <a:pt x="794" y="183"/>
                    </a:lnTo>
                    <a:lnTo>
                      <a:pt x="795" y="183"/>
                    </a:lnTo>
                    <a:lnTo>
                      <a:pt x="797" y="183"/>
                    </a:lnTo>
                    <a:lnTo>
                      <a:pt x="797" y="184"/>
                    </a:lnTo>
                    <a:lnTo>
                      <a:pt x="795" y="184"/>
                    </a:lnTo>
                    <a:lnTo>
                      <a:pt x="797" y="184"/>
                    </a:lnTo>
                    <a:lnTo>
                      <a:pt x="795" y="184"/>
                    </a:lnTo>
                    <a:close/>
                    <a:moveTo>
                      <a:pt x="103" y="575"/>
                    </a:moveTo>
                    <a:lnTo>
                      <a:pt x="105" y="575"/>
                    </a:lnTo>
                    <a:lnTo>
                      <a:pt x="105" y="573"/>
                    </a:lnTo>
                    <a:lnTo>
                      <a:pt x="106" y="573"/>
                    </a:lnTo>
                    <a:lnTo>
                      <a:pt x="105" y="573"/>
                    </a:lnTo>
                    <a:lnTo>
                      <a:pt x="105" y="575"/>
                    </a:lnTo>
                    <a:lnTo>
                      <a:pt x="103" y="575"/>
                    </a:lnTo>
                    <a:close/>
                    <a:moveTo>
                      <a:pt x="100" y="578"/>
                    </a:moveTo>
                    <a:lnTo>
                      <a:pt x="101" y="578"/>
                    </a:lnTo>
                    <a:lnTo>
                      <a:pt x="101" y="576"/>
                    </a:lnTo>
                    <a:lnTo>
                      <a:pt x="103" y="576"/>
                    </a:lnTo>
                    <a:lnTo>
                      <a:pt x="103" y="575"/>
                    </a:lnTo>
                    <a:lnTo>
                      <a:pt x="103" y="576"/>
                    </a:lnTo>
                    <a:lnTo>
                      <a:pt x="101" y="576"/>
                    </a:lnTo>
                    <a:lnTo>
                      <a:pt x="101" y="578"/>
                    </a:lnTo>
                    <a:lnTo>
                      <a:pt x="100" y="578"/>
                    </a:lnTo>
                    <a:close/>
                    <a:moveTo>
                      <a:pt x="301" y="500"/>
                    </a:moveTo>
                    <a:lnTo>
                      <a:pt x="301" y="502"/>
                    </a:lnTo>
                    <a:lnTo>
                      <a:pt x="301" y="500"/>
                    </a:lnTo>
                    <a:lnTo>
                      <a:pt x="299" y="502"/>
                    </a:lnTo>
                    <a:lnTo>
                      <a:pt x="299" y="500"/>
                    </a:lnTo>
                    <a:lnTo>
                      <a:pt x="301" y="500"/>
                    </a:lnTo>
                    <a:lnTo>
                      <a:pt x="302" y="500"/>
                    </a:lnTo>
                    <a:lnTo>
                      <a:pt x="302" y="498"/>
                    </a:lnTo>
                    <a:lnTo>
                      <a:pt x="302" y="500"/>
                    </a:lnTo>
                    <a:lnTo>
                      <a:pt x="301" y="500"/>
                    </a:lnTo>
                    <a:close/>
                    <a:moveTo>
                      <a:pt x="193" y="483"/>
                    </a:moveTo>
                    <a:lnTo>
                      <a:pt x="191" y="483"/>
                    </a:lnTo>
                    <a:lnTo>
                      <a:pt x="191" y="482"/>
                    </a:lnTo>
                    <a:lnTo>
                      <a:pt x="189" y="482"/>
                    </a:lnTo>
                    <a:lnTo>
                      <a:pt x="191" y="482"/>
                    </a:lnTo>
                    <a:lnTo>
                      <a:pt x="191" y="483"/>
                    </a:lnTo>
                    <a:lnTo>
                      <a:pt x="193" y="483"/>
                    </a:lnTo>
                    <a:lnTo>
                      <a:pt x="193" y="485"/>
                    </a:lnTo>
                    <a:lnTo>
                      <a:pt x="193" y="483"/>
                    </a:lnTo>
                    <a:close/>
                    <a:moveTo>
                      <a:pt x="857" y="191"/>
                    </a:moveTo>
                    <a:lnTo>
                      <a:pt x="855" y="191"/>
                    </a:lnTo>
                    <a:lnTo>
                      <a:pt x="853" y="191"/>
                    </a:lnTo>
                    <a:lnTo>
                      <a:pt x="855" y="191"/>
                    </a:lnTo>
                    <a:lnTo>
                      <a:pt x="855" y="189"/>
                    </a:lnTo>
                    <a:lnTo>
                      <a:pt x="857" y="189"/>
                    </a:lnTo>
                    <a:lnTo>
                      <a:pt x="857" y="191"/>
                    </a:lnTo>
                    <a:close/>
                    <a:moveTo>
                      <a:pt x="769" y="166"/>
                    </a:moveTo>
                    <a:lnTo>
                      <a:pt x="770" y="165"/>
                    </a:lnTo>
                    <a:lnTo>
                      <a:pt x="769" y="165"/>
                    </a:lnTo>
                    <a:lnTo>
                      <a:pt x="770" y="165"/>
                    </a:lnTo>
                    <a:lnTo>
                      <a:pt x="770" y="166"/>
                    </a:lnTo>
                    <a:lnTo>
                      <a:pt x="772" y="166"/>
                    </a:lnTo>
                    <a:lnTo>
                      <a:pt x="770" y="166"/>
                    </a:lnTo>
                    <a:lnTo>
                      <a:pt x="772" y="166"/>
                    </a:lnTo>
                    <a:lnTo>
                      <a:pt x="772" y="168"/>
                    </a:lnTo>
                    <a:lnTo>
                      <a:pt x="772" y="166"/>
                    </a:lnTo>
                    <a:lnTo>
                      <a:pt x="772" y="168"/>
                    </a:lnTo>
                    <a:lnTo>
                      <a:pt x="770" y="168"/>
                    </a:lnTo>
                    <a:lnTo>
                      <a:pt x="770" y="166"/>
                    </a:lnTo>
                    <a:lnTo>
                      <a:pt x="769" y="166"/>
                    </a:lnTo>
                    <a:lnTo>
                      <a:pt x="769" y="165"/>
                    </a:lnTo>
                    <a:lnTo>
                      <a:pt x="769" y="166"/>
                    </a:lnTo>
                    <a:close/>
                    <a:moveTo>
                      <a:pt x="973" y="13"/>
                    </a:moveTo>
                    <a:lnTo>
                      <a:pt x="973" y="15"/>
                    </a:lnTo>
                    <a:lnTo>
                      <a:pt x="971" y="15"/>
                    </a:lnTo>
                    <a:lnTo>
                      <a:pt x="973" y="15"/>
                    </a:lnTo>
                    <a:lnTo>
                      <a:pt x="971" y="15"/>
                    </a:lnTo>
                    <a:lnTo>
                      <a:pt x="971" y="13"/>
                    </a:lnTo>
                    <a:lnTo>
                      <a:pt x="973" y="13"/>
                    </a:lnTo>
                    <a:lnTo>
                      <a:pt x="971" y="13"/>
                    </a:lnTo>
                    <a:lnTo>
                      <a:pt x="973" y="13"/>
                    </a:lnTo>
                    <a:close/>
                    <a:moveTo>
                      <a:pt x="845" y="189"/>
                    </a:moveTo>
                    <a:lnTo>
                      <a:pt x="845" y="188"/>
                    </a:lnTo>
                    <a:lnTo>
                      <a:pt x="847" y="188"/>
                    </a:lnTo>
                    <a:lnTo>
                      <a:pt x="848" y="188"/>
                    </a:lnTo>
                    <a:lnTo>
                      <a:pt x="850" y="188"/>
                    </a:lnTo>
                    <a:lnTo>
                      <a:pt x="850" y="189"/>
                    </a:lnTo>
                    <a:lnTo>
                      <a:pt x="852" y="189"/>
                    </a:lnTo>
                    <a:lnTo>
                      <a:pt x="850" y="189"/>
                    </a:lnTo>
                    <a:lnTo>
                      <a:pt x="848" y="189"/>
                    </a:lnTo>
                    <a:lnTo>
                      <a:pt x="847" y="189"/>
                    </a:lnTo>
                    <a:lnTo>
                      <a:pt x="845" y="189"/>
                    </a:lnTo>
                    <a:close/>
                    <a:moveTo>
                      <a:pt x="775" y="170"/>
                    </a:moveTo>
                    <a:lnTo>
                      <a:pt x="777" y="170"/>
                    </a:lnTo>
                    <a:lnTo>
                      <a:pt x="777" y="171"/>
                    </a:lnTo>
                    <a:lnTo>
                      <a:pt x="777" y="170"/>
                    </a:lnTo>
                    <a:lnTo>
                      <a:pt x="777" y="171"/>
                    </a:lnTo>
                    <a:lnTo>
                      <a:pt x="779" y="171"/>
                    </a:lnTo>
                    <a:lnTo>
                      <a:pt x="777" y="171"/>
                    </a:lnTo>
                    <a:lnTo>
                      <a:pt x="775" y="171"/>
                    </a:lnTo>
                    <a:lnTo>
                      <a:pt x="775" y="170"/>
                    </a:lnTo>
                    <a:lnTo>
                      <a:pt x="774" y="170"/>
                    </a:lnTo>
                    <a:lnTo>
                      <a:pt x="775" y="170"/>
                    </a:lnTo>
                    <a:close/>
                    <a:moveTo>
                      <a:pt x="877" y="57"/>
                    </a:moveTo>
                    <a:lnTo>
                      <a:pt x="875" y="57"/>
                    </a:lnTo>
                    <a:lnTo>
                      <a:pt x="877" y="57"/>
                    </a:lnTo>
                    <a:lnTo>
                      <a:pt x="877" y="55"/>
                    </a:lnTo>
                    <a:lnTo>
                      <a:pt x="875" y="55"/>
                    </a:lnTo>
                    <a:lnTo>
                      <a:pt x="877" y="55"/>
                    </a:lnTo>
                    <a:lnTo>
                      <a:pt x="877" y="53"/>
                    </a:lnTo>
                    <a:lnTo>
                      <a:pt x="877" y="55"/>
                    </a:lnTo>
                    <a:lnTo>
                      <a:pt x="877" y="57"/>
                    </a:lnTo>
                    <a:close/>
                    <a:moveTo>
                      <a:pt x="961" y="15"/>
                    </a:moveTo>
                    <a:lnTo>
                      <a:pt x="963" y="15"/>
                    </a:lnTo>
                    <a:lnTo>
                      <a:pt x="963" y="13"/>
                    </a:lnTo>
                    <a:lnTo>
                      <a:pt x="965" y="13"/>
                    </a:lnTo>
                    <a:lnTo>
                      <a:pt x="963" y="13"/>
                    </a:lnTo>
                    <a:lnTo>
                      <a:pt x="963" y="15"/>
                    </a:lnTo>
                    <a:lnTo>
                      <a:pt x="961" y="15"/>
                    </a:lnTo>
                    <a:close/>
                    <a:moveTo>
                      <a:pt x="151" y="561"/>
                    </a:moveTo>
                    <a:lnTo>
                      <a:pt x="149" y="561"/>
                    </a:lnTo>
                    <a:lnTo>
                      <a:pt x="148" y="561"/>
                    </a:lnTo>
                    <a:lnTo>
                      <a:pt x="148" y="560"/>
                    </a:lnTo>
                    <a:lnTo>
                      <a:pt x="149" y="560"/>
                    </a:lnTo>
                    <a:lnTo>
                      <a:pt x="151" y="560"/>
                    </a:lnTo>
                    <a:lnTo>
                      <a:pt x="153" y="560"/>
                    </a:lnTo>
                    <a:lnTo>
                      <a:pt x="153" y="561"/>
                    </a:lnTo>
                    <a:lnTo>
                      <a:pt x="151" y="561"/>
                    </a:lnTo>
                    <a:close/>
                    <a:moveTo>
                      <a:pt x="55" y="1071"/>
                    </a:moveTo>
                    <a:lnTo>
                      <a:pt x="55" y="1069"/>
                    </a:lnTo>
                    <a:lnTo>
                      <a:pt x="55" y="1068"/>
                    </a:lnTo>
                    <a:lnTo>
                      <a:pt x="57" y="1068"/>
                    </a:lnTo>
                    <a:lnTo>
                      <a:pt x="57" y="1069"/>
                    </a:lnTo>
                    <a:lnTo>
                      <a:pt x="55" y="1069"/>
                    </a:lnTo>
                    <a:lnTo>
                      <a:pt x="57" y="1069"/>
                    </a:lnTo>
                    <a:lnTo>
                      <a:pt x="55" y="1069"/>
                    </a:lnTo>
                    <a:lnTo>
                      <a:pt x="55" y="1071"/>
                    </a:lnTo>
                    <a:lnTo>
                      <a:pt x="57" y="1071"/>
                    </a:lnTo>
                    <a:lnTo>
                      <a:pt x="55" y="1071"/>
                    </a:lnTo>
                    <a:lnTo>
                      <a:pt x="57" y="1071"/>
                    </a:lnTo>
                    <a:lnTo>
                      <a:pt x="55" y="1071"/>
                    </a:lnTo>
                    <a:lnTo>
                      <a:pt x="57" y="1071"/>
                    </a:lnTo>
                    <a:lnTo>
                      <a:pt x="55" y="1071"/>
                    </a:lnTo>
                    <a:close/>
                    <a:moveTo>
                      <a:pt x="1117" y="73"/>
                    </a:moveTo>
                    <a:lnTo>
                      <a:pt x="1117" y="72"/>
                    </a:lnTo>
                    <a:lnTo>
                      <a:pt x="1119" y="72"/>
                    </a:lnTo>
                    <a:lnTo>
                      <a:pt x="1117" y="72"/>
                    </a:lnTo>
                    <a:lnTo>
                      <a:pt x="1119" y="72"/>
                    </a:lnTo>
                    <a:lnTo>
                      <a:pt x="1119" y="73"/>
                    </a:lnTo>
                    <a:lnTo>
                      <a:pt x="1119" y="72"/>
                    </a:lnTo>
                    <a:lnTo>
                      <a:pt x="1119" y="73"/>
                    </a:lnTo>
                    <a:lnTo>
                      <a:pt x="1117" y="73"/>
                    </a:lnTo>
                    <a:close/>
                    <a:moveTo>
                      <a:pt x="950" y="35"/>
                    </a:moveTo>
                    <a:lnTo>
                      <a:pt x="951" y="35"/>
                    </a:lnTo>
                    <a:lnTo>
                      <a:pt x="953" y="35"/>
                    </a:lnTo>
                    <a:lnTo>
                      <a:pt x="953" y="37"/>
                    </a:lnTo>
                    <a:lnTo>
                      <a:pt x="951" y="35"/>
                    </a:lnTo>
                    <a:lnTo>
                      <a:pt x="951" y="37"/>
                    </a:lnTo>
                    <a:lnTo>
                      <a:pt x="951" y="35"/>
                    </a:lnTo>
                    <a:lnTo>
                      <a:pt x="951" y="37"/>
                    </a:lnTo>
                    <a:lnTo>
                      <a:pt x="951" y="35"/>
                    </a:lnTo>
                    <a:lnTo>
                      <a:pt x="951" y="37"/>
                    </a:lnTo>
                    <a:lnTo>
                      <a:pt x="950" y="37"/>
                    </a:lnTo>
                    <a:lnTo>
                      <a:pt x="950" y="35"/>
                    </a:lnTo>
                    <a:close/>
                    <a:moveTo>
                      <a:pt x="812" y="175"/>
                    </a:moveTo>
                    <a:lnTo>
                      <a:pt x="812" y="176"/>
                    </a:lnTo>
                    <a:lnTo>
                      <a:pt x="810" y="176"/>
                    </a:lnTo>
                    <a:lnTo>
                      <a:pt x="812" y="176"/>
                    </a:lnTo>
                    <a:lnTo>
                      <a:pt x="810" y="176"/>
                    </a:lnTo>
                    <a:lnTo>
                      <a:pt x="810" y="175"/>
                    </a:lnTo>
                    <a:lnTo>
                      <a:pt x="809" y="175"/>
                    </a:lnTo>
                    <a:lnTo>
                      <a:pt x="810" y="175"/>
                    </a:lnTo>
                    <a:lnTo>
                      <a:pt x="809" y="175"/>
                    </a:lnTo>
                    <a:lnTo>
                      <a:pt x="809" y="173"/>
                    </a:lnTo>
                    <a:lnTo>
                      <a:pt x="810" y="173"/>
                    </a:lnTo>
                    <a:lnTo>
                      <a:pt x="810" y="175"/>
                    </a:lnTo>
                    <a:lnTo>
                      <a:pt x="810" y="173"/>
                    </a:lnTo>
                    <a:lnTo>
                      <a:pt x="810" y="175"/>
                    </a:lnTo>
                    <a:lnTo>
                      <a:pt x="810" y="173"/>
                    </a:lnTo>
                    <a:lnTo>
                      <a:pt x="810" y="175"/>
                    </a:lnTo>
                    <a:lnTo>
                      <a:pt x="812" y="175"/>
                    </a:lnTo>
                    <a:close/>
                    <a:moveTo>
                      <a:pt x="812" y="183"/>
                    </a:moveTo>
                    <a:lnTo>
                      <a:pt x="812" y="181"/>
                    </a:lnTo>
                    <a:lnTo>
                      <a:pt x="812" y="183"/>
                    </a:lnTo>
                    <a:lnTo>
                      <a:pt x="812" y="181"/>
                    </a:lnTo>
                    <a:lnTo>
                      <a:pt x="814" y="181"/>
                    </a:lnTo>
                    <a:lnTo>
                      <a:pt x="814" y="179"/>
                    </a:lnTo>
                    <a:lnTo>
                      <a:pt x="814" y="181"/>
                    </a:lnTo>
                    <a:lnTo>
                      <a:pt x="814" y="179"/>
                    </a:lnTo>
                    <a:lnTo>
                      <a:pt x="814" y="181"/>
                    </a:lnTo>
                    <a:lnTo>
                      <a:pt x="815" y="181"/>
                    </a:lnTo>
                    <a:lnTo>
                      <a:pt x="814" y="181"/>
                    </a:lnTo>
                    <a:lnTo>
                      <a:pt x="815" y="181"/>
                    </a:lnTo>
                    <a:lnTo>
                      <a:pt x="814" y="181"/>
                    </a:lnTo>
                    <a:lnTo>
                      <a:pt x="814" y="183"/>
                    </a:lnTo>
                    <a:lnTo>
                      <a:pt x="814" y="181"/>
                    </a:lnTo>
                    <a:lnTo>
                      <a:pt x="814" y="183"/>
                    </a:lnTo>
                    <a:lnTo>
                      <a:pt x="814" y="181"/>
                    </a:lnTo>
                    <a:lnTo>
                      <a:pt x="814" y="183"/>
                    </a:lnTo>
                    <a:lnTo>
                      <a:pt x="814" y="181"/>
                    </a:lnTo>
                    <a:lnTo>
                      <a:pt x="812" y="183"/>
                    </a:lnTo>
                    <a:lnTo>
                      <a:pt x="814" y="183"/>
                    </a:lnTo>
                    <a:lnTo>
                      <a:pt x="812" y="183"/>
                    </a:lnTo>
                    <a:close/>
                    <a:moveTo>
                      <a:pt x="181" y="565"/>
                    </a:moveTo>
                    <a:lnTo>
                      <a:pt x="183" y="565"/>
                    </a:lnTo>
                    <a:lnTo>
                      <a:pt x="183" y="563"/>
                    </a:lnTo>
                    <a:lnTo>
                      <a:pt x="184" y="563"/>
                    </a:lnTo>
                    <a:lnTo>
                      <a:pt x="183" y="565"/>
                    </a:lnTo>
                    <a:lnTo>
                      <a:pt x="181" y="565"/>
                    </a:lnTo>
                    <a:close/>
                    <a:moveTo>
                      <a:pt x="792" y="183"/>
                    </a:moveTo>
                    <a:lnTo>
                      <a:pt x="790" y="183"/>
                    </a:lnTo>
                    <a:lnTo>
                      <a:pt x="790" y="181"/>
                    </a:lnTo>
                    <a:lnTo>
                      <a:pt x="790" y="183"/>
                    </a:lnTo>
                    <a:lnTo>
                      <a:pt x="790" y="181"/>
                    </a:lnTo>
                    <a:lnTo>
                      <a:pt x="792" y="181"/>
                    </a:lnTo>
                    <a:lnTo>
                      <a:pt x="790" y="181"/>
                    </a:lnTo>
                    <a:lnTo>
                      <a:pt x="792" y="181"/>
                    </a:lnTo>
                    <a:lnTo>
                      <a:pt x="790" y="181"/>
                    </a:lnTo>
                    <a:lnTo>
                      <a:pt x="792" y="181"/>
                    </a:lnTo>
                    <a:lnTo>
                      <a:pt x="792" y="179"/>
                    </a:lnTo>
                    <a:lnTo>
                      <a:pt x="792" y="181"/>
                    </a:lnTo>
                    <a:lnTo>
                      <a:pt x="792" y="179"/>
                    </a:lnTo>
                    <a:lnTo>
                      <a:pt x="792" y="181"/>
                    </a:lnTo>
                    <a:lnTo>
                      <a:pt x="792" y="183"/>
                    </a:lnTo>
                    <a:close/>
                    <a:moveTo>
                      <a:pt x="827" y="116"/>
                    </a:moveTo>
                    <a:lnTo>
                      <a:pt x="827" y="115"/>
                    </a:lnTo>
                    <a:lnTo>
                      <a:pt x="829" y="115"/>
                    </a:lnTo>
                    <a:lnTo>
                      <a:pt x="829" y="113"/>
                    </a:lnTo>
                    <a:lnTo>
                      <a:pt x="830" y="113"/>
                    </a:lnTo>
                    <a:lnTo>
                      <a:pt x="830" y="115"/>
                    </a:lnTo>
                    <a:lnTo>
                      <a:pt x="829" y="115"/>
                    </a:lnTo>
                    <a:lnTo>
                      <a:pt x="830" y="115"/>
                    </a:lnTo>
                    <a:lnTo>
                      <a:pt x="829" y="115"/>
                    </a:lnTo>
                    <a:lnTo>
                      <a:pt x="829" y="116"/>
                    </a:lnTo>
                    <a:lnTo>
                      <a:pt x="827" y="116"/>
                    </a:lnTo>
                    <a:close/>
                    <a:moveTo>
                      <a:pt x="772" y="258"/>
                    </a:moveTo>
                    <a:lnTo>
                      <a:pt x="770" y="256"/>
                    </a:lnTo>
                    <a:lnTo>
                      <a:pt x="770" y="254"/>
                    </a:lnTo>
                    <a:lnTo>
                      <a:pt x="772" y="253"/>
                    </a:lnTo>
                    <a:lnTo>
                      <a:pt x="772" y="254"/>
                    </a:lnTo>
                    <a:lnTo>
                      <a:pt x="772" y="256"/>
                    </a:lnTo>
                    <a:lnTo>
                      <a:pt x="772" y="258"/>
                    </a:lnTo>
                    <a:close/>
                    <a:moveTo>
                      <a:pt x="832" y="118"/>
                    </a:moveTo>
                    <a:lnTo>
                      <a:pt x="832" y="120"/>
                    </a:lnTo>
                    <a:lnTo>
                      <a:pt x="830" y="120"/>
                    </a:lnTo>
                    <a:lnTo>
                      <a:pt x="830" y="118"/>
                    </a:lnTo>
                    <a:lnTo>
                      <a:pt x="829" y="118"/>
                    </a:lnTo>
                    <a:lnTo>
                      <a:pt x="830" y="118"/>
                    </a:lnTo>
                    <a:lnTo>
                      <a:pt x="830" y="116"/>
                    </a:lnTo>
                    <a:lnTo>
                      <a:pt x="830" y="118"/>
                    </a:lnTo>
                    <a:lnTo>
                      <a:pt x="832" y="118"/>
                    </a:lnTo>
                    <a:close/>
                    <a:moveTo>
                      <a:pt x="1129" y="85"/>
                    </a:moveTo>
                    <a:lnTo>
                      <a:pt x="1127" y="85"/>
                    </a:lnTo>
                    <a:lnTo>
                      <a:pt x="1127" y="83"/>
                    </a:lnTo>
                    <a:lnTo>
                      <a:pt x="1127" y="82"/>
                    </a:lnTo>
                    <a:lnTo>
                      <a:pt x="1127" y="83"/>
                    </a:lnTo>
                    <a:lnTo>
                      <a:pt x="1129" y="83"/>
                    </a:lnTo>
                    <a:lnTo>
                      <a:pt x="1129" y="85"/>
                    </a:lnTo>
                    <a:lnTo>
                      <a:pt x="1129" y="87"/>
                    </a:lnTo>
                    <a:lnTo>
                      <a:pt x="1129" y="85"/>
                    </a:lnTo>
                    <a:close/>
                    <a:moveTo>
                      <a:pt x="912" y="55"/>
                    </a:moveTo>
                    <a:lnTo>
                      <a:pt x="910" y="55"/>
                    </a:lnTo>
                    <a:lnTo>
                      <a:pt x="910" y="53"/>
                    </a:lnTo>
                    <a:lnTo>
                      <a:pt x="912" y="53"/>
                    </a:lnTo>
                    <a:lnTo>
                      <a:pt x="912" y="55"/>
                    </a:lnTo>
                    <a:lnTo>
                      <a:pt x="912" y="53"/>
                    </a:lnTo>
                    <a:lnTo>
                      <a:pt x="913" y="53"/>
                    </a:lnTo>
                    <a:lnTo>
                      <a:pt x="912" y="53"/>
                    </a:lnTo>
                    <a:lnTo>
                      <a:pt x="913" y="53"/>
                    </a:lnTo>
                    <a:lnTo>
                      <a:pt x="913" y="55"/>
                    </a:lnTo>
                    <a:lnTo>
                      <a:pt x="913" y="53"/>
                    </a:lnTo>
                    <a:lnTo>
                      <a:pt x="913" y="55"/>
                    </a:lnTo>
                    <a:lnTo>
                      <a:pt x="913" y="53"/>
                    </a:lnTo>
                    <a:lnTo>
                      <a:pt x="913" y="55"/>
                    </a:lnTo>
                    <a:lnTo>
                      <a:pt x="913" y="53"/>
                    </a:lnTo>
                    <a:lnTo>
                      <a:pt x="913" y="55"/>
                    </a:lnTo>
                    <a:lnTo>
                      <a:pt x="912" y="55"/>
                    </a:lnTo>
                    <a:close/>
                    <a:moveTo>
                      <a:pt x="837" y="163"/>
                    </a:moveTo>
                    <a:lnTo>
                      <a:pt x="837" y="161"/>
                    </a:lnTo>
                    <a:lnTo>
                      <a:pt x="837" y="160"/>
                    </a:lnTo>
                    <a:lnTo>
                      <a:pt x="837" y="158"/>
                    </a:lnTo>
                    <a:lnTo>
                      <a:pt x="838" y="158"/>
                    </a:lnTo>
                    <a:lnTo>
                      <a:pt x="837" y="158"/>
                    </a:lnTo>
                    <a:lnTo>
                      <a:pt x="838" y="158"/>
                    </a:lnTo>
                    <a:lnTo>
                      <a:pt x="837" y="158"/>
                    </a:lnTo>
                    <a:lnTo>
                      <a:pt x="837" y="156"/>
                    </a:lnTo>
                    <a:lnTo>
                      <a:pt x="838" y="156"/>
                    </a:lnTo>
                    <a:lnTo>
                      <a:pt x="838" y="158"/>
                    </a:lnTo>
                    <a:lnTo>
                      <a:pt x="838" y="160"/>
                    </a:lnTo>
                    <a:lnTo>
                      <a:pt x="838" y="161"/>
                    </a:lnTo>
                    <a:lnTo>
                      <a:pt x="837" y="163"/>
                    </a:lnTo>
                    <a:close/>
                    <a:moveTo>
                      <a:pt x="978" y="18"/>
                    </a:moveTo>
                    <a:lnTo>
                      <a:pt x="976" y="18"/>
                    </a:lnTo>
                    <a:lnTo>
                      <a:pt x="978" y="18"/>
                    </a:lnTo>
                    <a:lnTo>
                      <a:pt x="976" y="18"/>
                    </a:lnTo>
                    <a:lnTo>
                      <a:pt x="976" y="17"/>
                    </a:lnTo>
                    <a:lnTo>
                      <a:pt x="978" y="17"/>
                    </a:lnTo>
                    <a:lnTo>
                      <a:pt x="980" y="17"/>
                    </a:lnTo>
                    <a:lnTo>
                      <a:pt x="980" y="18"/>
                    </a:lnTo>
                    <a:lnTo>
                      <a:pt x="978" y="18"/>
                    </a:lnTo>
                    <a:close/>
                    <a:moveTo>
                      <a:pt x="676" y="1483"/>
                    </a:moveTo>
                    <a:lnTo>
                      <a:pt x="676" y="1481"/>
                    </a:lnTo>
                    <a:lnTo>
                      <a:pt x="676" y="1479"/>
                    </a:lnTo>
                    <a:lnTo>
                      <a:pt x="677" y="1479"/>
                    </a:lnTo>
                    <a:lnTo>
                      <a:pt x="677" y="1481"/>
                    </a:lnTo>
                    <a:lnTo>
                      <a:pt x="677" y="1483"/>
                    </a:lnTo>
                    <a:lnTo>
                      <a:pt x="677" y="1484"/>
                    </a:lnTo>
                    <a:lnTo>
                      <a:pt x="676" y="1484"/>
                    </a:lnTo>
                    <a:lnTo>
                      <a:pt x="676" y="1483"/>
                    </a:lnTo>
                    <a:close/>
                    <a:moveTo>
                      <a:pt x="772" y="171"/>
                    </a:moveTo>
                    <a:lnTo>
                      <a:pt x="772" y="170"/>
                    </a:lnTo>
                    <a:lnTo>
                      <a:pt x="770" y="170"/>
                    </a:lnTo>
                    <a:lnTo>
                      <a:pt x="770" y="171"/>
                    </a:lnTo>
                    <a:lnTo>
                      <a:pt x="770" y="170"/>
                    </a:lnTo>
                    <a:lnTo>
                      <a:pt x="770" y="168"/>
                    </a:lnTo>
                    <a:lnTo>
                      <a:pt x="772" y="168"/>
                    </a:lnTo>
                    <a:lnTo>
                      <a:pt x="770" y="168"/>
                    </a:lnTo>
                    <a:lnTo>
                      <a:pt x="772" y="168"/>
                    </a:lnTo>
                    <a:lnTo>
                      <a:pt x="772" y="170"/>
                    </a:lnTo>
                    <a:lnTo>
                      <a:pt x="772" y="168"/>
                    </a:lnTo>
                    <a:lnTo>
                      <a:pt x="772" y="170"/>
                    </a:lnTo>
                    <a:lnTo>
                      <a:pt x="774" y="170"/>
                    </a:lnTo>
                    <a:lnTo>
                      <a:pt x="772" y="170"/>
                    </a:lnTo>
                    <a:lnTo>
                      <a:pt x="772" y="171"/>
                    </a:lnTo>
                    <a:close/>
                    <a:moveTo>
                      <a:pt x="402" y="1539"/>
                    </a:moveTo>
                    <a:lnTo>
                      <a:pt x="400" y="1539"/>
                    </a:lnTo>
                    <a:lnTo>
                      <a:pt x="402" y="1539"/>
                    </a:lnTo>
                    <a:lnTo>
                      <a:pt x="400" y="1539"/>
                    </a:lnTo>
                    <a:lnTo>
                      <a:pt x="400" y="1538"/>
                    </a:lnTo>
                    <a:lnTo>
                      <a:pt x="402" y="1538"/>
                    </a:lnTo>
                    <a:lnTo>
                      <a:pt x="403" y="1538"/>
                    </a:lnTo>
                    <a:lnTo>
                      <a:pt x="403" y="1539"/>
                    </a:lnTo>
                    <a:lnTo>
                      <a:pt x="403" y="1538"/>
                    </a:lnTo>
                    <a:lnTo>
                      <a:pt x="403" y="1539"/>
                    </a:lnTo>
                    <a:lnTo>
                      <a:pt x="403" y="1538"/>
                    </a:lnTo>
                    <a:lnTo>
                      <a:pt x="403" y="1539"/>
                    </a:lnTo>
                    <a:lnTo>
                      <a:pt x="403" y="1538"/>
                    </a:lnTo>
                    <a:lnTo>
                      <a:pt x="403" y="1539"/>
                    </a:lnTo>
                    <a:lnTo>
                      <a:pt x="403" y="1541"/>
                    </a:lnTo>
                    <a:lnTo>
                      <a:pt x="403" y="1539"/>
                    </a:lnTo>
                    <a:lnTo>
                      <a:pt x="403" y="1541"/>
                    </a:lnTo>
                    <a:lnTo>
                      <a:pt x="403" y="1539"/>
                    </a:lnTo>
                    <a:lnTo>
                      <a:pt x="402" y="1539"/>
                    </a:lnTo>
                    <a:close/>
                    <a:moveTo>
                      <a:pt x="282" y="487"/>
                    </a:moveTo>
                    <a:lnTo>
                      <a:pt x="282" y="485"/>
                    </a:lnTo>
                    <a:lnTo>
                      <a:pt x="284" y="485"/>
                    </a:lnTo>
                    <a:lnTo>
                      <a:pt x="284" y="487"/>
                    </a:lnTo>
                    <a:lnTo>
                      <a:pt x="282" y="487"/>
                    </a:lnTo>
                    <a:lnTo>
                      <a:pt x="284" y="487"/>
                    </a:lnTo>
                    <a:lnTo>
                      <a:pt x="282" y="488"/>
                    </a:lnTo>
                    <a:lnTo>
                      <a:pt x="281" y="488"/>
                    </a:lnTo>
                    <a:lnTo>
                      <a:pt x="281" y="487"/>
                    </a:lnTo>
                    <a:lnTo>
                      <a:pt x="282" y="487"/>
                    </a:lnTo>
                    <a:close/>
                    <a:moveTo>
                      <a:pt x="281" y="492"/>
                    </a:moveTo>
                    <a:lnTo>
                      <a:pt x="281" y="490"/>
                    </a:lnTo>
                    <a:lnTo>
                      <a:pt x="282" y="490"/>
                    </a:lnTo>
                    <a:lnTo>
                      <a:pt x="282" y="488"/>
                    </a:lnTo>
                    <a:lnTo>
                      <a:pt x="281" y="488"/>
                    </a:lnTo>
                    <a:lnTo>
                      <a:pt x="282" y="488"/>
                    </a:lnTo>
                    <a:lnTo>
                      <a:pt x="284" y="488"/>
                    </a:lnTo>
                    <a:lnTo>
                      <a:pt x="282" y="488"/>
                    </a:lnTo>
                    <a:lnTo>
                      <a:pt x="282" y="490"/>
                    </a:lnTo>
                    <a:lnTo>
                      <a:pt x="282" y="492"/>
                    </a:lnTo>
                    <a:lnTo>
                      <a:pt x="281" y="492"/>
                    </a:lnTo>
                    <a:close/>
                    <a:moveTo>
                      <a:pt x="1014" y="18"/>
                    </a:moveTo>
                    <a:lnTo>
                      <a:pt x="1014" y="17"/>
                    </a:lnTo>
                    <a:lnTo>
                      <a:pt x="1013" y="17"/>
                    </a:lnTo>
                    <a:lnTo>
                      <a:pt x="1013" y="15"/>
                    </a:lnTo>
                    <a:lnTo>
                      <a:pt x="1011" y="15"/>
                    </a:lnTo>
                    <a:lnTo>
                      <a:pt x="1009" y="15"/>
                    </a:lnTo>
                    <a:lnTo>
                      <a:pt x="1011" y="15"/>
                    </a:lnTo>
                    <a:lnTo>
                      <a:pt x="1009" y="15"/>
                    </a:lnTo>
                    <a:lnTo>
                      <a:pt x="1011" y="15"/>
                    </a:lnTo>
                    <a:lnTo>
                      <a:pt x="1013" y="15"/>
                    </a:lnTo>
                    <a:lnTo>
                      <a:pt x="1014" y="15"/>
                    </a:lnTo>
                    <a:lnTo>
                      <a:pt x="1014" y="17"/>
                    </a:lnTo>
                    <a:lnTo>
                      <a:pt x="1016" y="17"/>
                    </a:lnTo>
                    <a:lnTo>
                      <a:pt x="1014" y="17"/>
                    </a:lnTo>
                    <a:lnTo>
                      <a:pt x="1014" y="18"/>
                    </a:lnTo>
                    <a:close/>
                    <a:moveTo>
                      <a:pt x="875" y="96"/>
                    </a:moveTo>
                    <a:lnTo>
                      <a:pt x="873" y="96"/>
                    </a:lnTo>
                    <a:lnTo>
                      <a:pt x="875" y="96"/>
                    </a:lnTo>
                    <a:lnTo>
                      <a:pt x="875" y="95"/>
                    </a:lnTo>
                    <a:lnTo>
                      <a:pt x="875" y="93"/>
                    </a:lnTo>
                    <a:lnTo>
                      <a:pt x="875" y="95"/>
                    </a:lnTo>
                    <a:lnTo>
                      <a:pt x="877" y="95"/>
                    </a:lnTo>
                    <a:lnTo>
                      <a:pt x="877" y="96"/>
                    </a:lnTo>
                    <a:lnTo>
                      <a:pt x="875" y="96"/>
                    </a:lnTo>
                    <a:lnTo>
                      <a:pt x="875" y="98"/>
                    </a:lnTo>
                    <a:lnTo>
                      <a:pt x="873" y="98"/>
                    </a:lnTo>
                    <a:lnTo>
                      <a:pt x="873" y="96"/>
                    </a:lnTo>
                    <a:lnTo>
                      <a:pt x="875" y="96"/>
                    </a:lnTo>
                    <a:close/>
                    <a:moveTo>
                      <a:pt x="822" y="191"/>
                    </a:moveTo>
                    <a:lnTo>
                      <a:pt x="824" y="191"/>
                    </a:lnTo>
                    <a:lnTo>
                      <a:pt x="824" y="193"/>
                    </a:lnTo>
                    <a:lnTo>
                      <a:pt x="822" y="193"/>
                    </a:lnTo>
                    <a:lnTo>
                      <a:pt x="822" y="191"/>
                    </a:lnTo>
                    <a:lnTo>
                      <a:pt x="820" y="191"/>
                    </a:lnTo>
                    <a:lnTo>
                      <a:pt x="820" y="189"/>
                    </a:lnTo>
                    <a:lnTo>
                      <a:pt x="822" y="189"/>
                    </a:lnTo>
                    <a:lnTo>
                      <a:pt x="820" y="189"/>
                    </a:lnTo>
                    <a:lnTo>
                      <a:pt x="822" y="189"/>
                    </a:lnTo>
                    <a:lnTo>
                      <a:pt x="820" y="189"/>
                    </a:lnTo>
                    <a:lnTo>
                      <a:pt x="822" y="189"/>
                    </a:lnTo>
                    <a:lnTo>
                      <a:pt x="822" y="191"/>
                    </a:lnTo>
                    <a:close/>
                    <a:moveTo>
                      <a:pt x="271" y="498"/>
                    </a:moveTo>
                    <a:lnTo>
                      <a:pt x="272" y="498"/>
                    </a:lnTo>
                    <a:lnTo>
                      <a:pt x="272" y="497"/>
                    </a:lnTo>
                    <a:lnTo>
                      <a:pt x="272" y="498"/>
                    </a:lnTo>
                    <a:lnTo>
                      <a:pt x="272" y="500"/>
                    </a:lnTo>
                    <a:lnTo>
                      <a:pt x="271" y="500"/>
                    </a:lnTo>
                    <a:lnTo>
                      <a:pt x="269" y="500"/>
                    </a:lnTo>
                    <a:lnTo>
                      <a:pt x="271" y="500"/>
                    </a:lnTo>
                    <a:lnTo>
                      <a:pt x="271" y="498"/>
                    </a:lnTo>
                    <a:lnTo>
                      <a:pt x="271" y="497"/>
                    </a:lnTo>
                    <a:lnTo>
                      <a:pt x="271" y="498"/>
                    </a:lnTo>
                    <a:close/>
                    <a:moveTo>
                      <a:pt x="810" y="171"/>
                    </a:moveTo>
                    <a:lnTo>
                      <a:pt x="809" y="171"/>
                    </a:lnTo>
                    <a:lnTo>
                      <a:pt x="810" y="171"/>
                    </a:lnTo>
                    <a:lnTo>
                      <a:pt x="810" y="170"/>
                    </a:lnTo>
                    <a:lnTo>
                      <a:pt x="812" y="170"/>
                    </a:lnTo>
                    <a:lnTo>
                      <a:pt x="812" y="171"/>
                    </a:lnTo>
                    <a:lnTo>
                      <a:pt x="812" y="173"/>
                    </a:lnTo>
                    <a:lnTo>
                      <a:pt x="812" y="171"/>
                    </a:lnTo>
                    <a:lnTo>
                      <a:pt x="810" y="171"/>
                    </a:lnTo>
                    <a:lnTo>
                      <a:pt x="810" y="173"/>
                    </a:lnTo>
                    <a:lnTo>
                      <a:pt x="810" y="171"/>
                    </a:lnTo>
                    <a:lnTo>
                      <a:pt x="810" y="173"/>
                    </a:lnTo>
                    <a:lnTo>
                      <a:pt x="810" y="171"/>
                    </a:lnTo>
                    <a:lnTo>
                      <a:pt x="810" y="173"/>
                    </a:lnTo>
                    <a:lnTo>
                      <a:pt x="809" y="173"/>
                    </a:lnTo>
                    <a:lnTo>
                      <a:pt x="809" y="171"/>
                    </a:lnTo>
                    <a:lnTo>
                      <a:pt x="810" y="171"/>
                    </a:lnTo>
                    <a:lnTo>
                      <a:pt x="809" y="171"/>
                    </a:lnTo>
                    <a:lnTo>
                      <a:pt x="810" y="171"/>
                    </a:lnTo>
                    <a:close/>
                    <a:moveTo>
                      <a:pt x="189" y="487"/>
                    </a:moveTo>
                    <a:lnTo>
                      <a:pt x="189" y="488"/>
                    </a:lnTo>
                    <a:lnTo>
                      <a:pt x="189" y="490"/>
                    </a:lnTo>
                    <a:lnTo>
                      <a:pt x="189" y="488"/>
                    </a:lnTo>
                    <a:lnTo>
                      <a:pt x="189" y="487"/>
                    </a:lnTo>
                    <a:lnTo>
                      <a:pt x="189" y="488"/>
                    </a:lnTo>
                    <a:lnTo>
                      <a:pt x="189" y="487"/>
                    </a:lnTo>
                    <a:lnTo>
                      <a:pt x="189" y="488"/>
                    </a:lnTo>
                    <a:lnTo>
                      <a:pt x="189" y="490"/>
                    </a:lnTo>
                    <a:lnTo>
                      <a:pt x="188" y="490"/>
                    </a:lnTo>
                    <a:lnTo>
                      <a:pt x="189" y="490"/>
                    </a:lnTo>
                    <a:lnTo>
                      <a:pt x="189" y="488"/>
                    </a:lnTo>
                    <a:lnTo>
                      <a:pt x="189" y="490"/>
                    </a:lnTo>
                    <a:lnTo>
                      <a:pt x="189" y="492"/>
                    </a:lnTo>
                    <a:lnTo>
                      <a:pt x="189" y="490"/>
                    </a:lnTo>
                    <a:lnTo>
                      <a:pt x="188" y="490"/>
                    </a:lnTo>
                    <a:lnTo>
                      <a:pt x="189" y="490"/>
                    </a:lnTo>
                    <a:lnTo>
                      <a:pt x="188" y="492"/>
                    </a:lnTo>
                    <a:lnTo>
                      <a:pt x="188" y="490"/>
                    </a:lnTo>
                    <a:lnTo>
                      <a:pt x="188" y="488"/>
                    </a:lnTo>
                    <a:lnTo>
                      <a:pt x="188" y="487"/>
                    </a:lnTo>
                    <a:lnTo>
                      <a:pt x="188" y="488"/>
                    </a:lnTo>
                    <a:lnTo>
                      <a:pt x="188" y="487"/>
                    </a:lnTo>
                    <a:lnTo>
                      <a:pt x="189" y="487"/>
                    </a:lnTo>
                    <a:lnTo>
                      <a:pt x="189" y="485"/>
                    </a:lnTo>
                    <a:lnTo>
                      <a:pt x="189" y="487"/>
                    </a:lnTo>
                    <a:lnTo>
                      <a:pt x="189" y="485"/>
                    </a:lnTo>
                    <a:lnTo>
                      <a:pt x="189" y="487"/>
                    </a:lnTo>
                    <a:close/>
                    <a:moveTo>
                      <a:pt x="800" y="184"/>
                    </a:moveTo>
                    <a:lnTo>
                      <a:pt x="799" y="184"/>
                    </a:lnTo>
                    <a:lnTo>
                      <a:pt x="797" y="184"/>
                    </a:lnTo>
                    <a:lnTo>
                      <a:pt x="797" y="183"/>
                    </a:lnTo>
                    <a:lnTo>
                      <a:pt x="799" y="183"/>
                    </a:lnTo>
                    <a:lnTo>
                      <a:pt x="797" y="183"/>
                    </a:lnTo>
                    <a:lnTo>
                      <a:pt x="797" y="181"/>
                    </a:lnTo>
                    <a:lnTo>
                      <a:pt x="795" y="181"/>
                    </a:lnTo>
                    <a:lnTo>
                      <a:pt x="794" y="181"/>
                    </a:lnTo>
                    <a:lnTo>
                      <a:pt x="795" y="181"/>
                    </a:lnTo>
                    <a:lnTo>
                      <a:pt x="797" y="181"/>
                    </a:lnTo>
                    <a:lnTo>
                      <a:pt x="795" y="181"/>
                    </a:lnTo>
                    <a:lnTo>
                      <a:pt x="797" y="181"/>
                    </a:lnTo>
                    <a:lnTo>
                      <a:pt x="795" y="181"/>
                    </a:lnTo>
                    <a:lnTo>
                      <a:pt x="797" y="181"/>
                    </a:lnTo>
                    <a:lnTo>
                      <a:pt x="797" y="183"/>
                    </a:lnTo>
                    <a:lnTo>
                      <a:pt x="799" y="183"/>
                    </a:lnTo>
                    <a:lnTo>
                      <a:pt x="800" y="183"/>
                    </a:lnTo>
                    <a:lnTo>
                      <a:pt x="800" y="184"/>
                    </a:lnTo>
                    <a:close/>
                    <a:moveTo>
                      <a:pt x="1084" y="52"/>
                    </a:moveTo>
                    <a:lnTo>
                      <a:pt x="1084" y="50"/>
                    </a:lnTo>
                    <a:lnTo>
                      <a:pt x="1086" y="50"/>
                    </a:lnTo>
                    <a:lnTo>
                      <a:pt x="1086" y="52"/>
                    </a:lnTo>
                    <a:lnTo>
                      <a:pt x="1086" y="53"/>
                    </a:lnTo>
                    <a:lnTo>
                      <a:pt x="1084" y="53"/>
                    </a:lnTo>
                    <a:lnTo>
                      <a:pt x="1084" y="52"/>
                    </a:lnTo>
                    <a:close/>
                    <a:moveTo>
                      <a:pt x="267" y="487"/>
                    </a:moveTo>
                    <a:lnTo>
                      <a:pt x="267" y="488"/>
                    </a:lnTo>
                    <a:lnTo>
                      <a:pt x="267" y="490"/>
                    </a:lnTo>
                    <a:lnTo>
                      <a:pt x="267" y="488"/>
                    </a:lnTo>
                    <a:lnTo>
                      <a:pt x="267" y="490"/>
                    </a:lnTo>
                    <a:lnTo>
                      <a:pt x="266" y="490"/>
                    </a:lnTo>
                    <a:lnTo>
                      <a:pt x="266" y="492"/>
                    </a:lnTo>
                    <a:lnTo>
                      <a:pt x="266" y="490"/>
                    </a:lnTo>
                    <a:lnTo>
                      <a:pt x="264" y="490"/>
                    </a:lnTo>
                    <a:lnTo>
                      <a:pt x="266" y="490"/>
                    </a:lnTo>
                    <a:lnTo>
                      <a:pt x="266" y="488"/>
                    </a:lnTo>
                    <a:lnTo>
                      <a:pt x="267" y="488"/>
                    </a:lnTo>
                    <a:lnTo>
                      <a:pt x="267" y="487"/>
                    </a:lnTo>
                    <a:close/>
                    <a:moveTo>
                      <a:pt x="349" y="502"/>
                    </a:moveTo>
                    <a:lnTo>
                      <a:pt x="347" y="502"/>
                    </a:lnTo>
                    <a:lnTo>
                      <a:pt x="347" y="500"/>
                    </a:lnTo>
                    <a:lnTo>
                      <a:pt x="347" y="498"/>
                    </a:lnTo>
                    <a:lnTo>
                      <a:pt x="349" y="498"/>
                    </a:lnTo>
                    <a:lnTo>
                      <a:pt x="349" y="500"/>
                    </a:lnTo>
                    <a:lnTo>
                      <a:pt x="350" y="500"/>
                    </a:lnTo>
                    <a:lnTo>
                      <a:pt x="350" y="502"/>
                    </a:lnTo>
                    <a:lnTo>
                      <a:pt x="349" y="502"/>
                    </a:lnTo>
                    <a:close/>
                    <a:moveTo>
                      <a:pt x="747" y="1481"/>
                    </a:moveTo>
                    <a:lnTo>
                      <a:pt x="747" y="1479"/>
                    </a:lnTo>
                    <a:lnTo>
                      <a:pt x="746" y="1481"/>
                    </a:lnTo>
                    <a:lnTo>
                      <a:pt x="746" y="1479"/>
                    </a:lnTo>
                    <a:lnTo>
                      <a:pt x="746" y="1481"/>
                    </a:lnTo>
                    <a:lnTo>
                      <a:pt x="744" y="1481"/>
                    </a:lnTo>
                    <a:lnTo>
                      <a:pt x="744" y="1479"/>
                    </a:lnTo>
                    <a:lnTo>
                      <a:pt x="744" y="1481"/>
                    </a:lnTo>
                    <a:lnTo>
                      <a:pt x="744" y="1479"/>
                    </a:lnTo>
                    <a:lnTo>
                      <a:pt x="744" y="1481"/>
                    </a:lnTo>
                    <a:lnTo>
                      <a:pt x="744" y="1479"/>
                    </a:lnTo>
                    <a:lnTo>
                      <a:pt x="744" y="1478"/>
                    </a:lnTo>
                    <a:lnTo>
                      <a:pt x="746" y="1479"/>
                    </a:lnTo>
                    <a:lnTo>
                      <a:pt x="744" y="1479"/>
                    </a:lnTo>
                    <a:lnTo>
                      <a:pt x="746" y="1479"/>
                    </a:lnTo>
                    <a:lnTo>
                      <a:pt x="746" y="1478"/>
                    </a:lnTo>
                    <a:lnTo>
                      <a:pt x="746" y="1479"/>
                    </a:lnTo>
                    <a:lnTo>
                      <a:pt x="747" y="1479"/>
                    </a:lnTo>
                    <a:lnTo>
                      <a:pt x="747" y="1478"/>
                    </a:lnTo>
                    <a:lnTo>
                      <a:pt x="747" y="1479"/>
                    </a:lnTo>
                    <a:lnTo>
                      <a:pt x="747" y="1481"/>
                    </a:lnTo>
                    <a:close/>
                    <a:moveTo>
                      <a:pt x="946" y="43"/>
                    </a:moveTo>
                    <a:lnTo>
                      <a:pt x="946" y="42"/>
                    </a:lnTo>
                    <a:lnTo>
                      <a:pt x="948" y="42"/>
                    </a:lnTo>
                    <a:lnTo>
                      <a:pt x="948" y="43"/>
                    </a:lnTo>
                    <a:lnTo>
                      <a:pt x="946" y="43"/>
                    </a:lnTo>
                    <a:lnTo>
                      <a:pt x="946" y="45"/>
                    </a:lnTo>
                    <a:lnTo>
                      <a:pt x="946" y="47"/>
                    </a:lnTo>
                    <a:lnTo>
                      <a:pt x="945" y="47"/>
                    </a:lnTo>
                    <a:lnTo>
                      <a:pt x="945" y="45"/>
                    </a:lnTo>
                    <a:lnTo>
                      <a:pt x="946" y="45"/>
                    </a:lnTo>
                    <a:lnTo>
                      <a:pt x="945" y="45"/>
                    </a:lnTo>
                    <a:lnTo>
                      <a:pt x="946" y="43"/>
                    </a:lnTo>
                    <a:close/>
                    <a:moveTo>
                      <a:pt x="767" y="209"/>
                    </a:moveTo>
                    <a:lnTo>
                      <a:pt x="765" y="209"/>
                    </a:lnTo>
                    <a:lnTo>
                      <a:pt x="765" y="208"/>
                    </a:lnTo>
                    <a:lnTo>
                      <a:pt x="765" y="209"/>
                    </a:lnTo>
                    <a:lnTo>
                      <a:pt x="765" y="208"/>
                    </a:lnTo>
                    <a:lnTo>
                      <a:pt x="767" y="208"/>
                    </a:lnTo>
                    <a:lnTo>
                      <a:pt x="767" y="209"/>
                    </a:lnTo>
                    <a:lnTo>
                      <a:pt x="769" y="209"/>
                    </a:lnTo>
                    <a:lnTo>
                      <a:pt x="769" y="208"/>
                    </a:lnTo>
                    <a:lnTo>
                      <a:pt x="770" y="208"/>
                    </a:lnTo>
                    <a:lnTo>
                      <a:pt x="770" y="209"/>
                    </a:lnTo>
                    <a:lnTo>
                      <a:pt x="770" y="208"/>
                    </a:lnTo>
                    <a:lnTo>
                      <a:pt x="770" y="209"/>
                    </a:lnTo>
                    <a:lnTo>
                      <a:pt x="769" y="209"/>
                    </a:lnTo>
                    <a:lnTo>
                      <a:pt x="767" y="209"/>
                    </a:lnTo>
                    <a:close/>
                    <a:moveTo>
                      <a:pt x="819" y="158"/>
                    </a:moveTo>
                    <a:lnTo>
                      <a:pt x="820" y="158"/>
                    </a:lnTo>
                    <a:lnTo>
                      <a:pt x="819" y="158"/>
                    </a:lnTo>
                    <a:lnTo>
                      <a:pt x="820" y="158"/>
                    </a:lnTo>
                    <a:lnTo>
                      <a:pt x="820" y="160"/>
                    </a:lnTo>
                    <a:lnTo>
                      <a:pt x="822" y="160"/>
                    </a:lnTo>
                    <a:lnTo>
                      <a:pt x="822" y="161"/>
                    </a:lnTo>
                    <a:lnTo>
                      <a:pt x="820" y="161"/>
                    </a:lnTo>
                    <a:lnTo>
                      <a:pt x="819" y="161"/>
                    </a:lnTo>
                    <a:lnTo>
                      <a:pt x="819" y="160"/>
                    </a:lnTo>
                    <a:lnTo>
                      <a:pt x="819" y="158"/>
                    </a:lnTo>
                    <a:lnTo>
                      <a:pt x="819" y="160"/>
                    </a:lnTo>
                    <a:lnTo>
                      <a:pt x="819" y="158"/>
                    </a:lnTo>
                    <a:close/>
                    <a:moveTo>
                      <a:pt x="759" y="206"/>
                    </a:moveTo>
                    <a:lnTo>
                      <a:pt x="757" y="206"/>
                    </a:lnTo>
                    <a:lnTo>
                      <a:pt x="759" y="206"/>
                    </a:lnTo>
                    <a:lnTo>
                      <a:pt x="757" y="206"/>
                    </a:lnTo>
                    <a:lnTo>
                      <a:pt x="757" y="204"/>
                    </a:lnTo>
                    <a:lnTo>
                      <a:pt x="759" y="204"/>
                    </a:lnTo>
                    <a:lnTo>
                      <a:pt x="757" y="204"/>
                    </a:lnTo>
                    <a:lnTo>
                      <a:pt x="759" y="204"/>
                    </a:lnTo>
                    <a:lnTo>
                      <a:pt x="757" y="204"/>
                    </a:lnTo>
                    <a:lnTo>
                      <a:pt x="757" y="203"/>
                    </a:lnTo>
                    <a:lnTo>
                      <a:pt x="759" y="203"/>
                    </a:lnTo>
                    <a:lnTo>
                      <a:pt x="757" y="203"/>
                    </a:lnTo>
                    <a:lnTo>
                      <a:pt x="759" y="203"/>
                    </a:lnTo>
                    <a:lnTo>
                      <a:pt x="757" y="203"/>
                    </a:lnTo>
                    <a:lnTo>
                      <a:pt x="759" y="203"/>
                    </a:lnTo>
                    <a:lnTo>
                      <a:pt x="759" y="204"/>
                    </a:lnTo>
                    <a:lnTo>
                      <a:pt x="760" y="206"/>
                    </a:lnTo>
                    <a:lnTo>
                      <a:pt x="760" y="208"/>
                    </a:lnTo>
                    <a:lnTo>
                      <a:pt x="759" y="208"/>
                    </a:lnTo>
                    <a:lnTo>
                      <a:pt x="760" y="208"/>
                    </a:lnTo>
                    <a:lnTo>
                      <a:pt x="759" y="208"/>
                    </a:lnTo>
                    <a:lnTo>
                      <a:pt x="759" y="206"/>
                    </a:lnTo>
                    <a:close/>
                    <a:moveTo>
                      <a:pt x="895" y="63"/>
                    </a:moveTo>
                    <a:lnTo>
                      <a:pt x="897" y="63"/>
                    </a:lnTo>
                    <a:lnTo>
                      <a:pt x="897" y="65"/>
                    </a:lnTo>
                    <a:lnTo>
                      <a:pt x="895" y="65"/>
                    </a:lnTo>
                    <a:lnTo>
                      <a:pt x="893" y="65"/>
                    </a:lnTo>
                    <a:lnTo>
                      <a:pt x="895" y="65"/>
                    </a:lnTo>
                    <a:lnTo>
                      <a:pt x="895" y="67"/>
                    </a:lnTo>
                    <a:lnTo>
                      <a:pt x="893" y="67"/>
                    </a:lnTo>
                    <a:lnTo>
                      <a:pt x="892" y="67"/>
                    </a:lnTo>
                    <a:lnTo>
                      <a:pt x="892" y="65"/>
                    </a:lnTo>
                    <a:lnTo>
                      <a:pt x="893" y="65"/>
                    </a:lnTo>
                    <a:lnTo>
                      <a:pt x="893" y="63"/>
                    </a:lnTo>
                    <a:lnTo>
                      <a:pt x="895" y="63"/>
                    </a:lnTo>
                    <a:close/>
                    <a:moveTo>
                      <a:pt x="291" y="485"/>
                    </a:moveTo>
                    <a:lnTo>
                      <a:pt x="291" y="483"/>
                    </a:lnTo>
                    <a:lnTo>
                      <a:pt x="289" y="483"/>
                    </a:lnTo>
                    <a:lnTo>
                      <a:pt x="287" y="483"/>
                    </a:lnTo>
                    <a:lnTo>
                      <a:pt x="286" y="483"/>
                    </a:lnTo>
                    <a:lnTo>
                      <a:pt x="286" y="482"/>
                    </a:lnTo>
                    <a:lnTo>
                      <a:pt x="284" y="482"/>
                    </a:lnTo>
                    <a:lnTo>
                      <a:pt x="284" y="480"/>
                    </a:lnTo>
                    <a:lnTo>
                      <a:pt x="286" y="480"/>
                    </a:lnTo>
                    <a:lnTo>
                      <a:pt x="286" y="482"/>
                    </a:lnTo>
                    <a:lnTo>
                      <a:pt x="287" y="482"/>
                    </a:lnTo>
                    <a:lnTo>
                      <a:pt x="287" y="483"/>
                    </a:lnTo>
                    <a:lnTo>
                      <a:pt x="289" y="483"/>
                    </a:lnTo>
                    <a:lnTo>
                      <a:pt x="291" y="483"/>
                    </a:lnTo>
                    <a:lnTo>
                      <a:pt x="291" y="485"/>
                    </a:lnTo>
                    <a:lnTo>
                      <a:pt x="292" y="485"/>
                    </a:lnTo>
                    <a:lnTo>
                      <a:pt x="291" y="485"/>
                    </a:lnTo>
                    <a:close/>
                    <a:moveTo>
                      <a:pt x="199" y="1342"/>
                    </a:moveTo>
                    <a:lnTo>
                      <a:pt x="199" y="1340"/>
                    </a:lnTo>
                    <a:lnTo>
                      <a:pt x="198" y="1340"/>
                    </a:lnTo>
                    <a:lnTo>
                      <a:pt x="198" y="1338"/>
                    </a:lnTo>
                    <a:lnTo>
                      <a:pt x="199" y="1338"/>
                    </a:lnTo>
                    <a:lnTo>
                      <a:pt x="198" y="1338"/>
                    </a:lnTo>
                    <a:lnTo>
                      <a:pt x="199" y="1338"/>
                    </a:lnTo>
                    <a:lnTo>
                      <a:pt x="198" y="1338"/>
                    </a:lnTo>
                    <a:lnTo>
                      <a:pt x="199" y="1338"/>
                    </a:lnTo>
                    <a:lnTo>
                      <a:pt x="198" y="1338"/>
                    </a:lnTo>
                    <a:lnTo>
                      <a:pt x="199" y="1338"/>
                    </a:lnTo>
                    <a:lnTo>
                      <a:pt x="199" y="1340"/>
                    </a:lnTo>
                    <a:lnTo>
                      <a:pt x="199" y="1342"/>
                    </a:lnTo>
                    <a:lnTo>
                      <a:pt x="201" y="1342"/>
                    </a:lnTo>
                    <a:lnTo>
                      <a:pt x="201" y="1343"/>
                    </a:lnTo>
                    <a:lnTo>
                      <a:pt x="201" y="1345"/>
                    </a:lnTo>
                    <a:lnTo>
                      <a:pt x="199" y="1345"/>
                    </a:lnTo>
                    <a:lnTo>
                      <a:pt x="199" y="1343"/>
                    </a:lnTo>
                    <a:lnTo>
                      <a:pt x="199" y="1342"/>
                    </a:lnTo>
                    <a:close/>
                    <a:moveTo>
                      <a:pt x="746" y="193"/>
                    </a:moveTo>
                    <a:lnTo>
                      <a:pt x="747" y="193"/>
                    </a:lnTo>
                    <a:lnTo>
                      <a:pt x="747" y="191"/>
                    </a:lnTo>
                    <a:lnTo>
                      <a:pt x="747" y="193"/>
                    </a:lnTo>
                    <a:lnTo>
                      <a:pt x="747" y="194"/>
                    </a:lnTo>
                    <a:lnTo>
                      <a:pt x="746" y="194"/>
                    </a:lnTo>
                    <a:lnTo>
                      <a:pt x="744" y="194"/>
                    </a:lnTo>
                    <a:lnTo>
                      <a:pt x="746" y="194"/>
                    </a:lnTo>
                    <a:lnTo>
                      <a:pt x="744" y="194"/>
                    </a:lnTo>
                    <a:lnTo>
                      <a:pt x="746" y="194"/>
                    </a:lnTo>
                    <a:lnTo>
                      <a:pt x="746" y="193"/>
                    </a:lnTo>
                    <a:lnTo>
                      <a:pt x="744" y="193"/>
                    </a:lnTo>
                    <a:lnTo>
                      <a:pt x="744" y="191"/>
                    </a:lnTo>
                    <a:lnTo>
                      <a:pt x="746" y="191"/>
                    </a:lnTo>
                    <a:lnTo>
                      <a:pt x="746" y="193"/>
                    </a:lnTo>
                    <a:lnTo>
                      <a:pt x="746" y="191"/>
                    </a:lnTo>
                    <a:lnTo>
                      <a:pt x="746" y="193"/>
                    </a:lnTo>
                    <a:close/>
                    <a:moveTo>
                      <a:pt x="825" y="111"/>
                    </a:moveTo>
                    <a:lnTo>
                      <a:pt x="825" y="113"/>
                    </a:lnTo>
                    <a:lnTo>
                      <a:pt x="824" y="113"/>
                    </a:lnTo>
                    <a:lnTo>
                      <a:pt x="822" y="113"/>
                    </a:lnTo>
                    <a:lnTo>
                      <a:pt x="822" y="115"/>
                    </a:lnTo>
                    <a:lnTo>
                      <a:pt x="822" y="113"/>
                    </a:lnTo>
                    <a:lnTo>
                      <a:pt x="822" y="111"/>
                    </a:lnTo>
                    <a:lnTo>
                      <a:pt x="824" y="111"/>
                    </a:lnTo>
                    <a:lnTo>
                      <a:pt x="825" y="111"/>
                    </a:lnTo>
                    <a:close/>
                    <a:moveTo>
                      <a:pt x="878" y="115"/>
                    </a:moveTo>
                    <a:lnTo>
                      <a:pt x="880" y="115"/>
                    </a:lnTo>
                    <a:lnTo>
                      <a:pt x="878" y="115"/>
                    </a:lnTo>
                    <a:lnTo>
                      <a:pt x="880" y="115"/>
                    </a:lnTo>
                    <a:lnTo>
                      <a:pt x="880" y="116"/>
                    </a:lnTo>
                    <a:lnTo>
                      <a:pt x="878" y="116"/>
                    </a:lnTo>
                    <a:lnTo>
                      <a:pt x="878" y="118"/>
                    </a:lnTo>
                    <a:lnTo>
                      <a:pt x="877" y="118"/>
                    </a:lnTo>
                    <a:lnTo>
                      <a:pt x="877" y="116"/>
                    </a:lnTo>
                    <a:lnTo>
                      <a:pt x="878" y="116"/>
                    </a:lnTo>
                    <a:lnTo>
                      <a:pt x="878" y="115"/>
                    </a:lnTo>
                    <a:close/>
                    <a:moveTo>
                      <a:pt x="917" y="50"/>
                    </a:moveTo>
                    <a:lnTo>
                      <a:pt x="917" y="52"/>
                    </a:lnTo>
                    <a:lnTo>
                      <a:pt x="917" y="53"/>
                    </a:lnTo>
                    <a:lnTo>
                      <a:pt x="918" y="53"/>
                    </a:lnTo>
                    <a:lnTo>
                      <a:pt x="918" y="55"/>
                    </a:lnTo>
                    <a:lnTo>
                      <a:pt x="918" y="53"/>
                    </a:lnTo>
                    <a:lnTo>
                      <a:pt x="917" y="53"/>
                    </a:lnTo>
                    <a:lnTo>
                      <a:pt x="915" y="53"/>
                    </a:lnTo>
                    <a:lnTo>
                      <a:pt x="915" y="52"/>
                    </a:lnTo>
                    <a:lnTo>
                      <a:pt x="915" y="50"/>
                    </a:lnTo>
                    <a:lnTo>
                      <a:pt x="917" y="48"/>
                    </a:lnTo>
                    <a:lnTo>
                      <a:pt x="917" y="50"/>
                    </a:lnTo>
                    <a:close/>
                    <a:moveTo>
                      <a:pt x="765" y="181"/>
                    </a:moveTo>
                    <a:lnTo>
                      <a:pt x="765" y="179"/>
                    </a:lnTo>
                    <a:lnTo>
                      <a:pt x="764" y="179"/>
                    </a:lnTo>
                    <a:lnTo>
                      <a:pt x="765" y="179"/>
                    </a:lnTo>
                    <a:lnTo>
                      <a:pt x="767" y="179"/>
                    </a:lnTo>
                    <a:lnTo>
                      <a:pt x="767" y="181"/>
                    </a:lnTo>
                    <a:lnTo>
                      <a:pt x="767" y="179"/>
                    </a:lnTo>
                    <a:lnTo>
                      <a:pt x="767" y="181"/>
                    </a:lnTo>
                    <a:lnTo>
                      <a:pt x="769" y="181"/>
                    </a:lnTo>
                    <a:lnTo>
                      <a:pt x="770" y="181"/>
                    </a:lnTo>
                    <a:lnTo>
                      <a:pt x="770" y="183"/>
                    </a:lnTo>
                    <a:lnTo>
                      <a:pt x="769" y="183"/>
                    </a:lnTo>
                    <a:lnTo>
                      <a:pt x="769" y="181"/>
                    </a:lnTo>
                    <a:lnTo>
                      <a:pt x="767" y="183"/>
                    </a:lnTo>
                    <a:lnTo>
                      <a:pt x="769" y="183"/>
                    </a:lnTo>
                    <a:lnTo>
                      <a:pt x="769" y="184"/>
                    </a:lnTo>
                    <a:lnTo>
                      <a:pt x="767" y="184"/>
                    </a:lnTo>
                    <a:lnTo>
                      <a:pt x="767" y="183"/>
                    </a:lnTo>
                    <a:lnTo>
                      <a:pt x="767" y="181"/>
                    </a:lnTo>
                    <a:lnTo>
                      <a:pt x="765" y="181"/>
                    </a:lnTo>
                    <a:close/>
                    <a:moveTo>
                      <a:pt x="115" y="603"/>
                    </a:moveTo>
                    <a:lnTo>
                      <a:pt x="115" y="601"/>
                    </a:lnTo>
                    <a:lnTo>
                      <a:pt x="115" y="600"/>
                    </a:lnTo>
                    <a:lnTo>
                      <a:pt x="116" y="600"/>
                    </a:lnTo>
                    <a:lnTo>
                      <a:pt x="116" y="601"/>
                    </a:lnTo>
                    <a:lnTo>
                      <a:pt x="118" y="601"/>
                    </a:lnTo>
                    <a:lnTo>
                      <a:pt x="118" y="603"/>
                    </a:lnTo>
                    <a:lnTo>
                      <a:pt x="116" y="603"/>
                    </a:lnTo>
                    <a:lnTo>
                      <a:pt x="116" y="605"/>
                    </a:lnTo>
                    <a:lnTo>
                      <a:pt x="116" y="603"/>
                    </a:lnTo>
                    <a:lnTo>
                      <a:pt x="115" y="603"/>
                    </a:lnTo>
                    <a:close/>
                    <a:moveTo>
                      <a:pt x="930" y="53"/>
                    </a:moveTo>
                    <a:lnTo>
                      <a:pt x="930" y="52"/>
                    </a:lnTo>
                    <a:lnTo>
                      <a:pt x="930" y="50"/>
                    </a:lnTo>
                    <a:lnTo>
                      <a:pt x="930" y="48"/>
                    </a:lnTo>
                    <a:lnTo>
                      <a:pt x="931" y="48"/>
                    </a:lnTo>
                    <a:lnTo>
                      <a:pt x="931" y="50"/>
                    </a:lnTo>
                    <a:lnTo>
                      <a:pt x="931" y="52"/>
                    </a:lnTo>
                    <a:lnTo>
                      <a:pt x="931" y="50"/>
                    </a:lnTo>
                    <a:lnTo>
                      <a:pt x="933" y="52"/>
                    </a:lnTo>
                    <a:lnTo>
                      <a:pt x="931" y="52"/>
                    </a:lnTo>
                    <a:lnTo>
                      <a:pt x="931" y="53"/>
                    </a:lnTo>
                    <a:lnTo>
                      <a:pt x="930" y="53"/>
                    </a:lnTo>
                    <a:close/>
                    <a:moveTo>
                      <a:pt x="267" y="498"/>
                    </a:moveTo>
                    <a:lnTo>
                      <a:pt x="267" y="497"/>
                    </a:lnTo>
                    <a:lnTo>
                      <a:pt x="269" y="497"/>
                    </a:lnTo>
                    <a:lnTo>
                      <a:pt x="269" y="495"/>
                    </a:lnTo>
                    <a:lnTo>
                      <a:pt x="271" y="495"/>
                    </a:lnTo>
                    <a:lnTo>
                      <a:pt x="269" y="495"/>
                    </a:lnTo>
                    <a:lnTo>
                      <a:pt x="271" y="495"/>
                    </a:lnTo>
                    <a:lnTo>
                      <a:pt x="272" y="495"/>
                    </a:lnTo>
                    <a:lnTo>
                      <a:pt x="272" y="493"/>
                    </a:lnTo>
                    <a:lnTo>
                      <a:pt x="272" y="495"/>
                    </a:lnTo>
                    <a:lnTo>
                      <a:pt x="271" y="495"/>
                    </a:lnTo>
                    <a:lnTo>
                      <a:pt x="272" y="495"/>
                    </a:lnTo>
                    <a:lnTo>
                      <a:pt x="271" y="495"/>
                    </a:lnTo>
                    <a:lnTo>
                      <a:pt x="271" y="497"/>
                    </a:lnTo>
                    <a:lnTo>
                      <a:pt x="269" y="497"/>
                    </a:lnTo>
                    <a:lnTo>
                      <a:pt x="269" y="498"/>
                    </a:lnTo>
                    <a:lnTo>
                      <a:pt x="267" y="498"/>
                    </a:lnTo>
                    <a:lnTo>
                      <a:pt x="266" y="498"/>
                    </a:lnTo>
                    <a:lnTo>
                      <a:pt x="267" y="498"/>
                    </a:lnTo>
                    <a:close/>
                    <a:moveTo>
                      <a:pt x="847" y="160"/>
                    </a:moveTo>
                    <a:lnTo>
                      <a:pt x="845" y="160"/>
                    </a:lnTo>
                    <a:lnTo>
                      <a:pt x="845" y="161"/>
                    </a:lnTo>
                    <a:lnTo>
                      <a:pt x="843" y="161"/>
                    </a:lnTo>
                    <a:lnTo>
                      <a:pt x="843" y="160"/>
                    </a:lnTo>
                    <a:lnTo>
                      <a:pt x="845" y="160"/>
                    </a:lnTo>
                    <a:lnTo>
                      <a:pt x="845" y="158"/>
                    </a:lnTo>
                    <a:lnTo>
                      <a:pt x="847" y="158"/>
                    </a:lnTo>
                    <a:lnTo>
                      <a:pt x="847" y="156"/>
                    </a:lnTo>
                    <a:lnTo>
                      <a:pt x="847" y="158"/>
                    </a:lnTo>
                    <a:lnTo>
                      <a:pt x="847" y="156"/>
                    </a:lnTo>
                    <a:lnTo>
                      <a:pt x="848" y="156"/>
                    </a:lnTo>
                    <a:lnTo>
                      <a:pt x="848" y="158"/>
                    </a:lnTo>
                    <a:lnTo>
                      <a:pt x="847" y="158"/>
                    </a:lnTo>
                    <a:lnTo>
                      <a:pt x="848" y="158"/>
                    </a:lnTo>
                    <a:lnTo>
                      <a:pt x="847" y="160"/>
                    </a:lnTo>
                    <a:close/>
                    <a:moveTo>
                      <a:pt x="189" y="1325"/>
                    </a:moveTo>
                    <a:lnTo>
                      <a:pt x="189" y="1327"/>
                    </a:lnTo>
                    <a:lnTo>
                      <a:pt x="189" y="1325"/>
                    </a:lnTo>
                    <a:lnTo>
                      <a:pt x="189" y="1327"/>
                    </a:lnTo>
                    <a:lnTo>
                      <a:pt x="191" y="1327"/>
                    </a:lnTo>
                    <a:lnTo>
                      <a:pt x="189" y="1327"/>
                    </a:lnTo>
                    <a:lnTo>
                      <a:pt x="189" y="1328"/>
                    </a:lnTo>
                    <a:lnTo>
                      <a:pt x="188" y="1328"/>
                    </a:lnTo>
                    <a:lnTo>
                      <a:pt x="186" y="1328"/>
                    </a:lnTo>
                    <a:lnTo>
                      <a:pt x="184" y="1328"/>
                    </a:lnTo>
                    <a:lnTo>
                      <a:pt x="183" y="1328"/>
                    </a:lnTo>
                    <a:lnTo>
                      <a:pt x="184" y="1328"/>
                    </a:lnTo>
                    <a:lnTo>
                      <a:pt x="183" y="1328"/>
                    </a:lnTo>
                    <a:lnTo>
                      <a:pt x="184" y="1328"/>
                    </a:lnTo>
                    <a:lnTo>
                      <a:pt x="186" y="1327"/>
                    </a:lnTo>
                    <a:lnTo>
                      <a:pt x="188" y="1327"/>
                    </a:lnTo>
                    <a:lnTo>
                      <a:pt x="188" y="1325"/>
                    </a:lnTo>
                    <a:lnTo>
                      <a:pt x="188" y="1327"/>
                    </a:lnTo>
                    <a:lnTo>
                      <a:pt x="189" y="1327"/>
                    </a:lnTo>
                    <a:lnTo>
                      <a:pt x="189" y="1325"/>
                    </a:lnTo>
                    <a:close/>
                    <a:moveTo>
                      <a:pt x="951" y="38"/>
                    </a:moveTo>
                    <a:lnTo>
                      <a:pt x="950" y="40"/>
                    </a:lnTo>
                    <a:lnTo>
                      <a:pt x="951" y="40"/>
                    </a:lnTo>
                    <a:lnTo>
                      <a:pt x="953" y="40"/>
                    </a:lnTo>
                    <a:lnTo>
                      <a:pt x="953" y="42"/>
                    </a:lnTo>
                    <a:lnTo>
                      <a:pt x="953" y="43"/>
                    </a:lnTo>
                    <a:lnTo>
                      <a:pt x="953" y="42"/>
                    </a:lnTo>
                    <a:lnTo>
                      <a:pt x="951" y="42"/>
                    </a:lnTo>
                    <a:lnTo>
                      <a:pt x="951" y="43"/>
                    </a:lnTo>
                    <a:lnTo>
                      <a:pt x="950" y="43"/>
                    </a:lnTo>
                    <a:lnTo>
                      <a:pt x="950" y="42"/>
                    </a:lnTo>
                    <a:lnTo>
                      <a:pt x="948" y="42"/>
                    </a:lnTo>
                    <a:lnTo>
                      <a:pt x="950" y="40"/>
                    </a:lnTo>
                    <a:lnTo>
                      <a:pt x="950" y="38"/>
                    </a:lnTo>
                    <a:lnTo>
                      <a:pt x="951" y="38"/>
                    </a:lnTo>
                    <a:close/>
                    <a:moveTo>
                      <a:pt x="266" y="505"/>
                    </a:moveTo>
                    <a:lnTo>
                      <a:pt x="267" y="505"/>
                    </a:lnTo>
                    <a:lnTo>
                      <a:pt x="269" y="505"/>
                    </a:lnTo>
                    <a:lnTo>
                      <a:pt x="269" y="503"/>
                    </a:lnTo>
                    <a:lnTo>
                      <a:pt x="271" y="503"/>
                    </a:lnTo>
                    <a:lnTo>
                      <a:pt x="271" y="505"/>
                    </a:lnTo>
                    <a:lnTo>
                      <a:pt x="269" y="505"/>
                    </a:lnTo>
                    <a:lnTo>
                      <a:pt x="269" y="507"/>
                    </a:lnTo>
                    <a:lnTo>
                      <a:pt x="267" y="507"/>
                    </a:lnTo>
                    <a:lnTo>
                      <a:pt x="266" y="507"/>
                    </a:lnTo>
                    <a:lnTo>
                      <a:pt x="266" y="508"/>
                    </a:lnTo>
                    <a:lnTo>
                      <a:pt x="266" y="507"/>
                    </a:lnTo>
                    <a:lnTo>
                      <a:pt x="264" y="507"/>
                    </a:lnTo>
                    <a:lnTo>
                      <a:pt x="264" y="505"/>
                    </a:lnTo>
                    <a:lnTo>
                      <a:pt x="266" y="505"/>
                    </a:lnTo>
                    <a:close/>
                    <a:moveTo>
                      <a:pt x="787" y="175"/>
                    </a:moveTo>
                    <a:lnTo>
                      <a:pt x="785" y="175"/>
                    </a:lnTo>
                    <a:lnTo>
                      <a:pt x="785" y="173"/>
                    </a:lnTo>
                    <a:lnTo>
                      <a:pt x="784" y="173"/>
                    </a:lnTo>
                    <a:lnTo>
                      <a:pt x="784" y="171"/>
                    </a:lnTo>
                    <a:lnTo>
                      <a:pt x="784" y="173"/>
                    </a:lnTo>
                    <a:lnTo>
                      <a:pt x="782" y="171"/>
                    </a:lnTo>
                    <a:lnTo>
                      <a:pt x="784" y="171"/>
                    </a:lnTo>
                    <a:lnTo>
                      <a:pt x="785" y="171"/>
                    </a:lnTo>
                    <a:lnTo>
                      <a:pt x="785" y="173"/>
                    </a:lnTo>
                    <a:lnTo>
                      <a:pt x="785" y="171"/>
                    </a:lnTo>
                    <a:lnTo>
                      <a:pt x="785" y="173"/>
                    </a:lnTo>
                    <a:lnTo>
                      <a:pt x="785" y="171"/>
                    </a:lnTo>
                    <a:lnTo>
                      <a:pt x="785" y="173"/>
                    </a:lnTo>
                    <a:lnTo>
                      <a:pt x="787" y="173"/>
                    </a:lnTo>
                    <a:lnTo>
                      <a:pt x="789" y="173"/>
                    </a:lnTo>
                    <a:lnTo>
                      <a:pt x="789" y="171"/>
                    </a:lnTo>
                    <a:lnTo>
                      <a:pt x="789" y="173"/>
                    </a:lnTo>
                    <a:lnTo>
                      <a:pt x="790" y="173"/>
                    </a:lnTo>
                    <a:lnTo>
                      <a:pt x="790" y="175"/>
                    </a:lnTo>
                    <a:lnTo>
                      <a:pt x="789" y="175"/>
                    </a:lnTo>
                    <a:lnTo>
                      <a:pt x="787" y="175"/>
                    </a:lnTo>
                    <a:lnTo>
                      <a:pt x="789" y="175"/>
                    </a:lnTo>
                    <a:lnTo>
                      <a:pt x="787" y="175"/>
                    </a:lnTo>
                    <a:close/>
                    <a:moveTo>
                      <a:pt x="990" y="10"/>
                    </a:moveTo>
                    <a:lnTo>
                      <a:pt x="990" y="12"/>
                    </a:lnTo>
                    <a:lnTo>
                      <a:pt x="988" y="12"/>
                    </a:lnTo>
                    <a:lnTo>
                      <a:pt x="986" y="12"/>
                    </a:lnTo>
                    <a:lnTo>
                      <a:pt x="986" y="10"/>
                    </a:lnTo>
                    <a:lnTo>
                      <a:pt x="986" y="8"/>
                    </a:lnTo>
                    <a:lnTo>
                      <a:pt x="988" y="8"/>
                    </a:lnTo>
                    <a:lnTo>
                      <a:pt x="990" y="8"/>
                    </a:lnTo>
                    <a:lnTo>
                      <a:pt x="991" y="8"/>
                    </a:lnTo>
                    <a:lnTo>
                      <a:pt x="991" y="10"/>
                    </a:lnTo>
                    <a:lnTo>
                      <a:pt x="993" y="10"/>
                    </a:lnTo>
                    <a:lnTo>
                      <a:pt x="995" y="10"/>
                    </a:lnTo>
                    <a:lnTo>
                      <a:pt x="995" y="12"/>
                    </a:lnTo>
                    <a:lnTo>
                      <a:pt x="993" y="12"/>
                    </a:lnTo>
                    <a:lnTo>
                      <a:pt x="993" y="10"/>
                    </a:lnTo>
                    <a:lnTo>
                      <a:pt x="991" y="10"/>
                    </a:lnTo>
                    <a:lnTo>
                      <a:pt x="991" y="12"/>
                    </a:lnTo>
                    <a:lnTo>
                      <a:pt x="991" y="10"/>
                    </a:lnTo>
                    <a:lnTo>
                      <a:pt x="990" y="10"/>
                    </a:lnTo>
                    <a:close/>
                    <a:moveTo>
                      <a:pt x="863" y="108"/>
                    </a:moveTo>
                    <a:lnTo>
                      <a:pt x="865" y="108"/>
                    </a:lnTo>
                    <a:lnTo>
                      <a:pt x="867" y="108"/>
                    </a:lnTo>
                    <a:lnTo>
                      <a:pt x="867" y="110"/>
                    </a:lnTo>
                    <a:lnTo>
                      <a:pt x="867" y="111"/>
                    </a:lnTo>
                    <a:lnTo>
                      <a:pt x="865" y="111"/>
                    </a:lnTo>
                    <a:lnTo>
                      <a:pt x="863" y="111"/>
                    </a:lnTo>
                    <a:lnTo>
                      <a:pt x="863" y="113"/>
                    </a:lnTo>
                    <a:lnTo>
                      <a:pt x="862" y="111"/>
                    </a:lnTo>
                    <a:lnTo>
                      <a:pt x="862" y="110"/>
                    </a:lnTo>
                    <a:lnTo>
                      <a:pt x="863" y="110"/>
                    </a:lnTo>
                    <a:lnTo>
                      <a:pt x="863" y="108"/>
                    </a:lnTo>
                    <a:close/>
                    <a:moveTo>
                      <a:pt x="262" y="498"/>
                    </a:moveTo>
                    <a:lnTo>
                      <a:pt x="264" y="498"/>
                    </a:lnTo>
                    <a:lnTo>
                      <a:pt x="264" y="500"/>
                    </a:lnTo>
                    <a:lnTo>
                      <a:pt x="262" y="500"/>
                    </a:lnTo>
                    <a:lnTo>
                      <a:pt x="262" y="498"/>
                    </a:lnTo>
                    <a:lnTo>
                      <a:pt x="261" y="500"/>
                    </a:lnTo>
                    <a:lnTo>
                      <a:pt x="259" y="500"/>
                    </a:lnTo>
                    <a:lnTo>
                      <a:pt x="257" y="500"/>
                    </a:lnTo>
                    <a:lnTo>
                      <a:pt x="257" y="498"/>
                    </a:lnTo>
                    <a:lnTo>
                      <a:pt x="257" y="500"/>
                    </a:lnTo>
                    <a:lnTo>
                      <a:pt x="257" y="498"/>
                    </a:lnTo>
                    <a:lnTo>
                      <a:pt x="257" y="497"/>
                    </a:lnTo>
                    <a:lnTo>
                      <a:pt x="259" y="497"/>
                    </a:lnTo>
                    <a:lnTo>
                      <a:pt x="261" y="497"/>
                    </a:lnTo>
                    <a:lnTo>
                      <a:pt x="261" y="498"/>
                    </a:lnTo>
                    <a:lnTo>
                      <a:pt x="262" y="498"/>
                    </a:lnTo>
                    <a:lnTo>
                      <a:pt x="262" y="497"/>
                    </a:lnTo>
                    <a:lnTo>
                      <a:pt x="264" y="495"/>
                    </a:lnTo>
                    <a:lnTo>
                      <a:pt x="264" y="497"/>
                    </a:lnTo>
                    <a:lnTo>
                      <a:pt x="262" y="497"/>
                    </a:lnTo>
                    <a:lnTo>
                      <a:pt x="264" y="497"/>
                    </a:lnTo>
                    <a:lnTo>
                      <a:pt x="266" y="497"/>
                    </a:lnTo>
                    <a:lnTo>
                      <a:pt x="264" y="497"/>
                    </a:lnTo>
                    <a:lnTo>
                      <a:pt x="266" y="498"/>
                    </a:lnTo>
                    <a:lnTo>
                      <a:pt x="264" y="498"/>
                    </a:lnTo>
                    <a:lnTo>
                      <a:pt x="264" y="497"/>
                    </a:lnTo>
                    <a:lnTo>
                      <a:pt x="264" y="498"/>
                    </a:lnTo>
                    <a:lnTo>
                      <a:pt x="262" y="498"/>
                    </a:lnTo>
                    <a:close/>
                    <a:moveTo>
                      <a:pt x="282" y="492"/>
                    </a:moveTo>
                    <a:lnTo>
                      <a:pt x="282" y="490"/>
                    </a:lnTo>
                    <a:lnTo>
                      <a:pt x="284" y="490"/>
                    </a:lnTo>
                    <a:lnTo>
                      <a:pt x="284" y="488"/>
                    </a:lnTo>
                    <a:lnTo>
                      <a:pt x="286" y="487"/>
                    </a:lnTo>
                    <a:lnTo>
                      <a:pt x="287" y="487"/>
                    </a:lnTo>
                    <a:lnTo>
                      <a:pt x="287" y="485"/>
                    </a:lnTo>
                    <a:lnTo>
                      <a:pt x="287" y="487"/>
                    </a:lnTo>
                    <a:lnTo>
                      <a:pt x="287" y="488"/>
                    </a:lnTo>
                    <a:lnTo>
                      <a:pt x="286" y="488"/>
                    </a:lnTo>
                    <a:lnTo>
                      <a:pt x="286" y="490"/>
                    </a:lnTo>
                    <a:lnTo>
                      <a:pt x="287" y="490"/>
                    </a:lnTo>
                    <a:lnTo>
                      <a:pt x="287" y="492"/>
                    </a:lnTo>
                    <a:lnTo>
                      <a:pt x="286" y="492"/>
                    </a:lnTo>
                    <a:lnTo>
                      <a:pt x="284" y="492"/>
                    </a:lnTo>
                    <a:lnTo>
                      <a:pt x="282" y="492"/>
                    </a:lnTo>
                    <a:close/>
                    <a:moveTo>
                      <a:pt x="872" y="93"/>
                    </a:moveTo>
                    <a:lnTo>
                      <a:pt x="870" y="93"/>
                    </a:lnTo>
                    <a:lnTo>
                      <a:pt x="872" y="92"/>
                    </a:lnTo>
                    <a:lnTo>
                      <a:pt x="870" y="92"/>
                    </a:lnTo>
                    <a:lnTo>
                      <a:pt x="870" y="90"/>
                    </a:lnTo>
                    <a:lnTo>
                      <a:pt x="872" y="90"/>
                    </a:lnTo>
                    <a:lnTo>
                      <a:pt x="870" y="90"/>
                    </a:lnTo>
                    <a:lnTo>
                      <a:pt x="868" y="90"/>
                    </a:lnTo>
                    <a:lnTo>
                      <a:pt x="868" y="92"/>
                    </a:lnTo>
                    <a:lnTo>
                      <a:pt x="868" y="90"/>
                    </a:lnTo>
                    <a:lnTo>
                      <a:pt x="868" y="88"/>
                    </a:lnTo>
                    <a:lnTo>
                      <a:pt x="870" y="88"/>
                    </a:lnTo>
                    <a:lnTo>
                      <a:pt x="870" y="90"/>
                    </a:lnTo>
                    <a:lnTo>
                      <a:pt x="870" y="88"/>
                    </a:lnTo>
                    <a:lnTo>
                      <a:pt x="870" y="90"/>
                    </a:lnTo>
                    <a:lnTo>
                      <a:pt x="872" y="90"/>
                    </a:lnTo>
                    <a:lnTo>
                      <a:pt x="872" y="88"/>
                    </a:lnTo>
                    <a:lnTo>
                      <a:pt x="872" y="87"/>
                    </a:lnTo>
                    <a:lnTo>
                      <a:pt x="872" y="88"/>
                    </a:lnTo>
                    <a:lnTo>
                      <a:pt x="872" y="87"/>
                    </a:lnTo>
                    <a:lnTo>
                      <a:pt x="872" y="85"/>
                    </a:lnTo>
                    <a:lnTo>
                      <a:pt x="872" y="87"/>
                    </a:lnTo>
                    <a:lnTo>
                      <a:pt x="873" y="87"/>
                    </a:lnTo>
                    <a:lnTo>
                      <a:pt x="873" y="88"/>
                    </a:lnTo>
                    <a:lnTo>
                      <a:pt x="873" y="90"/>
                    </a:lnTo>
                    <a:lnTo>
                      <a:pt x="873" y="92"/>
                    </a:lnTo>
                    <a:lnTo>
                      <a:pt x="872" y="92"/>
                    </a:lnTo>
                    <a:lnTo>
                      <a:pt x="873" y="92"/>
                    </a:lnTo>
                    <a:lnTo>
                      <a:pt x="875" y="92"/>
                    </a:lnTo>
                    <a:lnTo>
                      <a:pt x="873" y="92"/>
                    </a:lnTo>
                    <a:lnTo>
                      <a:pt x="873" y="93"/>
                    </a:lnTo>
                    <a:lnTo>
                      <a:pt x="875" y="93"/>
                    </a:lnTo>
                    <a:lnTo>
                      <a:pt x="873" y="93"/>
                    </a:lnTo>
                    <a:lnTo>
                      <a:pt x="873" y="95"/>
                    </a:lnTo>
                    <a:lnTo>
                      <a:pt x="873" y="93"/>
                    </a:lnTo>
                    <a:lnTo>
                      <a:pt x="872" y="93"/>
                    </a:lnTo>
                    <a:close/>
                    <a:moveTo>
                      <a:pt x="15" y="810"/>
                    </a:moveTo>
                    <a:lnTo>
                      <a:pt x="13" y="810"/>
                    </a:lnTo>
                    <a:lnTo>
                      <a:pt x="13" y="809"/>
                    </a:lnTo>
                    <a:lnTo>
                      <a:pt x="15" y="809"/>
                    </a:lnTo>
                    <a:lnTo>
                      <a:pt x="13" y="809"/>
                    </a:lnTo>
                    <a:lnTo>
                      <a:pt x="13" y="807"/>
                    </a:lnTo>
                    <a:lnTo>
                      <a:pt x="15" y="807"/>
                    </a:lnTo>
                    <a:lnTo>
                      <a:pt x="15" y="805"/>
                    </a:lnTo>
                    <a:lnTo>
                      <a:pt x="15" y="804"/>
                    </a:lnTo>
                    <a:lnTo>
                      <a:pt x="15" y="802"/>
                    </a:lnTo>
                    <a:lnTo>
                      <a:pt x="17" y="802"/>
                    </a:lnTo>
                    <a:lnTo>
                      <a:pt x="17" y="800"/>
                    </a:lnTo>
                    <a:lnTo>
                      <a:pt x="17" y="802"/>
                    </a:lnTo>
                    <a:lnTo>
                      <a:pt x="17" y="804"/>
                    </a:lnTo>
                    <a:lnTo>
                      <a:pt x="17" y="805"/>
                    </a:lnTo>
                    <a:lnTo>
                      <a:pt x="17" y="807"/>
                    </a:lnTo>
                    <a:lnTo>
                      <a:pt x="15" y="807"/>
                    </a:lnTo>
                    <a:lnTo>
                      <a:pt x="17" y="807"/>
                    </a:lnTo>
                    <a:lnTo>
                      <a:pt x="15" y="807"/>
                    </a:lnTo>
                    <a:lnTo>
                      <a:pt x="15" y="809"/>
                    </a:lnTo>
                    <a:lnTo>
                      <a:pt x="15" y="810"/>
                    </a:lnTo>
                    <a:lnTo>
                      <a:pt x="15" y="812"/>
                    </a:lnTo>
                    <a:lnTo>
                      <a:pt x="17" y="812"/>
                    </a:lnTo>
                    <a:lnTo>
                      <a:pt x="17" y="814"/>
                    </a:lnTo>
                    <a:lnTo>
                      <a:pt x="15" y="814"/>
                    </a:lnTo>
                    <a:lnTo>
                      <a:pt x="15" y="815"/>
                    </a:lnTo>
                    <a:lnTo>
                      <a:pt x="13" y="815"/>
                    </a:lnTo>
                    <a:lnTo>
                      <a:pt x="15" y="815"/>
                    </a:lnTo>
                    <a:lnTo>
                      <a:pt x="13" y="815"/>
                    </a:lnTo>
                    <a:lnTo>
                      <a:pt x="13" y="817"/>
                    </a:lnTo>
                    <a:lnTo>
                      <a:pt x="13" y="815"/>
                    </a:lnTo>
                    <a:lnTo>
                      <a:pt x="13" y="814"/>
                    </a:lnTo>
                    <a:lnTo>
                      <a:pt x="15" y="814"/>
                    </a:lnTo>
                    <a:lnTo>
                      <a:pt x="15" y="812"/>
                    </a:lnTo>
                    <a:lnTo>
                      <a:pt x="15" y="810"/>
                    </a:lnTo>
                    <a:close/>
                    <a:moveTo>
                      <a:pt x="890" y="95"/>
                    </a:moveTo>
                    <a:lnTo>
                      <a:pt x="890" y="96"/>
                    </a:lnTo>
                    <a:lnTo>
                      <a:pt x="892" y="95"/>
                    </a:lnTo>
                    <a:lnTo>
                      <a:pt x="893" y="95"/>
                    </a:lnTo>
                    <a:lnTo>
                      <a:pt x="893" y="96"/>
                    </a:lnTo>
                    <a:lnTo>
                      <a:pt x="893" y="95"/>
                    </a:lnTo>
                    <a:lnTo>
                      <a:pt x="893" y="96"/>
                    </a:lnTo>
                    <a:lnTo>
                      <a:pt x="893" y="98"/>
                    </a:lnTo>
                    <a:lnTo>
                      <a:pt x="892" y="98"/>
                    </a:lnTo>
                    <a:lnTo>
                      <a:pt x="892" y="100"/>
                    </a:lnTo>
                    <a:lnTo>
                      <a:pt x="890" y="100"/>
                    </a:lnTo>
                    <a:lnTo>
                      <a:pt x="890" y="98"/>
                    </a:lnTo>
                    <a:lnTo>
                      <a:pt x="890" y="96"/>
                    </a:lnTo>
                    <a:lnTo>
                      <a:pt x="888" y="96"/>
                    </a:lnTo>
                    <a:lnTo>
                      <a:pt x="888" y="95"/>
                    </a:lnTo>
                    <a:lnTo>
                      <a:pt x="888" y="96"/>
                    </a:lnTo>
                    <a:lnTo>
                      <a:pt x="888" y="95"/>
                    </a:lnTo>
                    <a:lnTo>
                      <a:pt x="888" y="93"/>
                    </a:lnTo>
                    <a:lnTo>
                      <a:pt x="888" y="95"/>
                    </a:lnTo>
                    <a:lnTo>
                      <a:pt x="888" y="93"/>
                    </a:lnTo>
                    <a:lnTo>
                      <a:pt x="890" y="93"/>
                    </a:lnTo>
                    <a:lnTo>
                      <a:pt x="890" y="95"/>
                    </a:lnTo>
                    <a:close/>
                    <a:moveTo>
                      <a:pt x="832" y="115"/>
                    </a:moveTo>
                    <a:lnTo>
                      <a:pt x="830" y="115"/>
                    </a:lnTo>
                    <a:lnTo>
                      <a:pt x="830" y="113"/>
                    </a:lnTo>
                    <a:lnTo>
                      <a:pt x="830" y="111"/>
                    </a:lnTo>
                    <a:lnTo>
                      <a:pt x="830" y="113"/>
                    </a:lnTo>
                    <a:lnTo>
                      <a:pt x="832" y="113"/>
                    </a:lnTo>
                    <a:lnTo>
                      <a:pt x="832" y="111"/>
                    </a:lnTo>
                    <a:lnTo>
                      <a:pt x="832" y="113"/>
                    </a:lnTo>
                    <a:lnTo>
                      <a:pt x="832" y="111"/>
                    </a:lnTo>
                    <a:lnTo>
                      <a:pt x="833" y="111"/>
                    </a:lnTo>
                    <a:lnTo>
                      <a:pt x="835" y="111"/>
                    </a:lnTo>
                    <a:lnTo>
                      <a:pt x="835" y="110"/>
                    </a:lnTo>
                    <a:lnTo>
                      <a:pt x="837" y="110"/>
                    </a:lnTo>
                    <a:lnTo>
                      <a:pt x="838" y="110"/>
                    </a:lnTo>
                    <a:lnTo>
                      <a:pt x="838" y="111"/>
                    </a:lnTo>
                    <a:lnTo>
                      <a:pt x="837" y="111"/>
                    </a:lnTo>
                    <a:lnTo>
                      <a:pt x="837" y="113"/>
                    </a:lnTo>
                    <a:lnTo>
                      <a:pt x="838" y="113"/>
                    </a:lnTo>
                    <a:lnTo>
                      <a:pt x="837" y="113"/>
                    </a:lnTo>
                    <a:lnTo>
                      <a:pt x="837" y="115"/>
                    </a:lnTo>
                    <a:lnTo>
                      <a:pt x="835" y="115"/>
                    </a:lnTo>
                    <a:lnTo>
                      <a:pt x="837" y="115"/>
                    </a:lnTo>
                    <a:lnTo>
                      <a:pt x="835" y="115"/>
                    </a:lnTo>
                    <a:lnTo>
                      <a:pt x="837" y="113"/>
                    </a:lnTo>
                    <a:lnTo>
                      <a:pt x="835" y="113"/>
                    </a:lnTo>
                    <a:lnTo>
                      <a:pt x="835" y="115"/>
                    </a:lnTo>
                    <a:lnTo>
                      <a:pt x="835" y="113"/>
                    </a:lnTo>
                    <a:lnTo>
                      <a:pt x="835" y="111"/>
                    </a:lnTo>
                    <a:lnTo>
                      <a:pt x="835" y="113"/>
                    </a:lnTo>
                    <a:lnTo>
                      <a:pt x="835" y="111"/>
                    </a:lnTo>
                    <a:lnTo>
                      <a:pt x="835" y="113"/>
                    </a:lnTo>
                    <a:lnTo>
                      <a:pt x="833" y="113"/>
                    </a:lnTo>
                    <a:lnTo>
                      <a:pt x="833" y="115"/>
                    </a:lnTo>
                    <a:lnTo>
                      <a:pt x="832" y="115"/>
                    </a:lnTo>
                    <a:lnTo>
                      <a:pt x="833" y="115"/>
                    </a:lnTo>
                    <a:lnTo>
                      <a:pt x="832" y="115"/>
                    </a:lnTo>
                    <a:close/>
                    <a:moveTo>
                      <a:pt x="12" y="830"/>
                    </a:moveTo>
                    <a:lnTo>
                      <a:pt x="13" y="830"/>
                    </a:lnTo>
                    <a:lnTo>
                      <a:pt x="12" y="830"/>
                    </a:lnTo>
                    <a:lnTo>
                      <a:pt x="12" y="832"/>
                    </a:lnTo>
                    <a:lnTo>
                      <a:pt x="12" y="834"/>
                    </a:lnTo>
                    <a:lnTo>
                      <a:pt x="12" y="835"/>
                    </a:lnTo>
                    <a:lnTo>
                      <a:pt x="12" y="837"/>
                    </a:lnTo>
                    <a:lnTo>
                      <a:pt x="10" y="837"/>
                    </a:lnTo>
                    <a:lnTo>
                      <a:pt x="10" y="835"/>
                    </a:lnTo>
                    <a:lnTo>
                      <a:pt x="10" y="834"/>
                    </a:lnTo>
                    <a:lnTo>
                      <a:pt x="10" y="832"/>
                    </a:lnTo>
                    <a:lnTo>
                      <a:pt x="12" y="832"/>
                    </a:lnTo>
                    <a:lnTo>
                      <a:pt x="12" y="830"/>
                    </a:lnTo>
                    <a:lnTo>
                      <a:pt x="12" y="829"/>
                    </a:lnTo>
                    <a:lnTo>
                      <a:pt x="12" y="827"/>
                    </a:lnTo>
                    <a:lnTo>
                      <a:pt x="12" y="825"/>
                    </a:lnTo>
                    <a:lnTo>
                      <a:pt x="12" y="824"/>
                    </a:lnTo>
                    <a:lnTo>
                      <a:pt x="12" y="822"/>
                    </a:lnTo>
                    <a:lnTo>
                      <a:pt x="12" y="820"/>
                    </a:lnTo>
                    <a:lnTo>
                      <a:pt x="13" y="820"/>
                    </a:lnTo>
                    <a:lnTo>
                      <a:pt x="13" y="819"/>
                    </a:lnTo>
                    <a:lnTo>
                      <a:pt x="13" y="817"/>
                    </a:lnTo>
                    <a:lnTo>
                      <a:pt x="13" y="819"/>
                    </a:lnTo>
                    <a:lnTo>
                      <a:pt x="13" y="820"/>
                    </a:lnTo>
                    <a:lnTo>
                      <a:pt x="13" y="822"/>
                    </a:lnTo>
                    <a:lnTo>
                      <a:pt x="15" y="822"/>
                    </a:lnTo>
                    <a:lnTo>
                      <a:pt x="13" y="822"/>
                    </a:lnTo>
                    <a:lnTo>
                      <a:pt x="13" y="824"/>
                    </a:lnTo>
                    <a:lnTo>
                      <a:pt x="13" y="825"/>
                    </a:lnTo>
                    <a:lnTo>
                      <a:pt x="13" y="827"/>
                    </a:lnTo>
                    <a:lnTo>
                      <a:pt x="13" y="829"/>
                    </a:lnTo>
                    <a:lnTo>
                      <a:pt x="12" y="829"/>
                    </a:lnTo>
                    <a:lnTo>
                      <a:pt x="13" y="830"/>
                    </a:lnTo>
                    <a:lnTo>
                      <a:pt x="12" y="830"/>
                    </a:lnTo>
                    <a:lnTo>
                      <a:pt x="13" y="830"/>
                    </a:lnTo>
                    <a:lnTo>
                      <a:pt x="12" y="830"/>
                    </a:lnTo>
                    <a:close/>
                    <a:moveTo>
                      <a:pt x="71" y="880"/>
                    </a:moveTo>
                    <a:lnTo>
                      <a:pt x="71" y="882"/>
                    </a:lnTo>
                    <a:lnTo>
                      <a:pt x="71" y="883"/>
                    </a:lnTo>
                    <a:lnTo>
                      <a:pt x="70" y="883"/>
                    </a:lnTo>
                    <a:lnTo>
                      <a:pt x="70" y="882"/>
                    </a:lnTo>
                    <a:lnTo>
                      <a:pt x="68" y="882"/>
                    </a:lnTo>
                    <a:lnTo>
                      <a:pt x="68" y="880"/>
                    </a:lnTo>
                    <a:lnTo>
                      <a:pt x="68" y="882"/>
                    </a:lnTo>
                    <a:lnTo>
                      <a:pt x="68" y="880"/>
                    </a:lnTo>
                    <a:lnTo>
                      <a:pt x="68" y="882"/>
                    </a:lnTo>
                    <a:lnTo>
                      <a:pt x="68" y="880"/>
                    </a:lnTo>
                    <a:lnTo>
                      <a:pt x="66" y="880"/>
                    </a:lnTo>
                    <a:lnTo>
                      <a:pt x="66" y="878"/>
                    </a:lnTo>
                    <a:lnTo>
                      <a:pt x="66" y="877"/>
                    </a:lnTo>
                    <a:lnTo>
                      <a:pt x="68" y="877"/>
                    </a:lnTo>
                    <a:lnTo>
                      <a:pt x="70" y="877"/>
                    </a:lnTo>
                    <a:lnTo>
                      <a:pt x="71" y="877"/>
                    </a:lnTo>
                    <a:lnTo>
                      <a:pt x="71" y="878"/>
                    </a:lnTo>
                    <a:lnTo>
                      <a:pt x="71" y="880"/>
                    </a:lnTo>
                    <a:close/>
                    <a:moveTo>
                      <a:pt x="1106" y="103"/>
                    </a:moveTo>
                    <a:lnTo>
                      <a:pt x="1104" y="103"/>
                    </a:lnTo>
                    <a:lnTo>
                      <a:pt x="1104" y="101"/>
                    </a:lnTo>
                    <a:lnTo>
                      <a:pt x="1104" y="100"/>
                    </a:lnTo>
                    <a:lnTo>
                      <a:pt x="1104" y="98"/>
                    </a:lnTo>
                    <a:lnTo>
                      <a:pt x="1104" y="96"/>
                    </a:lnTo>
                    <a:lnTo>
                      <a:pt x="1104" y="95"/>
                    </a:lnTo>
                    <a:lnTo>
                      <a:pt x="1104" y="93"/>
                    </a:lnTo>
                    <a:lnTo>
                      <a:pt x="1104" y="95"/>
                    </a:lnTo>
                    <a:lnTo>
                      <a:pt x="1106" y="95"/>
                    </a:lnTo>
                    <a:lnTo>
                      <a:pt x="1107" y="95"/>
                    </a:lnTo>
                    <a:lnTo>
                      <a:pt x="1106" y="95"/>
                    </a:lnTo>
                    <a:lnTo>
                      <a:pt x="1106" y="96"/>
                    </a:lnTo>
                    <a:lnTo>
                      <a:pt x="1107" y="96"/>
                    </a:lnTo>
                    <a:lnTo>
                      <a:pt x="1107" y="98"/>
                    </a:lnTo>
                    <a:lnTo>
                      <a:pt x="1107" y="100"/>
                    </a:lnTo>
                    <a:lnTo>
                      <a:pt x="1109" y="100"/>
                    </a:lnTo>
                    <a:lnTo>
                      <a:pt x="1111" y="100"/>
                    </a:lnTo>
                    <a:lnTo>
                      <a:pt x="1111" y="101"/>
                    </a:lnTo>
                    <a:lnTo>
                      <a:pt x="1109" y="101"/>
                    </a:lnTo>
                    <a:lnTo>
                      <a:pt x="1109" y="103"/>
                    </a:lnTo>
                    <a:lnTo>
                      <a:pt x="1109" y="105"/>
                    </a:lnTo>
                    <a:lnTo>
                      <a:pt x="1107" y="103"/>
                    </a:lnTo>
                    <a:lnTo>
                      <a:pt x="1106" y="103"/>
                    </a:lnTo>
                    <a:close/>
                    <a:moveTo>
                      <a:pt x="887" y="65"/>
                    </a:moveTo>
                    <a:lnTo>
                      <a:pt x="887" y="63"/>
                    </a:lnTo>
                    <a:lnTo>
                      <a:pt x="887" y="65"/>
                    </a:lnTo>
                    <a:lnTo>
                      <a:pt x="887" y="63"/>
                    </a:lnTo>
                    <a:lnTo>
                      <a:pt x="885" y="63"/>
                    </a:lnTo>
                    <a:lnTo>
                      <a:pt x="885" y="65"/>
                    </a:lnTo>
                    <a:lnTo>
                      <a:pt x="885" y="63"/>
                    </a:lnTo>
                    <a:lnTo>
                      <a:pt x="885" y="65"/>
                    </a:lnTo>
                    <a:lnTo>
                      <a:pt x="885" y="63"/>
                    </a:lnTo>
                    <a:lnTo>
                      <a:pt x="885" y="65"/>
                    </a:lnTo>
                    <a:lnTo>
                      <a:pt x="885" y="63"/>
                    </a:lnTo>
                    <a:lnTo>
                      <a:pt x="883" y="63"/>
                    </a:lnTo>
                    <a:lnTo>
                      <a:pt x="885" y="63"/>
                    </a:lnTo>
                    <a:lnTo>
                      <a:pt x="885" y="62"/>
                    </a:lnTo>
                    <a:lnTo>
                      <a:pt x="885" y="60"/>
                    </a:lnTo>
                    <a:lnTo>
                      <a:pt x="883" y="60"/>
                    </a:lnTo>
                    <a:lnTo>
                      <a:pt x="885" y="60"/>
                    </a:lnTo>
                    <a:lnTo>
                      <a:pt x="885" y="58"/>
                    </a:lnTo>
                    <a:lnTo>
                      <a:pt x="887" y="58"/>
                    </a:lnTo>
                    <a:lnTo>
                      <a:pt x="887" y="60"/>
                    </a:lnTo>
                    <a:lnTo>
                      <a:pt x="888" y="60"/>
                    </a:lnTo>
                    <a:lnTo>
                      <a:pt x="888" y="58"/>
                    </a:lnTo>
                    <a:lnTo>
                      <a:pt x="887" y="58"/>
                    </a:lnTo>
                    <a:lnTo>
                      <a:pt x="888" y="58"/>
                    </a:lnTo>
                    <a:lnTo>
                      <a:pt x="887" y="58"/>
                    </a:lnTo>
                    <a:lnTo>
                      <a:pt x="888" y="58"/>
                    </a:lnTo>
                    <a:lnTo>
                      <a:pt x="887" y="57"/>
                    </a:lnTo>
                    <a:lnTo>
                      <a:pt x="888" y="57"/>
                    </a:lnTo>
                    <a:lnTo>
                      <a:pt x="888" y="58"/>
                    </a:lnTo>
                    <a:lnTo>
                      <a:pt x="888" y="57"/>
                    </a:lnTo>
                    <a:lnTo>
                      <a:pt x="888" y="55"/>
                    </a:lnTo>
                    <a:lnTo>
                      <a:pt x="888" y="57"/>
                    </a:lnTo>
                    <a:lnTo>
                      <a:pt x="887" y="57"/>
                    </a:lnTo>
                    <a:lnTo>
                      <a:pt x="887" y="55"/>
                    </a:lnTo>
                    <a:lnTo>
                      <a:pt x="885" y="55"/>
                    </a:lnTo>
                    <a:lnTo>
                      <a:pt x="887" y="55"/>
                    </a:lnTo>
                    <a:lnTo>
                      <a:pt x="887" y="53"/>
                    </a:lnTo>
                    <a:lnTo>
                      <a:pt x="887" y="55"/>
                    </a:lnTo>
                    <a:lnTo>
                      <a:pt x="887" y="53"/>
                    </a:lnTo>
                    <a:lnTo>
                      <a:pt x="888" y="53"/>
                    </a:lnTo>
                    <a:lnTo>
                      <a:pt x="888" y="52"/>
                    </a:lnTo>
                    <a:lnTo>
                      <a:pt x="888" y="53"/>
                    </a:lnTo>
                    <a:lnTo>
                      <a:pt x="888" y="52"/>
                    </a:lnTo>
                    <a:lnTo>
                      <a:pt x="890" y="52"/>
                    </a:lnTo>
                    <a:lnTo>
                      <a:pt x="888" y="52"/>
                    </a:lnTo>
                    <a:lnTo>
                      <a:pt x="890" y="52"/>
                    </a:lnTo>
                    <a:lnTo>
                      <a:pt x="888" y="52"/>
                    </a:lnTo>
                    <a:lnTo>
                      <a:pt x="890" y="52"/>
                    </a:lnTo>
                    <a:lnTo>
                      <a:pt x="890" y="50"/>
                    </a:lnTo>
                    <a:lnTo>
                      <a:pt x="890" y="52"/>
                    </a:lnTo>
                    <a:lnTo>
                      <a:pt x="890" y="53"/>
                    </a:lnTo>
                    <a:lnTo>
                      <a:pt x="892" y="53"/>
                    </a:lnTo>
                    <a:lnTo>
                      <a:pt x="890" y="53"/>
                    </a:lnTo>
                    <a:lnTo>
                      <a:pt x="892" y="53"/>
                    </a:lnTo>
                    <a:lnTo>
                      <a:pt x="892" y="55"/>
                    </a:lnTo>
                    <a:lnTo>
                      <a:pt x="892" y="53"/>
                    </a:lnTo>
                    <a:lnTo>
                      <a:pt x="893" y="53"/>
                    </a:lnTo>
                    <a:lnTo>
                      <a:pt x="893" y="55"/>
                    </a:lnTo>
                    <a:lnTo>
                      <a:pt x="892" y="55"/>
                    </a:lnTo>
                    <a:lnTo>
                      <a:pt x="893" y="55"/>
                    </a:lnTo>
                    <a:lnTo>
                      <a:pt x="892" y="55"/>
                    </a:lnTo>
                    <a:lnTo>
                      <a:pt x="893" y="55"/>
                    </a:lnTo>
                    <a:lnTo>
                      <a:pt x="892" y="55"/>
                    </a:lnTo>
                    <a:lnTo>
                      <a:pt x="893" y="55"/>
                    </a:lnTo>
                    <a:lnTo>
                      <a:pt x="893" y="57"/>
                    </a:lnTo>
                    <a:lnTo>
                      <a:pt x="892" y="57"/>
                    </a:lnTo>
                    <a:lnTo>
                      <a:pt x="893" y="57"/>
                    </a:lnTo>
                    <a:lnTo>
                      <a:pt x="892" y="57"/>
                    </a:lnTo>
                    <a:lnTo>
                      <a:pt x="892" y="58"/>
                    </a:lnTo>
                    <a:lnTo>
                      <a:pt x="892" y="57"/>
                    </a:lnTo>
                    <a:lnTo>
                      <a:pt x="892" y="58"/>
                    </a:lnTo>
                    <a:lnTo>
                      <a:pt x="890" y="58"/>
                    </a:lnTo>
                    <a:lnTo>
                      <a:pt x="890" y="60"/>
                    </a:lnTo>
                    <a:lnTo>
                      <a:pt x="892" y="60"/>
                    </a:lnTo>
                    <a:lnTo>
                      <a:pt x="892" y="58"/>
                    </a:lnTo>
                    <a:lnTo>
                      <a:pt x="892" y="60"/>
                    </a:lnTo>
                    <a:lnTo>
                      <a:pt x="893" y="60"/>
                    </a:lnTo>
                    <a:lnTo>
                      <a:pt x="892" y="60"/>
                    </a:lnTo>
                    <a:lnTo>
                      <a:pt x="892" y="62"/>
                    </a:lnTo>
                    <a:lnTo>
                      <a:pt x="892" y="60"/>
                    </a:lnTo>
                    <a:lnTo>
                      <a:pt x="892" y="62"/>
                    </a:lnTo>
                    <a:lnTo>
                      <a:pt x="893" y="62"/>
                    </a:lnTo>
                    <a:lnTo>
                      <a:pt x="892" y="62"/>
                    </a:lnTo>
                    <a:lnTo>
                      <a:pt x="892" y="63"/>
                    </a:lnTo>
                    <a:lnTo>
                      <a:pt x="892" y="62"/>
                    </a:lnTo>
                    <a:lnTo>
                      <a:pt x="892" y="63"/>
                    </a:lnTo>
                    <a:lnTo>
                      <a:pt x="890" y="63"/>
                    </a:lnTo>
                    <a:lnTo>
                      <a:pt x="892" y="63"/>
                    </a:lnTo>
                    <a:lnTo>
                      <a:pt x="890" y="63"/>
                    </a:lnTo>
                    <a:lnTo>
                      <a:pt x="892" y="63"/>
                    </a:lnTo>
                    <a:lnTo>
                      <a:pt x="890" y="63"/>
                    </a:lnTo>
                    <a:lnTo>
                      <a:pt x="890" y="65"/>
                    </a:lnTo>
                    <a:lnTo>
                      <a:pt x="890" y="63"/>
                    </a:lnTo>
                    <a:lnTo>
                      <a:pt x="888" y="63"/>
                    </a:lnTo>
                    <a:lnTo>
                      <a:pt x="888" y="65"/>
                    </a:lnTo>
                    <a:lnTo>
                      <a:pt x="888" y="67"/>
                    </a:lnTo>
                    <a:lnTo>
                      <a:pt x="888" y="65"/>
                    </a:lnTo>
                    <a:lnTo>
                      <a:pt x="887" y="65"/>
                    </a:lnTo>
                    <a:close/>
                    <a:moveTo>
                      <a:pt x="842" y="120"/>
                    </a:moveTo>
                    <a:lnTo>
                      <a:pt x="842" y="118"/>
                    </a:lnTo>
                    <a:lnTo>
                      <a:pt x="840" y="118"/>
                    </a:lnTo>
                    <a:lnTo>
                      <a:pt x="842" y="118"/>
                    </a:lnTo>
                    <a:lnTo>
                      <a:pt x="840" y="118"/>
                    </a:lnTo>
                    <a:lnTo>
                      <a:pt x="840" y="120"/>
                    </a:lnTo>
                    <a:lnTo>
                      <a:pt x="838" y="120"/>
                    </a:lnTo>
                    <a:lnTo>
                      <a:pt x="840" y="120"/>
                    </a:lnTo>
                    <a:lnTo>
                      <a:pt x="840" y="118"/>
                    </a:lnTo>
                    <a:lnTo>
                      <a:pt x="838" y="118"/>
                    </a:lnTo>
                    <a:lnTo>
                      <a:pt x="838" y="116"/>
                    </a:lnTo>
                    <a:lnTo>
                      <a:pt x="840" y="116"/>
                    </a:lnTo>
                    <a:lnTo>
                      <a:pt x="840" y="115"/>
                    </a:lnTo>
                    <a:lnTo>
                      <a:pt x="842" y="115"/>
                    </a:lnTo>
                    <a:lnTo>
                      <a:pt x="840" y="115"/>
                    </a:lnTo>
                    <a:lnTo>
                      <a:pt x="842" y="115"/>
                    </a:lnTo>
                    <a:lnTo>
                      <a:pt x="840" y="115"/>
                    </a:lnTo>
                    <a:lnTo>
                      <a:pt x="840" y="113"/>
                    </a:lnTo>
                    <a:lnTo>
                      <a:pt x="842" y="113"/>
                    </a:lnTo>
                    <a:lnTo>
                      <a:pt x="843" y="113"/>
                    </a:lnTo>
                    <a:lnTo>
                      <a:pt x="842" y="113"/>
                    </a:lnTo>
                    <a:lnTo>
                      <a:pt x="843" y="113"/>
                    </a:lnTo>
                    <a:lnTo>
                      <a:pt x="842" y="113"/>
                    </a:lnTo>
                    <a:lnTo>
                      <a:pt x="840" y="113"/>
                    </a:lnTo>
                    <a:lnTo>
                      <a:pt x="842" y="113"/>
                    </a:lnTo>
                    <a:lnTo>
                      <a:pt x="840" y="113"/>
                    </a:lnTo>
                    <a:lnTo>
                      <a:pt x="840" y="111"/>
                    </a:lnTo>
                    <a:lnTo>
                      <a:pt x="842" y="111"/>
                    </a:lnTo>
                    <a:lnTo>
                      <a:pt x="843" y="111"/>
                    </a:lnTo>
                    <a:lnTo>
                      <a:pt x="843" y="110"/>
                    </a:lnTo>
                    <a:lnTo>
                      <a:pt x="845" y="110"/>
                    </a:lnTo>
                    <a:lnTo>
                      <a:pt x="845" y="108"/>
                    </a:lnTo>
                    <a:lnTo>
                      <a:pt x="847" y="108"/>
                    </a:lnTo>
                    <a:lnTo>
                      <a:pt x="845" y="110"/>
                    </a:lnTo>
                    <a:lnTo>
                      <a:pt x="847" y="110"/>
                    </a:lnTo>
                    <a:lnTo>
                      <a:pt x="845" y="110"/>
                    </a:lnTo>
                    <a:lnTo>
                      <a:pt x="845" y="111"/>
                    </a:lnTo>
                    <a:lnTo>
                      <a:pt x="847" y="111"/>
                    </a:lnTo>
                    <a:lnTo>
                      <a:pt x="845" y="111"/>
                    </a:lnTo>
                    <a:lnTo>
                      <a:pt x="845" y="113"/>
                    </a:lnTo>
                    <a:lnTo>
                      <a:pt x="845" y="115"/>
                    </a:lnTo>
                    <a:lnTo>
                      <a:pt x="845" y="113"/>
                    </a:lnTo>
                    <a:lnTo>
                      <a:pt x="847" y="113"/>
                    </a:lnTo>
                    <a:lnTo>
                      <a:pt x="847" y="115"/>
                    </a:lnTo>
                    <a:lnTo>
                      <a:pt x="847" y="116"/>
                    </a:lnTo>
                    <a:lnTo>
                      <a:pt x="848" y="116"/>
                    </a:lnTo>
                    <a:lnTo>
                      <a:pt x="850" y="116"/>
                    </a:lnTo>
                    <a:lnTo>
                      <a:pt x="850" y="118"/>
                    </a:lnTo>
                    <a:lnTo>
                      <a:pt x="850" y="120"/>
                    </a:lnTo>
                    <a:lnTo>
                      <a:pt x="852" y="120"/>
                    </a:lnTo>
                    <a:lnTo>
                      <a:pt x="852" y="121"/>
                    </a:lnTo>
                    <a:lnTo>
                      <a:pt x="850" y="121"/>
                    </a:lnTo>
                    <a:lnTo>
                      <a:pt x="848" y="121"/>
                    </a:lnTo>
                    <a:lnTo>
                      <a:pt x="847" y="121"/>
                    </a:lnTo>
                    <a:lnTo>
                      <a:pt x="847" y="123"/>
                    </a:lnTo>
                    <a:lnTo>
                      <a:pt x="845" y="123"/>
                    </a:lnTo>
                    <a:lnTo>
                      <a:pt x="843" y="123"/>
                    </a:lnTo>
                    <a:lnTo>
                      <a:pt x="842" y="123"/>
                    </a:lnTo>
                    <a:lnTo>
                      <a:pt x="843" y="123"/>
                    </a:lnTo>
                    <a:lnTo>
                      <a:pt x="842" y="123"/>
                    </a:lnTo>
                    <a:lnTo>
                      <a:pt x="842" y="121"/>
                    </a:lnTo>
                    <a:lnTo>
                      <a:pt x="843" y="121"/>
                    </a:lnTo>
                    <a:lnTo>
                      <a:pt x="843" y="123"/>
                    </a:lnTo>
                    <a:lnTo>
                      <a:pt x="843" y="121"/>
                    </a:lnTo>
                    <a:lnTo>
                      <a:pt x="845" y="121"/>
                    </a:lnTo>
                    <a:lnTo>
                      <a:pt x="843" y="121"/>
                    </a:lnTo>
                    <a:lnTo>
                      <a:pt x="843" y="120"/>
                    </a:lnTo>
                    <a:lnTo>
                      <a:pt x="845" y="120"/>
                    </a:lnTo>
                    <a:lnTo>
                      <a:pt x="845" y="118"/>
                    </a:lnTo>
                    <a:lnTo>
                      <a:pt x="847" y="118"/>
                    </a:lnTo>
                    <a:lnTo>
                      <a:pt x="845" y="118"/>
                    </a:lnTo>
                    <a:lnTo>
                      <a:pt x="845" y="120"/>
                    </a:lnTo>
                    <a:lnTo>
                      <a:pt x="845" y="118"/>
                    </a:lnTo>
                    <a:lnTo>
                      <a:pt x="843" y="118"/>
                    </a:lnTo>
                    <a:lnTo>
                      <a:pt x="845" y="118"/>
                    </a:lnTo>
                    <a:lnTo>
                      <a:pt x="843" y="118"/>
                    </a:lnTo>
                    <a:lnTo>
                      <a:pt x="845" y="118"/>
                    </a:lnTo>
                    <a:lnTo>
                      <a:pt x="843" y="118"/>
                    </a:lnTo>
                    <a:lnTo>
                      <a:pt x="843" y="116"/>
                    </a:lnTo>
                    <a:lnTo>
                      <a:pt x="843" y="118"/>
                    </a:lnTo>
                    <a:lnTo>
                      <a:pt x="843" y="116"/>
                    </a:lnTo>
                    <a:lnTo>
                      <a:pt x="843" y="118"/>
                    </a:lnTo>
                    <a:lnTo>
                      <a:pt x="842" y="118"/>
                    </a:lnTo>
                    <a:lnTo>
                      <a:pt x="843" y="118"/>
                    </a:lnTo>
                    <a:lnTo>
                      <a:pt x="843" y="120"/>
                    </a:lnTo>
                    <a:lnTo>
                      <a:pt x="843" y="118"/>
                    </a:lnTo>
                    <a:lnTo>
                      <a:pt x="843" y="120"/>
                    </a:lnTo>
                    <a:lnTo>
                      <a:pt x="843" y="118"/>
                    </a:lnTo>
                    <a:lnTo>
                      <a:pt x="842" y="120"/>
                    </a:lnTo>
                    <a:lnTo>
                      <a:pt x="842" y="118"/>
                    </a:lnTo>
                    <a:lnTo>
                      <a:pt x="842" y="120"/>
                    </a:lnTo>
                    <a:close/>
                    <a:moveTo>
                      <a:pt x="174" y="513"/>
                    </a:moveTo>
                    <a:lnTo>
                      <a:pt x="174" y="512"/>
                    </a:lnTo>
                    <a:lnTo>
                      <a:pt x="176" y="512"/>
                    </a:lnTo>
                    <a:lnTo>
                      <a:pt x="176" y="510"/>
                    </a:lnTo>
                    <a:lnTo>
                      <a:pt x="176" y="508"/>
                    </a:lnTo>
                    <a:lnTo>
                      <a:pt x="178" y="508"/>
                    </a:lnTo>
                    <a:lnTo>
                      <a:pt x="179" y="508"/>
                    </a:lnTo>
                    <a:lnTo>
                      <a:pt x="179" y="507"/>
                    </a:lnTo>
                    <a:lnTo>
                      <a:pt x="179" y="505"/>
                    </a:lnTo>
                    <a:lnTo>
                      <a:pt x="181" y="505"/>
                    </a:lnTo>
                    <a:lnTo>
                      <a:pt x="181" y="503"/>
                    </a:lnTo>
                    <a:lnTo>
                      <a:pt x="183" y="503"/>
                    </a:lnTo>
                    <a:lnTo>
                      <a:pt x="184" y="503"/>
                    </a:lnTo>
                    <a:lnTo>
                      <a:pt x="184" y="505"/>
                    </a:lnTo>
                    <a:lnTo>
                      <a:pt x="184" y="507"/>
                    </a:lnTo>
                    <a:lnTo>
                      <a:pt x="184" y="508"/>
                    </a:lnTo>
                    <a:lnTo>
                      <a:pt x="184" y="510"/>
                    </a:lnTo>
                    <a:lnTo>
                      <a:pt x="184" y="512"/>
                    </a:lnTo>
                    <a:lnTo>
                      <a:pt x="183" y="513"/>
                    </a:lnTo>
                    <a:lnTo>
                      <a:pt x="183" y="515"/>
                    </a:lnTo>
                    <a:lnTo>
                      <a:pt x="181" y="515"/>
                    </a:lnTo>
                    <a:lnTo>
                      <a:pt x="181" y="517"/>
                    </a:lnTo>
                    <a:lnTo>
                      <a:pt x="181" y="518"/>
                    </a:lnTo>
                    <a:lnTo>
                      <a:pt x="181" y="517"/>
                    </a:lnTo>
                    <a:lnTo>
                      <a:pt x="179" y="518"/>
                    </a:lnTo>
                    <a:lnTo>
                      <a:pt x="178" y="518"/>
                    </a:lnTo>
                    <a:lnTo>
                      <a:pt x="178" y="520"/>
                    </a:lnTo>
                    <a:lnTo>
                      <a:pt x="178" y="518"/>
                    </a:lnTo>
                    <a:lnTo>
                      <a:pt x="176" y="518"/>
                    </a:lnTo>
                    <a:lnTo>
                      <a:pt x="176" y="517"/>
                    </a:lnTo>
                    <a:lnTo>
                      <a:pt x="174" y="518"/>
                    </a:lnTo>
                    <a:lnTo>
                      <a:pt x="174" y="520"/>
                    </a:lnTo>
                    <a:lnTo>
                      <a:pt x="174" y="518"/>
                    </a:lnTo>
                    <a:lnTo>
                      <a:pt x="173" y="518"/>
                    </a:lnTo>
                    <a:lnTo>
                      <a:pt x="173" y="517"/>
                    </a:lnTo>
                    <a:lnTo>
                      <a:pt x="173" y="515"/>
                    </a:lnTo>
                    <a:lnTo>
                      <a:pt x="174" y="513"/>
                    </a:lnTo>
                    <a:close/>
                    <a:moveTo>
                      <a:pt x="7" y="855"/>
                    </a:moveTo>
                    <a:lnTo>
                      <a:pt x="5" y="855"/>
                    </a:lnTo>
                    <a:lnTo>
                      <a:pt x="5" y="857"/>
                    </a:lnTo>
                    <a:lnTo>
                      <a:pt x="5" y="859"/>
                    </a:lnTo>
                    <a:lnTo>
                      <a:pt x="7" y="859"/>
                    </a:lnTo>
                    <a:lnTo>
                      <a:pt x="7" y="860"/>
                    </a:lnTo>
                    <a:lnTo>
                      <a:pt x="7" y="862"/>
                    </a:lnTo>
                    <a:lnTo>
                      <a:pt x="8" y="862"/>
                    </a:lnTo>
                    <a:lnTo>
                      <a:pt x="8" y="864"/>
                    </a:lnTo>
                    <a:lnTo>
                      <a:pt x="8" y="865"/>
                    </a:lnTo>
                    <a:lnTo>
                      <a:pt x="8" y="867"/>
                    </a:lnTo>
                    <a:lnTo>
                      <a:pt x="8" y="868"/>
                    </a:lnTo>
                    <a:lnTo>
                      <a:pt x="10" y="868"/>
                    </a:lnTo>
                    <a:lnTo>
                      <a:pt x="10" y="870"/>
                    </a:lnTo>
                    <a:lnTo>
                      <a:pt x="10" y="872"/>
                    </a:lnTo>
                    <a:lnTo>
                      <a:pt x="10" y="873"/>
                    </a:lnTo>
                    <a:lnTo>
                      <a:pt x="12" y="873"/>
                    </a:lnTo>
                    <a:lnTo>
                      <a:pt x="12" y="875"/>
                    </a:lnTo>
                    <a:lnTo>
                      <a:pt x="12" y="877"/>
                    </a:lnTo>
                    <a:lnTo>
                      <a:pt x="13" y="877"/>
                    </a:lnTo>
                    <a:lnTo>
                      <a:pt x="13" y="878"/>
                    </a:lnTo>
                    <a:lnTo>
                      <a:pt x="13" y="880"/>
                    </a:lnTo>
                    <a:lnTo>
                      <a:pt x="13" y="882"/>
                    </a:lnTo>
                    <a:lnTo>
                      <a:pt x="15" y="882"/>
                    </a:lnTo>
                    <a:lnTo>
                      <a:pt x="17" y="882"/>
                    </a:lnTo>
                    <a:lnTo>
                      <a:pt x="17" y="883"/>
                    </a:lnTo>
                    <a:lnTo>
                      <a:pt x="15" y="883"/>
                    </a:lnTo>
                    <a:lnTo>
                      <a:pt x="15" y="885"/>
                    </a:lnTo>
                    <a:lnTo>
                      <a:pt x="15" y="887"/>
                    </a:lnTo>
                    <a:lnTo>
                      <a:pt x="15" y="888"/>
                    </a:lnTo>
                    <a:lnTo>
                      <a:pt x="17" y="888"/>
                    </a:lnTo>
                    <a:lnTo>
                      <a:pt x="17" y="887"/>
                    </a:lnTo>
                    <a:lnTo>
                      <a:pt x="17" y="888"/>
                    </a:lnTo>
                    <a:lnTo>
                      <a:pt x="17" y="890"/>
                    </a:lnTo>
                    <a:lnTo>
                      <a:pt x="18" y="890"/>
                    </a:lnTo>
                    <a:lnTo>
                      <a:pt x="20" y="890"/>
                    </a:lnTo>
                    <a:lnTo>
                      <a:pt x="20" y="892"/>
                    </a:lnTo>
                    <a:lnTo>
                      <a:pt x="20" y="893"/>
                    </a:lnTo>
                    <a:lnTo>
                      <a:pt x="22" y="893"/>
                    </a:lnTo>
                    <a:lnTo>
                      <a:pt x="22" y="895"/>
                    </a:lnTo>
                    <a:lnTo>
                      <a:pt x="22" y="897"/>
                    </a:lnTo>
                    <a:lnTo>
                      <a:pt x="22" y="898"/>
                    </a:lnTo>
                    <a:lnTo>
                      <a:pt x="22" y="900"/>
                    </a:lnTo>
                    <a:lnTo>
                      <a:pt x="22" y="902"/>
                    </a:lnTo>
                    <a:lnTo>
                      <a:pt x="20" y="902"/>
                    </a:lnTo>
                    <a:lnTo>
                      <a:pt x="22" y="902"/>
                    </a:lnTo>
                    <a:lnTo>
                      <a:pt x="20" y="902"/>
                    </a:lnTo>
                    <a:lnTo>
                      <a:pt x="20" y="900"/>
                    </a:lnTo>
                    <a:lnTo>
                      <a:pt x="18" y="900"/>
                    </a:lnTo>
                    <a:lnTo>
                      <a:pt x="18" y="898"/>
                    </a:lnTo>
                    <a:lnTo>
                      <a:pt x="17" y="897"/>
                    </a:lnTo>
                    <a:lnTo>
                      <a:pt x="17" y="895"/>
                    </a:lnTo>
                    <a:lnTo>
                      <a:pt x="17" y="893"/>
                    </a:lnTo>
                    <a:lnTo>
                      <a:pt x="15" y="893"/>
                    </a:lnTo>
                    <a:lnTo>
                      <a:pt x="15" y="892"/>
                    </a:lnTo>
                    <a:lnTo>
                      <a:pt x="13" y="892"/>
                    </a:lnTo>
                    <a:lnTo>
                      <a:pt x="13" y="890"/>
                    </a:lnTo>
                    <a:lnTo>
                      <a:pt x="12" y="888"/>
                    </a:lnTo>
                    <a:lnTo>
                      <a:pt x="10" y="887"/>
                    </a:lnTo>
                    <a:lnTo>
                      <a:pt x="8" y="887"/>
                    </a:lnTo>
                    <a:lnTo>
                      <a:pt x="8" y="885"/>
                    </a:lnTo>
                    <a:lnTo>
                      <a:pt x="8" y="883"/>
                    </a:lnTo>
                    <a:lnTo>
                      <a:pt x="7" y="883"/>
                    </a:lnTo>
                    <a:lnTo>
                      <a:pt x="7" y="882"/>
                    </a:lnTo>
                    <a:lnTo>
                      <a:pt x="7" y="880"/>
                    </a:lnTo>
                    <a:lnTo>
                      <a:pt x="5" y="878"/>
                    </a:lnTo>
                    <a:lnTo>
                      <a:pt x="5" y="877"/>
                    </a:lnTo>
                    <a:lnTo>
                      <a:pt x="3" y="877"/>
                    </a:lnTo>
                    <a:lnTo>
                      <a:pt x="3" y="875"/>
                    </a:lnTo>
                    <a:lnTo>
                      <a:pt x="3" y="873"/>
                    </a:lnTo>
                    <a:lnTo>
                      <a:pt x="3" y="872"/>
                    </a:lnTo>
                    <a:lnTo>
                      <a:pt x="3" y="870"/>
                    </a:lnTo>
                    <a:lnTo>
                      <a:pt x="2" y="870"/>
                    </a:lnTo>
                    <a:lnTo>
                      <a:pt x="2" y="868"/>
                    </a:lnTo>
                    <a:lnTo>
                      <a:pt x="2" y="867"/>
                    </a:lnTo>
                    <a:lnTo>
                      <a:pt x="0" y="867"/>
                    </a:lnTo>
                    <a:lnTo>
                      <a:pt x="0" y="865"/>
                    </a:lnTo>
                    <a:lnTo>
                      <a:pt x="0" y="864"/>
                    </a:lnTo>
                    <a:lnTo>
                      <a:pt x="0" y="862"/>
                    </a:lnTo>
                    <a:lnTo>
                      <a:pt x="0" y="860"/>
                    </a:lnTo>
                    <a:lnTo>
                      <a:pt x="0" y="859"/>
                    </a:lnTo>
                    <a:lnTo>
                      <a:pt x="0" y="857"/>
                    </a:lnTo>
                    <a:lnTo>
                      <a:pt x="0" y="855"/>
                    </a:lnTo>
                    <a:lnTo>
                      <a:pt x="2" y="855"/>
                    </a:lnTo>
                    <a:lnTo>
                      <a:pt x="2" y="854"/>
                    </a:lnTo>
                    <a:lnTo>
                      <a:pt x="3" y="852"/>
                    </a:lnTo>
                    <a:lnTo>
                      <a:pt x="3" y="854"/>
                    </a:lnTo>
                    <a:lnTo>
                      <a:pt x="5" y="854"/>
                    </a:lnTo>
                    <a:lnTo>
                      <a:pt x="7" y="854"/>
                    </a:lnTo>
                    <a:lnTo>
                      <a:pt x="7" y="855"/>
                    </a:lnTo>
                    <a:close/>
                    <a:moveTo>
                      <a:pt x="247" y="517"/>
                    </a:moveTo>
                    <a:lnTo>
                      <a:pt x="247" y="515"/>
                    </a:lnTo>
                    <a:lnTo>
                      <a:pt x="249" y="515"/>
                    </a:lnTo>
                    <a:lnTo>
                      <a:pt x="251" y="515"/>
                    </a:lnTo>
                    <a:lnTo>
                      <a:pt x="252" y="515"/>
                    </a:lnTo>
                    <a:lnTo>
                      <a:pt x="254" y="515"/>
                    </a:lnTo>
                    <a:lnTo>
                      <a:pt x="256" y="515"/>
                    </a:lnTo>
                    <a:lnTo>
                      <a:pt x="256" y="517"/>
                    </a:lnTo>
                    <a:lnTo>
                      <a:pt x="256" y="515"/>
                    </a:lnTo>
                    <a:lnTo>
                      <a:pt x="257" y="515"/>
                    </a:lnTo>
                    <a:lnTo>
                      <a:pt x="257" y="517"/>
                    </a:lnTo>
                    <a:lnTo>
                      <a:pt x="257" y="515"/>
                    </a:lnTo>
                    <a:lnTo>
                      <a:pt x="259" y="515"/>
                    </a:lnTo>
                    <a:lnTo>
                      <a:pt x="259" y="517"/>
                    </a:lnTo>
                    <a:lnTo>
                      <a:pt x="259" y="515"/>
                    </a:lnTo>
                    <a:lnTo>
                      <a:pt x="257" y="515"/>
                    </a:lnTo>
                    <a:lnTo>
                      <a:pt x="257" y="517"/>
                    </a:lnTo>
                    <a:lnTo>
                      <a:pt x="257" y="515"/>
                    </a:lnTo>
                    <a:lnTo>
                      <a:pt x="256" y="515"/>
                    </a:lnTo>
                    <a:lnTo>
                      <a:pt x="257" y="515"/>
                    </a:lnTo>
                    <a:lnTo>
                      <a:pt x="257" y="513"/>
                    </a:lnTo>
                    <a:lnTo>
                      <a:pt x="259" y="513"/>
                    </a:lnTo>
                    <a:lnTo>
                      <a:pt x="257" y="513"/>
                    </a:lnTo>
                    <a:lnTo>
                      <a:pt x="259" y="513"/>
                    </a:lnTo>
                    <a:lnTo>
                      <a:pt x="259" y="512"/>
                    </a:lnTo>
                    <a:lnTo>
                      <a:pt x="259" y="513"/>
                    </a:lnTo>
                    <a:lnTo>
                      <a:pt x="259" y="512"/>
                    </a:lnTo>
                    <a:lnTo>
                      <a:pt x="261" y="512"/>
                    </a:lnTo>
                    <a:lnTo>
                      <a:pt x="262" y="512"/>
                    </a:lnTo>
                    <a:lnTo>
                      <a:pt x="261" y="512"/>
                    </a:lnTo>
                    <a:lnTo>
                      <a:pt x="261" y="510"/>
                    </a:lnTo>
                    <a:lnTo>
                      <a:pt x="262" y="510"/>
                    </a:lnTo>
                    <a:lnTo>
                      <a:pt x="262" y="512"/>
                    </a:lnTo>
                    <a:lnTo>
                      <a:pt x="262" y="510"/>
                    </a:lnTo>
                    <a:lnTo>
                      <a:pt x="261" y="510"/>
                    </a:lnTo>
                    <a:lnTo>
                      <a:pt x="261" y="508"/>
                    </a:lnTo>
                    <a:lnTo>
                      <a:pt x="262" y="508"/>
                    </a:lnTo>
                    <a:lnTo>
                      <a:pt x="262" y="510"/>
                    </a:lnTo>
                    <a:lnTo>
                      <a:pt x="262" y="508"/>
                    </a:lnTo>
                    <a:lnTo>
                      <a:pt x="262" y="510"/>
                    </a:lnTo>
                    <a:lnTo>
                      <a:pt x="264" y="510"/>
                    </a:lnTo>
                    <a:lnTo>
                      <a:pt x="264" y="508"/>
                    </a:lnTo>
                    <a:lnTo>
                      <a:pt x="266" y="508"/>
                    </a:lnTo>
                    <a:lnTo>
                      <a:pt x="264" y="508"/>
                    </a:lnTo>
                    <a:lnTo>
                      <a:pt x="266" y="508"/>
                    </a:lnTo>
                    <a:lnTo>
                      <a:pt x="267" y="508"/>
                    </a:lnTo>
                    <a:lnTo>
                      <a:pt x="267" y="510"/>
                    </a:lnTo>
                    <a:lnTo>
                      <a:pt x="267" y="508"/>
                    </a:lnTo>
                    <a:lnTo>
                      <a:pt x="266" y="508"/>
                    </a:lnTo>
                    <a:lnTo>
                      <a:pt x="267" y="508"/>
                    </a:lnTo>
                    <a:lnTo>
                      <a:pt x="267" y="507"/>
                    </a:lnTo>
                    <a:lnTo>
                      <a:pt x="269" y="507"/>
                    </a:lnTo>
                    <a:lnTo>
                      <a:pt x="267" y="507"/>
                    </a:lnTo>
                    <a:lnTo>
                      <a:pt x="267" y="508"/>
                    </a:lnTo>
                    <a:lnTo>
                      <a:pt x="267" y="507"/>
                    </a:lnTo>
                    <a:lnTo>
                      <a:pt x="269" y="507"/>
                    </a:lnTo>
                    <a:lnTo>
                      <a:pt x="269" y="508"/>
                    </a:lnTo>
                    <a:lnTo>
                      <a:pt x="269" y="507"/>
                    </a:lnTo>
                    <a:lnTo>
                      <a:pt x="269" y="508"/>
                    </a:lnTo>
                    <a:lnTo>
                      <a:pt x="269" y="510"/>
                    </a:lnTo>
                    <a:lnTo>
                      <a:pt x="269" y="508"/>
                    </a:lnTo>
                    <a:lnTo>
                      <a:pt x="269" y="507"/>
                    </a:lnTo>
                    <a:lnTo>
                      <a:pt x="271" y="507"/>
                    </a:lnTo>
                    <a:lnTo>
                      <a:pt x="271" y="508"/>
                    </a:lnTo>
                    <a:lnTo>
                      <a:pt x="271" y="507"/>
                    </a:lnTo>
                    <a:lnTo>
                      <a:pt x="269" y="507"/>
                    </a:lnTo>
                    <a:lnTo>
                      <a:pt x="271" y="507"/>
                    </a:lnTo>
                    <a:lnTo>
                      <a:pt x="272" y="508"/>
                    </a:lnTo>
                    <a:lnTo>
                      <a:pt x="272" y="507"/>
                    </a:lnTo>
                    <a:lnTo>
                      <a:pt x="272" y="508"/>
                    </a:lnTo>
                    <a:lnTo>
                      <a:pt x="272" y="507"/>
                    </a:lnTo>
                    <a:lnTo>
                      <a:pt x="274" y="507"/>
                    </a:lnTo>
                    <a:lnTo>
                      <a:pt x="272" y="507"/>
                    </a:lnTo>
                    <a:lnTo>
                      <a:pt x="272" y="505"/>
                    </a:lnTo>
                    <a:lnTo>
                      <a:pt x="272" y="507"/>
                    </a:lnTo>
                    <a:lnTo>
                      <a:pt x="271" y="507"/>
                    </a:lnTo>
                    <a:lnTo>
                      <a:pt x="272" y="507"/>
                    </a:lnTo>
                    <a:lnTo>
                      <a:pt x="271" y="507"/>
                    </a:lnTo>
                    <a:lnTo>
                      <a:pt x="269" y="507"/>
                    </a:lnTo>
                    <a:lnTo>
                      <a:pt x="269" y="505"/>
                    </a:lnTo>
                    <a:lnTo>
                      <a:pt x="271" y="505"/>
                    </a:lnTo>
                    <a:lnTo>
                      <a:pt x="272" y="505"/>
                    </a:lnTo>
                    <a:lnTo>
                      <a:pt x="272" y="503"/>
                    </a:lnTo>
                    <a:lnTo>
                      <a:pt x="274" y="503"/>
                    </a:lnTo>
                    <a:lnTo>
                      <a:pt x="274" y="502"/>
                    </a:lnTo>
                    <a:lnTo>
                      <a:pt x="276" y="502"/>
                    </a:lnTo>
                    <a:lnTo>
                      <a:pt x="276" y="500"/>
                    </a:lnTo>
                    <a:lnTo>
                      <a:pt x="276" y="502"/>
                    </a:lnTo>
                    <a:lnTo>
                      <a:pt x="276" y="500"/>
                    </a:lnTo>
                    <a:lnTo>
                      <a:pt x="276" y="502"/>
                    </a:lnTo>
                    <a:lnTo>
                      <a:pt x="277" y="502"/>
                    </a:lnTo>
                    <a:lnTo>
                      <a:pt x="277" y="500"/>
                    </a:lnTo>
                    <a:lnTo>
                      <a:pt x="279" y="500"/>
                    </a:lnTo>
                    <a:lnTo>
                      <a:pt x="277" y="500"/>
                    </a:lnTo>
                    <a:lnTo>
                      <a:pt x="277" y="498"/>
                    </a:lnTo>
                    <a:lnTo>
                      <a:pt x="277" y="500"/>
                    </a:lnTo>
                    <a:lnTo>
                      <a:pt x="277" y="498"/>
                    </a:lnTo>
                    <a:lnTo>
                      <a:pt x="279" y="498"/>
                    </a:lnTo>
                    <a:lnTo>
                      <a:pt x="277" y="498"/>
                    </a:lnTo>
                    <a:lnTo>
                      <a:pt x="279" y="498"/>
                    </a:lnTo>
                    <a:lnTo>
                      <a:pt x="279" y="497"/>
                    </a:lnTo>
                    <a:lnTo>
                      <a:pt x="281" y="497"/>
                    </a:lnTo>
                    <a:lnTo>
                      <a:pt x="279" y="497"/>
                    </a:lnTo>
                    <a:lnTo>
                      <a:pt x="281" y="497"/>
                    </a:lnTo>
                    <a:lnTo>
                      <a:pt x="281" y="495"/>
                    </a:lnTo>
                    <a:lnTo>
                      <a:pt x="281" y="497"/>
                    </a:lnTo>
                    <a:lnTo>
                      <a:pt x="279" y="497"/>
                    </a:lnTo>
                    <a:lnTo>
                      <a:pt x="281" y="497"/>
                    </a:lnTo>
                    <a:lnTo>
                      <a:pt x="281" y="495"/>
                    </a:lnTo>
                    <a:lnTo>
                      <a:pt x="282" y="495"/>
                    </a:lnTo>
                    <a:lnTo>
                      <a:pt x="282" y="493"/>
                    </a:lnTo>
                    <a:lnTo>
                      <a:pt x="284" y="493"/>
                    </a:lnTo>
                    <a:lnTo>
                      <a:pt x="284" y="492"/>
                    </a:lnTo>
                    <a:lnTo>
                      <a:pt x="286" y="492"/>
                    </a:lnTo>
                    <a:lnTo>
                      <a:pt x="286" y="493"/>
                    </a:lnTo>
                    <a:lnTo>
                      <a:pt x="286" y="495"/>
                    </a:lnTo>
                    <a:lnTo>
                      <a:pt x="284" y="495"/>
                    </a:lnTo>
                    <a:lnTo>
                      <a:pt x="284" y="497"/>
                    </a:lnTo>
                    <a:lnTo>
                      <a:pt x="282" y="497"/>
                    </a:lnTo>
                    <a:lnTo>
                      <a:pt x="282" y="498"/>
                    </a:lnTo>
                    <a:lnTo>
                      <a:pt x="282" y="500"/>
                    </a:lnTo>
                    <a:lnTo>
                      <a:pt x="281" y="500"/>
                    </a:lnTo>
                    <a:lnTo>
                      <a:pt x="281" y="502"/>
                    </a:lnTo>
                    <a:lnTo>
                      <a:pt x="281" y="503"/>
                    </a:lnTo>
                    <a:lnTo>
                      <a:pt x="281" y="505"/>
                    </a:lnTo>
                    <a:lnTo>
                      <a:pt x="281" y="503"/>
                    </a:lnTo>
                    <a:lnTo>
                      <a:pt x="282" y="503"/>
                    </a:lnTo>
                    <a:lnTo>
                      <a:pt x="282" y="505"/>
                    </a:lnTo>
                    <a:lnTo>
                      <a:pt x="284" y="507"/>
                    </a:lnTo>
                    <a:lnTo>
                      <a:pt x="286" y="507"/>
                    </a:lnTo>
                    <a:lnTo>
                      <a:pt x="287" y="507"/>
                    </a:lnTo>
                    <a:lnTo>
                      <a:pt x="289" y="507"/>
                    </a:lnTo>
                    <a:lnTo>
                      <a:pt x="291" y="507"/>
                    </a:lnTo>
                    <a:lnTo>
                      <a:pt x="291" y="508"/>
                    </a:lnTo>
                    <a:lnTo>
                      <a:pt x="289" y="508"/>
                    </a:lnTo>
                    <a:lnTo>
                      <a:pt x="291" y="508"/>
                    </a:lnTo>
                    <a:lnTo>
                      <a:pt x="291" y="507"/>
                    </a:lnTo>
                    <a:lnTo>
                      <a:pt x="291" y="508"/>
                    </a:lnTo>
                    <a:lnTo>
                      <a:pt x="291" y="507"/>
                    </a:lnTo>
                    <a:lnTo>
                      <a:pt x="292" y="507"/>
                    </a:lnTo>
                    <a:lnTo>
                      <a:pt x="291" y="507"/>
                    </a:lnTo>
                    <a:lnTo>
                      <a:pt x="291" y="505"/>
                    </a:lnTo>
                    <a:lnTo>
                      <a:pt x="291" y="507"/>
                    </a:lnTo>
                    <a:lnTo>
                      <a:pt x="291" y="505"/>
                    </a:lnTo>
                    <a:lnTo>
                      <a:pt x="292" y="505"/>
                    </a:lnTo>
                    <a:lnTo>
                      <a:pt x="292" y="503"/>
                    </a:lnTo>
                    <a:lnTo>
                      <a:pt x="294" y="503"/>
                    </a:lnTo>
                    <a:lnTo>
                      <a:pt x="294" y="505"/>
                    </a:lnTo>
                    <a:lnTo>
                      <a:pt x="294" y="503"/>
                    </a:lnTo>
                    <a:lnTo>
                      <a:pt x="296" y="503"/>
                    </a:lnTo>
                    <a:lnTo>
                      <a:pt x="294" y="503"/>
                    </a:lnTo>
                    <a:lnTo>
                      <a:pt x="296" y="503"/>
                    </a:lnTo>
                    <a:lnTo>
                      <a:pt x="294" y="503"/>
                    </a:lnTo>
                    <a:lnTo>
                      <a:pt x="296" y="502"/>
                    </a:lnTo>
                    <a:lnTo>
                      <a:pt x="297" y="502"/>
                    </a:lnTo>
                    <a:lnTo>
                      <a:pt x="299" y="502"/>
                    </a:lnTo>
                    <a:lnTo>
                      <a:pt x="297" y="502"/>
                    </a:lnTo>
                    <a:lnTo>
                      <a:pt x="299" y="502"/>
                    </a:lnTo>
                    <a:lnTo>
                      <a:pt x="297" y="502"/>
                    </a:lnTo>
                    <a:lnTo>
                      <a:pt x="299" y="502"/>
                    </a:lnTo>
                    <a:lnTo>
                      <a:pt x="299" y="503"/>
                    </a:lnTo>
                    <a:lnTo>
                      <a:pt x="299" y="502"/>
                    </a:lnTo>
                    <a:lnTo>
                      <a:pt x="301" y="502"/>
                    </a:lnTo>
                    <a:lnTo>
                      <a:pt x="301" y="500"/>
                    </a:lnTo>
                    <a:lnTo>
                      <a:pt x="302" y="500"/>
                    </a:lnTo>
                    <a:lnTo>
                      <a:pt x="304" y="500"/>
                    </a:lnTo>
                    <a:lnTo>
                      <a:pt x="302" y="500"/>
                    </a:lnTo>
                    <a:lnTo>
                      <a:pt x="302" y="502"/>
                    </a:lnTo>
                    <a:lnTo>
                      <a:pt x="304" y="502"/>
                    </a:lnTo>
                    <a:lnTo>
                      <a:pt x="306" y="502"/>
                    </a:lnTo>
                    <a:lnTo>
                      <a:pt x="306" y="500"/>
                    </a:lnTo>
                    <a:lnTo>
                      <a:pt x="307" y="500"/>
                    </a:lnTo>
                    <a:lnTo>
                      <a:pt x="307" y="498"/>
                    </a:lnTo>
                    <a:lnTo>
                      <a:pt x="309" y="498"/>
                    </a:lnTo>
                    <a:lnTo>
                      <a:pt x="309" y="497"/>
                    </a:lnTo>
                    <a:lnTo>
                      <a:pt x="309" y="498"/>
                    </a:lnTo>
                    <a:lnTo>
                      <a:pt x="309" y="497"/>
                    </a:lnTo>
                    <a:lnTo>
                      <a:pt x="309" y="498"/>
                    </a:lnTo>
                    <a:lnTo>
                      <a:pt x="309" y="497"/>
                    </a:lnTo>
                    <a:lnTo>
                      <a:pt x="309" y="498"/>
                    </a:lnTo>
                    <a:lnTo>
                      <a:pt x="309" y="500"/>
                    </a:lnTo>
                    <a:lnTo>
                      <a:pt x="309" y="498"/>
                    </a:lnTo>
                    <a:lnTo>
                      <a:pt x="311" y="498"/>
                    </a:lnTo>
                    <a:lnTo>
                      <a:pt x="311" y="500"/>
                    </a:lnTo>
                    <a:lnTo>
                      <a:pt x="311" y="502"/>
                    </a:lnTo>
                    <a:lnTo>
                      <a:pt x="311" y="500"/>
                    </a:lnTo>
                    <a:lnTo>
                      <a:pt x="309" y="500"/>
                    </a:lnTo>
                    <a:lnTo>
                      <a:pt x="307" y="500"/>
                    </a:lnTo>
                    <a:lnTo>
                      <a:pt x="309" y="500"/>
                    </a:lnTo>
                    <a:lnTo>
                      <a:pt x="309" y="502"/>
                    </a:lnTo>
                    <a:lnTo>
                      <a:pt x="307" y="502"/>
                    </a:lnTo>
                    <a:lnTo>
                      <a:pt x="309" y="502"/>
                    </a:lnTo>
                    <a:lnTo>
                      <a:pt x="307" y="502"/>
                    </a:lnTo>
                    <a:lnTo>
                      <a:pt x="309" y="502"/>
                    </a:lnTo>
                    <a:lnTo>
                      <a:pt x="309" y="503"/>
                    </a:lnTo>
                    <a:lnTo>
                      <a:pt x="309" y="502"/>
                    </a:lnTo>
                    <a:lnTo>
                      <a:pt x="307" y="502"/>
                    </a:lnTo>
                    <a:lnTo>
                      <a:pt x="309" y="502"/>
                    </a:lnTo>
                    <a:lnTo>
                      <a:pt x="309" y="503"/>
                    </a:lnTo>
                    <a:lnTo>
                      <a:pt x="307" y="503"/>
                    </a:lnTo>
                    <a:lnTo>
                      <a:pt x="309" y="503"/>
                    </a:lnTo>
                    <a:lnTo>
                      <a:pt x="307" y="503"/>
                    </a:lnTo>
                    <a:lnTo>
                      <a:pt x="309" y="503"/>
                    </a:lnTo>
                    <a:lnTo>
                      <a:pt x="311" y="503"/>
                    </a:lnTo>
                    <a:lnTo>
                      <a:pt x="309" y="503"/>
                    </a:lnTo>
                    <a:lnTo>
                      <a:pt x="311" y="503"/>
                    </a:lnTo>
                    <a:lnTo>
                      <a:pt x="309" y="503"/>
                    </a:lnTo>
                    <a:lnTo>
                      <a:pt x="309" y="505"/>
                    </a:lnTo>
                    <a:lnTo>
                      <a:pt x="311" y="505"/>
                    </a:lnTo>
                    <a:lnTo>
                      <a:pt x="311" y="507"/>
                    </a:lnTo>
                    <a:lnTo>
                      <a:pt x="311" y="505"/>
                    </a:lnTo>
                    <a:lnTo>
                      <a:pt x="309" y="505"/>
                    </a:lnTo>
                    <a:lnTo>
                      <a:pt x="309" y="503"/>
                    </a:lnTo>
                    <a:lnTo>
                      <a:pt x="311" y="503"/>
                    </a:lnTo>
                    <a:lnTo>
                      <a:pt x="311" y="505"/>
                    </a:lnTo>
                    <a:lnTo>
                      <a:pt x="312" y="505"/>
                    </a:lnTo>
                    <a:lnTo>
                      <a:pt x="312" y="507"/>
                    </a:lnTo>
                    <a:lnTo>
                      <a:pt x="312" y="505"/>
                    </a:lnTo>
                    <a:lnTo>
                      <a:pt x="312" y="507"/>
                    </a:lnTo>
                    <a:lnTo>
                      <a:pt x="312" y="505"/>
                    </a:lnTo>
                    <a:lnTo>
                      <a:pt x="311" y="505"/>
                    </a:lnTo>
                    <a:lnTo>
                      <a:pt x="312" y="505"/>
                    </a:lnTo>
                    <a:lnTo>
                      <a:pt x="311" y="505"/>
                    </a:lnTo>
                    <a:lnTo>
                      <a:pt x="312" y="505"/>
                    </a:lnTo>
                    <a:lnTo>
                      <a:pt x="314" y="505"/>
                    </a:lnTo>
                    <a:lnTo>
                      <a:pt x="314" y="507"/>
                    </a:lnTo>
                    <a:lnTo>
                      <a:pt x="314" y="505"/>
                    </a:lnTo>
                    <a:lnTo>
                      <a:pt x="314" y="507"/>
                    </a:lnTo>
                    <a:lnTo>
                      <a:pt x="316" y="507"/>
                    </a:lnTo>
                    <a:lnTo>
                      <a:pt x="317" y="507"/>
                    </a:lnTo>
                    <a:lnTo>
                      <a:pt x="316" y="507"/>
                    </a:lnTo>
                    <a:lnTo>
                      <a:pt x="317" y="508"/>
                    </a:lnTo>
                    <a:lnTo>
                      <a:pt x="316" y="508"/>
                    </a:lnTo>
                    <a:lnTo>
                      <a:pt x="317" y="508"/>
                    </a:lnTo>
                    <a:lnTo>
                      <a:pt x="317" y="507"/>
                    </a:lnTo>
                    <a:lnTo>
                      <a:pt x="317" y="508"/>
                    </a:lnTo>
                    <a:lnTo>
                      <a:pt x="317" y="507"/>
                    </a:lnTo>
                    <a:lnTo>
                      <a:pt x="317" y="508"/>
                    </a:lnTo>
                    <a:lnTo>
                      <a:pt x="317" y="507"/>
                    </a:lnTo>
                    <a:lnTo>
                      <a:pt x="319" y="507"/>
                    </a:lnTo>
                    <a:lnTo>
                      <a:pt x="319" y="508"/>
                    </a:lnTo>
                    <a:lnTo>
                      <a:pt x="320" y="508"/>
                    </a:lnTo>
                    <a:lnTo>
                      <a:pt x="322" y="508"/>
                    </a:lnTo>
                    <a:lnTo>
                      <a:pt x="320" y="508"/>
                    </a:lnTo>
                    <a:lnTo>
                      <a:pt x="320" y="510"/>
                    </a:lnTo>
                    <a:lnTo>
                      <a:pt x="319" y="510"/>
                    </a:lnTo>
                    <a:lnTo>
                      <a:pt x="320" y="510"/>
                    </a:lnTo>
                    <a:lnTo>
                      <a:pt x="320" y="512"/>
                    </a:lnTo>
                    <a:lnTo>
                      <a:pt x="320" y="510"/>
                    </a:lnTo>
                    <a:lnTo>
                      <a:pt x="322" y="510"/>
                    </a:lnTo>
                    <a:lnTo>
                      <a:pt x="322" y="512"/>
                    </a:lnTo>
                    <a:lnTo>
                      <a:pt x="322" y="510"/>
                    </a:lnTo>
                    <a:lnTo>
                      <a:pt x="320" y="510"/>
                    </a:lnTo>
                    <a:lnTo>
                      <a:pt x="322" y="510"/>
                    </a:lnTo>
                    <a:lnTo>
                      <a:pt x="322" y="508"/>
                    </a:lnTo>
                    <a:lnTo>
                      <a:pt x="324" y="508"/>
                    </a:lnTo>
                    <a:lnTo>
                      <a:pt x="324" y="510"/>
                    </a:lnTo>
                    <a:lnTo>
                      <a:pt x="324" y="512"/>
                    </a:lnTo>
                    <a:lnTo>
                      <a:pt x="324" y="510"/>
                    </a:lnTo>
                    <a:lnTo>
                      <a:pt x="325" y="510"/>
                    </a:lnTo>
                    <a:lnTo>
                      <a:pt x="324" y="510"/>
                    </a:lnTo>
                    <a:lnTo>
                      <a:pt x="325" y="510"/>
                    </a:lnTo>
                    <a:lnTo>
                      <a:pt x="324" y="510"/>
                    </a:lnTo>
                    <a:lnTo>
                      <a:pt x="325" y="510"/>
                    </a:lnTo>
                    <a:lnTo>
                      <a:pt x="325" y="508"/>
                    </a:lnTo>
                    <a:lnTo>
                      <a:pt x="324" y="508"/>
                    </a:lnTo>
                    <a:lnTo>
                      <a:pt x="325" y="508"/>
                    </a:lnTo>
                    <a:lnTo>
                      <a:pt x="325" y="507"/>
                    </a:lnTo>
                    <a:lnTo>
                      <a:pt x="325" y="508"/>
                    </a:lnTo>
                    <a:lnTo>
                      <a:pt x="325" y="507"/>
                    </a:lnTo>
                    <a:lnTo>
                      <a:pt x="327" y="508"/>
                    </a:lnTo>
                    <a:lnTo>
                      <a:pt x="327" y="510"/>
                    </a:lnTo>
                    <a:lnTo>
                      <a:pt x="327" y="508"/>
                    </a:lnTo>
                    <a:lnTo>
                      <a:pt x="327" y="510"/>
                    </a:lnTo>
                    <a:lnTo>
                      <a:pt x="327" y="508"/>
                    </a:lnTo>
                    <a:lnTo>
                      <a:pt x="329" y="508"/>
                    </a:lnTo>
                    <a:lnTo>
                      <a:pt x="329" y="510"/>
                    </a:lnTo>
                    <a:lnTo>
                      <a:pt x="329" y="508"/>
                    </a:lnTo>
                    <a:lnTo>
                      <a:pt x="329" y="510"/>
                    </a:lnTo>
                    <a:lnTo>
                      <a:pt x="329" y="508"/>
                    </a:lnTo>
                    <a:lnTo>
                      <a:pt x="327" y="508"/>
                    </a:lnTo>
                    <a:lnTo>
                      <a:pt x="329" y="507"/>
                    </a:lnTo>
                    <a:lnTo>
                      <a:pt x="330" y="507"/>
                    </a:lnTo>
                    <a:lnTo>
                      <a:pt x="332" y="507"/>
                    </a:lnTo>
                    <a:lnTo>
                      <a:pt x="334" y="507"/>
                    </a:lnTo>
                    <a:lnTo>
                      <a:pt x="335" y="507"/>
                    </a:lnTo>
                    <a:lnTo>
                      <a:pt x="335" y="508"/>
                    </a:lnTo>
                    <a:lnTo>
                      <a:pt x="335" y="507"/>
                    </a:lnTo>
                    <a:lnTo>
                      <a:pt x="335" y="508"/>
                    </a:lnTo>
                    <a:lnTo>
                      <a:pt x="335" y="507"/>
                    </a:lnTo>
                    <a:lnTo>
                      <a:pt x="335" y="505"/>
                    </a:lnTo>
                    <a:lnTo>
                      <a:pt x="337" y="505"/>
                    </a:lnTo>
                    <a:lnTo>
                      <a:pt x="339" y="505"/>
                    </a:lnTo>
                    <a:lnTo>
                      <a:pt x="339" y="503"/>
                    </a:lnTo>
                    <a:lnTo>
                      <a:pt x="340" y="503"/>
                    </a:lnTo>
                    <a:lnTo>
                      <a:pt x="342" y="503"/>
                    </a:lnTo>
                    <a:lnTo>
                      <a:pt x="344" y="503"/>
                    </a:lnTo>
                    <a:lnTo>
                      <a:pt x="342" y="503"/>
                    </a:lnTo>
                    <a:lnTo>
                      <a:pt x="340" y="503"/>
                    </a:lnTo>
                    <a:lnTo>
                      <a:pt x="340" y="505"/>
                    </a:lnTo>
                    <a:lnTo>
                      <a:pt x="340" y="503"/>
                    </a:lnTo>
                    <a:lnTo>
                      <a:pt x="342" y="503"/>
                    </a:lnTo>
                    <a:lnTo>
                      <a:pt x="342" y="505"/>
                    </a:lnTo>
                    <a:lnTo>
                      <a:pt x="342" y="507"/>
                    </a:lnTo>
                    <a:lnTo>
                      <a:pt x="342" y="505"/>
                    </a:lnTo>
                    <a:lnTo>
                      <a:pt x="344" y="505"/>
                    </a:lnTo>
                    <a:lnTo>
                      <a:pt x="344" y="507"/>
                    </a:lnTo>
                    <a:lnTo>
                      <a:pt x="344" y="505"/>
                    </a:lnTo>
                    <a:lnTo>
                      <a:pt x="344" y="503"/>
                    </a:lnTo>
                    <a:lnTo>
                      <a:pt x="344" y="505"/>
                    </a:lnTo>
                    <a:lnTo>
                      <a:pt x="345" y="505"/>
                    </a:lnTo>
                    <a:lnTo>
                      <a:pt x="344" y="505"/>
                    </a:lnTo>
                    <a:lnTo>
                      <a:pt x="344" y="503"/>
                    </a:lnTo>
                    <a:lnTo>
                      <a:pt x="345" y="503"/>
                    </a:lnTo>
                    <a:lnTo>
                      <a:pt x="345" y="505"/>
                    </a:lnTo>
                    <a:lnTo>
                      <a:pt x="347" y="505"/>
                    </a:lnTo>
                    <a:lnTo>
                      <a:pt x="345" y="505"/>
                    </a:lnTo>
                    <a:lnTo>
                      <a:pt x="347" y="505"/>
                    </a:lnTo>
                    <a:lnTo>
                      <a:pt x="347" y="503"/>
                    </a:lnTo>
                    <a:lnTo>
                      <a:pt x="349" y="503"/>
                    </a:lnTo>
                    <a:lnTo>
                      <a:pt x="349" y="505"/>
                    </a:lnTo>
                    <a:lnTo>
                      <a:pt x="349" y="503"/>
                    </a:lnTo>
                    <a:lnTo>
                      <a:pt x="350" y="503"/>
                    </a:lnTo>
                    <a:lnTo>
                      <a:pt x="352" y="503"/>
                    </a:lnTo>
                    <a:lnTo>
                      <a:pt x="354" y="503"/>
                    </a:lnTo>
                    <a:lnTo>
                      <a:pt x="355" y="503"/>
                    </a:lnTo>
                    <a:lnTo>
                      <a:pt x="354" y="503"/>
                    </a:lnTo>
                    <a:lnTo>
                      <a:pt x="352" y="503"/>
                    </a:lnTo>
                    <a:lnTo>
                      <a:pt x="352" y="502"/>
                    </a:lnTo>
                    <a:lnTo>
                      <a:pt x="354" y="502"/>
                    </a:lnTo>
                    <a:lnTo>
                      <a:pt x="354" y="500"/>
                    </a:lnTo>
                    <a:lnTo>
                      <a:pt x="355" y="500"/>
                    </a:lnTo>
                    <a:lnTo>
                      <a:pt x="357" y="500"/>
                    </a:lnTo>
                    <a:lnTo>
                      <a:pt x="357" y="498"/>
                    </a:lnTo>
                    <a:lnTo>
                      <a:pt x="359" y="498"/>
                    </a:lnTo>
                    <a:lnTo>
                      <a:pt x="357" y="498"/>
                    </a:lnTo>
                    <a:lnTo>
                      <a:pt x="359" y="498"/>
                    </a:lnTo>
                    <a:lnTo>
                      <a:pt x="359" y="497"/>
                    </a:lnTo>
                    <a:lnTo>
                      <a:pt x="360" y="497"/>
                    </a:lnTo>
                    <a:lnTo>
                      <a:pt x="359" y="497"/>
                    </a:lnTo>
                    <a:lnTo>
                      <a:pt x="359" y="495"/>
                    </a:lnTo>
                    <a:lnTo>
                      <a:pt x="360" y="495"/>
                    </a:lnTo>
                    <a:lnTo>
                      <a:pt x="362" y="495"/>
                    </a:lnTo>
                    <a:lnTo>
                      <a:pt x="362" y="497"/>
                    </a:lnTo>
                    <a:lnTo>
                      <a:pt x="362" y="495"/>
                    </a:lnTo>
                    <a:lnTo>
                      <a:pt x="364" y="495"/>
                    </a:lnTo>
                    <a:lnTo>
                      <a:pt x="364" y="497"/>
                    </a:lnTo>
                    <a:lnTo>
                      <a:pt x="364" y="495"/>
                    </a:lnTo>
                    <a:lnTo>
                      <a:pt x="362" y="495"/>
                    </a:lnTo>
                    <a:lnTo>
                      <a:pt x="364" y="495"/>
                    </a:lnTo>
                    <a:lnTo>
                      <a:pt x="362" y="495"/>
                    </a:lnTo>
                    <a:lnTo>
                      <a:pt x="362" y="493"/>
                    </a:lnTo>
                    <a:lnTo>
                      <a:pt x="364" y="493"/>
                    </a:lnTo>
                    <a:lnTo>
                      <a:pt x="364" y="495"/>
                    </a:lnTo>
                    <a:lnTo>
                      <a:pt x="365" y="495"/>
                    </a:lnTo>
                    <a:lnTo>
                      <a:pt x="364" y="493"/>
                    </a:lnTo>
                    <a:lnTo>
                      <a:pt x="365" y="493"/>
                    </a:lnTo>
                    <a:lnTo>
                      <a:pt x="365" y="495"/>
                    </a:lnTo>
                    <a:lnTo>
                      <a:pt x="367" y="495"/>
                    </a:lnTo>
                    <a:lnTo>
                      <a:pt x="367" y="493"/>
                    </a:lnTo>
                    <a:lnTo>
                      <a:pt x="367" y="495"/>
                    </a:lnTo>
                    <a:lnTo>
                      <a:pt x="367" y="493"/>
                    </a:lnTo>
                    <a:lnTo>
                      <a:pt x="365" y="493"/>
                    </a:lnTo>
                    <a:lnTo>
                      <a:pt x="367" y="493"/>
                    </a:lnTo>
                    <a:lnTo>
                      <a:pt x="367" y="495"/>
                    </a:lnTo>
                    <a:lnTo>
                      <a:pt x="365" y="495"/>
                    </a:lnTo>
                    <a:lnTo>
                      <a:pt x="365" y="493"/>
                    </a:lnTo>
                    <a:lnTo>
                      <a:pt x="367" y="493"/>
                    </a:lnTo>
                    <a:lnTo>
                      <a:pt x="365" y="493"/>
                    </a:lnTo>
                    <a:lnTo>
                      <a:pt x="364" y="493"/>
                    </a:lnTo>
                    <a:lnTo>
                      <a:pt x="365" y="493"/>
                    </a:lnTo>
                    <a:lnTo>
                      <a:pt x="365" y="492"/>
                    </a:lnTo>
                    <a:lnTo>
                      <a:pt x="364" y="492"/>
                    </a:lnTo>
                    <a:lnTo>
                      <a:pt x="364" y="493"/>
                    </a:lnTo>
                    <a:lnTo>
                      <a:pt x="364" y="492"/>
                    </a:lnTo>
                    <a:lnTo>
                      <a:pt x="364" y="490"/>
                    </a:lnTo>
                    <a:lnTo>
                      <a:pt x="364" y="488"/>
                    </a:lnTo>
                    <a:lnTo>
                      <a:pt x="365" y="488"/>
                    </a:lnTo>
                    <a:lnTo>
                      <a:pt x="365" y="490"/>
                    </a:lnTo>
                    <a:lnTo>
                      <a:pt x="365" y="488"/>
                    </a:lnTo>
                    <a:lnTo>
                      <a:pt x="367" y="488"/>
                    </a:lnTo>
                    <a:lnTo>
                      <a:pt x="369" y="488"/>
                    </a:lnTo>
                    <a:lnTo>
                      <a:pt x="370" y="488"/>
                    </a:lnTo>
                    <a:lnTo>
                      <a:pt x="370" y="487"/>
                    </a:lnTo>
                    <a:lnTo>
                      <a:pt x="372" y="487"/>
                    </a:lnTo>
                    <a:lnTo>
                      <a:pt x="372" y="485"/>
                    </a:lnTo>
                    <a:lnTo>
                      <a:pt x="374" y="485"/>
                    </a:lnTo>
                    <a:lnTo>
                      <a:pt x="374" y="483"/>
                    </a:lnTo>
                    <a:lnTo>
                      <a:pt x="375" y="483"/>
                    </a:lnTo>
                    <a:lnTo>
                      <a:pt x="377" y="483"/>
                    </a:lnTo>
                    <a:lnTo>
                      <a:pt x="375" y="483"/>
                    </a:lnTo>
                    <a:lnTo>
                      <a:pt x="377" y="483"/>
                    </a:lnTo>
                    <a:lnTo>
                      <a:pt x="375" y="483"/>
                    </a:lnTo>
                    <a:lnTo>
                      <a:pt x="377" y="483"/>
                    </a:lnTo>
                    <a:lnTo>
                      <a:pt x="377" y="482"/>
                    </a:lnTo>
                    <a:lnTo>
                      <a:pt x="379" y="482"/>
                    </a:lnTo>
                    <a:lnTo>
                      <a:pt x="380" y="480"/>
                    </a:lnTo>
                    <a:lnTo>
                      <a:pt x="382" y="478"/>
                    </a:lnTo>
                    <a:lnTo>
                      <a:pt x="384" y="478"/>
                    </a:lnTo>
                    <a:lnTo>
                      <a:pt x="382" y="478"/>
                    </a:lnTo>
                    <a:lnTo>
                      <a:pt x="382" y="480"/>
                    </a:lnTo>
                    <a:lnTo>
                      <a:pt x="384" y="480"/>
                    </a:lnTo>
                    <a:lnTo>
                      <a:pt x="382" y="480"/>
                    </a:lnTo>
                    <a:lnTo>
                      <a:pt x="380" y="480"/>
                    </a:lnTo>
                    <a:lnTo>
                      <a:pt x="382" y="480"/>
                    </a:lnTo>
                    <a:lnTo>
                      <a:pt x="380" y="480"/>
                    </a:lnTo>
                    <a:lnTo>
                      <a:pt x="382" y="480"/>
                    </a:lnTo>
                    <a:lnTo>
                      <a:pt x="384" y="480"/>
                    </a:lnTo>
                    <a:lnTo>
                      <a:pt x="384" y="482"/>
                    </a:lnTo>
                    <a:lnTo>
                      <a:pt x="384" y="480"/>
                    </a:lnTo>
                    <a:lnTo>
                      <a:pt x="384" y="482"/>
                    </a:lnTo>
                    <a:lnTo>
                      <a:pt x="382" y="482"/>
                    </a:lnTo>
                    <a:lnTo>
                      <a:pt x="382" y="480"/>
                    </a:lnTo>
                    <a:lnTo>
                      <a:pt x="382" y="482"/>
                    </a:lnTo>
                    <a:lnTo>
                      <a:pt x="384" y="482"/>
                    </a:lnTo>
                    <a:lnTo>
                      <a:pt x="382" y="482"/>
                    </a:lnTo>
                    <a:lnTo>
                      <a:pt x="380" y="482"/>
                    </a:lnTo>
                    <a:lnTo>
                      <a:pt x="382" y="482"/>
                    </a:lnTo>
                    <a:lnTo>
                      <a:pt x="384" y="482"/>
                    </a:lnTo>
                    <a:lnTo>
                      <a:pt x="384" y="483"/>
                    </a:lnTo>
                    <a:lnTo>
                      <a:pt x="382" y="483"/>
                    </a:lnTo>
                    <a:lnTo>
                      <a:pt x="384" y="483"/>
                    </a:lnTo>
                    <a:lnTo>
                      <a:pt x="384" y="482"/>
                    </a:lnTo>
                    <a:lnTo>
                      <a:pt x="385" y="482"/>
                    </a:lnTo>
                    <a:lnTo>
                      <a:pt x="384" y="482"/>
                    </a:lnTo>
                    <a:lnTo>
                      <a:pt x="385" y="482"/>
                    </a:lnTo>
                    <a:lnTo>
                      <a:pt x="387" y="482"/>
                    </a:lnTo>
                    <a:lnTo>
                      <a:pt x="387" y="480"/>
                    </a:lnTo>
                    <a:lnTo>
                      <a:pt x="389" y="480"/>
                    </a:lnTo>
                    <a:lnTo>
                      <a:pt x="389" y="482"/>
                    </a:lnTo>
                    <a:lnTo>
                      <a:pt x="390" y="480"/>
                    </a:lnTo>
                    <a:lnTo>
                      <a:pt x="390" y="482"/>
                    </a:lnTo>
                    <a:lnTo>
                      <a:pt x="390" y="480"/>
                    </a:lnTo>
                    <a:lnTo>
                      <a:pt x="392" y="480"/>
                    </a:lnTo>
                    <a:lnTo>
                      <a:pt x="390" y="480"/>
                    </a:lnTo>
                    <a:lnTo>
                      <a:pt x="392" y="480"/>
                    </a:lnTo>
                    <a:lnTo>
                      <a:pt x="392" y="482"/>
                    </a:lnTo>
                    <a:lnTo>
                      <a:pt x="392" y="480"/>
                    </a:lnTo>
                    <a:lnTo>
                      <a:pt x="390" y="480"/>
                    </a:lnTo>
                    <a:lnTo>
                      <a:pt x="392" y="480"/>
                    </a:lnTo>
                    <a:lnTo>
                      <a:pt x="392" y="478"/>
                    </a:lnTo>
                    <a:lnTo>
                      <a:pt x="392" y="480"/>
                    </a:lnTo>
                    <a:lnTo>
                      <a:pt x="392" y="478"/>
                    </a:lnTo>
                    <a:lnTo>
                      <a:pt x="394" y="478"/>
                    </a:lnTo>
                    <a:lnTo>
                      <a:pt x="394" y="480"/>
                    </a:lnTo>
                    <a:lnTo>
                      <a:pt x="395" y="480"/>
                    </a:lnTo>
                    <a:lnTo>
                      <a:pt x="395" y="482"/>
                    </a:lnTo>
                    <a:lnTo>
                      <a:pt x="395" y="480"/>
                    </a:lnTo>
                    <a:lnTo>
                      <a:pt x="395" y="482"/>
                    </a:lnTo>
                    <a:lnTo>
                      <a:pt x="397" y="482"/>
                    </a:lnTo>
                    <a:lnTo>
                      <a:pt x="397" y="480"/>
                    </a:lnTo>
                    <a:lnTo>
                      <a:pt x="395" y="480"/>
                    </a:lnTo>
                    <a:lnTo>
                      <a:pt x="397" y="480"/>
                    </a:lnTo>
                    <a:lnTo>
                      <a:pt x="399" y="480"/>
                    </a:lnTo>
                    <a:lnTo>
                      <a:pt x="399" y="482"/>
                    </a:lnTo>
                    <a:lnTo>
                      <a:pt x="399" y="480"/>
                    </a:lnTo>
                    <a:lnTo>
                      <a:pt x="399" y="478"/>
                    </a:lnTo>
                    <a:lnTo>
                      <a:pt x="400" y="478"/>
                    </a:lnTo>
                    <a:lnTo>
                      <a:pt x="400" y="480"/>
                    </a:lnTo>
                    <a:lnTo>
                      <a:pt x="400" y="478"/>
                    </a:lnTo>
                    <a:lnTo>
                      <a:pt x="400" y="480"/>
                    </a:lnTo>
                    <a:lnTo>
                      <a:pt x="402" y="480"/>
                    </a:lnTo>
                    <a:lnTo>
                      <a:pt x="400" y="478"/>
                    </a:lnTo>
                    <a:lnTo>
                      <a:pt x="402" y="478"/>
                    </a:lnTo>
                    <a:lnTo>
                      <a:pt x="402" y="480"/>
                    </a:lnTo>
                    <a:lnTo>
                      <a:pt x="403" y="480"/>
                    </a:lnTo>
                    <a:lnTo>
                      <a:pt x="405" y="480"/>
                    </a:lnTo>
                    <a:lnTo>
                      <a:pt x="403" y="480"/>
                    </a:lnTo>
                    <a:lnTo>
                      <a:pt x="405" y="480"/>
                    </a:lnTo>
                    <a:lnTo>
                      <a:pt x="405" y="478"/>
                    </a:lnTo>
                    <a:lnTo>
                      <a:pt x="403" y="478"/>
                    </a:lnTo>
                    <a:lnTo>
                      <a:pt x="405" y="478"/>
                    </a:lnTo>
                    <a:lnTo>
                      <a:pt x="403" y="478"/>
                    </a:lnTo>
                    <a:lnTo>
                      <a:pt x="405" y="478"/>
                    </a:lnTo>
                    <a:lnTo>
                      <a:pt x="405" y="480"/>
                    </a:lnTo>
                    <a:lnTo>
                      <a:pt x="405" y="478"/>
                    </a:lnTo>
                    <a:lnTo>
                      <a:pt x="407" y="478"/>
                    </a:lnTo>
                    <a:lnTo>
                      <a:pt x="405" y="478"/>
                    </a:lnTo>
                    <a:lnTo>
                      <a:pt x="407" y="478"/>
                    </a:lnTo>
                    <a:lnTo>
                      <a:pt x="407" y="477"/>
                    </a:lnTo>
                    <a:lnTo>
                      <a:pt x="408" y="477"/>
                    </a:lnTo>
                    <a:lnTo>
                      <a:pt x="408" y="478"/>
                    </a:lnTo>
                    <a:lnTo>
                      <a:pt x="407" y="478"/>
                    </a:lnTo>
                    <a:lnTo>
                      <a:pt x="408" y="478"/>
                    </a:lnTo>
                    <a:lnTo>
                      <a:pt x="408" y="477"/>
                    </a:lnTo>
                    <a:lnTo>
                      <a:pt x="407" y="477"/>
                    </a:lnTo>
                    <a:lnTo>
                      <a:pt x="408" y="477"/>
                    </a:lnTo>
                    <a:lnTo>
                      <a:pt x="408" y="475"/>
                    </a:lnTo>
                    <a:lnTo>
                      <a:pt x="410" y="475"/>
                    </a:lnTo>
                    <a:lnTo>
                      <a:pt x="410" y="477"/>
                    </a:lnTo>
                    <a:lnTo>
                      <a:pt x="410" y="478"/>
                    </a:lnTo>
                    <a:lnTo>
                      <a:pt x="410" y="477"/>
                    </a:lnTo>
                    <a:lnTo>
                      <a:pt x="410" y="478"/>
                    </a:lnTo>
                    <a:lnTo>
                      <a:pt x="408" y="477"/>
                    </a:lnTo>
                    <a:lnTo>
                      <a:pt x="408" y="478"/>
                    </a:lnTo>
                    <a:lnTo>
                      <a:pt x="410" y="478"/>
                    </a:lnTo>
                    <a:lnTo>
                      <a:pt x="408" y="478"/>
                    </a:lnTo>
                    <a:lnTo>
                      <a:pt x="408" y="480"/>
                    </a:lnTo>
                    <a:lnTo>
                      <a:pt x="408" y="478"/>
                    </a:lnTo>
                    <a:lnTo>
                      <a:pt x="408" y="480"/>
                    </a:lnTo>
                    <a:lnTo>
                      <a:pt x="410" y="478"/>
                    </a:lnTo>
                    <a:lnTo>
                      <a:pt x="410" y="480"/>
                    </a:lnTo>
                    <a:lnTo>
                      <a:pt x="410" y="478"/>
                    </a:lnTo>
                    <a:lnTo>
                      <a:pt x="410" y="480"/>
                    </a:lnTo>
                    <a:lnTo>
                      <a:pt x="410" y="478"/>
                    </a:lnTo>
                    <a:lnTo>
                      <a:pt x="412" y="478"/>
                    </a:lnTo>
                    <a:lnTo>
                      <a:pt x="412" y="480"/>
                    </a:lnTo>
                    <a:lnTo>
                      <a:pt x="413" y="480"/>
                    </a:lnTo>
                    <a:lnTo>
                      <a:pt x="412" y="480"/>
                    </a:lnTo>
                    <a:lnTo>
                      <a:pt x="412" y="478"/>
                    </a:lnTo>
                    <a:lnTo>
                      <a:pt x="413" y="478"/>
                    </a:lnTo>
                    <a:lnTo>
                      <a:pt x="413" y="480"/>
                    </a:lnTo>
                    <a:lnTo>
                      <a:pt x="413" y="478"/>
                    </a:lnTo>
                    <a:lnTo>
                      <a:pt x="413" y="480"/>
                    </a:lnTo>
                    <a:lnTo>
                      <a:pt x="413" y="478"/>
                    </a:lnTo>
                    <a:lnTo>
                      <a:pt x="412" y="478"/>
                    </a:lnTo>
                    <a:lnTo>
                      <a:pt x="410" y="478"/>
                    </a:lnTo>
                    <a:lnTo>
                      <a:pt x="410" y="477"/>
                    </a:lnTo>
                    <a:lnTo>
                      <a:pt x="412" y="477"/>
                    </a:lnTo>
                    <a:lnTo>
                      <a:pt x="412" y="475"/>
                    </a:lnTo>
                    <a:lnTo>
                      <a:pt x="412" y="477"/>
                    </a:lnTo>
                    <a:lnTo>
                      <a:pt x="413" y="477"/>
                    </a:lnTo>
                    <a:lnTo>
                      <a:pt x="415" y="477"/>
                    </a:lnTo>
                    <a:lnTo>
                      <a:pt x="417" y="477"/>
                    </a:lnTo>
                    <a:lnTo>
                      <a:pt x="417" y="478"/>
                    </a:lnTo>
                    <a:lnTo>
                      <a:pt x="417" y="480"/>
                    </a:lnTo>
                    <a:lnTo>
                      <a:pt x="417" y="478"/>
                    </a:lnTo>
                    <a:lnTo>
                      <a:pt x="418" y="478"/>
                    </a:lnTo>
                    <a:lnTo>
                      <a:pt x="418" y="477"/>
                    </a:lnTo>
                    <a:lnTo>
                      <a:pt x="420" y="477"/>
                    </a:lnTo>
                    <a:lnTo>
                      <a:pt x="422" y="477"/>
                    </a:lnTo>
                    <a:lnTo>
                      <a:pt x="423" y="475"/>
                    </a:lnTo>
                    <a:lnTo>
                      <a:pt x="425" y="475"/>
                    </a:lnTo>
                    <a:lnTo>
                      <a:pt x="427" y="475"/>
                    </a:lnTo>
                    <a:lnTo>
                      <a:pt x="428" y="475"/>
                    </a:lnTo>
                    <a:lnTo>
                      <a:pt x="430" y="475"/>
                    </a:lnTo>
                    <a:lnTo>
                      <a:pt x="432" y="475"/>
                    </a:lnTo>
                    <a:lnTo>
                      <a:pt x="430" y="475"/>
                    </a:lnTo>
                    <a:lnTo>
                      <a:pt x="428" y="475"/>
                    </a:lnTo>
                    <a:lnTo>
                      <a:pt x="428" y="473"/>
                    </a:lnTo>
                    <a:lnTo>
                      <a:pt x="430" y="473"/>
                    </a:lnTo>
                    <a:lnTo>
                      <a:pt x="428" y="473"/>
                    </a:lnTo>
                    <a:lnTo>
                      <a:pt x="428" y="472"/>
                    </a:lnTo>
                    <a:lnTo>
                      <a:pt x="430" y="472"/>
                    </a:lnTo>
                    <a:lnTo>
                      <a:pt x="428" y="472"/>
                    </a:lnTo>
                    <a:lnTo>
                      <a:pt x="430" y="472"/>
                    </a:lnTo>
                    <a:lnTo>
                      <a:pt x="430" y="470"/>
                    </a:lnTo>
                    <a:lnTo>
                      <a:pt x="430" y="472"/>
                    </a:lnTo>
                    <a:lnTo>
                      <a:pt x="432" y="472"/>
                    </a:lnTo>
                    <a:lnTo>
                      <a:pt x="432" y="473"/>
                    </a:lnTo>
                    <a:lnTo>
                      <a:pt x="433" y="473"/>
                    </a:lnTo>
                    <a:lnTo>
                      <a:pt x="432" y="473"/>
                    </a:lnTo>
                    <a:lnTo>
                      <a:pt x="432" y="472"/>
                    </a:lnTo>
                    <a:lnTo>
                      <a:pt x="432" y="470"/>
                    </a:lnTo>
                    <a:lnTo>
                      <a:pt x="432" y="472"/>
                    </a:lnTo>
                    <a:lnTo>
                      <a:pt x="432" y="470"/>
                    </a:lnTo>
                    <a:lnTo>
                      <a:pt x="432" y="468"/>
                    </a:lnTo>
                    <a:lnTo>
                      <a:pt x="433" y="468"/>
                    </a:lnTo>
                    <a:lnTo>
                      <a:pt x="433" y="467"/>
                    </a:lnTo>
                    <a:lnTo>
                      <a:pt x="435" y="467"/>
                    </a:lnTo>
                    <a:lnTo>
                      <a:pt x="435" y="465"/>
                    </a:lnTo>
                    <a:lnTo>
                      <a:pt x="437" y="465"/>
                    </a:lnTo>
                    <a:lnTo>
                      <a:pt x="438" y="463"/>
                    </a:lnTo>
                    <a:lnTo>
                      <a:pt x="438" y="462"/>
                    </a:lnTo>
                    <a:lnTo>
                      <a:pt x="440" y="462"/>
                    </a:lnTo>
                    <a:lnTo>
                      <a:pt x="440" y="460"/>
                    </a:lnTo>
                    <a:lnTo>
                      <a:pt x="440" y="458"/>
                    </a:lnTo>
                    <a:lnTo>
                      <a:pt x="440" y="457"/>
                    </a:lnTo>
                    <a:lnTo>
                      <a:pt x="442" y="457"/>
                    </a:lnTo>
                    <a:lnTo>
                      <a:pt x="443" y="457"/>
                    </a:lnTo>
                    <a:lnTo>
                      <a:pt x="445" y="457"/>
                    </a:lnTo>
                    <a:lnTo>
                      <a:pt x="443" y="457"/>
                    </a:lnTo>
                    <a:lnTo>
                      <a:pt x="445" y="457"/>
                    </a:lnTo>
                    <a:lnTo>
                      <a:pt x="445" y="455"/>
                    </a:lnTo>
                    <a:lnTo>
                      <a:pt x="447" y="455"/>
                    </a:lnTo>
                    <a:lnTo>
                      <a:pt x="447" y="453"/>
                    </a:lnTo>
                    <a:lnTo>
                      <a:pt x="448" y="453"/>
                    </a:lnTo>
                    <a:lnTo>
                      <a:pt x="448" y="452"/>
                    </a:lnTo>
                    <a:lnTo>
                      <a:pt x="450" y="452"/>
                    </a:lnTo>
                    <a:lnTo>
                      <a:pt x="452" y="452"/>
                    </a:lnTo>
                    <a:lnTo>
                      <a:pt x="452" y="453"/>
                    </a:lnTo>
                    <a:lnTo>
                      <a:pt x="453" y="453"/>
                    </a:lnTo>
                    <a:lnTo>
                      <a:pt x="453" y="455"/>
                    </a:lnTo>
                    <a:lnTo>
                      <a:pt x="455" y="455"/>
                    </a:lnTo>
                    <a:lnTo>
                      <a:pt x="455" y="457"/>
                    </a:lnTo>
                    <a:lnTo>
                      <a:pt x="457" y="457"/>
                    </a:lnTo>
                    <a:lnTo>
                      <a:pt x="457" y="455"/>
                    </a:lnTo>
                    <a:lnTo>
                      <a:pt x="455" y="455"/>
                    </a:lnTo>
                    <a:lnTo>
                      <a:pt x="453" y="455"/>
                    </a:lnTo>
                    <a:lnTo>
                      <a:pt x="453" y="453"/>
                    </a:lnTo>
                    <a:lnTo>
                      <a:pt x="453" y="455"/>
                    </a:lnTo>
                    <a:lnTo>
                      <a:pt x="453" y="453"/>
                    </a:lnTo>
                    <a:lnTo>
                      <a:pt x="453" y="452"/>
                    </a:lnTo>
                    <a:lnTo>
                      <a:pt x="455" y="452"/>
                    </a:lnTo>
                    <a:lnTo>
                      <a:pt x="455" y="450"/>
                    </a:lnTo>
                    <a:lnTo>
                      <a:pt x="457" y="450"/>
                    </a:lnTo>
                    <a:lnTo>
                      <a:pt x="457" y="452"/>
                    </a:lnTo>
                    <a:lnTo>
                      <a:pt x="458" y="452"/>
                    </a:lnTo>
                    <a:lnTo>
                      <a:pt x="460" y="452"/>
                    </a:lnTo>
                    <a:lnTo>
                      <a:pt x="458" y="452"/>
                    </a:lnTo>
                    <a:lnTo>
                      <a:pt x="460" y="452"/>
                    </a:lnTo>
                    <a:lnTo>
                      <a:pt x="462" y="452"/>
                    </a:lnTo>
                    <a:lnTo>
                      <a:pt x="462" y="453"/>
                    </a:lnTo>
                    <a:lnTo>
                      <a:pt x="463" y="453"/>
                    </a:lnTo>
                    <a:lnTo>
                      <a:pt x="465" y="453"/>
                    </a:lnTo>
                    <a:lnTo>
                      <a:pt x="467" y="453"/>
                    </a:lnTo>
                    <a:lnTo>
                      <a:pt x="468" y="453"/>
                    </a:lnTo>
                    <a:lnTo>
                      <a:pt x="468" y="455"/>
                    </a:lnTo>
                    <a:lnTo>
                      <a:pt x="470" y="455"/>
                    </a:lnTo>
                    <a:lnTo>
                      <a:pt x="470" y="453"/>
                    </a:lnTo>
                    <a:lnTo>
                      <a:pt x="470" y="455"/>
                    </a:lnTo>
                    <a:lnTo>
                      <a:pt x="472" y="453"/>
                    </a:lnTo>
                    <a:lnTo>
                      <a:pt x="472" y="455"/>
                    </a:lnTo>
                    <a:lnTo>
                      <a:pt x="473" y="455"/>
                    </a:lnTo>
                    <a:lnTo>
                      <a:pt x="475" y="455"/>
                    </a:lnTo>
                    <a:lnTo>
                      <a:pt x="477" y="455"/>
                    </a:lnTo>
                    <a:lnTo>
                      <a:pt x="477" y="457"/>
                    </a:lnTo>
                    <a:lnTo>
                      <a:pt x="478" y="457"/>
                    </a:lnTo>
                    <a:lnTo>
                      <a:pt x="478" y="458"/>
                    </a:lnTo>
                    <a:lnTo>
                      <a:pt x="480" y="458"/>
                    </a:lnTo>
                    <a:lnTo>
                      <a:pt x="482" y="458"/>
                    </a:lnTo>
                    <a:lnTo>
                      <a:pt x="482" y="460"/>
                    </a:lnTo>
                    <a:lnTo>
                      <a:pt x="483" y="460"/>
                    </a:lnTo>
                    <a:lnTo>
                      <a:pt x="482" y="460"/>
                    </a:lnTo>
                    <a:lnTo>
                      <a:pt x="483" y="460"/>
                    </a:lnTo>
                    <a:lnTo>
                      <a:pt x="485" y="460"/>
                    </a:lnTo>
                    <a:lnTo>
                      <a:pt x="485" y="458"/>
                    </a:lnTo>
                    <a:lnTo>
                      <a:pt x="487" y="458"/>
                    </a:lnTo>
                    <a:lnTo>
                      <a:pt x="488" y="458"/>
                    </a:lnTo>
                    <a:lnTo>
                      <a:pt x="490" y="457"/>
                    </a:lnTo>
                    <a:lnTo>
                      <a:pt x="490" y="455"/>
                    </a:lnTo>
                    <a:lnTo>
                      <a:pt x="491" y="455"/>
                    </a:lnTo>
                    <a:lnTo>
                      <a:pt x="490" y="455"/>
                    </a:lnTo>
                    <a:lnTo>
                      <a:pt x="491" y="455"/>
                    </a:lnTo>
                    <a:lnTo>
                      <a:pt x="490" y="455"/>
                    </a:lnTo>
                    <a:lnTo>
                      <a:pt x="491" y="455"/>
                    </a:lnTo>
                    <a:lnTo>
                      <a:pt x="491" y="453"/>
                    </a:lnTo>
                    <a:lnTo>
                      <a:pt x="491" y="455"/>
                    </a:lnTo>
                    <a:lnTo>
                      <a:pt x="493" y="455"/>
                    </a:lnTo>
                    <a:lnTo>
                      <a:pt x="493" y="457"/>
                    </a:lnTo>
                    <a:lnTo>
                      <a:pt x="491" y="457"/>
                    </a:lnTo>
                    <a:lnTo>
                      <a:pt x="493" y="457"/>
                    </a:lnTo>
                    <a:lnTo>
                      <a:pt x="491" y="457"/>
                    </a:lnTo>
                    <a:lnTo>
                      <a:pt x="493" y="457"/>
                    </a:lnTo>
                    <a:lnTo>
                      <a:pt x="493" y="455"/>
                    </a:lnTo>
                    <a:lnTo>
                      <a:pt x="493" y="457"/>
                    </a:lnTo>
                    <a:lnTo>
                      <a:pt x="493" y="455"/>
                    </a:lnTo>
                    <a:lnTo>
                      <a:pt x="495" y="455"/>
                    </a:lnTo>
                    <a:lnTo>
                      <a:pt x="495" y="457"/>
                    </a:lnTo>
                    <a:lnTo>
                      <a:pt x="495" y="455"/>
                    </a:lnTo>
                    <a:lnTo>
                      <a:pt x="493" y="455"/>
                    </a:lnTo>
                    <a:lnTo>
                      <a:pt x="495" y="455"/>
                    </a:lnTo>
                    <a:lnTo>
                      <a:pt x="496" y="455"/>
                    </a:lnTo>
                    <a:lnTo>
                      <a:pt x="496" y="457"/>
                    </a:lnTo>
                    <a:lnTo>
                      <a:pt x="496" y="455"/>
                    </a:lnTo>
                    <a:lnTo>
                      <a:pt x="495" y="455"/>
                    </a:lnTo>
                    <a:lnTo>
                      <a:pt x="495" y="453"/>
                    </a:lnTo>
                    <a:lnTo>
                      <a:pt x="496" y="453"/>
                    </a:lnTo>
                    <a:lnTo>
                      <a:pt x="495" y="453"/>
                    </a:lnTo>
                    <a:lnTo>
                      <a:pt x="495" y="452"/>
                    </a:lnTo>
                    <a:lnTo>
                      <a:pt x="495" y="453"/>
                    </a:lnTo>
                    <a:lnTo>
                      <a:pt x="495" y="452"/>
                    </a:lnTo>
                    <a:lnTo>
                      <a:pt x="495" y="453"/>
                    </a:lnTo>
                    <a:lnTo>
                      <a:pt x="495" y="452"/>
                    </a:lnTo>
                    <a:lnTo>
                      <a:pt x="496" y="452"/>
                    </a:lnTo>
                    <a:lnTo>
                      <a:pt x="496" y="453"/>
                    </a:lnTo>
                    <a:lnTo>
                      <a:pt x="496" y="452"/>
                    </a:lnTo>
                    <a:lnTo>
                      <a:pt x="498" y="452"/>
                    </a:lnTo>
                    <a:lnTo>
                      <a:pt x="496" y="452"/>
                    </a:lnTo>
                    <a:lnTo>
                      <a:pt x="498" y="452"/>
                    </a:lnTo>
                    <a:lnTo>
                      <a:pt x="496" y="452"/>
                    </a:lnTo>
                    <a:lnTo>
                      <a:pt x="498" y="452"/>
                    </a:lnTo>
                    <a:lnTo>
                      <a:pt x="500" y="452"/>
                    </a:lnTo>
                    <a:lnTo>
                      <a:pt x="501" y="452"/>
                    </a:lnTo>
                    <a:lnTo>
                      <a:pt x="503" y="452"/>
                    </a:lnTo>
                    <a:lnTo>
                      <a:pt x="505" y="452"/>
                    </a:lnTo>
                    <a:lnTo>
                      <a:pt x="503" y="452"/>
                    </a:lnTo>
                    <a:lnTo>
                      <a:pt x="505" y="452"/>
                    </a:lnTo>
                    <a:lnTo>
                      <a:pt x="506" y="450"/>
                    </a:lnTo>
                    <a:lnTo>
                      <a:pt x="508" y="450"/>
                    </a:lnTo>
                    <a:lnTo>
                      <a:pt x="510" y="450"/>
                    </a:lnTo>
                    <a:lnTo>
                      <a:pt x="511" y="450"/>
                    </a:lnTo>
                    <a:lnTo>
                      <a:pt x="513" y="450"/>
                    </a:lnTo>
                    <a:lnTo>
                      <a:pt x="515" y="450"/>
                    </a:lnTo>
                    <a:lnTo>
                      <a:pt x="516" y="450"/>
                    </a:lnTo>
                    <a:lnTo>
                      <a:pt x="516" y="448"/>
                    </a:lnTo>
                    <a:lnTo>
                      <a:pt x="518" y="448"/>
                    </a:lnTo>
                    <a:lnTo>
                      <a:pt x="520" y="448"/>
                    </a:lnTo>
                    <a:lnTo>
                      <a:pt x="521" y="448"/>
                    </a:lnTo>
                    <a:lnTo>
                      <a:pt x="523" y="448"/>
                    </a:lnTo>
                    <a:lnTo>
                      <a:pt x="525" y="448"/>
                    </a:lnTo>
                    <a:lnTo>
                      <a:pt x="526" y="448"/>
                    </a:lnTo>
                    <a:lnTo>
                      <a:pt x="528" y="448"/>
                    </a:lnTo>
                    <a:lnTo>
                      <a:pt x="530" y="448"/>
                    </a:lnTo>
                    <a:lnTo>
                      <a:pt x="530" y="447"/>
                    </a:lnTo>
                    <a:lnTo>
                      <a:pt x="531" y="447"/>
                    </a:lnTo>
                    <a:lnTo>
                      <a:pt x="533" y="447"/>
                    </a:lnTo>
                    <a:lnTo>
                      <a:pt x="535" y="447"/>
                    </a:lnTo>
                    <a:lnTo>
                      <a:pt x="536" y="445"/>
                    </a:lnTo>
                    <a:lnTo>
                      <a:pt x="538" y="445"/>
                    </a:lnTo>
                    <a:lnTo>
                      <a:pt x="540" y="445"/>
                    </a:lnTo>
                    <a:lnTo>
                      <a:pt x="540" y="443"/>
                    </a:lnTo>
                    <a:lnTo>
                      <a:pt x="541" y="443"/>
                    </a:lnTo>
                    <a:lnTo>
                      <a:pt x="543" y="443"/>
                    </a:lnTo>
                    <a:lnTo>
                      <a:pt x="545" y="443"/>
                    </a:lnTo>
                    <a:lnTo>
                      <a:pt x="546" y="442"/>
                    </a:lnTo>
                    <a:lnTo>
                      <a:pt x="548" y="442"/>
                    </a:lnTo>
                    <a:lnTo>
                      <a:pt x="550" y="442"/>
                    </a:lnTo>
                    <a:lnTo>
                      <a:pt x="550" y="440"/>
                    </a:lnTo>
                    <a:lnTo>
                      <a:pt x="551" y="440"/>
                    </a:lnTo>
                    <a:lnTo>
                      <a:pt x="553" y="440"/>
                    </a:lnTo>
                    <a:lnTo>
                      <a:pt x="555" y="438"/>
                    </a:lnTo>
                    <a:lnTo>
                      <a:pt x="556" y="438"/>
                    </a:lnTo>
                    <a:lnTo>
                      <a:pt x="558" y="438"/>
                    </a:lnTo>
                    <a:lnTo>
                      <a:pt x="560" y="438"/>
                    </a:lnTo>
                    <a:lnTo>
                      <a:pt x="560" y="437"/>
                    </a:lnTo>
                    <a:lnTo>
                      <a:pt x="561" y="437"/>
                    </a:lnTo>
                    <a:lnTo>
                      <a:pt x="563" y="437"/>
                    </a:lnTo>
                    <a:lnTo>
                      <a:pt x="563" y="435"/>
                    </a:lnTo>
                    <a:lnTo>
                      <a:pt x="565" y="435"/>
                    </a:lnTo>
                    <a:lnTo>
                      <a:pt x="566" y="435"/>
                    </a:lnTo>
                    <a:lnTo>
                      <a:pt x="568" y="434"/>
                    </a:lnTo>
                    <a:lnTo>
                      <a:pt x="570" y="434"/>
                    </a:lnTo>
                    <a:lnTo>
                      <a:pt x="571" y="434"/>
                    </a:lnTo>
                    <a:lnTo>
                      <a:pt x="571" y="432"/>
                    </a:lnTo>
                    <a:lnTo>
                      <a:pt x="573" y="432"/>
                    </a:lnTo>
                    <a:lnTo>
                      <a:pt x="574" y="432"/>
                    </a:lnTo>
                    <a:lnTo>
                      <a:pt x="574" y="430"/>
                    </a:lnTo>
                    <a:lnTo>
                      <a:pt x="576" y="430"/>
                    </a:lnTo>
                    <a:lnTo>
                      <a:pt x="578" y="430"/>
                    </a:lnTo>
                    <a:lnTo>
                      <a:pt x="579" y="430"/>
                    </a:lnTo>
                    <a:lnTo>
                      <a:pt x="579" y="429"/>
                    </a:lnTo>
                    <a:lnTo>
                      <a:pt x="581" y="429"/>
                    </a:lnTo>
                    <a:lnTo>
                      <a:pt x="583" y="429"/>
                    </a:lnTo>
                    <a:lnTo>
                      <a:pt x="583" y="427"/>
                    </a:lnTo>
                    <a:lnTo>
                      <a:pt x="583" y="429"/>
                    </a:lnTo>
                    <a:lnTo>
                      <a:pt x="584" y="427"/>
                    </a:lnTo>
                    <a:lnTo>
                      <a:pt x="586" y="427"/>
                    </a:lnTo>
                    <a:lnTo>
                      <a:pt x="586" y="425"/>
                    </a:lnTo>
                    <a:lnTo>
                      <a:pt x="588" y="425"/>
                    </a:lnTo>
                    <a:lnTo>
                      <a:pt x="589" y="425"/>
                    </a:lnTo>
                    <a:lnTo>
                      <a:pt x="589" y="424"/>
                    </a:lnTo>
                    <a:lnTo>
                      <a:pt x="591" y="424"/>
                    </a:lnTo>
                    <a:lnTo>
                      <a:pt x="591" y="422"/>
                    </a:lnTo>
                    <a:lnTo>
                      <a:pt x="593" y="422"/>
                    </a:lnTo>
                    <a:lnTo>
                      <a:pt x="594" y="422"/>
                    </a:lnTo>
                    <a:lnTo>
                      <a:pt x="594" y="420"/>
                    </a:lnTo>
                    <a:lnTo>
                      <a:pt x="596" y="420"/>
                    </a:lnTo>
                    <a:lnTo>
                      <a:pt x="598" y="419"/>
                    </a:lnTo>
                    <a:lnTo>
                      <a:pt x="599" y="419"/>
                    </a:lnTo>
                    <a:lnTo>
                      <a:pt x="599" y="417"/>
                    </a:lnTo>
                    <a:lnTo>
                      <a:pt x="601" y="417"/>
                    </a:lnTo>
                    <a:lnTo>
                      <a:pt x="601" y="415"/>
                    </a:lnTo>
                    <a:lnTo>
                      <a:pt x="604" y="414"/>
                    </a:lnTo>
                    <a:lnTo>
                      <a:pt x="606" y="412"/>
                    </a:lnTo>
                    <a:lnTo>
                      <a:pt x="606" y="410"/>
                    </a:lnTo>
                    <a:lnTo>
                      <a:pt x="608" y="410"/>
                    </a:lnTo>
                    <a:lnTo>
                      <a:pt x="608" y="409"/>
                    </a:lnTo>
                    <a:lnTo>
                      <a:pt x="609" y="409"/>
                    </a:lnTo>
                    <a:lnTo>
                      <a:pt x="609" y="407"/>
                    </a:lnTo>
                    <a:lnTo>
                      <a:pt x="611" y="407"/>
                    </a:lnTo>
                    <a:lnTo>
                      <a:pt x="611" y="405"/>
                    </a:lnTo>
                    <a:lnTo>
                      <a:pt x="613" y="405"/>
                    </a:lnTo>
                    <a:lnTo>
                      <a:pt x="613" y="404"/>
                    </a:lnTo>
                    <a:lnTo>
                      <a:pt x="614" y="402"/>
                    </a:lnTo>
                    <a:lnTo>
                      <a:pt x="614" y="400"/>
                    </a:lnTo>
                    <a:lnTo>
                      <a:pt x="616" y="399"/>
                    </a:lnTo>
                    <a:lnTo>
                      <a:pt x="618" y="399"/>
                    </a:lnTo>
                    <a:lnTo>
                      <a:pt x="618" y="397"/>
                    </a:lnTo>
                    <a:lnTo>
                      <a:pt x="619" y="395"/>
                    </a:lnTo>
                    <a:lnTo>
                      <a:pt x="619" y="394"/>
                    </a:lnTo>
                    <a:lnTo>
                      <a:pt x="621" y="394"/>
                    </a:lnTo>
                    <a:lnTo>
                      <a:pt x="621" y="392"/>
                    </a:lnTo>
                    <a:lnTo>
                      <a:pt x="623" y="390"/>
                    </a:lnTo>
                    <a:lnTo>
                      <a:pt x="623" y="389"/>
                    </a:lnTo>
                    <a:lnTo>
                      <a:pt x="624" y="389"/>
                    </a:lnTo>
                    <a:lnTo>
                      <a:pt x="624" y="387"/>
                    </a:lnTo>
                    <a:lnTo>
                      <a:pt x="624" y="385"/>
                    </a:lnTo>
                    <a:lnTo>
                      <a:pt x="624" y="384"/>
                    </a:lnTo>
                    <a:lnTo>
                      <a:pt x="626" y="384"/>
                    </a:lnTo>
                    <a:lnTo>
                      <a:pt x="626" y="382"/>
                    </a:lnTo>
                    <a:lnTo>
                      <a:pt x="628" y="382"/>
                    </a:lnTo>
                    <a:lnTo>
                      <a:pt x="628" y="380"/>
                    </a:lnTo>
                    <a:lnTo>
                      <a:pt x="628" y="379"/>
                    </a:lnTo>
                    <a:lnTo>
                      <a:pt x="626" y="377"/>
                    </a:lnTo>
                    <a:lnTo>
                      <a:pt x="628" y="377"/>
                    </a:lnTo>
                    <a:lnTo>
                      <a:pt x="628" y="379"/>
                    </a:lnTo>
                    <a:lnTo>
                      <a:pt x="629" y="379"/>
                    </a:lnTo>
                    <a:lnTo>
                      <a:pt x="629" y="377"/>
                    </a:lnTo>
                    <a:lnTo>
                      <a:pt x="631" y="377"/>
                    </a:lnTo>
                    <a:lnTo>
                      <a:pt x="629" y="377"/>
                    </a:lnTo>
                    <a:lnTo>
                      <a:pt x="628" y="377"/>
                    </a:lnTo>
                    <a:lnTo>
                      <a:pt x="629" y="377"/>
                    </a:lnTo>
                    <a:lnTo>
                      <a:pt x="629" y="375"/>
                    </a:lnTo>
                    <a:lnTo>
                      <a:pt x="631" y="375"/>
                    </a:lnTo>
                    <a:lnTo>
                      <a:pt x="631" y="374"/>
                    </a:lnTo>
                    <a:lnTo>
                      <a:pt x="631" y="372"/>
                    </a:lnTo>
                    <a:lnTo>
                      <a:pt x="633" y="370"/>
                    </a:lnTo>
                    <a:lnTo>
                      <a:pt x="633" y="369"/>
                    </a:lnTo>
                    <a:lnTo>
                      <a:pt x="634" y="369"/>
                    </a:lnTo>
                    <a:lnTo>
                      <a:pt x="634" y="370"/>
                    </a:lnTo>
                    <a:lnTo>
                      <a:pt x="634" y="369"/>
                    </a:lnTo>
                    <a:lnTo>
                      <a:pt x="634" y="367"/>
                    </a:lnTo>
                    <a:lnTo>
                      <a:pt x="634" y="365"/>
                    </a:lnTo>
                    <a:lnTo>
                      <a:pt x="634" y="364"/>
                    </a:lnTo>
                    <a:lnTo>
                      <a:pt x="633" y="364"/>
                    </a:lnTo>
                    <a:lnTo>
                      <a:pt x="633" y="362"/>
                    </a:lnTo>
                    <a:lnTo>
                      <a:pt x="633" y="364"/>
                    </a:lnTo>
                    <a:lnTo>
                      <a:pt x="631" y="364"/>
                    </a:lnTo>
                    <a:lnTo>
                      <a:pt x="631" y="362"/>
                    </a:lnTo>
                    <a:lnTo>
                      <a:pt x="631" y="360"/>
                    </a:lnTo>
                    <a:lnTo>
                      <a:pt x="633" y="360"/>
                    </a:lnTo>
                    <a:lnTo>
                      <a:pt x="633" y="362"/>
                    </a:lnTo>
                    <a:lnTo>
                      <a:pt x="633" y="360"/>
                    </a:lnTo>
                    <a:lnTo>
                      <a:pt x="634" y="360"/>
                    </a:lnTo>
                    <a:lnTo>
                      <a:pt x="634" y="362"/>
                    </a:lnTo>
                    <a:lnTo>
                      <a:pt x="634" y="360"/>
                    </a:lnTo>
                    <a:lnTo>
                      <a:pt x="636" y="360"/>
                    </a:lnTo>
                    <a:lnTo>
                      <a:pt x="636" y="362"/>
                    </a:lnTo>
                    <a:lnTo>
                      <a:pt x="636" y="360"/>
                    </a:lnTo>
                    <a:lnTo>
                      <a:pt x="638" y="360"/>
                    </a:lnTo>
                    <a:lnTo>
                      <a:pt x="639" y="360"/>
                    </a:lnTo>
                    <a:lnTo>
                      <a:pt x="641" y="359"/>
                    </a:lnTo>
                    <a:lnTo>
                      <a:pt x="641" y="360"/>
                    </a:lnTo>
                    <a:lnTo>
                      <a:pt x="641" y="359"/>
                    </a:lnTo>
                    <a:lnTo>
                      <a:pt x="641" y="360"/>
                    </a:lnTo>
                    <a:lnTo>
                      <a:pt x="641" y="359"/>
                    </a:lnTo>
                    <a:lnTo>
                      <a:pt x="641" y="357"/>
                    </a:lnTo>
                    <a:lnTo>
                      <a:pt x="643" y="357"/>
                    </a:lnTo>
                    <a:lnTo>
                      <a:pt x="644" y="357"/>
                    </a:lnTo>
                    <a:lnTo>
                      <a:pt x="644" y="355"/>
                    </a:lnTo>
                    <a:lnTo>
                      <a:pt x="644" y="354"/>
                    </a:lnTo>
                    <a:lnTo>
                      <a:pt x="643" y="354"/>
                    </a:lnTo>
                    <a:lnTo>
                      <a:pt x="644" y="354"/>
                    </a:lnTo>
                    <a:lnTo>
                      <a:pt x="644" y="352"/>
                    </a:lnTo>
                    <a:lnTo>
                      <a:pt x="644" y="354"/>
                    </a:lnTo>
                    <a:lnTo>
                      <a:pt x="643" y="354"/>
                    </a:lnTo>
                    <a:lnTo>
                      <a:pt x="643" y="352"/>
                    </a:lnTo>
                    <a:lnTo>
                      <a:pt x="641" y="352"/>
                    </a:lnTo>
                    <a:lnTo>
                      <a:pt x="639" y="351"/>
                    </a:lnTo>
                    <a:lnTo>
                      <a:pt x="641" y="351"/>
                    </a:lnTo>
                    <a:lnTo>
                      <a:pt x="641" y="349"/>
                    </a:lnTo>
                    <a:lnTo>
                      <a:pt x="643" y="349"/>
                    </a:lnTo>
                    <a:lnTo>
                      <a:pt x="643" y="347"/>
                    </a:lnTo>
                    <a:lnTo>
                      <a:pt x="644" y="346"/>
                    </a:lnTo>
                    <a:lnTo>
                      <a:pt x="644" y="347"/>
                    </a:lnTo>
                    <a:lnTo>
                      <a:pt x="644" y="349"/>
                    </a:lnTo>
                    <a:lnTo>
                      <a:pt x="644" y="347"/>
                    </a:lnTo>
                    <a:lnTo>
                      <a:pt x="644" y="346"/>
                    </a:lnTo>
                    <a:lnTo>
                      <a:pt x="646" y="346"/>
                    </a:lnTo>
                    <a:lnTo>
                      <a:pt x="646" y="344"/>
                    </a:lnTo>
                    <a:lnTo>
                      <a:pt x="646" y="346"/>
                    </a:lnTo>
                    <a:lnTo>
                      <a:pt x="644" y="346"/>
                    </a:lnTo>
                    <a:lnTo>
                      <a:pt x="644" y="344"/>
                    </a:lnTo>
                    <a:lnTo>
                      <a:pt x="646" y="342"/>
                    </a:lnTo>
                    <a:lnTo>
                      <a:pt x="648" y="342"/>
                    </a:lnTo>
                    <a:lnTo>
                      <a:pt x="648" y="341"/>
                    </a:lnTo>
                    <a:lnTo>
                      <a:pt x="648" y="342"/>
                    </a:lnTo>
                    <a:lnTo>
                      <a:pt x="649" y="342"/>
                    </a:lnTo>
                    <a:lnTo>
                      <a:pt x="649" y="344"/>
                    </a:lnTo>
                    <a:lnTo>
                      <a:pt x="651" y="344"/>
                    </a:lnTo>
                    <a:lnTo>
                      <a:pt x="653" y="342"/>
                    </a:lnTo>
                    <a:lnTo>
                      <a:pt x="654" y="342"/>
                    </a:lnTo>
                    <a:lnTo>
                      <a:pt x="654" y="341"/>
                    </a:lnTo>
                    <a:lnTo>
                      <a:pt x="656" y="341"/>
                    </a:lnTo>
                    <a:lnTo>
                      <a:pt x="658" y="339"/>
                    </a:lnTo>
                    <a:lnTo>
                      <a:pt x="659" y="339"/>
                    </a:lnTo>
                    <a:lnTo>
                      <a:pt x="659" y="337"/>
                    </a:lnTo>
                    <a:lnTo>
                      <a:pt x="661" y="337"/>
                    </a:lnTo>
                    <a:lnTo>
                      <a:pt x="661" y="336"/>
                    </a:lnTo>
                    <a:lnTo>
                      <a:pt x="662" y="336"/>
                    </a:lnTo>
                    <a:lnTo>
                      <a:pt x="662" y="334"/>
                    </a:lnTo>
                    <a:lnTo>
                      <a:pt x="664" y="334"/>
                    </a:lnTo>
                    <a:lnTo>
                      <a:pt x="664" y="332"/>
                    </a:lnTo>
                    <a:lnTo>
                      <a:pt x="666" y="332"/>
                    </a:lnTo>
                    <a:lnTo>
                      <a:pt x="667" y="332"/>
                    </a:lnTo>
                    <a:lnTo>
                      <a:pt x="669" y="331"/>
                    </a:lnTo>
                    <a:lnTo>
                      <a:pt x="671" y="331"/>
                    </a:lnTo>
                    <a:lnTo>
                      <a:pt x="671" y="329"/>
                    </a:lnTo>
                    <a:lnTo>
                      <a:pt x="672" y="329"/>
                    </a:lnTo>
                    <a:lnTo>
                      <a:pt x="672" y="327"/>
                    </a:lnTo>
                    <a:lnTo>
                      <a:pt x="672" y="326"/>
                    </a:lnTo>
                    <a:lnTo>
                      <a:pt x="674" y="326"/>
                    </a:lnTo>
                    <a:lnTo>
                      <a:pt x="672" y="326"/>
                    </a:lnTo>
                    <a:lnTo>
                      <a:pt x="672" y="327"/>
                    </a:lnTo>
                    <a:lnTo>
                      <a:pt x="674" y="326"/>
                    </a:lnTo>
                    <a:lnTo>
                      <a:pt x="674" y="327"/>
                    </a:lnTo>
                    <a:lnTo>
                      <a:pt x="672" y="327"/>
                    </a:lnTo>
                    <a:lnTo>
                      <a:pt x="674" y="327"/>
                    </a:lnTo>
                    <a:lnTo>
                      <a:pt x="674" y="326"/>
                    </a:lnTo>
                    <a:lnTo>
                      <a:pt x="674" y="324"/>
                    </a:lnTo>
                    <a:lnTo>
                      <a:pt x="676" y="324"/>
                    </a:lnTo>
                    <a:lnTo>
                      <a:pt x="677" y="324"/>
                    </a:lnTo>
                    <a:lnTo>
                      <a:pt x="677" y="322"/>
                    </a:lnTo>
                    <a:lnTo>
                      <a:pt x="679" y="322"/>
                    </a:lnTo>
                    <a:lnTo>
                      <a:pt x="681" y="322"/>
                    </a:lnTo>
                    <a:lnTo>
                      <a:pt x="681" y="321"/>
                    </a:lnTo>
                    <a:lnTo>
                      <a:pt x="682" y="322"/>
                    </a:lnTo>
                    <a:lnTo>
                      <a:pt x="682" y="321"/>
                    </a:lnTo>
                    <a:lnTo>
                      <a:pt x="684" y="321"/>
                    </a:lnTo>
                    <a:lnTo>
                      <a:pt x="684" y="319"/>
                    </a:lnTo>
                    <a:lnTo>
                      <a:pt x="686" y="319"/>
                    </a:lnTo>
                    <a:lnTo>
                      <a:pt x="686" y="317"/>
                    </a:lnTo>
                    <a:lnTo>
                      <a:pt x="686" y="316"/>
                    </a:lnTo>
                    <a:lnTo>
                      <a:pt x="687" y="316"/>
                    </a:lnTo>
                    <a:lnTo>
                      <a:pt x="686" y="316"/>
                    </a:lnTo>
                    <a:lnTo>
                      <a:pt x="687" y="316"/>
                    </a:lnTo>
                    <a:lnTo>
                      <a:pt x="687" y="314"/>
                    </a:lnTo>
                    <a:lnTo>
                      <a:pt x="687" y="312"/>
                    </a:lnTo>
                    <a:lnTo>
                      <a:pt x="687" y="311"/>
                    </a:lnTo>
                    <a:lnTo>
                      <a:pt x="686" y="311"/>
                    </a:lnTo>
                    <a:lnTo>
                      <a:pt x="686" y="309"/>
                    </a:lnTo>
                    <a:lnTo>
                      <a:pt x="687" y="309"/>
                    </a:lnTo>
                    <a:lnTo>
                      <a:pt x="686" y="309"/>
                    </a:lnTo>
                    <a:lnTo>
                      <a:pt x="686" y="307"/>
                    </a:lnTo>
                    <a:lnTo>
                      <a:pt x="684" y="307"/>
                    </a:lnTo>
                    <a:lnTo>
                      <a:pt x="682" y="307"/>
                    </a:lnTo>
                    <a:lnTo>
                      <a:pt x="681" y="307"/>
                    </a:lnTo>
                    <a:lnTo>
                      <a:pt x="679" y="307"/>
                    </a:lnTo>
                    <a:lnTo>
                      <a:pt x="679" y="306"/>
                    </a:lnTo>
                    <a:lnTo>
                      <a:pt x="677" y="306"/>
                    </a:lnTo>
                    <a:lnTo>
                      <a:pt x="676" y="307"/>
                    </a:lnTo>
                    <a:lnTo>
                      <a:pt x="674" y="307"/>
                    </a:lnTo>
                    <a:lnTo>
                      <a:pt x="674" y="309"/>
                    </a:lnTo>
                    <a:lnTo>
                      <a:pt x="672" y="309"/>
                    </a:lnTo>
                    <a:lnTo>
                      <a:pt x="672" y="307"/>
                    </a:lnTo>
                    <a:lnTo>
                      <a:pt x="674" y="306"/>
                    </a:lnTo>
                    <a:lnTo>
                      <a:pt x="674" y="304"/>
                    </a:lnTo>
                    <a:lnTo>
                      <a:pt x="674" y="302"/>
                    </a:lnTo>
                    <a:lnTo>
                      <a:pt x="674" y="301"/>
                    </a:lnTo>
                    <a:lnTo>
                      <a:pt x="674" y="299"/>
                    </a:lnTo>
                    <a:lnTo>
                      <a:pt x="674" y="297"/>
                    </a:lnTo>
                    <a:lnTo>
                      <a:pt x="674" y="296"/>
                    </a:lnTo>
                    <a:lnTo>
                      <a:pt x="674" y="294"/>
                    </a:lnTo>
                    <a:lnTo>
                      <a:pt x="674" y="292"/>
                    </a:lnTo>
                    <a:lnTo>
                      <a:pt x="674" y="291"/>
                    </a:lnTo>
                    <a:lnTo>
                      <a:pt x="674" y="289"/>
                    </a:lnTo>
                    <a:lnTo>
                      <a:pt x="674" y="287"/>
                    </a:lnTo>
                    <a:lnTo>
                      <a:pt x="674" y="286"/>
                    </a:lnTo>
                    <a:lnTo>
                      <a:pt x="672" y="284"/>
                    </a:lnTo>
                    <a:lnTo>
                      <a:pt x="674" y="284"/>
                    </a:lnTo>
                    <a:lnTo>
                      <a:pt x="672" y="284"/>
                    </a:lnTo>
                    <a:lnTo>
                      <a:pt x="672" y="282"/>
                    </a:lnTo>
                    <a:lnTo>
                      <a:pt x="672" y="281"/>
                    </a:lnTo>
                    <a:lnTo>
                      <a:pt x="672" y="279"/>
                    </a:lnTo>
                    <a:lnTo>
                      <a:pt x="671" y="279"/>
                    </a:lnTo>
                    <a:lnTo>
                      <a:pt x="671" y="277"/>
                    </a:lnTo>
                    <a:lnTo>
                      <a:pt x="669" y="277"/>
                    </a:lnTo>
                    <a:lnTo>
                      <a:pt x="669" y="276"/>
                    </a:lnTo>
                    <a:lnTo>
                      <a:pt x="669" y="274"/>
                    </a:lnTo>
                    <a:lnTo>
                      <a:pt x="669" y="272"/>
                    </a:lnTo>
                    <a:lnTo>
                      <a:pt x="669" y="271"/>
                    </a:lnTo>
                    <a:lnTo>
                      <a:pt x="671" y="271"/>
                    </a:lnTo>
                    <a:lnTo>
                      <a:pt x="671" y="269"/>
                    </a:lnTo>
                    <a:lnTo>
                      <a:pt x="671" y="267"/>
                    </a:lnTo>
                    <a:lnTo>
                      <a:pt x="671" y="266"/>
                    </a:lnTo>
                    <a:lnTo>
                      <a:pt x="671" y="264"/>
                    </a:lnTo>
                    <a:lnTo>
                      <a:pt x="671" y="263"/>
                    </a:lnTo>
                    <a:lnTo>
                      <a:pt x="671" y="261"/>
                    </a:lnTo>
                    <a:lnTo>
                      <a:pt x="671" y="259"/>
                    </a:lnTo>
                    <a:lnTo>
                      <a:pt x="671" y="258"/>
                    </a:lnTo>
                    <a:lnTo>
                      <a:pt x="672" y="258"/>
                    </a:lnTo>
                    <a:lnTo>
                      <a:pt x="672" y="256"/>
                    </a:lnTo>
                    <a:lnTo>
                      <a:pt x="672" y="254"/>
                    </a:lnTo>
                    <a:lnTo>
                      <a:pt x="674" y="254"/>
                    </a:lnTo>
                    <a:lnTo>
                      <a:pt x="674" y="253"/>
                    </a:lnTo>
                    <a:lnTo>
                      <a:pt x="674" y="254"/>
                    </a:lnTo>
                    <a:lnTo>
                      <a:pt x="674" y="253"/>
                    </a:lnTo>
                    <a:lnTo>
                      <a:pt x="676" y="251"/>
                    </a:lnTo>
                    <a:lnTo>
                      <a:pt x="676" y="249"/>
                    </a:lnTo>
                    <a:lnTo>
                      <a:pt x="676" y="251"/>
                    </a:lnTo>
                    <a:lnTo>
                      <a:pt x="676" y="249"/>
                    </a:lnTo>
                    <a:lnTo>
                      <a:pt x="676" y="251"/>
                    </a:lnTo>
                    <a:lnTo>
                      <a:pt x="677" y="251"/>
                    </a:lnTo>
                    <a:lnTo>
                      <a:pt x="677" y="249"/>
                    </a:lnTo>
                    <a:lnTo>
                      <a:pt x="677" y="248"/>
                    </a:lnTo>
                    <a:lnTo>
                      <a:pt x="677" y="249"/>
                    </a:lnTo>
                    <a:lnTo>
                      <a:pt x="677" y="248"/>
                    </a:lnTo>
                    <a:lnTo>
                      <a:pt x="679" y="248"/>
                    </a:lnTo>
                    <a:lnTo>
                      <a:pt x="681" y="248"/>
                    </a:lnTo>
                    <a:lnTo>
                      <a:pt x="682" y="248"/>
                    </a:lnTo>
                    <a:lnTo>
                      <a:pt x="681" y="248"/>
                    </a:lnTo>
                    <a:lnTo>
                      <a:pt x="681" y="246"/>
                    </a:lnTo>
                    <a:lnTo>
                      <a:pt x="681" y="248"/>
                    </a:lnTo>
                    <a:lnTo>
                      <a:pt x="681" y="246"/>
                    </a:lnTo>
                    <a:lnTo>
                      <a:pt x="682" y="246"/>
                    </a:lnTo>
                    <a:lnTo>
                      <a:pt x="681" y="246"/>
                    </a:lnTo>
                    <a:lnTo>
                      <a:pt x="681" y="244"/>
                    </a:lnTo>
                    <a:lnTo>
                      <a:pt x="681" y="246"/>
                    </a:lnTo>
                    <a:lnTo>
                      <a:pt x="681" y="244"/>
                    </a:lnTo>
                    <a:lnTo>
                      <a:pt x="681" y="246"/>
                    </a:lnTo>
                    <a:lnTo>
                      <a:pt x="679" y="246"/>
                    </a:lnTo>
                    <a:lnTo>
                      <a:pt x="681" y="246"/>
                    </a:lnTo>
                    <a:lnTo>
                      <a:pt x="679" y="246"/>
                    </a:lnTo>
                    <a:lnTo>
                      <a:pt x="677" y="246"/>
                    </a:lnTo>
                    <a:lnTo>
                      <a:pt x="677" y="244"/>
                    </a:lnTo>
                    <a:lnTo>
                      <a:pt x="679" y="244"/>
                    </a:lnTo>
                    <a:lnTo>
                      <a:pt x="679" y="243"/>
                    </a:lnTo>
                    <a:lnTo>
                      <a:pt x="681" y="241"/>
                    </a:lnTo>
                    <a:lnTo>
                      <a:pt x="682" y="241"/>
                    </a:lnTo>
                    <a:lnTo>
                      <a:pt x="682" y="239"/>
                    </a:lnTo>
                    <a:lnTo>
                      <a:pt x="684" y="239"/>
                    </a:lnTo>
                    <a:lnTo>
                      <a:pt x="686" y="238"/>
                    </a:lnTo>
                    <a:lnTo>
                      <a:pt x="686" y="236"/>
                    </a:lnTo>
                    <a:lnTo>
                      <a:pt x="687" y="236"/>
                    </a:lnTo>
                    <a:lnTo>
                      <a:pt x="687" y="234"/>
                    </a:lnTo>
                    <a:lnTo>
                      <a:pt x="689" y="234"/>
                    </a:lnTo>
                    <a:lnTo>
                      <a:pt x="691" y="233"/>
                    </a:lnTo>
                    <a:lnTo>
                      <a:pt x="692" y="233"/>
                    </a:lnTo>
                    <a:lnTo>
                      <a:pt x="694" y="231"/>
                    </a:lnTo>
                    <a:lnTo>
                      <a:pt x="692" y="233"/>
                    </a:lnTo>
                    <a:lnTo>
                      <a:pt x="692" y="234"/>
                    </a:lnTo>
                    <a:lnTo>
                      <a:pt x="691" y="234"/>
                    </a:lnTo>
                    <a:lnTo>
                      <a:pt x="692" y="234"/>
                    </a:lnTo>
                    <a:lnTo>
                      <a:pt x="691" y="234"/>
                    </a:lnTo>
                    <a:lnTo>
                      <a:pt x="691" y="236"/>
                    </a:lnTo>
                    <a:lnTo>
                      <a:pt x="691" y="234"/>
                    </a:lnTo>
                    <a:lnTo>
                      <a:pt x="691" y="236"/>
                    </a:lnTo>
                    <a:lnTo>
                      <a:pt x="692" y="236"/>
                    </a:lnTo>
                    <a:lnTo>
                      <a:pt x="692" y="234"/>
                    </a:lnTo>
                    <a:lnTo>
                      <a:pt x="694" y="234"/>
                    </a:lnTo>
                    <a:lnTo>
                      <a:pt x="692" y="234"/>
                    </a:lnTo>
                    <a:lnTo>
                      <a:pt x="694" y="234"/>
                    </a:lnTo>
                    <a:lnTo>
                      <a:pt x="692" y="234"/>
                    </a:lnTo>
                    <a:lnTo>
                      <a:pt x="694" y="236"/>
                    </a:lnTo>
                    <a:lnTo>
                      <a:pt x="694" y="234"/>
                    </a:lnTo>
                    <a:lnTo>
                      <a:pt x="694" y="233"/>
                    </a:lnTo>
                    <a:lnTo>
                      <a:pt x="694" y="231"/>
                    </a:lnTo>
                    <a:lnTo>
                      <a:pt x="694" y="229"/>
                    </a:lnTo>
                    <a:lnTo>
                      <a:pt x="694" y="231"/>
                    </a:lnTo>
                    <a:lnTo>
                      <a:pt x="696" y="231"/>
                    </a:lnTo>
                    <a:lnTo>
                      <a:pt x="697" y="231"/>
                    </a:lnTo>
                    <a:lnTo>
                      <a:pt x="697" y="233"/>
                    </a:lnTo>
                    <a:lnTo>
                      <a:pt x="696" y="233"/>
                    </a:lnTo>
                    <a:lnTo>
                      <a:pt x="697" y="233"/>
                    </a:lnTo>
                    <a:lnTo>
                      <a:pt x="699" y="233"/>
                    </a:lnTo>
                    <a:lnTo>
                      <a:pt x="699" y="234"/>
                    </a:lnTo>
                    <a:lnTo>
                      <a:pt x="699" y="233"/>
                    </a:lnTo>
                    <a:lnTo>
                      <a:pt x="701" y="233"/>
                    </a:lnTo>
                    <a:lnTo>
                      <a:pt x="702" y="233"/>
                    </a:lnTo>
                    <a:lnTo>
                      <a:pt x="702" y="234"/>
                    </a:lnTo>
                    <a:lnTo>
                      <a:pt x="704" y="234"/>
                    </a:lnTo>
                    <a:lnTo>
                      <a:pt x="702" y="234"/>
                    </a:lnTo>
                    <a:lnTo>
                      <a:pt x="702" y="233"/>
                    </a:lnTo>
                    <a:lnTo>
                      <a:pt x="701" y="233"/>
                    </a:lnTo>
                    <a:lnTo>
                      <a:pt x="701" y="231"/>
                    </a:lnTo>
                    <a:lnTo>
                      <a:pt x="702" y="231"/>
                    </a:lnTo>
                    <a:lnTo>
                      <a:pt x="701" y="231"/>
                    </a:lnTo>
                    <a:lnTo>
                      <a:pt x="701" y="229"/>
                    </a:lnTo>
                    <a:lnTo>
                      <a:pt x="699" y="229"/>
                    </a:lnTo>
                    <a:lnTo>
                      <a:pt x="699" y="228"/>
                    </a:lnTo>
                    <a:lnTo>
                      <a:pt x="699" y="226"/>
                    </a:lnTo>
                    <a:lnTo>
                      <a:pt x="699" y="224"/>
                    </a:lnTo>
                    <a:lnTo>
                      <a:pt x="697" y="224"/>
                    </a:lnTo>
                    <a:lnTo>
                      <a:pt x="699" y="224"/>
                    </a:lnTo>
                    <a:lnTo>
                      <a:pt x="699" y="223"/>
                    </a:lnTo>
                    <a:lnTo>
                      <a:pt x="699" y="224"/>
                    </a:lnTo>
                    <a:lnTo>
                      <a:pt x="701" y="224"/>
                    </a:lnTo>
                    <a:lnTo>
                      <a:pt x="699" y="224"/>
                    </a:lnTo>
                    <a:lnTo>
                      <a:pt x="701" y="224"/>
                    </a:lnTo>
                    <a:lnTo>
                      <a:pt x="701" y="223"/>
                    </a:lnTo>
                    <a:lnTo>
                      <a:pt x="699" y="223"/>
                    </a:lnTo>
                    <a:lnTo>
                      <a:pt x="699" y="221"/>
                    </a:lnTo>
                    <a:lnTo>
                      <a:pt x="701" y="221"/>
                    </a:lnTo>
                    <a:lnTo>
                      <a:pt x="701" y="219"/>
                    </a:lnTo>
                    <a:lnTo>
                      <a:pt x="702" y="219"/>
                    </a:lnTo>
                    <a:lnTo>
                      <a:pt x="704" y="219"/>
                    </a:lnTo>
                    <a:lnTo>
                      <a:pt x="704" y="221"/>
                    </a:lnTo>
                    <a:lnTo>
                      <a:pt x="706" y="221"/>
                    </a:lnTo>
                    <a:lnTo>
                      <a:pt x="707" y="221"/>
                    </a:lnTo>
                    <a:lnTo>
                      <a:pt x="709" y="221"/>
                    </a:lnTo>
                    <a:lnTo>
                      <a:pt x="709" y="219"/>
                    </a:lnTo>
                    <a:lnTo>
                      <a:pt x="711" y="221"/>
                    </a:lnTo>
                    <a:lnTo>
                      <a:pt x="712" y="221"/>
                    </a:lnTo>
                    <a:lnTo>
                      <a:pt x="712" y="219"/>
                    </a:lnTo>
                    <a:lnTo>
                      <a:pt x="714" y="219"/>
                    </a:lnTo>
                    <a:lnTo>
                      <a:pt x="714" y="218"/>
                    </a:lnTo>
                    <a:lnTo>
                      <a:pt x="716" y="218"/>
                    </a:lnTo>
                    <a:lnTo>
                      <a:pt x="714" y="218"/>
                    </a:lnTo>
                    <a:lnTo>
                      <a:pt x="714" y="219"/>
                    </a:lnTo>
                    <a:lnTo>
                      <a:pt x="716" y="219"/>
                    </a:lnTo>
                    <a:lnTo>
                      <a:pt x="716" y="218"/>
                    </a:lnTo>
                    <a:lnTo>
                      <a:pt x="716" y="219"/>
                    </a:lnTo>
                    <a:lnTo>
                      <a:pt x="716" y="218"/>
                    </a:lnTo>
                    <a:lnTo>
                      <a:pt x="716" y="219"/>
                    </a:lnTo>
                    <a:lnTo>
                      <a:pt x="716" y="218"/>
                    </a:lnTo>
                    <a:lnTo>
                      <a:pt x="716" y="219"/>
                    </a:lnTo>
                    <a:lnTo>
                      <a:pt x="717" y="219"/>
                    </a:lnTo>
                    <a:lnTo>
                      <a:pt x="716" y="219"/>
                    </a:lnTo>
                    <a:lnTo>
                      <a:pt x="717" y="219"/>
                    </a:lnTo>
                    <a:lnTo>
                      <a:pt x="717" y="218"/>
                    </a:lnTo>
                    <a:lnTo>
                      <a:pt x="716" y="218"/>
                    </a:lnTo>
                    <a:lnTo>
                      <a:pt x="717" y="218"/>
                    </a:lnTo>
                    <a:lnTo>
                      <a:pt x="717" y="219"/>
                    </a:lnTo>
                    <a:lnTo>
                      <a:pt x="719" y="219"/>
                    </a:lnTo>
                    <a:lnTo>
                      <a:pt x="717" y="219"/>
                    </a:lnTo>
                    <a:lnTo>
                      <a:pt x="719" y="219"/>
                    </a:lnTo>
                    <a:lnTo>
                      <a:pt x="719" y="221"/>
                    </a:lnTo>
                    <a:lnTo>
                      <a:pt x="721" y="221"/>
                    </a:lnTo>
                    <a:lnTo>
                      <a:pt x="719" y="221"/>
                    </a:lnTo>
                    <a:lnTo>
                      <a:pt x="719" y="219"/>
                    </a:lnTo>
                    <a:lnTo>
                      <a:pt x="721" y="219"/>
                    </a:lnTo>
                    <a:lnTo>
                      <a:pt x="719" y="219"/>
                    </a:lnTo>
                    <a:lnTo>
                      <a:pt x="721" y="219"/>
                    </a:lnTo>
                    <a:lnTo>
                      <a:pt x="719" y="219"/>
                    </a:lnTo>
                    <a:lnTo>
                      <a:pt x="721" y="219"/>
                    </a:lnTo>
                    <a:lnTo>
                      <a:pt x="719" y="219"/>
                    </a:lnTo>
                    <a:lnTo>
                      <a:pt x="719" y="218"/>
                    </a:lnTo>
                    <a:lnTo>
                      <a:pt x="721" y="218"/>
                    </a:lnTo>
                    <a:lnTo>
                      <a:pt x="719" y="218"/>
                    </a:lnTo>
                    <a:lnTo>
                      <a:pt x="717" y="218"/>
                    </a:lnTo>
                    <a:lnTo>
                      <a:pt x="716" y="218"/>
                    </a:lnTo>
                    <a:lnTo>
                      <a:pt x="716" y="216"/>
                    </a:lnTo>
                    <a:lnTo>
                      <a:pt x="716" y="214"/>
                    </a:lnTo>
                    <a:lnTo>
                      <a:pt x="714" y="214"/>
                    </a:lnTo>
                    <a:lnTo>
                      <a:pt x="716" y="214"/>
                    </a:lnTo>
                    <a:lnTo>
                      <a:pt x="714" y="214"/>
                    </a:lnTo>
                    <a:lnTo>
                      <a:pt x="716" y="214"/>
                    </a:lnTo>
                    <a:lnTo>
                      <a:pt x="714" y="216"/>
                    </a:lnTo>
                    <a:lnTo>
                      <a:pt x="714" y="214"/>
                    </a:lnTo>
                    <a:lnTo>
                      <a:pt x="714" y="213"/>
                    </a:lnTo>
                    <a:lnTo>
                      <a:pt x="714" y="211"/>
                    </a:lnTo>
                    <a:lnTo>
                      <a:pt x="716" y="209"/>
                    </a:lnTo>
                    <a:lnTo>
                      <a:pt x="716" y="208"/>
                    </a:lnTo>
                    <a:lnTo>
                      <a:pt x="716" y="206"/>
                    </a:lnTo>
                    <a:lnTo>
                      <a:pt x="716" y="204"/>
                    </a:lnTo>
                    <a:lnTo>
                      <a:pt x="717" y="204"/>
                    </a:lnTo>
                    <a:lnTo>
                      <a:pt x="717" y="203"/>
                    </a:lnTo>
                    <a:lnTo>
                      <a:pt x="719" y="203"/>
                    </a:lnTo>
                    <a:lnTo>
                      <a:pt x="717" y="203"/>
                    </a:lnTo>
                    <a:lnTo>
                      <a:pt x="717" y="204"/>
                    </a:lnTo>
                    <a:lnTo>
                      <a:pt x="719" y="204"/>
                    </a:lnTo>
                    <a:lnTo>
                      <a:pt x="721" y="204"/>
                    </a:lnTo>
                    <a:lnTo>
                      <a:pt x="719" y="204"/>
                    </a:lnTo>
                    <a:lnTo>
                      <a:pt x="721" y="204"/>
                    </a:lnTo>
                    <a:lnTo>
                      <a:pt x="721" y="203"/>
                    </a:lnTo>
                    <a:lnTo>
                      <a:pt x="722" y="203"/>
                    </a:lnTo>
                    <a:lnTo>
                      <a:pt x="722" y="201"/>
                    </a:lnTo>
                    <a:lnTo>
                      <a:pt x="722" y="203"/>
                    </a:lnTo>
                    <a:lnTo>
                      <a:pt x="724" y="203"/>
                    </a:lnTo>
                    <a:lnTo>
                      <a:pt x="724" y="201"/>
                    </a:lnTo>
                    <a:lnTo>
                      <a:pt x="722" y="201"/>
                    </a:lnTo>
                    <a:lnTo>
                      <a:pt x="721" y="201"/>
                    </a:lnTo>
                    <a:lnTo>
                      <a:pt x="722" y="199"/>
                    </a:lnTo>
                    <a:lnTo>
                      <a:pt x="722" y="201"/>
                    </a:lnTo>
                    <a:lnTo>
                      <a:pt x="724" y="201"/>
                    </a:lnTo>
                    <a:lnTo>
                      <a:pt x="724" y="199"/>
                    </a:lnTo>
                    <a:lnTo>
                      <a:pt x="726" y="199"/>
                    </a:lnTo>
                    <a:lnTo>
                      <a:pt x="726" y="198"/>
                    </a:lnTo>
                    <a:lnTo>
                      <a:pt x="724" y="198"/>
                    </a:lnTo>
                    <a:lnTo>
                      <a:pt x="724" y="196"/>
                    </a:lnTo>
                    <a:lnTo>
                      <a:pt x="726" y="196"/>
                    </a:lnTo>
                    <a:lnTo>
                      <a:pt x="726" y="194"/>
                    </a:lnTo>
                    <a:lnTo>
                      <a:pt x="724" y="194"/>
                    </a:lnTo>
                    <a:lnTo>
                      <a:pt x="726" y="194"/>
                    </a:lnTo>
                    <a:lnTo>
                      <a:pt x="726" y="193"/>
                    </a:lnTo>
                    <a:lnTo>
                      <a:pt x="727" y="193"/>
                    </a:lnTo>
                    <a:lnTo>
                      <a:pt x="727" y="191"/>
                    </a:lnTo>
                    <a:lnTo>
                      <a:pt x="727" y="193"/>
                    </a:lnTo>
                    <a:lnTo>
                      <a:pt x="729" y="193"/>
                    </a:lnTo>
                    <a:lnTo>
                      <a:pt x="731" y="193"/>
                    </a:lnTo>
                    <a:lnTo>
                      <a:pt x="731" y="191"/>
                    </a:lnTo>
                    <a:lnTo>
                      <a:pt x="731" y="193"/>
                    </a:lnTo>
                    <a:lnTo>
                      <a:pt x="732" y="193"/>
                    </a:lnTo>
                    <a:lnTo>
                      <a:pt x="732" y="191"/>
                    </a:lnTo>
                    <a:lnTo>
                      <a:pt x="731" y="191"/>
                    </a:lnTo>
                    <a:lnTo>
                      <a:pt x="732" y="191"/>
                    </a:lnTo>
                    <a:lnTo>
                      <a:pt x="734" y="189"/>
                    </a:lnTo>
                    <a:lnTo>
                      <a:pt x="736" y="189"/>
                    </a:lnTo>
                    <a:lnTo>
                      <a:pt x="734" y="189"/>
                    </a:lnTo>
                    <a:lnTo>
                      <a:pt x="734" y="191"/>
                    </a:lnTo>
                    <a:lnTo>
                      <a:pt x="734" y="193"/>
                    </a:lnTo>
                    <a:lnTo>
                      <a:pt x="732" y="193"/>
                    </a:lnTo>
                    <a:lnTo>
                      <a:pt x="734" y="193"/>
                    </a:lnTo>
                    <a:lnTo>
                      <a:pt x="734" y="194"/>
                    </a:lnTo>
                    <a:lnTo>
                      <a:pt x="734" y="196"/>
                    </a:lnTo>
                    <a:lnTo>
                      <a:pt x="736" y="196"/>
                    </a:lnTo>
                    <a:lnTo>
                      <a:pt x="737" y="196"/>
                    </a:lnTo>
                    <a:lnTo>
                      <a:pt x="736" y="196"/>
                    </a:lnTo>
                    <a:lnTo>
                      <a:pt x="736" y="198"/>
                    </a:lnTo>
                    <a:lnTo>
                      <a:pt x="736" y="196"/>
                    </a:lnTo>
                    <a:lnTo>
                      <a:pt x="734" y="196"/>
                    </a:lnTo>
                    <a:lnTo>
                      <a:pt x="734" y="198"/>
                    </a:lnTo>
                    <a:lnTo>
                      <a:pt x="734" y="196"/>
                    </a:lnTo>
                    <a:lnTo>
                      <a:pt x="732" y="196"/>
                    </a:lnTo>
                    <a:lnTo>
                      <a:pt x="732" y="198"/>
                    </a:lnTo>
                    <a:lnTo>
                      <a:pt x="732" y="196"/>
                    </a:lnTo>
                    <a:lnTo>
                      <a:pt x="732" y="198"/>
                    </a:lnTo>
                    <a:lnTo>
                      <a:pt x="731" y="196"/>
                    </a:lnTo>
                    <a:lnTo>
                      <a:pt x="731" y="198"/>
                    </a:lnTo>
                    <a:lnTo>
                      <a:pt x="732" y="198"/>
                    </a:lnTo>
                    <a:lnTo>
                      <a:pt x="732" y="199"/>
                    </a:lnTo>
                    <a:lnTo>
                      <a:pt x="731" y="199"/>
                    </a:lnTo>
                    <a:lnTo>
                      <a:pt x="731" y="201"/>
                    </a:lnTo>
                    <a:lnTo>
                      <a:pt x="732" y="201"/>
                    </a:lnTo>
                    <a:lnTo>
                      <a:pt x="732" y="203"/>
                    </a:lnTo>
                    <a:lnTo>
                      <a:pt x="731" y="203"/>
                    </a:lnTo>
                    <a:lnTo>
                      <a:pt x="731" y="204"/>
                    </a:lnTo>
                    <a:lnTo>
                      <a:pt x="729" y="204"/>
                    </a:lnTo>
                    <a:lnTo>
                      <a:pt x="729" y="206"/>
                    </a:lnTo>
                    <a:lnTo>
                      <a:pt x="731" y="206"/>
                    </a:lnTo>
                    <a:lnTo>
                      <a:pt x="731" y="208"/>
                    </a:lnTo>
                    <a:lnTo>
                      <a:pt x="732" y="208"/>
                    </a:lnTo>
                    <a:lnTo>
                      <a:pt x="732" y="209"/>
                    </a:lnTo>
                    <a:lnTo>
                      <a:pt x="731" y="209"/>
                    </a:lnTo>
                    <a:lnTo>
                      <a:pt x="732" y="209"/>
                    </a:lnTo>
                    <a:lnTo>
                      <a:pt x="732" y="208"/>
                    </a:lnTo>
                    <a:lnTo>
                      <a:pt x="734" y="208"/>
                    </a:lnTo>
                    <a:lnTo>
                      <a:pt x="732" y="208"/>
                    </a:lnTo>
                    <a:lnTo>
                      <a:pt x="734" y="208"/>
                    </a:lnTo>
                    <a:lnTo>
                      <a:pt x="734" y="209"/>
                    </a:lnTo>
                    <a:lnTo>
                      <a:pt x="734" y="211"/>
                    </a:lnTo>
                    <a:lnTo>
                      <a:pt x="736" y="211"/>
                    </a:lnTo>
                    <a:lnTo>
                      <a:pt x="734" y="213"/>
                    </a:lnTo>
                    <a:lnTo>
                      <a:pt x="736" y="213"/>
                    </a:lnTo>
                    <a:lnTo>
                      <a:pt x="736" y="214"/>
                    </a:lnTo>
                    <a:lnTo>
                      <a:pt x="737" y="214"/>
                    </a:lnTo>
                    <a:lnTo>
                      <a:pt x="737" y="213"/>
                    </a:lnTo>
                    <a:lnTo>
                      <a:pt x="739" y="213"/>
                    </a:lnTo>
                    <a:lnTo>
                      <a:pt x="739" y="214"/>
                    </a:lnTo>
                    <a:lnTo>
                      <a:pt x="739" y="216"/>
                    </a:lnTo>
                    <a:lnTo>
                      <a:pt x="741" y="216"/>
                    </a:lnTo>
                    <a:lnTo>
                      <a:pt x="741" y="214"/>
                    </a:lnTo>
                    <a:lnTo>
                      <a:pt x="742" y="214"/>
                    </a:lnTo>
                    <a:lnTo>
                      <a:pt x="742" y="216"/>
                    </a:lnTo>
                    <a:lnTo>
                      <a:pt x="742" y="218"/>
                    </a:lnTo>
                    <a:lnTo>
                      <a:pt x="741" y="218"/>
                    </a:lnTo>
                    <a:lnTo>
                      <a:pt x="741" y="216"/>
                    </a:lnTo>
                    <a:lnTo>
                      <a:pt x="741" y="218"/>
                    </a:lnTo>
                    <a:lnTo>
                      <a:pt x="739" y="218"/>
                    </a:lnTo>
                    <a:lnTo>
                      <a:pt x="739" y="219"/>
                    </a:lnTo>
                    <a:lnTo>
                      <a:pt x="741" y="219"/>
                    </a:lnTo>
                    <a:lnTo>
                      <a:pt x="739" y="219"/>
                    </a:lnTo>
                    <a:lnTo>
                      <a:pt x="739" y="221"/>
                    </a:lnTo>
                    <a:lnTo>
                      <a:pt x="741" y="221"/>
                    </a:lnTo>
                    <a:lnTo>
                      <a:pt x="739" y="221"/>
                    </a:lnTo>
                    <a:lnTo>
                      <a:pt x="741" y="221"/>
                    </a:lnTo>
                    <a:lnTo>
                      <a:pt x="742" y="221"/>
                    </a:lnTo>
                    <a:lnTo>
                      <a:pt x="742" y="223"/>
                    </a:lnTo>
                    <a:lnTo>
                      <a:pt x="744" y="223"/>
                    </a:lnTo>
                    <a:lnTo>
                      <a:pt x="744" y="224"/>
                    </a:lnTo>
                    <a:lnTo>
                      <a:pt x="744" y="226"/>
                    </a:lnTo>
                    <a:lnTo>
                      <a:pt x="746" y="226"/>
                    </a:lnTo>
                    <a:lnTo>
                      <a:pt x="744" y="226"/>
                    </a:lnTo>
                    <a:lnTo>
                      <a:pt x="744" y="228"/>
                    </a:lnTo>
                    <a:lnTo>
                      <a:pt x="742" y="228"/>
                    </a:lnTo>
                    <a:lnTo>
                      <a:pt x="742" y="229"/>
                    </a:lnTo>
                    <a:lnTo>
                      <a:pt x="742" y="231"/>
                    </a:lnTo>
                    <a:lnTo>
                      <a:pt x="744" y="231"/>
                    </a:lnTo>
                    <a:lnTo>
                      <a:pt x="746" y="231"/>
                    </a:lnTo>
                    <a:lnTo>
                      <a:pt x="746" y="233"/>
                    </a:lnTo>
                    <a:lnTo>
                      <a:pt x="747" y="233"/>
                    </a:lnTo>
                    <a:lnTo>
                      <a:pt x="749" y="234"/>
                    </a:lnTo>
                    <a:lnTo>
                      <a:pt x="749" y="236"/>
                    </a:lnTo>
                    <a:lnTo>
                      <a:pt x="750" y="236"/>
                    </a:lnTo>
                    <a:lnTo>
                      <a:pt x="750" y="238"/>
                    </a:lnTo>
                    <a:lnTo>
                      <a:pt x="752" y="238"/>
                    </a:lnTo>
                    <a:lnTo>
                      <a:pt x="752" y="239"/>
                    </a:lnTo>
                    <a:lnTo>
                      <a:pt x="752" y="241"/>
                    </a:lnTo>
                    <a:lnTo>
                      <a:pt x="752" y="243"/>
                    </a:lnTo>
                    <a:lnTo>
                      <a:pt x="752" y="241"/>
                    </a:lnTo>
                    <a:lnTo>
                      <a:pt x="752" y="243"/>
                    </a:lnTo>
                    <a:lnTo>
                      <a:pt x="752" y="244"/>
                    </a:lnTo>
                    <a:lnTo>
                      <a:pt x="754" y="244"/>
                    </a:lnTo>
                    <a:lnTo>
                      <a:pt x="754" y="246"/>
                    </a:lnTo>
                    <a:lnTo>
                      <a:pt x="755" y="246"/>
                    </a:lnTo>
                    <a:lnTo>
                      <a:pt x="755" y="248"/>
                    </a:lnTo>
                    <a:lnTo>
                      <a:pt x="757" y="248"/>
                    </a:lnTo>
                    <a:lnTo>
                      <a:pt x="757" y="249"/>
                    </a:lnTo>
                    <a:lnTo>
                      <a:pt x="757" y="251"/>
                    </a:lnTo>
                    <a:lnTo>
                      <a:pt x="759" y="251"/>
                    </a:lnTo>
                    <a:lnTo>
                      <a:pt x="759" y="253"/>
                    </a:lnTo>
                    <a:lnTo>
                      <a:pt x="760" y="254"/>
                    </a:lnTo>
                    <a:lnTo>
                      <a:pt x="760" y="256"/>
                    </a:lnTo>
                    <a:lnTo>
                      <a:pt x="760" y="258"/>
                    </a:lnTo>
                    <a:lnTo>
                      <a:pt x="760" y="259"/>
                    </a:lnTo>
                    <a:lnTo>
                      <a:pt x="762" y="259"/>
                    </a:lnTo>
                    <a:lnTo>
                      <a:pt x="762" y="261"/>
                    </a:lnTo>
                    <a:lnTo>
                      <a:pt x="762" y="259"/>
                    </a:lnTo>
                    <a:lnTo>
                      <a:pt x="764" y="261"/>
                    </a:lnTo>
                    <a:lnTo>
                      <a:pt x="765" y="261"/>
                    </a:lnTo>
                    <a:lnTo>
                      <a:pt x="765" y="263"/>
                    </a:lnTo>
                    <a:lnTo>
                      <a:pt x="765" y="264"/>
                    </a:lnTo>
                    <a:lnTo>
                      <a:pt x="767" y="264"/>
                    </a:lnTo>
                    <a:lnTo>
                      <a:pt x="767" y="266"/>
                    </a:lnTo>
                    <a:lnTo>
                      <a:pt x="769" y="266"/>
                    </a:lnTo>
                    <a:lnTo>
                      <a:pt x="769" y="267"/>
                    </a:lnTo>
                    <a:lnTo>
                      <a:pt x="770" y="267"/>
                    </a:lnTo>
                    <a:lnTo>
                      <a:pt x="770" y="269"/>
                    </a:lnTo>
                    <a:lnTo>
                      <a:pt x="770" y="271"/>
                    </a:lnTo>
                    <a:lnTo>
                      <a:pt x="772" y="271"/>
                    </a:lnTo>
                    <a:lnTo>
                      <a:pt x="770" y="271"/>
                    </a:lnTo>
                    <a:lnTo>
                      <a:pt x="772" y="271"/>
                    </a:lnTo>
                    <a:lnTo>
                      <a:pt x="772" y="272"/>
                    </a:lnTo>
                    <a:lnTo>
                      <a:pt x="774" y="272"/>
                    </a:lnTo>
                    <a:lnTo>
                      <a:pt x="774" y="274"/>
                    </a:lnTo>
                    <a:lnTo>
                      <a:pt x="774" y="276"/>
                    </a:lnTo>
                    <a:lnTo>
                      <a:pt x="774" y="277"/>
                    </a:lnTo>
                    <a:lnTo>
                      <a:pt x="774" y="279"/>
                    </a:lnTo>
                    <a:lnTo>
                      <a:pt x="775" y="279"/>
                    </a:lnTo>
                    <a:lnTo>
                      <a:pt x="775" y="277"/>
                    </a:lnTo>
                    <a:lnTo>
                      <a:pt x="775" y="276"/>
                    </a:lnTo>
                    <a:lnTo>
                      <a:pt x="775" y="274"/>
                    </a:lnTo>
                    <a:lnTo>
                      <a:pt x="775" y="272"/>
                    </a:lnTo>
                    <a:lnTo>
                      <a:pt x="774" y="272"/>
                    </a:lnTo>
                    <a:lnTo>
                      <a:pt x="774" y="271"/>
                    </a:lnTo>
                    <a:lnTo>
                      <a:pt x="774" y="269"/>
                    </a:lnTo>
                    <a:lnTo>
                      <a:pt x="774" y="267"/>
                    </a:lnTo>
                    <a:lnTo>
                      <a:pt x="774" y="266"/>
                    </a:lnTo>
                    <a:lnTo>
                      <a:pt x="774" y="264"/>
                    </a:lnTo>
                    <a:lnTo>
                      <a:pt x="774" y="263"/>
                    </a:lnTo>
                    <a:lnTo>
                      <a:pt x="774" y="261"/>
                    </a:lnTo>
                    <a:lnTo>
                      <a:pt x="774" y="263"/>
                    </a:lnTo>
                    <a:lnTo>
                      <a:pt x="775" y="263"/>
                    </a:lnTo>
                    <a:lnTo>
                      <a:pt x="775" y="261"/>
                    </a:lnTo>
                    <a:lnTo>
                      <a:pt x="775" y="259"/>
                    </a:lnTo>
                    <a:lnTo>
                      <a:pt x="775" y="258"/>
                    </a:lnTo>
                    <a:lnTo>
                      <a:pt x="777" y="258"/>
                    </a:lnTo>
                    <a:lnTo>
                      <a:pt x="777" y="256"/>
                    </a:lnTo>
                    <a:lnTo>
                      <a:pt x="777" y="254"/>
                    </a:lnTo>
                    <a:lnTo>
                      <a:pt x="777" y="253"/>
                    </a:lnTo>
                    <a:lnTo>
                      <a:pt x="777" y="251"/>
                    </a:lnTo>
                    <a:lnTo>
                      <a:pt x="779" y="251"/>
                    </a:lnTo>
                    <a:lnTo>
                      <a:pt x="779" y="249"/>
                    </a:lnTo>
                    <a:lnTo>
                      <a:pt x="779" y="248"/>
                    </a:lnTo>
                    <a:lnTo>
                      <a:pt x="777" y="248"/>
                    </a:lnTo>
                    <a:lnTo>
                      <a:pt x="777" y="246"/>
                    </a:lnTo>
                    <a:lnTo>
                      <a:pt x="775" y="246"/>
                    </a:lnTo>
                    <a:lnTo>
                      <a:pt x="775" y="244"/>
                    </a:lnTo>
                    <a:lnTo>
                      <a:pt x="775" y="243"/>
                    </a:lnTo>
                    <a:lnTo>
                      <a:pt x="775" y="241"/>
                    </a:lnTo>
                    <a:lnTo>
                      <a:pt x="774" y="241"/>
                    </a:lnTo>
                    <a:lnTo>
                      <a:pt x="774" y="239"/>
                    </a:lnTo>
                    <a:lnTo>
                      <a:pt x="775" y="239"/>
                    </a:lnTo>
                    <a:lnTo>
                      <a:pt x="775" y="238"/>
                    </a:lnTo>
                    <a:lnTo>
                      <a:pt x="777" y="238"/>
                    </a:lnTo>
                    <a:lnTo>
                      <a:pt x="777" y="236"/>
                    </a:lnTo>
                    <a:lnTo>
                      <a:pt x="779" y="236"/>
                    </a:lnTo>
                    <a:lnTo>
                      <a:pt x="780" y="238"/>
                    </a:lnTo>
                    <a:lnTo>
                      <a:pt x="780" y="239"/>
                    </a:lnTo>
                    <a:lnTo>
                      <a:pt x="782" y="239"/>
                    </a:lnTo>
                    <a:lnTo>
                      <a:pt x="782" y="241"/>
                    </a:lnTo>
                    <a:lnTo>
                      <a:pt x="782" y="239"/>
                    </a:lnTo>
                    <a:lnTo>
                      <a:pt x="784" y="239"/>
                    </a:lnTo>
                    <a:lnTo>
                      <a:pt x="784" y="241"/>
                    </a:lnTo>
                    <a:lnTo>
                      <a:pt x="785" y="241"/>
                    </a:lnTo>
                    <a:lnTo>
                      <a:pt x="787" y="241"/>
                    </a:lnTo>
                    <a:lnTo>
                      <a:pt x="787" y="243"/>
                    </a:lnTo>
                    <a:lnTo>
                      <a:pt x="787" y="244"/>
                    </a:lnTo>
                    <a:lnTo>
                      <a:pt x="789" y="244"/>
                    </a:lnTo>
                    <a:lnTo>
                      <a:pt x="789" y="246"/>
                    </a:lnTo>
                    <a:lnTo>
                      <a:pt x="789" y="248"/>
                    </a:lnTo>
                    <a:lnTo>
                      <a:pt x="790" y="248"/>
                    </a:lnTo>
                    <a:lnTo>
                      <a:pt x="790" y="249"/>
                    </a:lnTo>
                    <a:lnTo>
                      <a:pt x="792" y="249"/>
                    </a:lnTo>
                    <a:lnTo>
                      <a:pt x="792" y="251"/>
                    </a:lnTo>
                    <a:lnTo>
                      <a:pt x="794" y="251"/>
                    </a:lnTo>
                    <a:lnTo>
                      <a:pt x="794" y="253"/>
                    </a:lnTo>
                    <a:lnTo>
                      <a:pt x="795" y="253"/>
                    </a:lnTo>
                    <a:lnTo>
                      <a:pt x="797" y="253"/>
                    </a:lnTo>
                    <a:lnTo>
                      <a:pt x="799" y="253"/>
                    </a:lnTo>
                    <a:lnTo>
                      <a:pt x="799" y="251"/>
                    </a:lnTo>
                    <a:lnTo>
                      <a:pt x="797" y="251"/>
                    </a:lnTo>
                    <a:lnTo>
                      <a:pt x="797" y="249"/>
                    </a:lnTo>
                    <a:lnTo>
                      <a:pt x="795" y="249"/>
                    </a:lnTo>
                    <a:lnTo>
                      <a:pt x="795" y="248"/>
                    </a:lnTo>
                    <a:lnTo>
                      <a:pt x="794" y="248"/>
                    </a:lnTo>
                    <a:lnTo>
                      <a:pt x="792" y="246"/>
                    </a:lnTo>
                    <a:lnTo>
                      <a:pt x="792" y="244"/>
                    </a:lnTo>
                    <a:lnTo>
                      <a:pt x="792" y="243"/>
                    </a:lnTo>
                    <a:lnTo>
                      <a:pt x="792" y="241"/>
                    </a:lnTo>
                    <a:lnTo>
                      <a:pt x="790" y="239"/>
                    </a:lnTo>
                    <a:lnTo>
                      <a:pt x="790" y="238"/>
                    </a:lnTo>
                    <a:lnTo>
                      <a:pt x="790" y="236"/>
                    </a:lnTo>
                    <a:lnTo>
                      <a:pt x="792" y="236"/>
                    </a:lnTo>
                    <a:lnTo>
                      <a:pt x="790" y="236"/>
                    </a:lnTo>
                    <a:lnTo>
                      <a:pt x="790" y="234"/>
                    </a:lnTo>
                    <a:lnTo>
                      <a:pt x="792" y="233"/>
                    </a:lnTo>
                    <a:lnTo>
                      <a:pt x="794" y="233"/>
                    </a:lnTo>
                    <a:lnTo>
                      <a:pt x="794" y="231"/>
                    </a:lnTo>
                    <a:lnTo>
                      <a:pt x="795" y="231"/>
                    </a:lnTo>
                    <a:lnTo>
                      <a:pt x="795" y="229"/>
                    </a:lnTo>
                    <a:lnTo>
                      <a:pt x="797" y="229"/>
                    </a:lnTo>
                    <a:lnTo>
                      <a:pt x="797" y="228"/>
                    </a:lnTo>
                    <a:lnTo>
                      <a:pt x="799" y="228"/>
                    </a:lnTo>
                    <a:lnTo>
                      <a:pt x="800" y="228"/>
                    </a:lnTo>
                    <a:lnTo>
                      <a:pt x="800" y="226"/>
                    </a:lnTo>
                    <a:lnTo>
                      <a:pt x="802" y="226"/>
                    </a:lnTo>
                    <a:lnTo>
                      <a:pt x="802" y="224"/>
                    </a:lnTo>
                    <a:lnTo>
                      <a:pt x="800" y="224"/>
                    </a:lnTo>
                    <a:lnTo>
                      <a:pt x="802" y="223"/>
                    </a:lnTo>
                    <a:lnTo>
                      <a:pt x="800" y="223"/>
                    </a:lnTo>
                    <a:lnTo>
                      <a:pt x="800" y="224"/>
                    </a:lnTo>
                    <a:lnTo>
                      <a:pt x="800" y="226"/>
                    </a:lnTo>
                    <a:lnTo>
                      <a:pt x="799" y="226"/>
                    </a:lnTo>
                    <a:lnTo>
                      <a:pt x="797" y="226"/>
                    </a:lnTo>
                    <a:lnTo>
                      <a:pt x="797" y="228"/>
                    </a:lnTo>
                    <a:lnTo>
                      <a:pt x="795" y="228"/>
                    </a:lnTo>
                    <a:lnTo>
                      <a:pt x="794" y="228"/>
                    </a:lnTo>
                    <a:lnTo>
                      <a:pt x="794" y="229"/>
                    </a:lnTo>
                    <a:lnTo>
                      <a:pt x="792" y="229"/>
                    </a:lnTo>
                    <a:lnTo>
                      <a:pt x="790" y="229"/>
                    </a:lnTo>
                    <a:lnTo>
                      <a:pt x="789" y="229"/>
                    </a:lnTo>
                    <a:lnTo>
                      <a:pt x="789" y="228"/>
                    </a:lnTo>
                    <a:lnTo>
                      <a:pt x="787" y="228"/>
                    </a:lnTo>
                    <a:lnTo>
                      <a:pt x="787" y="226"/>
                    </a:lnTo>
                    <a:lnTo>
                      <a:pt x="787" y="224"/>
                    </a:lnTo>
                    <a:lnTo>
                      <a:pt x="785" y="224"/>
                    </a:lnTo>
                    <a:lnTo>
                      <a:pt x="785" y="223"/>
                    </a:lnTo>
                    <a:lnTo>
                      <a:pt x="785" y="221"/>
                    </a:lnTo>
                    <a:lnTo>
                      <a:pt x="784" y="221"/>
                    </a:lnTo>
                    <a:lnTo>
                      <a:pt x="784" y="219"/>
                    </a:lnTo>
                    <a:lnTo>
                      <a:pt x="784" y="218"/>
                    </a:lnTo>
                    <a:lnTo>
                      <a:pt x="782" y="218"/>
                    </a:lnTo>
                    <a:lnTo>
                      <a:pt x="782" y="219"/>
                    </a:lnTo>
                    <a:lnTo>
                      <a:pt x="782" y="218"/>
                    </a:lnTo>
                    <a:lnTo>
                      <a:pt x="780" y="218"/>
                    </a:lnTo>
                    <a:lnTo>
                      <a:pt x="780" y="216"/>
                    </a:lnTo>
                    <a:lnTo>
                      <a:pt x="779" y="216"/>
                    </a:lnTo>
                    <a:lnTo>
                      <a:pt x="779" y="214"/>
                    </a:lnTo>
                    <a:lnTo>
                      <a:pt x="777" y="214"/>
                    </a:lnTo>
                    <a:lnTo>
                      <a:pt x="777" y="213"/>
                    </a:lnTo>
                    <a:lnTo>
                      <a:pt x="775" y="213"/>
                    </a:lnTo>
                    <a:lnTo>
                      <a:pt x="774" y="213"/>
                    </a:lnTo>
                    <a:lnTo>
                      <a:pt x="772" y="213"/>
                    </a:lnTo>
                    <a:lnTo>
                      <a:pt x="772" y="211"/>
                    </a:lnTo>
                    <a:lnTo>
                      <a:pt x="772" y="213"/>
                    </a:lnTo>
                    <a:lnTo>
                      <a:pt x="772" y="211"/>
                    </a:lnTo>
                    <a:lnTo>
                      <a:pt x="770" y="211"/>
                    </a:lnTo>
                    <a:lnTo>
                      <a:pt x="772" y="211"/>
                    </a:lnTo>
                    <a:lnTo>
                      <a:pt x="770" y="211"/>
                    </a:lnTo>
                    <a:lnTo>
                      <a:pt x="770" y="213"/>
                    </a:lnTo>
                    <a:lnTo>
                      <a:pt x="770" y="211"/>
                    </a:lnTo>
                    <a:lnTo>
                      <a:pt x="770" y="213"/>
                    </a:lnTo>
                    <a:lnTo>
                      <a:pt x="769" y="213"/>
                    </a:lnTo>
                    <a:lnTo>
                      <a:pt x="769" y="211"/>
                    </a:lnTo>
                    <a:lnTo>
                      <a:pt x="769" y="213"/>
                    </a:lnTo>
                    <a:lnTo>
                      <a:pt x="769" y="211"/>
                    </a:lnTo>
                    <a:lnTo>
                      <a:pt x="770" y="211"/>
                    </a:lnTo>
                    <a:lnTo>
                      <a:pt x="769" y="211"/>
                    </a:lnTo>
                    <a:lnTo>
                      <a:pt x="770" y="209"/>
                    </a:lnTo>
                    <a:lnTo>
                      <a:pt x="772" y="209"/>
                    </a:lnTo>
                    <a:lnTo>
                      <a:pt x="774" y="209"/>
                    </a:lnTo>
                    <a:lnTo>
                      <a:pt x="772" y="209"/>
                    </a:lnTo>
                    <a:lnTo>
                      <a:pt x="774" y="209"/>
                    </a:lnTo>
                    <a:lnTo>
                      <a:pt x="772" y="209"/>
                    </a:lnTo>
                    <a:lnTo>
                      <a:pt x="772" y="208"/>
                    </a:lnTo>
                    <a:lnTo>
                      <a:pt x="774" y="208"/>
                    </a:lnTo>
                    <a:lnTo>
                      <a:pt x="772" y="208"/>
                    </a:lnTo>
                    <a:lnTo>
                      <a:pt x="774" y="208"/>
                    </a:lnTo>
                    <a:lnTo>
                      <a:pt x="774" y="206"/>
                    </a:lnTo>
                    <a:lnTo>
                      <a:pt x="772" y="206"/>
                    </a:lnTo>
                    <a:lnTo>
                      <a:pt x="774" y="206"/>
                    </a:lnTo>
                    <a:lnTo>
                      <a:pt x="775" y="206"/>
                    </a:lnTo>
                    <a:lnTo>
                      <a:pt x="775" y="204"/>
                    </a:lnTo>
                    <a:lnTo>
                      <a:pt x="777" y="204"/>
                    </a:lnTo>
                    <a:lnTo>
                      <a:pt x="777" y="206"/>
                    </a:lnTo>
                    <a:lnTo>
                      <a:pt x="777" y="204"/>
                    </a:lnTo>
                    <a:lnTo>
                      <a:pt x="775" y="203"/>
                    </a:lnTo>
                    <a:lnTo>
                      <a:pt x="774" y="203"/>
                    </a:lnTo>
                    <a:lnTo>
                      <a:pt x="774" y="204"/>
                    </a:lnTo>
                    <a:lnTo>
                      <a:pt x="774" y="203"/>
                    </a:lnTo>
                    <a:lnTo>
                      <a:pt x="772" y="203"/>
                    </a:lnTo>
                    <a:lnTo>
                      <a:pt x="770" y="203"/>
                    </a:lnTo>
                    <a:lnTo>
                      <a:pt x="770" y="204"/>
                    </a:lnTo>
                    <a:lnTo>
                      <a:pt x="772" y="204"/>
                    </a:lnTo>
                    <a:lnTo>
                      <a:pt x="770" y="204"/>
                    </a:lnTo>
                    <a:lnTo>
                      <a:pt x="772" y="204"/>
                    </a:lnTo>
                    <a:lnTo>
                      <a:pt x="772" y="206"/>
                    </a:lnTo>
                    <a:lnTo>
                      <a:pt x="770" y="206"/>
                    </a:lnTo>
                    <a:lnTo>
                      <a:pt x="770" y="204"/>
                    </a:lnTo>
                    <a:lnTo>
                      <a:pt x="769" y="204"/>
                    </a:lnTo>
                    <a:lnTo>
                      <a:pt x="769" y="206"/>
                    </a:lnTo>
                    <a:lnTo>
                      <a:pt x="769" y="208"/>
                    </a:lnTo>
                    <a:lnTo>
                      <a:pt x="769" y="206"/>
                    </a:lnTo>
                    <a:lnTo>
                      <a:pt x="767" y="206"/>
                    </a:lnTo>
                    <a:lnTo>
                      <a:pt x="767" y="204"/>
                    </a:lnTo>
                    <a:lnTo>
                      <a:pt x="769" y="204"/>
                    </a:lnTo>
                    <a:lnTo>
                      <a:pt x="767" y="204"/>
                    </a:lnTo>
                    <a:lnTo>
                      <a:pt x="769" y="204"/>
                    </a:lnTo>
                    <a:lnTo>
                      <a:pt x="767" y="204"/>
                    </a:lnTo>
                    <a:lnTo>
                      <a:pt x="767" y="203"/>
                    </a:lnTo>
                    <a:lnTo>
                      <a:pt x="765" y="203"/>
                    </a:lnTo>
                    <a:lnTo>
                      <a:pt x="765" y="201"/>
                    </a:lnTo>
                    <a:lnTo>
                      <a:pt x="764" y="201"/>
                    </a:lnTo>
                    <a:lnTo>
                      <a:pt x="762" y="201"/>
                    </a:lnTo>
                    <a:lnTo>
                      <a:pt x="762" y="199"/>
                    </a:lnTo>
                    <a:lnTo>
                      <a:pt x="764" y="199"/>
                    </a:lnTo>
                    <a:lnTo>
                      <a:pt x="764" y="201"/>
                    </a:lnTo>
                    <a:lnTo>
                      <a:pt x="765" y="201"/>
                    </a:lnTo>
                    <a:lnTo>
                      <a:pt x="767" y="201"/>
                    </a:lnTo>
                    <a:lnTo>
                      <a:pt x="769" y="201"/>
                    </a:lnTo>
                    <a:lnTo>
                      <a:pt x="767" y="201"/>
                    </a:lnTo>
                    <a:lnTo>
                      <a:pt x="767" y="199"/>
                    </a:lnTo>
                    <a:lnTo>
                      <a:pt x="769" y="201"/>
                    </a:lnTo>
                    <a:lnTo>
                      <a:pt x="769" y="199"/>
                    </a:lnTo>
                    <a:lnTo>
                      <a:pt x="767" y="199"/>
                    </a:lnTo>
                    <a:lnTo>
                      <a:pt x="765" y="199"/>
                    </a:lnTo>
                    <a:lnTo>
                      <a:pt x="765" y="198"/>
                    </a:lnTo>
                    <a:lnTo>
                      <a:pt x="767" y="198"/>
                    </a:lnTo>
                    <a:lnTo>
                      <a:pt x="767" y="199"/>
                    </a:lnTo>
                    <a:lnTo>
                      <a:pt x="769" y="199"/>
                    </a:lnTo>
                    <a:lnTo>
                      <a:pt x="770" y="199"/>
                    </a:lnTo>
                    <a:lnTo>
                      <a:pt x="772" y="199"/>
                    </a:lnTo>
                    <a:lnTo>
                      <a:pt x="772" y="201"/>
                    </a:lnTo>
                    <a:lnTo>
                      <a:pt x="770" y="201"/>
                    </a:lnTo>
                    <a:lnTo>
                      <a:pt x="770" y="199"/>
                    </a:lnTo>
                    <a:lnTo>
                      <a:pt x="770" y="201"/>
                    </a:lnTo>
                    <a:lnTo>
                      <a:pt x="772" y="201"/>
                    </a:lnTo>
                    <a:lnTo>
                      <a:pt x="774" y="201"/>
                    </a:lnTo>
                    <a:lnTo>
                      <a:pt x="772" y="201"/>
                    </a:lnTo>
                    <a:lnTo>
                      <a:pt x="774" y="201"/>
                    </a:lnTo>
                    <a:lnTo>
                      <a:pt x="775" y="201"/>
                    </a:lnTo>
                    <a:lnTo>
                      <a:pt x="774" y="201"/>
                    </a:lnTo>
                    <a:lnTo>
                      <a:pt x="775" y="201"/>
                    </a:lnTo>
                    <a:lnTo>
                      <a:pt x="777" y="201"/>
                    </a:lnTo>
                    <a:lnTo>
                      <a:pt x="777" y="203"/>
                    </a:lnTo>
                    <a:lnTo>
                      <a:pt x="779" y="203"/>
                    </a:lnTo>
                    <a:lnTo>
                      <a:pt x="779" y="201"/>
                    </a:lnTo>
                    <a:lnTo>
                      <a:pt x="777" y="201"/>
                    </a:lnTo>
                    <a:lnTo>
                      <a:pt x="775" y="201"/>
                    </a:lnTo>
                    <a:lnTo>
                      <a:pt x="774" y="201"/>
                    </a:lnTo>
                    <a:lnTo>
                      <a:pt x="775" y="201"/>
                    </a:lnTo>
                    <a:lnTo>
                      <a:pt x="775" y="199"/>
                    </a:lnTo>
                    <a:lnTo>
                      <a:pt x="774" y="199"/>
                    </a:lnTo>
                    <a:lnTo>
                      <a:pt x="775" y="199"/>
                    </a:lnTo>
                    <a:lnTo>
                      <a:pt x="777" y="199"/>
                    </a:lnTo>
                    <a:lnTo>
                      <a:pt x="779" y="199"/>
                    </a:lnTo>
                    <a:lnTo>
                      <a:pt x="777" y="199"/>
                    </a:lnTo>
                    <a:lnTo>
                      <a:pt x="779" y="199"/>
                    </a:lnTo>
                    <a:lnTo>
                      <a:pt x="780" y="199"/>
                    </a:lnTo>
                    <a:lnTo>
                      <a:pt x="779" y="199"/>
                    </a:lnTo>
                    <a:lnTo>
                      <a:pt x="779" y="198"/>
                    </a:lnTo>
                    <a:lnTo>
                      <a:pt x="777" y="198"/>
                    </a:lnTo>
                    <a:lnTo>
                      <a:pt x="775" y="198"/>
                    </a:lnTo>
                    <a:lnTo>
                      <a:pt x="775" y="196"/>
                    </a:lnTo>
                    <a:lnTo>
                      <a:pt x="774" y="196"/>
                    </a:lnTo>
                    <a:lnTo>
                      <a:pt x="772" y="196"/>
                    </a:lnTo>
                    <a:lnTo>
                      <a:pt x="772" y="194"/>
                    </a:lnTo>
                    <a:lnTo>
                      <a:pt x="770" y="194"/>
                    </a:lnTo>
                    <a:lnTo>
                      <a:pt x="769" y="194"/>
                    </a:lnTo>
                    <a:lnTo>
                      <a:pt x="769" y="193"/>
                    </a:lnTo>
                    <a:lnTo>
                      <a:pt x="770" y="193"/>
                    </a:lnTo>
                    <a:lnTo>
                      <a:pt x="770" y="194"/>
                    </a:lnTo>
                    <a:lnTo>
                      <a:pt x="772" y="194"/>
                    </a:lnTo>
                    <a:lnTo>
                      <a:pt x="774" y="194"/>
                    </a:lnTo>
                    <a:lnTo>
                      <a:pt x="772" y="194"/>
                    </a:lnTo>
                    <a:lnTo>
                      <a:pt x="772" y="193"/>
                    </a:lnTo>
                    <a:lnTo>
                      <a:pt x="774" y="193"/>
                    </a:lnTo>
                    <a:lnTo>
                      <a:pt x="772" y="193"/>
                    </a:lnTo>
                    <a:lnTo>
                      <a:pt x="770" y="193"/>
                    </a:lnTo>
                    <a:lnTo>
                      <a:pt x="772" y="193"/>
                    </a:lnTo>
                    <a:lnTo>
                      <a:pt x="770" y="193"/>
                    </a:lnTo>
                    <a:lnTo>
                      <a:pt x="769" y="193"/>
                    </a:lnTo>
                    <a:lnTo>
                      <a:pt x="770" y="193"/>
                    </a:lnTo>
                    <a:lnTo>
                      <a:pt x="770" y="191"/>
                    </a:lnTo>
                    <a:lnTo>
                      <a:pt x="769" y="191"/>
                    </a:lnTo>
                    <a:lnTo>
                      <a:pt x="770" y="191"/>
                    </a:lnTo>
                    <a:lnTo>
                      <a:pt x="770" y="193"/>
                    </a:lnTo>
                    <a:lnTo>
                      <a:pt x="772" y="193"/>
                    </a:lnTo>
                    <a:lnTo>
                      <a:pt x="774" y="193"/>
                    </a:lnTo>
                    <a:lnTo>
                      <a:pt x="772" y="193"/>
                    </a:lnTo>
                    <a:lnTo>
                      <a:pt x="774" y="193"/>
                    </a:lnTo>
                    <a:lnTo>
                      <a:pt x="775" y="193"/>
                    </a:lnTo>
                    <a:lnTo>
                      <a:pt x="775" y="194"/>
                    </a:lnTo>
                    <a:lnTo>
                      <a:pt x="777" y="194"/>
                    </a:lnTo>
                    <a:lnTo>
                      <a:pt x="779" y="194"/>
                    </a:lnTo>
                    <a:lnTo>
                      <a:pt x="780" y="194"/>
                    </a:lnTo>
                    <a:lnTo>
                      <a:pt x="780" y="196"/>
                    </a:lnTo>
                    <a:lnTo>
                      <a:pt x="780" y="194"/>
                    </a:lnTo>
                    <a:lnTo>
                      <a:pt x="782" y="194"/>
                    </a:lnTo>
                    <a:lnTo>
                      <a:pt x="782" y="193"/>
                    </a:lnTo>
                    <a:lnTo>
                      <a:pt x="780" y="193"/>
                    </a:lnTo>
                    <a:lnTo>
                      <a:pt x="779" y="191"/>
                    </a:lnTo>
                    <a:lnTo>
                      <a:pt x="779" y="189"/>
                    </a:lnTo>
                    <a:lnTo>
                      <a:pt x="777" y="189"/>
                    </a:lnTo>
                    <a:lnTo>
                      <a:pt x="779" y="189"/>
                    </a:lnTo>
                    <a:lnTo>
                      <a:pt x="780" y="189"/>
                    </a:lnTo>
                    <a:lnTo>
                      <a:pt x="779" y="189"/>
                    </a:lnTo>
                    <a:lnTo>
                      <a:pt x="779" y="191"/>
                    </a:lnTo>
                    <a:lnTo>
                      <a:pt x="780" y="191"/>
                    </a:lnTo>
                    <a:lnTo>
                      <a:pt x="782" y="191"/>
                    </a:lnTo>
                    <a:lnTo>
                      <a:pt x="784" y="191"/>
                    </a:lnTo>
                    <a:lnTo>
                      <a:pt x="784" y="189"/>
                    </a:lnTo>
                    <a:lnTo>
                      <a:pt x="782" y="189"/>
                    </a:lnTo>
                    <a:lnTo>
                      <a:pt x="784" y="189"/>
                    </a:lnTo>
                    <a:lnTo>
                      <a:pt x="782" y="189"/>
                    </a:lnTo>
                    <a:lnTo>
                      <a:pt x="784" y="189"/>
                    </a:lnTo>
                    <a:lnTo>
                      <a:pt x="782" y="189"/>
                    </a:lnTo>
                    <a:lnTo>
                      <a:pt x="782" y="188"/>
                    </a:lnTo>
                    <a:lnTo>
                      <a:pt x="780" y="188"/>
                    </a:lnTo>
                    <a:lnTo>
                      <a:pt x="780" y="186"/>
                    </a:lnTo>
                    <a:lnTo>
                      <a:pt x="779" y="186"/>
                    </a:lnTo>
                    <a:lnTo>
                      <a:pt x="777" y="186"/>
                    </a:lnTo>
                    <a:lnTo>
                      <a:pt x="779" y="186"/>
                    </a:lnTo>
                    <a:lnTo>
                      <a:pt x="777" y="186"/>
                    </a:lnTo>
                    <a:lnTo>
                      <a:pt x="777" y="184"/>
                    </a:lnTo>
                    <a:lnTo>
                      <a:pt x="777" y="186"/>
                    </a:lnTo>
                    <a:lnTo>
                      <a:pt x="775" y="186"/>
                    </a:lnTo>
                    <a:lnTo>
                      <a:pt x="775" y="188"/>
                    </a:lnTo>
                    <a:lnTo>
                      <a:pt x="775" y="186"/>
                    </a:lnTo>
                    <a:lnTo>
                      <a:pt x="774" y="186"/>
                    </a:lnTo>
                    <a:lnTo>
                      <a:pt x="772" y="186"/>
                    </a:lnTo>
                    <a:lnTo>
                      <a:pt x="774" y="186"/>
                    </a:lnTo>
                    <a:lnTo>
                      <a:pt x="774" y="184"/>
                    </a:lnTo>
                    <a:lnTo>
                      <a:pt x="772" y="184"/>
                    </a:lnTo>
                    <a:lnTo>
                      <a:pt x="772" y="183"/>
                    </a:lnTo>
                    <a:lnTo>
                      <a:pt x="774" y="183"/>
                    </a:lnTo>
                    <a:lnTo>
                      <a:pt x="772" y="183"/>
                    </a:lnTo>
                    <a:lnTo>
                      <a:pt x="774" y="184"/>
                    </a:lnTo>
                    <a:lnTo>
                      <a:pt x="774" y="183"/>
                    </a:lnTo>
                    <a:lnTo>
                      <a:pt x="774" y="184"/>
                    </a:lnTo>
                    <a:lnTo>
                      <a:pt x="774" y="183"/>
                    </a:lnTo>
                    <a:lnTo>
                      <a:pt x="775" y="183"/>
                    </a:lnTo>
                    <a:lnTo>
                      <a:pt x="775" y="181"/>
                    </a:lnTo>
                    <a:lnTo>
                      <a:pt x="774" y="181"/>
                    </a:lnTo>
                    <a:lnTo>
                      <a:pt x="775" y="181"/>
                    </a:lnTo>
                    <a:lnTo>
                      <a:pt x="775" y="183"/>
                    </a:lnTo>
                    <a:lnTo>
                      <a:pt x="777" y="183"/>
                    </a:lnTo>
                    <a:lnTo>
                      <a:pt x="775" y="183"/>
                    </a:lnTo>
                    <a:lnTo>
                      <a:pt x="775" y="181"/>
                    </a:lnTo>
                    <a:lnTo>
                      <a:pt x="774" y="181"/>
                    </a:lnTo>
                    <a:lnTo>
                      <a:pt x="775" y="181"/>
                    </a:lnTo>
                    <a:lnTo>
                      <a:pt x="775" y="179"/>
                    </a:lnTo>
                    <a:lnTo>
                      <a:pt x="775" y="181"/>
                    </a:lnTo>
                    <a:lnTo>
                      <a:pt x="775" y="179"/>
                    </a:lnTo>
                    <a:lnTo>
                      <a:pt x="774" y="179"/>
                    </a:lnTo>
                    <a:lnTo>
                      <a:pt x="775" y="179"/>
                    </a:lnTo>
                    <a:lnTo>
                      <a:pt x="775" y="181"/>
                    </a:lnTo>
                    <a:lnTo>
                      <a:pt x="774" y="179"/>
                    </a:lnTo>
                    <a:lnTo>
                      <a:pt x="774" y="181"/>
                    </a:lnTo>
                    <a:lnTo>
                      <a:pt x="774" y="179"/>
                    </a:lnTo>
                    <a:lnTo>
                      <a:pt x="772" y="179"/>
                    </a:lnTo>
                    <a:lnTo>
                      <a:pt x="774" y="179"/>
                    </a:lnTo>
                    <a:lnTo>
                      <a:pt x="775" y="179"/>
                    </a:lnTo>
                    <a:lnTo>
                      <a:pt x="774" y="179"/>
                    </a:lnTo>
                    <a:lnTo>
                      <a:pt x="774" y="178"/>
                    </a:lnTo>
                    <a:lnTo>
                      <a:pt x="774" y="179"/>
                    </a:lnTo>
                    <a:lnTo>
                      <a:pt x="774" y="178"/>
                    </a:lnTo>
                    <a:lnTo>
                      <a:pt x="774" y="179"/>
                    </a:lnTo>
                    <a:lnTo>
                      <a:pt x="772" y="179"/>
                    </a:lnTo>
                    <a:lnTo>
                      <a:pt x="774" y="179"/>
                    </a:lnTo>
                    <a:lnTo>
                      <a:pt x="774" y="178"/>
                    </a:lnTo>
                    <a:lnTo>
                      <a:pt x="772" y="178"/>
                    </a:lnTo>
                    <a:lnTo>
                      <a:pt x="772" y="176"/>
                    </a:lnTo>
                    <a:lnTo>
                      <a:pt x="774" y="176"/>
                    </a:lnTo>
                    <a:lnTo>
                      <a:pt x="775" y="176"/>
                    </a:lnTo>
                    <a:lnTo>
                      <a:pt x="775" y="175"/>
                    </a:lnTo>
                    <a:lnTo>
                      <a:pt x="775" y="176"/>
                    </a:lnTo>
                    <a:lnTo>
                      <a:pt x="777" y="176"/>
                    </a:lnTo>
                    <a:lnTo>
                      <a:pt x="777" y="175"/>
                    </a:lnTo>
                    <a:lnTo>
                      <a:pt x="777" y="176"/>
                    </a:lnTo>
                    <a:lnTo>
                      <a:pt x="779" y="176"/>
                    </a:lnTo>
                    <a:lnTo>
                      <a:pt x="777" y="176"/>
                    </a:lnTo>
                    <a:lnTo>
                      <a:pt x="777" y="175"/>
                    </a:lnTo>
                    <a:lnTo>
                      <a:pt x="779" y="175"/>
                    </a:lnTo>
                    <a:lnTo>
                      <a:pt x="777" y="175"/>
                    </a:lnTo>
                    <a:lnTo>
                      <a:pt x="777" y="176"/>
                    </a:lnTo>
                    <a:lnTo>
                      <a:pt x="779" y="176"/>
                    </a:lnTo>
                    <a:lnTo>
                      <a:pt x="780" y="176"/>
                    </a:lnTo>
                    <a:lnTo>
                      <a:pt x="779" y="176"/>
                    </a:lnTo>
                    <a:lnTo>
                      <a:pt x="779" y="175"/>
                    </a:lnTo>
                    <a:lnTo>
                      <a:pt x="780" y="175"/>
                    </a:lnTo>
                    <a:lnTo>
                      <a:pt x="780" y="176"/>
                    </a:lnTo>
                    <a:lnTo>
                      <a:pt x="780" y="175"/>
                    </a:lnTo>
                    <a:lnTo>
                      <a:pt x="780" y="176"/>
                    </a:lnTo>
                    <a:lnTo>
                      <a:pt x="780" y="175"/>
                    </a:lnTo>
                    <a:lnTo>
                      <a:pt x="782" y="175"/>
                    </a:lnTo>
                    <a:lnTo>
                      <a:pt x="780" y="175"/>
                    </a:lnTo>
                    <a:lnTo>
                      <a:pt x="782" y="175"/>
                    </a:lnTo>
                    <a:lnTo>
                      <a:pt x="782" y="176"/>
                    </a:lnTo>
                    <a:lnTo>
                      <a:pt x="782" y="175"/>
                    </a:lnTo>
                    <a:lnTo>
                      <a:pt x="782" y="176"/>
                    </a:lnTo>
                    <a:lnTo>
                      <a:pt x="784" y="176"/>
                    </a:lnTo>
                    <a:lnTo>
                      <a:pt x="784" y="178"/>
                    </a:lnTo>
                    <a:lnTo>
                      <a:pt x="782" y="178"/>
                    </a:lnTo>
                    <a:lnTo>
                      <a:pt x="784" y="178"/>
                    </a:lnTo>
                    <a:lnTo>
                      <a:pt x="784" y="176"/>
                    </a:lnTo>
                    <a:lnTo>
                      <a:pt x="784" y="175"/>
                    </a:lnTo>
                    <a:lnTo>
                      <a:pt x="784" y="176"/>
                    </a:lnTo>
                    <a:lnTo>
                      <a:pt x="784" y="175"/>
                    </a:lnTo>
                    <a:lnTo>
                      <a:pt x="784" y="176"/>
                    </a:lnTo>
                    <a:lnTo>
                      <a:pt x="785" y="176"/>
                    </a:lnTo>
                    <a:lnTo>
                      <a:pt x="784" y="175"/>
                    </a:lnTo>
                    <a:lnTo>
                      <a:pt x="785" y="175"/>
                    </a:lnTo>
                    <a:lnTo>
                      <a:pt x="784" y="175"/>
                    </a:lnTo>
                    <a:lnTo>
                      <a:pt x="784" y="173"/>
                    </a:lnTo>
                    <a:lnTo>
                      <a:pt x="784" y="175"/>
                    </a:lnTo>
                    <a:lnTo>
                      <a:pt x="784" y="173"/>
                    </a:lnTo>
                    <a:lnTo>
                      <a:pt x="785" y="175"/>
                    </a:lnTo>
                    <a:lnTo>
                      <a:pt x="787" y="175"/>
                    </a:lnTo>
                    <a:lnTo>
                      <a:pt x="787" y="176"/>
                    </a:lnTo>
                    <a:lnTo>
                      <a:pt x="787" y="175"/>
                    </a:lnTo>
                    <a:lnTo>
                      <a:pt x="787" y="176"/>
                    </a:lnTo>
                    <a:lnTo>
                      <a:pt x="789" y="176"/>
                    </a:lnTo>
                    <a:lnTo>
                      <a:pt x="789" y="178"/>
                    </a:lnTo>
                    <a:lnTo>
                      <a:pt x="790" y="178"/>
                    </a:lnTo>
                    <a:lnTo>
                      <a:pt x="790" y="179"/>
                    </a:lnTo>
                    <a:lnTo>
                      <a:pt x="790" y="178"/>
                    </a:lnTo>
                    <a:lnTo>
                      <a:pt x="790" y="179"/>
                    </a:lnTo>
                    <a:lnTo>
                      <a:pt x="790" y="178"/>
                    </a:lnTo>
                    <a:lnTo>
                      <a:pt x="790" y="179"/>
                    </a:lnTo>
                    <a:lnTo>
                      <a:pt x="789" y="179"/>
                    </a:lnTo>
                    <a:lnTo>
                      <a:pt x="789" y="181"/>
                    </a:lnTo>
                    <a:lnTo>
                      <a:pt x="789" y="179"/>
                    </a:lnTo>
                    <a:lnTo>
                      <a:pt x="789" y="181"/>
                    </a:lnTo>
                    <a:lnTo>
                      <a:pt x="790" y="181"/>
                    </a:lnTo>
                    <a:lnTo>
                      <a:pt x="790" y="183"/>
                    </a:lnTo>
                    <a:lnTo>
                      <a:pt x="790" y="181"/>
                    </a:lnTo>
                    <a:lnTo>
                      <a:pt x="790" y="183"/>
                    </a:lnTo>
                    <a:lnTo>
                      <a:pt x="789" y="183"/>
                    </a:lnTo>
                    <a:lnTo>
                      <a:pt x="789" y="181"/>
                    </a:lnTo>
                    <a:lnTo>
                      <a:pt x="789" y="183"/>
                    </a:lnTo>
                    <a:lnTo>
                      <a:pt x="789" y="181"/>
                    </a:lnTo>
                    <a:lnTo>
                      <a:pt x="789" y="183"/>
                    </a:lnTo>
                    <a:lnTo>
                      <a:pt x="787" y="183"/>
                    </a:lnTo>
                    <a:lnTo>
                      <a:pt x="785" y="183"/>
                    </a:lnTo>
                    <a:lnTo>
                      <a:pt x="787" y="183"/>
                    </a:lnTo>
                    <a:lnTo>
                      <a:pt x="787" y="184"/>
                    </a:lnTo>
                    <a:lnTo>
                      <a:pt x="787" y="183"/>
                    </a:lnTo>
                    <a:lnTo>
                      <a:pt x="787" y="184"/>
                    </a:lnTo>
                    <a:lnTo>
                      <a:pt x="789" y="184"/>
                    </a:lnTo>
                    <a:lnTo>
                      <a:pt x="790" y="184"/>
                    </a:lnTo>
                    <a:lnTo>
                      <a:pt x="789" y="186"/>
                    </a:lnTo>
                    <a:lnTo>
                      <a:pt x="790" y="186"/>
                    </a:lnTo>
                    <a:lnTo>
                      <a:pt x="789" y="186"/>
                    </a:lnTo>
                    <a:lnTo>
                      <a:pt x="790" y="186"/>
                    </a:lnTo>
                    <a:lnTo>
                      <a:pt x="792" y="186"/>
                    </a:lnTo>
                    <a:lnTo>
                      <a:pt x="792" y="188"/>
                    </a:lnTo>
                    <a:lnTo>
                      <a:pt x="794" y="188"/>
                    </a:lnTo>
                    <a:lnTo>
                      <a:pt x="792" y="188"/>
                    </a:lnTo>
                    <a:lnTo>
                      <a:pt x="792" y="186"/>
                    </a:lnTo>
                    <a:lnTo>
                      <a:pt x="794" y="186"/>
                    </a:lnTo>
                    <a:lnTo>
                      <a:pt x="794" y="188"/>
                    </a:lnTo>
                    <a:lnTo>
                      <a:pt x="795" y="188"/>
                    </a:lnTo>
                    <a:lnTo>
                      <a:pt x="794" y="188"/>
                    </a:lnTo>
                    <a:lnTo>
                      <a:pt x="795" y="188"/>
                    </a:lnTo>
                    <a:lnTo>
                      <a:pt x="795" y="189"/>
                    </a:lnTo>
                    <a:lnTo>
                      <a:pt x="794" y="189"/>
                    </a:lnTo>
                    <a:lnTo>
                      <a:pt x="795" y="189"/>
                    </a:lnTo>
                    <a:lnTo>
                      <a:pt x="795" y="188"/>
                    </a:lnTo>
                    <a:lnTo>
                      <a:pt x="795" y="189"/>
                    </a:lnTo>
                    <a:lnTo>
                      <a:pt x="795" y="191"/>
                    </a:lnTo>
                    <a:lnTo>
                      <a:pt x="794" y="191"/>
                    </a:lnTo>
                    <a:lnTo>
                      <a:pt x="794" y="189"/>
                    </a:lnTo>
                    <a:lnTo>
                      <a:pt x="792" y="189"/>
                    </a:lnTo>
                    <a:lnTo>
                      <a:pt x="794" y="189"/>
                    </a:lnTo>
                    <a:lnTo>
                      <a:pt x="794" y="191"/>
                    </a:lnTo>
                    <a:lnTo>
                      <a:pt x="794" y="193"/>
                    </a:lnTo>
                    <a:lnTo>
                      <a:pt x="794" y="194"/>
                    </a:lnTo>
                    <a:lnTo>
                      <a:pt x="794" y="196"/>
                    </a:lnTo>
                    <a:lnTo>
                      <a:pt x="794" y="194"/>
                    </a:lnTo>
                    <a:lnTo>
                      <a:pt x="795" y="196"/>
                    </a:lnTo>
                    <a:lnTo>
                      <a:pt x="795" y="194"/>
                    </a:lnTo>
                    <a:lnTo>
                      <a:pt x="795" y="193"/>
                    </a:lnTo>
                    <a:lnTo>
                      <a:pt x="795" y="194"/>
                    </a:lnTo>
                    <a:lnTo>
                      <a:pt x="797" y="194"/>
                    </a:lnTo>
                    <a:lnTo>
                      <a:pt x="797" y="193"/>
                    </a:lnTo>
                    <a:lnTo>
                      <a:pt x="797" y="194"/>
                    </a:lnTo>
                    <a:lnTo>
                      <a:pt x="797" y="193"/>
                    </a:lnTo>
                    <a:lnTo>
                      <a:pt x="797" y="191"/>
                    </a:lnTo>
                    <a:lnTo>
                      <a:pt x="797" y="189"/>
                    </a:lnTo>
                    <a:lnTo>
                      <a:pt x="799" y="189"/>
                    </a:lnTo>
                    <a:lnTo>
                      <a:pt x="797" y="189"/>
                    </a:lnTo>
                    <a:lnTo>
                      <a:pt x="797" y="188"/>
                    </a:lnTo>
                    <a:lnTo>
                      <a:pt x="797" y="189"/>
                    </a:lnTo>
                    <a:lnTo>
                      <a:pt x="799" y="189"/>
                    </a:lnTo>
                    <a:lnTo>
                      <a:pt x="797" y="188"/>
                    </a:lnTo>
                    <a:lnTo>
                      <a:pt x="797" y="186"/>
                    </a:lnTo>
                    <a:lnTo>
                      <a:pt x="795" y="186"/>
                    </a:lnTo>
                    <a:lnTo>
                      <a:pt x="797" y="186"/>
                    </a:lnTo>
                    <a:lnTo>
                      <a:pt x="797" y="188"/>
                    </a:lnTo>
                    <a:lnTo>
                      <a:pt x="799" y="188"/>
                    </a:lnTo>
                    <a:lnTo>
                      <a:pt x="799" y="189"/>
                    </a:lnTo>
                    <a:lnTo>
                      <a:pt x="800" y="189"/>
                    </a:lnTo>
                    <a:lnTo>
                      <a:pt x="802" y="189"/>
                    </a:lnTo>
                    <a:lnTo>
                      <a:pt x="802" y="191"/>
                    </a:lnTo>
                    <a:lnTo>
                      <a:pt x="804" y="191"/>
                    </a:lnTo>
                    <a:lnTo>
                      <a:pt x="804" y="189"/>
                    </a:lnTo>
                    <a:lnTo>
                      <a:pt x="804" y="188"/>
                    </a:lnTo>
                    <a:lnTo>
                      <a:pt x="802" y="188"/>
                    </a:lnTo>
                    <a:lnTo>
                      <a:pt x="802" y="186"/>
                    </a:lnTo>
                    <a:lnTo>
                      <a:pt x="800" y="186"/>
                    </a:lnTo>
                    <a:lnTo>
                      <a:pt x="800" y="184"/>
                    </a:lnTo>
                    <a:lnTo>
                      <a:pt x="802" y="184"/>
                    </a:lnTo>
                    <a:lnTo>
                      <a:pt x="800" y="184"/>
                    </a:lnTo>
                    <a:lnTo>
                      <a:pt x="802" y="184"/>
                    </a:lnTo>
                    <a:lnTo>
                      <a:pt x="804" y="184"/>
                    </a:lnTo>
                    <a:lnTo>
                      <a:pt x="805" y="184"/>
                    </a:lnTo>
                    <a:lnTo>
                      <a:pt x="804" y="184"/>
                    </a:lnTo>
                    <a:lnTo>
                      <a:pt x="804" y="183"/>
                    </a:lnTo>
                    <a:lnTo>
                      <a:pt x="802" y="184"/>
                    </a:lnTo>
                    <a:lnTo>
                      <a:pt x="802" y="183"/>
                    </a:lnTo>
                    <a:lnTo>
                      <a:pt x="800" y="183"/>
                    </a:lnTo>
                    <a:lnTo>
                      <a:pt x="802" y="183"/>
                    </a:lnTo>
                    <a:lnTo>
                      <a:pt x="802" y="181"/>
                    </a:lnTo>
                    <a:lnTo>
                      <a:pt x="802" y="183"/>
                    </a:lnTo>
                    <a:lnTo>
                      <a:pt x="800" y="183"/>
                    </a:lnTo>
                    <a:lnTo>
                      <a:pt x="800" y="181"/>
                    </a:lnTo>
                    <a:lnTo>
                      <a:pt x="799" y="181"/>
                    </a:lnTo>
                    <a:lnTo>
                      <a:pt x="799" y="179"/>
                    </a:lnTo>
                    <a:lnTo>
                      <a:pt x="799" y="181"/>
                    </a:lnTo>
                    <a:lnTo>
                      <a:pt x="799" y="179"/>
                    </a:lnTo>
                    <a:lnTo>
                      <a:pt x="799" y="181"/>
                    </a:lnTo>
                    <a:lnTo>
                      <a:pt x="799" y="179"/>
                    </a:lnTo>
                    <a:lnTo>
                      <a:pt x="800" y="179"/>
                    </a:lnTo>
                    <a:lnTo>
                      <a:pt x="800" y="181"/>
                    </a:lnTo>
                    <a:lnTo>
                      <a:pt x="802" y="181"/>
                    </a:lnTo>
                    <a:lnTo>
                      <a:pt x="802" y="183"/>
                    </a:lnTo>
                    <a:lnTo>
                      <a:pt x="802" y="181"/>
                    </a:lnTo>
                    <a:lnTo>
                      <a:pt x="802" y="183"/>
                    </a:lnTo>
                    <a:lnTo>
                      <a:pt x="804" y="183"/>
                    </a:lnTo>
                    <a:lnTo>
                      <a:pt x="802" y="181"/>
                    </a:lnTo>
                    <a:lnTo>
                      <a:pt x="804" y="181"/>
                    </a:lnTo>
                    <a:lnTo>
                      <a:pt x="804" y="183"/>
                    </a:lnTo>
                    <a:lnTo>
                      <a:pt x="804" y="181"/>
                    </a:lnTo>
                    <a:lnTo>
                      <a:pt x="804" y="183"/>
                    </a:lnTo>
                    <a:lnTo>
                      <a:pt x="804" y="181"/>
                    </a:lnTo>
                    <a:lnTo>
                      <a:pt x="804" y="183"/>
                    </a:lnTo>
                    <a:lnTo>
                      <a:pt x="805" y="183"/>
                    </a:lnTo>
                    <a:lnTo>
                      <a:pt x="807" y="183"/>
                    </a:lnTo>
                    <a:lnTo>
                      <a:pt x="805" y="183"/>
                    </a:lnTo>
                    <a:lnTo>
                      <a:pt x="807" y="183"/>
                    </a:lnTo>
                    <a:lnTo>
                      <a:pt x="807" y="184"/>
                    </a:lnTo>
                    <a:lnTo>
                      <a:pt x="807" y="183"/>
                    </a:lnTo>
                    <a:lnTo>
                      <a:pt x="807" y="184"/>
                    </a:lnTo>
                    <a:lnTo>
                      <a:pt x="807" y="183"/>
                    </a:lnTo>
                    <a:lnTo>
                      <a:pt x="809" y="183"/>
                    </a:lnTo>
                    <a:lnTo>
                      <a:pt x="809" y="184"/>
                    </a:lnTo>
                    <a:lnTo>
                      <a:pt x="810" y="184"/>
                    </a:lnTo>
                    <a:lnTo>
                      <a:pt x="809" y="184"/>
                    </a:lnTo>
                    <a:lnTo>
                      <a:pt x="809" y="183"/>
                    </a:lnTo>
                    <a:lnTo>
                      <a:pt x="810" y="183"/>
                    </a:lnTo>
                    <a:lnTo>
                      <a:pt x="810" y="184"/>
                    </a:lnTo>
                    <a:lnTo>
                      <a:pt x="810" y="183"/>
                    </a:lnTo>
                    <a:lnTo>
                      <a:pt x="810" y="184"/>
                    </a:lnTo>
                    <a:lnTo>
                      <a:pt x="810" y="183"/>
                    </a:lnTo>
                    <a:lnTo>
                      <a:pt x="812" y="183"/>
                    </a:lnTo>
                    <a:lnTo>
                      <a:pt x="812" y="184"/>
                    </a:lnTo>
                    <a:lnTo>
                      <a:pt x="812" y="183"/>
                    </a:lnTo>
                    <a:lnTo>
                      <a:pt x="812" y="184"/>
                    </a:lnTo>
                    <a:lnTo>
                      <a:pt x="814" y="184"/>
                    </a:lnTo>
                    <a:lnTo>
                      <a:pt x="815" y="184"/>
                    </a:lnTo>
                    <a:lnTo>
                      <a:pt x="815" y="186"/>
                    </a:lnTo>
                    <a:lnTo>
                      <a:pt x="817" y="186"/>
                    </a:lnTo>
                    <a:lnTo>
                      <a:pt x="817" y="188"/>
                    </a:lnTo>
                    <a:lnTo>
                      <a:pt x="819" y="188"/>
                    </a:lnTo>
                    <a:lnTo>
                      <a:pt x="819" y="189"/>
                    </a:lnTo>
                    <a:lnTo>
                      <a:pt x="819" y="191"/>
                    </a:lnTo>
                    <a:lnTo>
                      <a:pt x="820" y="191"/>
                    </a:lnTo>
                    <a:lnTo>
                      <a:pt x="819" y="191"/>
                    </a:lnTo>
                    <a:lnTo>
                      <a:pt x="819" y="193"/>
                    </a:lnTo>
                    <a:lnTo>
                      <a:pt x="819" y="191"/>
                    </a:lnTo>
                    <a:lnTo>
                      <a:pt x="820" y="191"/>
                    </a:lnTo>
                    <a:lnTo>
                      <a:pt x="820" y="193"/>
                    </a:lnTo>
                    <a:lnTo>
                      <a:pt x="819" y="193"/>
                    </a:lnTo>
                    <a:lnTo>
                      <a:pt x="820" y="193"/>
                    </a:lnTo>
                    <a:lnTo>
                      <a:pt x="820" y="194"/>
                    </a:lnTo>
                    <a:lnTo>
                      <a:pt x="822" y="194"/>
                    </a:lnTo>
                    <a:lnTo>
                      <a:pt x="822" y="193"/>
                    </a:lnTo>
                    <a:lnTo>
                      <a:pt x="824" y="193"/>
                    </a:lnTo>
                    <a:lnTo>
                      <a:pt x="824" y="194"/>
                    </a:lnTo>
                    <a:lnTo>
                      <a:pt x="825" y="194"/>
                    </a:lnTo>
                    <a:lnTo>
                      <a:pt x="827" y="194"/>
                    </a:lnTo>
                    <a:lnTo>
                      <a:pt x="829" y="194"/>
                    </a:lnTo>
                    <a:lnTo>
                      <a:pt x="829" y="196"/>
                    </a:lnTo>
                    <a:lnTo>
                      <a:pt x="827" y="196"/>
                    </a:lnTo>
                    <a:lnTo>
                      <a:pt x="829" y="196"/>
                    </a:lnTo>
                    <a:lnTo>
                      <a:pt x="827" y="196"/>
                    </a:lnTo>
                    <a:lnTo>
                      <a:pt x="827" y="198"/>
                    </a:lnTo>
                    <a:lnTo>
                      <a:pt x="829" y="198"/>
                    </a:lnTo>
                    <a:lnTo>
                      <a:pt x="827" y="198"/>
                    </a:lnTo>
                    <a:lnTo>
                      <a:pt x="829" y="198"/>
                    </a:lnTo>
                    <a:lnTo>
                      <a:pt x="830" y="198"/>
                    </a:lnTo>
                    <a:lnTo>
                      <a:pt x="830" y="196"/>
                    </a:lnTo>
                    <a:lnTo>
                      <a:pt x="832" y="196"/>
                    </a:lnTo>
                    <a:lnTo>
                      <a:pt x="830" y="196"/>
                    </a:lnTo>
                    <a:lnTo>
                      <a:pt x="832" y="196"/>
                    </a:lnTo>
                    <a:lnTo>
                      <a:pt x="833" y="196"/>
                    </a:lnTo>
                    <a:lnTo>
                      <a:pt x="833" y="198"/>
                    </a:lnTo>
                    <a:lnTo>
                      <a:pt x="833" y="199"/>
                    </a:lnTo>
                    <a:lnTo>
                      <a:pt x="833" y="201"/>
                    </a:lnTo>
                    <a:lnTo>
                      <a:pt x="833" y="199"/>
                    </a:lnTo>
                    <a:lnTo>
                      <a:pt x="833" y="201"/>
                    </a:lnTo>
                    <a:lnTo>
                      <a:pt x="833" y="199"/>
                    </a:lnTo>
                    <a:lnTo>
                      <a:pt x="835" y="199"/>
                    </a:lnTo>
                    <a:lnTo>
                      <a:pt x="835" y="201"/>
                    </a:lnTo>
                    <a:lnTo>
                      <a:pt x="833" y="201"/>
                    </a:lnTo>
                    <a:lnTo>
                      <a:pt x="835" y="201"/>
                    </a:lnTo>
                    <a:lnTo>
                      <a:pt x="833" y="201"/>
                    </a:lnTo>
                    <a:lnTo>
                      <a:pt x="833" y="203"/>
                    </a:lnTo>
                    <a:lnTo>
                      <a:pt x="835" y="203"/>
                    </a:lnTo>
                    <a:lnTo>
                      <a:pt x="835" y="201"/>
                    </a:lnTo>
                    <a:lnTo>
                      <a:pt x="837" y="201"/>
                    </a:lnTo>
                    <a:lnTo>
                      <a:pt x="835" y="201"/>
                    </a:lnTo>
                    <a:lnTo>
                      <a:pt x="837" y="201"/>
                    </a:lnTo>
                    <a:lnTo>
                      <a:pt x="835" y="201"/>
                    </a:lnTo>
                    <a:lnTo>
                      <a:pt x="837" y="201"/>
                    </a:lnTo>
                    <a:lnTo>
                      <a:pt x="835" y="199"/>
                    </a:lnTo>
                    <a:lnTo>
                      <a:pt x="837" y="199"/>
                    </a:lnTo>
                    <a:lnTo>
                      <a:pt x="837" y="201"/>
                    </a:lnTo>
                    <a:lnTo>
                      <a:pt x="837" y="199"/>
                    </a:lnTo>
                    <a:lnTo>
                      <a:pt x="837" y="201"/>
                    </a:lnTo>
                    <a:lnTo>
                      <a:pt x="837" y="199"/>
                    </a:lnTo>
                    <a:lnTo>
                      <a:pt x="838" y="199"/>
                    </a:lnTo>
                    <a:lnTo>
                      <a:pt x="837" y="199"/>
                    </a:lnTo>
                    <a:lnTo>
                      <a:pt x="837" y="198"/>
                    </a:lnTo>
                    <a:lnTo>
                      <a:pt x="837" y="199"/>
                    </a:lnTo>
                    <a:lnTo>
                      <a:pt x="835" y="199"/>
                    </a:lnTo>
                    <a:lnTo>
                      <a:pt x="835" y="198"/>
                    </a:lnTo>
                    <a:lnTo>
                      <a:pt x="833" y="198"/>
                    </a:lnTo>
                    <a:lnTo>
                      <a:pt x="833" y="196"/>
                    </a:lnTo>
                    <a:lnTo>
                      <a:pt x="833" y="194"/>
                    </a:lnTo>
                    <a:lnTo>
                      <a:pt x="832" y="194"/>
                    </a:lnTo>
                    <a:lnTo>
                      <a:pt x="830" y="194"/>
                    </a:lnTo>
                    <a:lnTo>
                      <a:pt x="829" y="194"/>
                    </a:lnTo>
                    <a:lnTo>
                      <a:pt x="830" y="194"/>
                    </a:lnTo>
                    <a:lnTo>
                      <a:pt x="830" y="193"/>
                    </a:lnTo>
                    <a:lnTo>
                      <a:pt x="830" y="191"/>
                    </a:lnTo>
                    <a:lnTo>
                      <a:pt x="830" y="193"/>
                    </a:lnTo>
                    <a:lnTo>
                      <a:pt x="830" y="191"/>
                    </a:lnTo>
                    <a:lnTo>
                      <a:pt x="832" y="191"/>
                    </a:lnTo>
                    <a:lnTo>
                      <a:pt x="830" y="191"/>
                    </a:lnTo>
                    <a:lnTo>
                      <a:pt x="832" y="191"/>
                    </a:lnTo>
                    <a:lnTo>
                      <a:pt x="832" y="189"/>
                    </a:lnTo>
                    <a:lnTo>
                      <a:pt x="833" y="189"/>
                    </a:lnTo>
                    <a:lnTo>
                      <a:pt x="833" y="191"/>
                    </a:lnTo>
                    <a:lnTo>
                      <a:pt x="835" y="191"/>
                    </a:lnTo>
                    <a:lnTo>
                      <a:pt x="835" y="189"/>
                    </a:lnTo>
                    <a:lnTo>
                      <a:pt x="835" y="191"/>
                    </a:lnTo>
                    <a:lnTo>
                      <a:pt x="835" y="193"/>
                    </a:lnTo>
                    <a:lnTo>
                      <a:pt x="837" y="193"/>
                    </a:lnTo>
                    <a:lnTo>
                      <a:pt x="837" y="191"/>
                    </a:lnTo>
                    <a:lnTo>
                      <a:pt x="837" y="193"/>
                    </a:lnTo>
                    <a:lnTo>
                      <a:pt x="838" y="193"/>
                    </a:lnTo>
                    <a:lnTo>
                      <a:pt x="840" y="193"/>
                    </a:lnTo>
                    <a:lnTo>
                      <a:pt x="842" y="193"/>
                    </a:lnTo>
                    <a:lnTo>
                      <a:pt x="843" y="193"/>
                    </a:lnTo>
                    <a:lnTo>
                      <a:pt x="845" y="193"/>
                    </a:lnTo>
                    <a:lnTo>
                      <a:pt x="847" y="193"/>
                    </a:lnTo>
                    <a:lnTo>
                      <a:pt x="847" y="194"/>
                    </a:lnTo>
                    <a:lnTo>
                      <a:pt x="847" y="193"/>
                    </a:lnTo>
                    <a:lnTo>
                      <a:pt x="847" y="194"/>
                    </a:lnTo>
                    <a:lnTo>
                      <a:pt x="848" y="194"/>
                    </a:lnTo>
                    <a:lnTo>
                      <a:pt x="848" y="193"/>
                    </a:lnTo>
                    <a:lnTo>
                      <a:pt x="850" y="193"/>
                    </a:lnTo>
                    <a:lnTo>
                      <a:pt x="852" y="193"/>
                    </a:lnTo>
                    <a:lnTo>
                      <a:pt x="853" y="193"/>
                    </a:lnTo>
                    <a:lnTo>
                      <a:pt x="855" y="193"/>
                    </a:lnTo>
                    <a:lnTo>
                      <a:pt x="857" y="193"/>
                    </a:lnTo>
                    <a:lnTo>
                      <a:pt x="858" y="193"/>
                    </a:lnTo>
                    <a:lnTo>
                      <a:pt x="860" y="193"/>
                    </a:lnTo>
                    <a:lnTo>
                      <a:pt x="862" y="193"/>
                    </a:lnTo>
                    <a:lnTo>
                      <a:pt x="863" y="194"/>
                    </a:lnTo>
                    <a:lnTo>
                      <a:pt x="865" y="194"/>
                    </a:lnTo>
                    <a:lnTo>
                      <a:pt x="867" y="194"/>
                    </a:lnTo>
                    <a:lnTo>
                      <a:pt x="868" y="194"/>
                    </a:lnTo>
                    <a:lnTo>
                      <a:pt x="870" y="194"/>
                    </a:lnTo>
                    <a:lnTo>
                      <a:pt x="872" y="194"/>
                    </a:lnTo>
                    <a:lnTo>
                      <a:pt x="872" y="193"/>
                    </a:lnTo>
                    <a:lnTo>
                      <a:pt x="872" y="191"/>
                    </a:lnTo>
                    <a:lnTo>
                      <a:pt x="873" y="191"/>
                    </a:lnTo>
                    <a:lnTo>
                      <a:pt x="873" y="193"/>
                    </a:lnTo>
                    <a:lnTo>
                      <a:pt x="873" y="191"/>
                    </a:lnTo>
                    <a:lnTo>
                      <a:pt x="872" y="191"/>
                    </a:lnTo>
                    <a:lnTo>
                      <a:pt x="872" y="193"/>
                    </a:lnTo>
                    <a:lnTo>
                      <a:pt x="870" y="193"/>
                    </a:lnTo>
                    <a:lnTo>
                      <a:pt x="870" y="194"/>
                    </a:lnTo>
                    <a:lnTo>
                      <a:pt x="870" y="193"/>
                    </a:lnTo>
                    <a:lnTo>
                      <a:pt x="868" y="193"/>
                    </a:lnTo>
                    <a:lnTo>
                      <a:pt x="868" y="194"/>
                    </a:lnTo>
                    <a:lnTo>
                      <a:pt x="867" y="193"/>
                    </a:lnTo>
                    <a:lnTo>
                      <a:pt x="867" y="194"/>
                    </a:lnTo>
                    <a:lnTo>
                      <a:pt x="865" y="194"/>
                    </a:lnTo>
                    <a:lnTo>
                      <a:pt x="865" y="193"/>
                    </a:lnTo>
                    <a:lnTo>
                      <a:pt x="863" y="193"/>
                    </a:lnTo>
                    <a:lnTo>
                      <a:pt x="863" y="194"/>
                    </a:lnTo>
                    <a:lnTo>
                      <a:pt x="863" y="193"/>
                    </a:lnTo>
                    <a:lnTo>
                      <a:pt x="862" y="193"/>
                    </a:lnTo>
                    <a:lnTo>
                      <a:pt x="862" y="191"/>
                    </a:lnTo>
                    <a:lnTo>
                      <a:pt x="860" y="191"/>
                    </a:lnTo>
                    <a:lnTo>
                      <a:pt x="858" y="191"/>
                    </a:lnTo>
                    <a:lnTo>
                      <a:pt x="857" y="191"/>
                    </a:lnTo>
                    <a:lnTo>
                      <a:pt x="857" y="189"/>
                    </a:lnTo>
                    <a:lnTo>
                      <a:pt x="855" y="189"/>
                    </a:lnTo>
                    <a:lnTo>
                      <a:pt x="853" y="189"/>
                    </a:lnTo>
                    <a:lnTo>
                      <a:pt x="852" y="189"/>
                    </a:lnTo>
                    <a:lnTo>
                      <a:pt x="852" y="188"/>
                    </a:lnTo>
                    <a:lnTo>
                      <a:pt x="850" y="188"/>
                    </a:lnTo>
                    <a:lnTo>
                      <a:pt x="848" y="188"/>
                    </a:lnTo>
                    <a:lnTo>
                      <a:pt x="847" y="188"/>
                    </a:lnTo>
                    <a:lnTo>
                      <a:pt x="845" y="188"/>
                    </a:lnTo>
                    <a:lnTo>
                      <a:pt x="843" y="188"/>
                    </a:lnTo>
                    <a:lnTo>
                      <a:pt x="842" y="188"/>
                    </a:lnTo>
                    <a:lnTo>
                      <a:pt x="842" y="189"/>
                    </a:lnTo>
                    <a:lnTo>
                      <a:pt x="842" y="188"/>
                    </a:lnTo>
                    <a:lnTo>
                      <a:pt x="842" y="189"/>
                    </a:lnTo>
                    <a:lnTo>
                      <a:pt x="840" y="189"/>
                    </a:lnTo>
                    <a:lnTo>
                      <a:pt x="838" y="189"/>
                    </a:lnTo>
                    <a:lnTo>
                      <a:pt x="838" y="188"/>
                    </a:lnTo>
                    <a:lnTo>
                      <a:pt x="838" y="189"/>
                    </a:lnTo>
                    <a:lnTo>
                      <a:pt x="837" y="189"/>
                    </a:lnTo>
                    <a:lnTo>
                      <a:pt x="835" y="189"/>
                    </a:lnTo>
                    <a:lnTo>
                      <a:pt x="833" y="189"/>
                    </a:lnTo>
                    <a:lnTo>
                      <a:pt x="835" y="189"/>
                    </a:lnTo>
                    <a:lnTo>
                      <a:pt x="835" y="188"/>
                    </a:lnTo>
                    <a:lnTo>
                      <a:pt x="833" y="188"/>
                    </a:lnTo>
                    <a:lnTo>
                      <a:pt x="833" y="186"/>
                    </a:lnTo>
                    <a:lnTo>
                      <a:pt x="833" y="184"/>
                    </a:lnTo>
                    <a:lnTo>
                      <a:pt x="835" y="184"/>
                    </a:lnTo>
                    <a:lnTo>
                      <a:pt x="833" y="184"/>
                    </a:lnTo>
                    <a:lnTo>
                      <a:pt x="832" y="184"/>
                    </a:lnTo>
                    <a:lnTo>
                      <a:pt x="833" y="183"/>
                    </a:lnTo>
                    <a:lnTo>
                      <a:pt x="833" y="184"/>
                    </a:lnTo>
                    <a:lnTo>
                      <a:pt x="833" y="183"/>
                    </a:lnTo>
                    <a:lnTo>
                      <a:pt x="833" y="181"/>
                    </a:lnTo>
                    <a:lnTo>
                      <a:pt x="832" y="179"/>
                    </a:lnTo>
                    <a:lnTo>
                      <a:pt x="833" y="179"/>
                    </a:lnTo>
                    <a:lnTo>
                      <a:pt x="833" y="178"/>
                    </a:lnTo>
                    <a:lnTo>
                      <a:pt x="833" y="176"/>
                    </a:lnTo>
                    <a:lnTo>
                      <a:pt x="835" y="176"/>
                    </a:lnTo>
                    <a:lnTo>
                      <a:pt x="837" y="176"/>
                    </a:lnTo>
                    <a:lnTo>
                      <a:pt x="837" y="175"/>
                    </a:lnTo>
                    <a:lnTo>
                      <a:pt x="837" y="173"/>
                    </a:lnTo>
                    <a:lnTo>
                      <a:pt x="837" y="171"/>
                    </a:lnTo>
                    <a:lnTo>
                      <a:pt x="837" y="170"/>
                    </a:lnTo>
                    <a:lnTo>
                      <a:pt x="837" y="168"/>
                    </a:lnTo>
                    <a:lnTo>
                      <a:pt x="837" y="170"/>
                    </a:lnTo>
                    <a:lnTo>
                      <a:pt x="838" y="170"/>
                    </a:lnTo>
                    <a:lnTo>
                      <a:pt x="840" y="170"/>
                    </a:lnTo>
                    <a:lnTo>
                      <a:pt x="840" y="171"/>
                    </a:lnTo>
                    <a:lnTo>
                      <a:pt x="838" y="171"/>
                    </a:lnTo>
                    <a:lnTo>
                      <a:pt x="838" y="173"/>
                    </a:lnTo>
                    <a:lnTo>
                      <a:pt x="840" y="173"/>
                    </a:lnTo>
                    <a:lnTo>
                      <a:pt x="840" y="175"/>
                    </a:lnTo>
                    <a:lnTo>
                      <a:pt x="842" y="175"/>
                    </a:lnTo>
                    <a:lnTo>
                      <a:pt x="842" y="176"/>
                    </a:lnTo>
                    <a:lnTo>
                      <a:pt x="842" y="178"/>
                    </a:lnTo>
                    <a:lnTo>
                      <a:pt x="842" y="176"/>
                    </a:lnTo>
                    <a:lnTo>
                      <a:pt x="842" y="178"/>
                    </a:lnTo>
                    <a:lnTo>
                      <a:pt x="842" y="176"/>
                    </a:lnTo>
                    <a:lnTo>
                      <a:pt x="842" y="178"/>
                    </a:lnTo>
                    <a:lnTo>
                      <a:pt x="843" y="178"/>
                    </a:lnTo>
                    <a:lnTo>
                      <a:pt x="842" y="178"/>
                    </a:lnTo>
                    <a:lnTo>
                      <a:pt x="843" y="178"/>
                    </a:lnTo>
                    <a:lnTo>
                      <a:pt x="843" y="176"/>
                    </a:lnTo>
                    <a:lnTo>
                      <a:pt x="843" y="178"/>
                    </a:lnTo>
                    <a:lnTo>
                      <a:pt x="843" y="176"/>
                    </a:lnTo>
                    <a:lnTo>
                      <a:pt x="843" y="175"/>
                    </a:lnTo>
                    <a:lnTo>
                      <a:pt x="845" y="175"/>
                    </a:lnTo>
                    <a:lnTo>
                      <a:pt x="845" y="173"/>
                    </a:lnTo>
                    <a:lnTo>
                      <a:pt x="847" y="173"/>
                    </a:lnTo>
                    <a:lnTo>
                      <a:pt x="848" y="173"/>
                    </a:lnTo>
                    <a:lnTo>
                      <a:pt x="850" y="171"/>
                    </a:lnTo>
                    <a:lnTo>
                      <a:pt x="852" y="171"/>
                    </a:lnTo>
                    <a:lnTo>
                      <a:pt x="850" y="171"/>
                    </a:lnTo>
                    <a:lnTo>
                      <a:pt x="852" y="171"/>
                    </a:lnTo>
                    <a:lnTo>
                      <a:pt x="850" y="171"/>
                    </a:lnTo>
                    <a:lnTo>
                      <a:pt x="850" y="170"/>
                    </a:lnTo>
                    <a:lnTo>
                      <a:pt x="850" y="171"/>
                    </a:lnTo>
                    <a:lnTo>
                      <a:pt x="850" y="170"/>
                    </a:lnTo>
                    <a:lnTo>
                      <a:pt x="850" y="171"/>
                    </a:lnTo>
                    <a:lnTo>
                      <a:pt x="848" y="171"/>
                    </a:lnTo>
                    <a:lnTo>
                      <a:pt x="848" y="173"/>
                    </a:lnTo>
                    <a:lnTo>
                      <a:pt x="847" y="171"/>
                    </a:lnTo>
                    <a:lnTo>
                      <a:pt x="847" y="170"/>
                    </a:lnTo>
                    <a:lnTo>
                      <a:pt x="847" y="168"/>
                    </a:lnTo>
                    <a:lnTo>
                      <a:pt x="847" y="166"/>
                    </a:lnTo>
                    <a:lnTo>
                      <a:pt x="847" y="165"/>
                    </a:lnTo>
                    <a:lnTo>
                      <a:pt x="847" y="166"/>
                    </a:lnTo>
                    <a:lnTo>
                      <a:pt x="848" y="166"/>
                    </a:lnTo>
                    <a:lnTo>
                      <a:pt x="847" y="166"/>
                    </a:lnTo>
                    <a:lnTo>
                      <a:pt x="847" y="165"/>
                    </a:lnTo>
                    <a:lnTo>
                      <a:pt x="847" y="163"/>
                    </a:lnTo>
                    <a:lnTo>
                      <a:pt x="847" y="165"/>
                    </a:lnTo>
                    <a:lnTo>
                      <a:pt x="847" y="163"/>
                    </a:lnTo>
                    <a:lnTo>
                      <a:pt x="847" y="161"/>
                    </a:lnTo>
                    <a:lnTo>
                      <a:pt x="848" y="161"/>
                    </a:lnTo>
                    <a:lnTo>
                      <a:pt x="848" y="163"/>
                    </a:lnTo>
                    <a:lnTo>
                      <a:pt x="848" y="161"/>
                    </a:lnTo>
                    <a:lnTo>
                      <a:pt x="848" y="163"/>
                    </a:lnTo>
                    <a:lnTo>
                      <a:pt x="848" y="161"/>
                    </a:lnTo>
                    <a:lnTo>
                      <a:pt x="848" y="163"/>
                    </a:lnTo>
                    <a:lnTo>
                      <a:pt x="850" y="163"/>
                    </a:lnTo>
                    <a:lnTo>
                      <a:pt x="852" y="163"/>
                    </a:lnTo>
                    <a:lnTo>
                      <a:pt x="850" y="163"/>
                    </a:lnTo>
                    <a:lnTo>
                      <a:pt x="852" y="163"/>
                    </a:lnTo>
                    <a:lnTo>
                      <a:pt x="850" y="163"/>
                    </a:lnTo>
                    <a:lnTo>
                      <a:pt x="850" y="161"/>
                    </a:lnTo>
                    <a:lnTo>
                      <a:pt x="848" y="161"/>
                    </a:lnTo>
                    <a:lnTo>
                      <a:pt x="850" y="161"/>
                    </a:lnTo>
                    <a:lnTo>
                      <a:pt x="848" y="161"/>
                    </a:lnTo>
                    <a:lnTo>
                      <a:pt x="848" y="160"/>
                    </a:lnTo>
                    <a:lnTo>
                      <a:pt x="848" y="158"/>
                    </a:lnTo>
                    <a:lnTo>
                      <a:pt x="850" y="158"/>
                    </a:lnTo>
                    <a:lnTo>
                      <a:pt x="850" y="156"/>
                    </a:lnTo>
                    <a:lnTo>
                      <a:pt x="848" y="156"/>
                    </a:lnTo>
                    <a:lnTo>
                      <a:pt x="850" y="156"/>
                    </a:lnTo>
                    <a:lnTo>
                      <a:pt x="850" y="155"/>
                    </a:lnTo>
                    <a:lnTo>
                      <a:pt x="852" y="155"/>
                    </a:lnTo>
                    <a:lnTo>
                      <a:pt x="852" y="153"/>
                    </a:lnTo>
                    <a:lnTo>
                      <a:pt x="853" y="153"/>
                    </a:lnTo>
                    <a:lnTo>
                      <a:pt x="853" y="155"/>
                    </a:lnTo>
                    <a:lnTo>
                      <a:pt x="853" y="156"/>
                    </a:lnTo>
                    <a:lnTo>
                      <a:pt x="853" y="155"/>
                    </a:lnTo>
                    <a:lnTo>
                      <a:pt x="855" y="155"/>
                    </a:lnTo>
                    <a:lnTo>
                      <a:pt x="853" y="155"/>
                    </a:lnTo>
                    <a:lnTo>
                      <a:pt x="853" y="153"/>
                    </a:lnTo>
                    <a:lnTo>
                      <a:pt x="855" y="153"/>
                    </a:lnTo>
                    <a:lnTo>
                      <a:pt x="853" y="153"/>
                    </a:lnTo>
                    <a:lnTo>
                      <a:pt x="855" y="153"/>
                    </a:lnTo>
                    <a:lnTo>
                      <a:pt x="855" y="151"/>
                    </a:lnTo>
                    <a:lnTo>
                      <a:pt x="857" y="151"/>
                    </a:lnTo>
                    <a:lnTo>
                      <a:pt x="855" y="151"/>
                    </a:lnTo>
                    <a:lnTo>
                      <a:pt x="855" y="150"/>
                    </a:lnTo>
                    <a:lnTo>
                      <a:pt x="857" y="150"/>
                    </a:lnTo>
                    <a:lnTo>
                      <a:pt x="857" y="151"/>
                    </a:lnTo>
                    <a:lnTo>
                      <a:pt x="858" y="151"/>
                    </a:lnTo>
                    <a:lnTo>
                      <a:pt x="858" y="150"/>
                    </a:lnTo>
                    <a:lnTo>
                      <a:pt x="857" y="150"/>
                    </a:lnTo>
                    <a:lnTo>
                      <a:pt x="857" y="148"/>
                    </a:lnTo>
                    <a:lnTo>
                      <a:pt x="855" y="148"/>
                    </a:lnTo>
                    <a:lnTo>
                      <a:pt x="855" y="146"/>
                    </a:lnTo>
                    <a:lnTo>
                      <a:pt x="857" y="146"/>
                    </a:lnTo>
                    <a:lnTo>
                      <a:pt x="855" y="146"/>
                    </a:lnTo>
                    <a:lnTo>
                      <a:pt x="855" y="145"/>
                    </a:lnTo>
                    <a:lnTo>
                      <a:pt x="855" y="146"/>
                    </a:lnTo>
                    <a:lnTo>
                      <a:pt x="855" y="148"/>
                    </a:lnTo>
                    <a:lnTo>
                      <a:pt x="855" y="146"/>
                    </a:lnTo>
                    <a:lnTo>
                      <a:pt x="855" y="148"/>
                    </a:lnTo>
                    <a:lnTo>
                      <a:pt x="853" y="148"/>
                    </a:lnTo>
                    <a:lnTo>
                      <a:pt x="853" y="146"/>
                    </a:lnTo>
                    <a:lnTo>
                      <a:pt x="855" y="146"/>
                    </a:lnTo>
                    <a:lnTo>
                      <a:pt x="855" y="145"/>
                    </a:lnTo>
                    <a:lnTo>
                      <a:pt x="855" y="146"/>
                    </a:lnTo>
                    <a:lnTo>
                      <a:pt x="853" y="146"/>
                    </a:lnTo>
                    <a:lnTo>
                      <a:pt x="853" y="148"/>
                    </a:lnTo>
                    <a:lnTo>
                      <a:pt x="852" y="148"/>
                    </a:lnTo>
                    <a:lnTo>
                      <a:pt x="850" y="148"/>
                    </a:lnTo>
                    <a:lnTo>
                      <a:pt x="850" y="150"/>
                    </a:lnTo>
                    <a:lnTo>
                      <a:pt x="848" y="150"/>
                    </a:lnTo>
                    <a:lnTo>
                      <a:pt x="848" y="151"/>
                    </a:lnTo>
                    <a:lnTo>
                      <a:pt x="847" y="151"/>
                    </a:lnTo>
                    <a:lnTo>
                      <a:pt x="848" y="151"/>
                    </a:lnTo>
                    <a:lnTo>
                      <a:pt x="847" y="151"/>
                    </a:lnTo>
                    <a:lnTo>
                      <a:pt x="847" y="153"/>
                    </a:lnTo>
                    <a:lnTo>
                      <a:pt x="847" y="155"/>
                    </a:lnTo>
                    <a:lnTo>
                      <a:pt x="845" y="155"/>
                    </a:lnTo>
                    <a:lnTo>
                      <a:pt x="845" y="156"/>
                    </a:lnTo>
                    <a:lnTo>
                      <a:pt x="845" y="158"/>
                    </a:lnTo>
                    <a:lnTo>
                      <a:pt x="843" y="158"/>
                    </a:lnTo>
                    <a:lnTo>
                      <a:pt x="843" y="160"/>
                    </a:lnTo>
                    <a:lnTo>
                      <a:pt x="843" y="161"/>
                    </a:lnTo>
                    <a:lnTo>
                      <a:pt x="842" y="161"/>
                    </a:lnTo>
                    <a:lnTo>
                      <a:pt x="842" y="163"/>
                    </a:lnTo>
                    <a:lnTo>
                      <a:pt x="840" y="163"/>
                    </a:lnTo>
                    <a:lnTo>
                      <a:pt x="840" y="161"/>
                    </a:lnTo>
                    <a:lnTo>
                      <a:pt x="840" y="160"/>
                    </a:lnTo>
                    <a:lnTo>
                      <a:pt x="842" y="160"/>
                    </a:lnTo>
                    <a:lnTo>
                      <a:pt x="842" y="158"/>
                    </a:lnTo>
                    <a:lnTo>
                      <a:pt x="842" y="160"/>
                    </a:lnTo>
                    <a:lnTo>
                      <a:pt x="842" y="158"/>
                    </a:lnTo>
                    <a:lnTo>
                      <a:pt x="842" y="160"/>
                    </a:lnTo>
                    <a:lnTo>
                      <a:pt x="840" y="160"/>
                    </a:lnTo>
                    <a:lnTo>
                      <a:pt x="840" y="158"/>
                    </a:lnTo>
                    <a:lnTo>
                      <a:pt x="840" y="160"/>
                    </a:lnTo>
                    <a:lnTo>
                      <a:pt x="840" y="158"/>
                    </a:lnTo>
                    <a:lnTo>
                      <a:pt x="840" y="160"/>
                    </a:lnTo>
                    <a:lnTo>
                      <a:pt x="838" y="160"/>
                    </a:lnTo>
                    <a:lnTo>
                      <a:pt x="838" y="158"/>
                    </a:lnTo>
                    <a:lnTo>
                      <a:pt x="840" y="158"/>
                    </a:lnTo>
                    <a:lnTo>
                      <a:pt x="838" y="158"/>
                    </a:lnTo>
                    <a:lnTo>
                      <a:pt x="840" y="158"/>
                    </a:lnTo>
                    <a:lnTo>
                      <a:pt x="840" y="156"/>
                    </a:lnTo>
                    <a:lnTo>
                      <a:pt x="838" y="156"/>
                    </a:lnTo>
                    <a:lnTo>
                      <a:pt x="838" y="155"/>
                    </a:lnTo>
                    <a:lnTo>
                      <a:pt x="840" y="156"/>
                    </a:lnTo>
                    <a:lnTo>
                      <a:pt x="840" y="155"/>
                    </a:lnTo>
                    <a:lnTo>
                      <a:pt x="840" y="156"/>
                    </a:lnTo>
                    <a:lnTo>
                      <a:pt x="840" y="155"/>
                    </a:lnTo>
                    <a:lnTo>
                      <a:pt x="838" y="155"/>
                    </a:lnTo>
                    <a:lnTo>
                      <a:pt x="840" y="155"/>
                    </a:lnTo>
                    <a:lnTo>
                      <a:pt x="838" y="155"/>
                    </a:lnTo>
                    <a:lnTo>
                      <a:pt x="840" y="155"/>
                    </a:lnTo>
                    <a:lnTo>
                      <a:pt x="838" y="155"/>
                    </a:lnTo>
                    <a:lnTo>
                      <a:pt x="840" y="155"/>
                    </a:lnTo>
                    <a:lnTo>
                      <a:pt x="840" y="153"/>
                    </a:lnTo>
                    <a:lnTo>
                      <a:pt x="838" y="153"/>
                    </a:lnTo>
                    <a:lnTo>
                      <a:pt x="838" y="155"/>
                    </a:lnTo>
                    <a:lnTo>
                      <a:pt x="838" y="153"/>
                    </a:lnTo>
                    <a:lnTo>
                      <a:pt x="838" y="151"/>
                    </a:lnTo>
                    <a:lnTo>
                      <a:pt x="838" y="153"/>
                    </a:lnTo>
                    <a:lnTo>
                      <a:pt x="838" y="151"/>
                    </a:lnTo>
                    <a:lnTo>
                      <a:pt x="838" y="150"/>
                    </a:lnTo>
                    <a:lnTo>
                      <a:pt x="838" y="151"/>
                    </a:lnTo>
                    <a:lnTo>
                      <a:pt x="838" y="150"/>
                    </a:lnTo>
                    <a:lnTo>
                      <a:pt x="838" y="151"/>
                    </a:lnTo>
                    <a:lnTo>
                      <a:pt x="838" y="150"/>
                    </a:lnTo>
                    <a:lnTo>
                      <a:pt x="838" y="148"/>
                    </a:lnTo>
                    <a:lnTo>
                      <a:pt x="838" y="150"/>
                    </a:lnTo>
                    <a:lnTo>
                      <a:pt x="837" y="150"/>
                    </a:lnTo>
                    <a:lnTo>
                      <a:pt x="838" y="150"/>
                    </a:lnTo>
                    <a:lnTo>
                      <a:pt x="837" y="150"/>
                    </a:lnTo>
                    <a:lnTo>
                      <a:pt x="838" y="150"/>
                    </a:lnTo>
                    <a:lnTo>
                      <a:pt x="837" y="150"/>
                    </a:lnTo>
                    <a:lnTo>
                      <a:pt x="837" y="151"/>
                    </a:lnTo>
                    <a:lnTo>
                      <a:pt x="837" y="153"/>
                    </a:lnTo>
                    <a:lnTo>
                      <a:pt x="837" y="155"/>
                    </a:lnTo>
                    <a:lnTo>
                      <a:pt x="835" y="155"/>
                    </a:lnTo>
                    <a:lnTo>
                      <a:pt x="835" y="153"/>
                    </a:lnTo>
                    <a:lnTo>
                      <a:pt x="835" y="155"/>
                    </a:lnTo>
                    <a:lnTo>
                      <a:pt x="835" y="153"/>
                    </a:lnTo>
                    <a:lnTo>
                      <a:pt x="833" y="153"/>
                    </a:lnTo>
                    <a:lnTo>
                      <a:pt x="835" y="153"/>
                    </a:lnTo>
                    <a:lnTo>
                      <a:pt x="833" y="153"/>
                    </a:lnTo>
                    <a:lnTo>
                      <a:pt x="833" y="151"/>
                    </a:lnTo>
                    <a:lnTo>
                      <a:pt x="833" y="150"/>
                    </a:lnTo>
                    <a:lnTo>
                      <a:pt x="835" y="150"/>
                    </a:lnTo>
                    <a:lnTo>
                      <a:pt x="833" y="150"/>
                    </a:lnTo>
                    <a:lnTo>
                      <a:pt x="833" y="148"/>
                    </a:lnTo>
                    <a:lnTo>
                      <a:pt x="833" y="146"/>
                    </a:lnTo>
                    <a:lnTo>
                      <a:pt x="833" y="145"/>
                    </a:lnTo>
                    <a:lnTo>
                      <a:pt x="833" y="146"/>
                    </a:lnTo>
                    <a:lnTo>
                      <a:pt x="833" y="145"/>
                    </a:lnTo>
                    <a:lnTo>
                      <a:pt x="833" y="143"/>
                    </a:lnTo>
                    <a:lnTo>
                      <a:pt x="832" y="143"/>
                    </a:lnTo>
                    <a:lnTo>
                      <a:pt x="833" y="143"/>
                    </a:lnTo>
                    <a:lnTo>
                      <a:pt x="833" y="145"/>
                    </a:lnTo>
                    <a:lnTo>
                      <a:pt x="833" y="143"/>
                    </a:lnTo>
                    <a:lnTo>
                      <a:pt x="835" y="143"/>
                    </a:lnTo>
                    <a:lnTo>
                      <a:pt x="835" y="145"/>
                    </a:lnTo>
                    <a:lnTo>
                      <a:pt x="835" y="143"/>
                    </a:lnTo>
                    <a:lnTo>
                      <a:pt x="837" y="143"/>
                    </a:lnTo>
                    <a:lnTo>
                      <a:pt x="835" y="143"/>
                    </a:lnTo>
                    <a:lnTo>
                      <a:pt x="833" y="143"/>
                    </a:lnTo>
                    <a:lnTo>
                      <a:pt x="833" y="141"/>
                    </a:lnTo>
                    <a:lnTo>
                      <a:pt x="833" y="140"/>
                    </a:lnTo>
                    <a:lnTo>
                      <a:pt x="832" y="140"/>
                    </a:lnTo>
                    <a:lnTo>
                      <a:pt x="833" y="140"/>
                    </a:lnTo>
                    <a:lnTo>
                      <a:pt x="833" y="141"/>
                    </a:lnTo>
                    <a:lnTo>
                      <a:pt x="833" y="140"/>
                    </a:lnTo>
                    <a:lnTo>
                      <a:pt x="835" y="140"/>
                    </a:lnTo>
                    <a:lnTo>
                      <a:pt x="835" y="138"/>
                    </a:lnTo>
                    <a:lnTo>
                      <a:pt x="835" y="140"/>
                    </a:lnTo>
                    <a:lnTo>
                      <a:pt x="837" y="140"/>
                    </a:lnTo>
                    <a:lnTo>
                      <a:pt x="837" y="138"/>
                    </a:lnTo>
                    <a:lnTo>
                      <a:pt x="838" y="138"/>
                    </a:lnTo>
                    <a:lnTo>
                      <a:pt x="837" y="138"/>
                    </a:lnTo>
                    <a:lnTo>
                      <a:pt x="837" y="136"/>
                    </a:lnTo>
                    <a:lnTo>
                      <a:pt x="837" y="135"/>
                    </a:lnTo>
                    <a:lnTo>
                      <a:pt x="837" y="136"/>
                    </a:lnTo>
                    <a:lnTo>
                      <a:pt x="838" y="136"/>
                    </a:lnTo>
                    <a:lnTo>
                      <a:pt x="838" y="135"/>
                    </a:lnTo>
                    <a:lnTo>
                      <a:pt x="838" y="136"/>
                    </a:lnTo>
                    <a:lnTo>
                      <a:pt x="840" y="136"/>
                    </a:lnTo>
                    <a:lnTo>
                      <a:pt x="840" y="138"/>
                    </a:lnTo>
                    <a:lnTo>
                      <a:pt x="842" y="138"/>
                    </a:lnTo>
                    <a:lnTo>
                      <a:pt x="840" y="138"/>
                    </a:lnTo>
                    <a:lnTo>
                      <a:pt x="840" y="136"/>
                    </a:lnTo>
                    <a:lnTo>
                      <a:pt x="838" y="136"/>
                    </a:lnTo>
                    <a:lnTo>
                      <a:pt x="838" y="135"/>
                    </a:lnTo>
                    <a:lnTo>
                      <a:pt x="838" y="136"/>
                    </a:lnTo>
                    <a:lnTo>
                      <a:pt x="837" y="136"/>
                    </a:lnTo>
                    <a:lnTo>
                      <a:pt x="837" y="135"/>
                    </a:lnTo>
                    <a:lnTo>
                      <a:pt x="838" y="135"/>
                    </a:lnTo>
                    <a:lnTo>
                      <a:pt x="837" y="135"/>
                    </a:lnTo>
                    <a:lnTo>
                      <a:pt x="835" y="135"/>
                    </a:lnTo>
                    <a:lnTo>
                      <a:pt x="837" y="135"/>
                    </a:lnTo>
                    <a:lnTo>
                      <a:pt x="835" y="135"/>
                    </a:lnTo>
                    <a:lnTo>
                      <a:pt x="835" y="133"/>
                    </a:lnTo>
                    <a:lnTo>
                      <a:pt x="835" y="135"/>
                    </a:lnTo>
                    <a:lnTo>
                      <a:pt x="835" y="136"/>
                    </a:lnTo>
                    <a:lnTo>
                      <a:pt x="833" y="136"/>
                    </a:lnTo>
                    <a:lnTo>
                      <a:pt x="833" y="135"/>
                    </a:lnTo>
                    <a:lnTo>
                      <a:pt x="835" y="135"/>
                    </a:lnTo>
                    <a:lnTo>
                      <a:pt x="835" y="133"/>
                    </a:lnTo>
                    <a:lnTo>
                      <a:pt x="835" y="131"/>
                    </a:lnTo>
                    <a:lnTo>
                      <a:pt x="835" y="130"/>
                    </a:lnTo>
                    <a:lnTo>
                      <a:pt x="837" y="131"/>
                    </a:lnTo>
                    <a:lnTo>
                      <a:pt x="837" y="130"/>
                    </a:lnTo>
                    <a:lnTo>
                      <a:pt x="838" y="130"/>
                    </a:lnTo>
                    <a:lnTo>
                      <a:pt x="838" y="128"/>
                    </a:lnTo>
                    <a:lnTo>
                      <a:pt x="840" y="128"/>
                    </a:lnTo>
                    <a:lnTo>
                      <a:pt x="840" y="126"/>
                    </a:lnTo>
                    <a:lnTo>
                      <a:pt x="840" y="128"/>
                    </a:lnTo>
                    <a:lnTo>
                      <a:pt x="842" y="128"/>
                    </a:lnTo>
                    <a:lnTo>
                      <a:pt x="842" y="130"/>
                    </a:lnTo>
                    <a:lnTo>
                      <a:pt x="842" y="128"/>
                    </a:lnTo>
                    <a:lnTo>
                      <a:pt x="840" y="128"/>
                    </a:lnTo>
                    <a:lnTo>
                      <a:pt x="842" y="128"/>
                    </a:lnTo>
                    <a:lnTo>
                      <a:pt x="840" y="128"/>
                    </a:lnTo>
                    <a:lnTo>
                      <a:pt x="842" y="128"/>
                    </a:lnTo>
                    <a:lnTo>
                      <a:pt x="840" y="128"/>
                    </a:lnTo>
                    <a:lnTo>
                      <a:pt x="840" y="126"/>
                    </a:lnTo>
                    <a:lnTo>
                      <a:pt x="838" y="126"/>
                    </a:lnTo>
                    <a:lnTo>
                      <a:pt x="838" y="128"/>
                    </a:lnTo>
                    <a:lnTo>
                      <a:pt x="837" y="128"/>
                    </a:lnTo>
                    <a:lnTo>
                      <a:pt x="838" y="128"/>
                    </a:lnTo>
                    <a:lnTo>
                      <a:pt x="838" y="126"/>
                    </a:lnTo>
                    <a:lnTo>
                      <a:pt x="838" y="128"/>
                    </a:lnTo>
                    <a:lnTo>
                      <a:pt x="837" y="128"/>
                    </a:lnTo>
                    <a:lnTo>
                      <a:pt x="837" y="126"/>
                    </a:lnTo>
                    <a:lnTo>
                      <a:pt x="838" y="126"/>
                    </a:lnTo>
                    <a:lnTo>
                      <a:pt x="840" y="126"/>
                    </a:lnTo>
                    <a:lnTo>
                      <a:pt x="840" y="125"/>
                    </a:lnTo>
                    <a:lnTo>
                      <a:pt x="840" y="126"/>
                    </a:lnTo>
                    <a:lnTo>
                      <a:pt x="840" y="125"/>
                    </a:lnTo>
                    <a:lnTo>
                      <a:pt x="842" y="126"/>
                    </a:lnTo>
                    <a:lnTo>
                      <a:pt x="842" y="125"/>
                    </a:lnTo>
                    <a:lnTo>
                      <a:pt x="842" y="126"/>
                    </a:lnTo>
                    <a:lnTo>
                      <a:pt x="843" y="126"/>
                    </a:lnTo>
                    <a:lnTo>
                      <a:pt x="845" y="126"/>
                    </a:lnTo>
                    <a:lnTo>
                      <a:pt x="845" y="128"/>
                    </a:lnTo>
                    <a:lnTo>
                      <a:pt x="845" y="126"/>
                    </a:lnTo>
                    <a:lnTo>
                      <a:pt x="847" y="126"/>
                    </a:lnTo>
                    <a:lnTo>
                      <a:pt x="847" y="128"/>
                    </a:lnTo>
                    <a:lnTo>
                      <a:pt x="847" y="130"/>
                    </a:lnTo>
                    <a:lnTo>
                      <a:pt x="848" y="130"/>
                    </a:lnTo>
                    <a:lnTo>
                      <a:pt x="848" y="128"/>
                    </a:lnTo>
                    <a:lnTo>
                      <a:pt x="848" y="130"/>
                    </a:lnTo>
                    <a:lnTo>
                      <a:pt x="848" y="128"/>
                    </a:lnTo>
                    <a:lnTo>
                      <a:pt x="850" y="128"/>
                    </a:lnTo>
                    <a:lnTo>
                      <a:pt x="848" y="128"/>
                    </a:lnTo>
                    <a:lnTo>
                      <a:pt x="850" y="128"/>
                    </a:lnTo>
                    <a:lnTo>
                      <a:pt x="850" y="130"/>
                    </a:lnTo>
                    <a:lnTo>
                      <a:pt x="850" y="128"/>
                    </a:lnTo>
                    <a:lnTo>
                      <a:pt x="852" y="128"/>
                    </a:lnTo>
                    <a:lnTo>
                      <a:pt x="850" y="128"/>
                    </a:lnTo>
                    <a:lnTo>
                      <a:pt x="850" y="126"/>
                    </a:lnTo>
                    <a:lnTo>
                      <a:pt x="850" y="125"/>
                    </a:lnTo>
                    <a:lnTo>
                      <a:pt x="850" y="123"/>
                    </a:lnTo>
                    <a:lnTo>
                      <a:pt x="852" y="123"/>
                    </a:lnTo>
                    <a:lnTo>
                      <a:pt x="852" y="121"/>
                    </a:lnTo>
                    <a:lnTo>
                      <a:pt x="852" y="123"/>
                    </a:lnTo>
                    <a:lnTo>
                      <a:pt x="852" y="121"/>
                    </a:lnTo>
                    <a:lnTo>
                      <a:pt x="852" y="123"/>
                    </a:lnTo>
                    <a:lnTo>
                      <a:pt x="852" y="125"/>
                    </a:lnTo>
                    <a:lnTo>
                      <a:pt x="852" y="126"/>
                    </a:lnTo>
                    <a:lnTo>
                      <a:pt x="853" y="125"/>
                    </a:lnTo>
                    <a:lnTo>
                      <a:pt x="853" y="126"/>
                    </a:lnTo>
                    <a:lnTo>
                      <a:pt x="855" y="126"/>
                    </a:lnTo>
                    <a:lnTo>
                      <a:pt x="853" y="126"/>
                    </a:lnTo>
                    <a:lnTo>
                      <a:pt x="853" y="125"/>
                    </a:lnTo>
                    <a:lnTo>
                      <a:pt x="855" y="125"/>
                    </a:lnTo>
                    <a:lnTo>
                      <a:pt x="853" y="125"/>
                    </a:lnTo>
                    <a:lnTo>
                      <a:pt x="853" y="123"/>
                    </a:lnTo>
                    <a:lnTo>
                      <a:pt x="853" y="121"/>
                    </a:lnTo>
                    <a:lnTo>
                      <a:pt x="855" y="121"/>
                    </a:lnTo>
                    <a:lnTo>
                      <a:pt x="853" y="121"/>
                    </a:lnTo>
                    <a:lnTo>
                      <a:pt x="855" y="121"/>
                    </a:lnTo>
                    <a:lnTo>
                      <a:pt x="853" y="121"/>
                    </a:lnTo>
                    <a:lnTo>
                      <a:pt x="853" y="120"/>
                    </a:lnTo>
                    <a:lnTo>
                      <a:pt x="855" y="120"/>
                    </a:lnTo>
                    <a:lnTo>
                      <a:pt x="855" y="118"/>
                    </a:lnTo>
                    <a:lnTo>
                      <a:pt x="857" y="118"/>
                    </a:lnTo>
                    <a:lnTo>
                      <a:pt x="858" y="118"/>
                    </a:lnTo>
                    <a:lnTo>
                      <a:pt x="858" y="116"/>
                    </a:lnTo>
                    <a:lnTo>
                      <a:pt x="857" y="116"/>
                    </a:lnTo>
                    <a:lnTo>
                      <a:pt x="855" y="116"/>
                    </a:lnTo>
                    <a:lnTo>
                      <a:pt x="857" y="116"/>
                    </a:lnTo>
                    <a:lnTo>
                      <a:pt x="855" y="116"/>
                    </a:lnTo>
                    <a:lnTo>
                      <a:pt x="853" y="116"/>
                    </a:lnTo>
                    <a:lnTo>
                      <a:pt x="853" y="115"/>
                    </a:lnTo>
                    <a:lnTo>
                      <a:pt x="852" y="115"/>
                    </a:lnTo>
                    <a:lnTo>
                      <a:pt x="853" y="115"/>
                    </a:lnTo>
                    <a:lnTo>
                      <a:pt x="855" y="115"/>
                    </a:lnTo>
                    <a:lnTo>
                      <a:pt x="857" y="115"/>
                    </a:lnTo>
                    <a:lnTo>
                      <a:pt x="857" y="113"/>
                    </a:lnTo>
                    <a:lnTo>
                      <a:pt x="855" y="113"/>
                    </a:lnTo>
                    <a:lnTo>
                      <a:pt x="853" y="113"/>
                    </a:lnTo>
                    <a:lnTo>
                      <a:pt x="853" y="111"/>
                    </a:lnTo>
                    <a:lnTo>
                      <a:pt x="853" y="113"/>
                    </a:lnTo>
                    <a:lnTo>
                      <a:pt x="853" y="111"/>
                    </a:lnTo>
                    <a:lnTo>
                      <a:pt x="853" y="110"/>
                    </a:lnTo>
                    <a:lnTo>
                      <a:pt x="853" y="111"/>
                    </a:lnTo>
                    <a:lnTo>
                      <a:pt x="853" y="110"/>
                    </a:lnTo>
                    <a:lnTo>
                      <a:pt x="855" y="110"/>
                    </a:lnTo>
                    <a:lnTo>
                      <a:pt x="853" y="110"/>
                    </a:lnTo>
                    <a:lnTo>
                      <a:pt x="855" y="110"/>
                    </a:lnTo>
                    <a:lnTo>
                      <a:pt x="855" y="111"/>
                    </a:lnTo>
                    <a:lnTo>
                      <a:pt x="857" y="111"/>
                    </a:lnTo>
                    <a:lnTo>
                      <a:pt x="855" y="111"/>
                    </a:lnTo>
                    <a:lnTo>
                      <a:pt x="855" y="110"/>
                    </a:lnTo>
                    <a:lnTo>
                      <a:pt x="857" y="110"/>
                    </a:lnTo>
                    <a:lnTo>
                      <a:pt x="857" y="111"/>
                    </a:lnTo>
                    <a:lnTo>
                      <a:pt x="858" y="111"/>
                    </a:lnTo>
                    <a:lnTo>
                      <a:pt x="860" y="111"/>
                    </a:lnTo>
                    <a:lnTo>
                      <a:pt x="860" y="113"/>
                    </a:lnTo>
                    <a:lnTo>
                      <a:pt x="860" y="111"/>
                    </a:lnTo>
                    <a:lnTo>
                      <a:pt x="860" y="113"/>
                    </a:lnTo>
                    <a:lnTo>
                      <a:pt x="860" y="111"/>
                    </a:lnTo>
                    <a:lnTo>
                      <a:pt x="860" y="113"/>
                    </a:lnTo>
                    <a:lnTo>
                      <a:pt x="860" y="115"/>
                    </a:lnTo>
                    <a:lnTo>
                      <a:pt x="858" y="115"/>
                    </a:lnTo>
                    <a:lnTo>
                      <a:pt x="858" y="116"/>
                    </a:lnTo>
                    <a:lnTo>
                      <a:pt x="860" y="116"/>
                    </a:lnTo>
                    <a:lnTo>
                      <a:pt x="860" y="115"/>
                    </a:lnTo>
                    <a:lnTo>
                      <a:pt x="862" y="115"/>
                    </a:lnTo>
                    <a:lnTo>
                      <a:pt x="862" y="113"/>
                    </a:lnTo>
                    <a:lnTo>
                      <a:pt x="862" y="111"/>
                    </a:lnTo>
                    <a:lnTo>
                      <a:pt x="862" y="113"/>
                    </a:lnTo>
                    <a:lnTo>
                      <a:pt x="863" y="113"/>
                    </a:lnTo>
                    <a:lnTo>
                      <a:pt x="863" y="115"/>
                    </a:lnTo>
                    <a:lnTo>
                      <a:pt x="865" y="115"/>
                    </a:lnTo>
                    <a:lnTo>
                      <a:pt x="865" y="113"/>
                    </a:lnTo>
                    <a:lnTo>
                      <a:pt x="867" y="113"/>
                    </a:lnTo>
                    <a:lnTo>
                      <a:pt x="865" y="113"/>
                    </a:lnTo>
                    <a:lnTo>
                      <a:pt x="865" y="115"/>
                    </a:lnTo>
                    <a:lnTo>
                      <a:pt x="867" y="115"/>
                    </a:lnTo>
                    <a:lnTo>
                      <a:pt x="867" y="116"/>
                    </a:lnTo>
                    <a:lnTo>
                      <a:pt x="865" y="116"/>
                    </a:lnTo>
                    <a:lnTo>
                      <a:pt x="867" y="116"/>
                    </a:lnTo>
                    <a:lnTo>
                      <a:pt x="868" y="116"/>
                    </a:lnTo>
                    <a:lnTo>
                      <a:pt x="870" y="116"/>
                    </a:lnTo>
                    <a:lnTo>
                      <a:pt x="870" y="118"/>
                    </a:lnTo>
                    <a:lnTo>
                      <a:pt x="872" y="118"/>
                    </a:lnTo>
                    <a:lnTo>
                      <a:pt x="873" y="118"/>
                    </a:lnTo>
                    <a:lnTo>
                      <a:pt x="873" y="120"/>
                    </a:lnTo>
                    <a:lnTo>
                      <a:pt x="872" y="120"/>
                    </a:lnTo>
                    <a:lnTo>
                      <a:pt x="873" y="120"/>
                    </a:lnTo>
                    <a:lnTo>
                      <a:pt x="873" y="118"/>
                    </a:lnTo>
                    <a:lnTo>
                      <a:pt x="873" y="120"/>
                    </a:lnTo>
                    <a:lnTo>
                      <a:pt x="873" y="118"/>
                    </a:lnTo>
                    <a:lnTo>
                      <a:pt x="873" y="120"/>
                    </a:lnTo>
                    <a:lnTo>
                      <a:pt x="875" y="120"/>
                    </a:lnTo>
                    <a:lnTo>
                      <a:pt x="875" y="121"/>
                    </a:lnTo>
                    <a:lnTo>
                      <a:pt x="877" y="121"/>
                    </a:lnTo>
                    <a:lnTo>
                      <a:pt x="877" y="123"/>
                    </a:lnTo>
                    <a:lnTo>
                      <a:pt x="878" y="123"/>
                    </a:lnTo>
                    <a:lnTo>
                      <a:pt x="877" y="123"/>
                    </a:lnTo>
                    <a:lnTo>
                      <a:pt x="877" y="125"/>
                    </a:lnTo>
                    <a:lnTo>
                      <a:pt x="875" y="125"/>
                    </a:lnTo>
                    <a:lnTo>
                      <a:pt x="873" y="125"/>
                    </a:lnTo>
                    <a:lnTo>
                      <a:pt x="875" y="125"/>
                    </a:lnTo>
                    <a:lnTo>
                      <a:pt x="875" y="126"/>
                    </a:lnTo>
                    <a:lnTo>
                      <a:pt x="873" y="126"/>
                    </a:lnTo>
                    <a:lnTo>
                      <a:pt x="873" y="125"/>
                    </a:lnTo>
                    <a:lnTo>
                      <a:pt x="873" y="126"/>
                    </a:lnTo>
                    <a:lnTo>
                      <a:pt x="875" y="126"/>
                    </a:lnTo>
                    <a:lnTo>
                      <a:pt x="873" y="126"/>
                    </a:lnTo>
                    <a:lnTo>
                      <a:pt x="875" y="126"/>
                    </a:lnTo>
                    <a:lnTo>
                      <a:pt x="873" y="126"/>
                    </a:lnTo>
                    <a:lnTo>
                      <a:pt x="875" y="126"/>
                    </a:lnTo>
                    <a:lnTo>
                      <a:pt x="875" y="125"/>
                    </a:lnTo>
                    <a:lnTo>
                      <a:pt x="875" y="126"/>
                    </a:lnTo>
                    <a:lnTo>
                      <a:pt x="877" y="126"/>
                    </a:lnTo>
                    <a:lnTo>
                      <a:pt x="877" y="125"/>
                    </a:lnTo>
                    <a:lnTo>
                      <a:pt x="877" y="126"/>
                    </a:lnTo>
                    <a:lnTo>
                      <a:pt x="875" y="126"/>
                    </a:lnTo>
                    <a:lnTo>
                      <a:pt x="877" y="126"/>
                    </a:lnTo>
                    <a:lnTo>
                      <a:pt x="875" y="126"/>
                    </a:lnTo>
                    <a:lnTo>
                      <a:pt x="877" y="126"/>
                    </a:lnTo>
                    <a:lnTo>
                      <a:pt x="877" y="128"/>
                    </a:lnTo>
                    <a:lnTo>
                      <a:pt x="877" y="126"/>
                    </a:lnTo>
                    <a:lnTo>
                      <a:pt x="877" y="128"/>
                    </a:lnTo>
                    <a:lnTo>
                      <a:pt x="878" y="128"/>
                    </a:lnTo>
                    <a:lnTo>
                      <a:pt x="877" y="128"/>
                    </a:lnTo>
                    <a:lnTo>
                      <a:pt x="877" y="126"/>
                    </a:lnTo>
                    <a:lnTo>
                      <a:pt x="878" y="126"/>
                    </a:lnTo>
                    <a:lnTo>
                      <a:pt x="877" y="126"/>
                    </a:lnTo>
                    <a:lnTo>
                      <a:pt x="878" y="126"/>
                    </a:lnTo>
                    <a:lnTo>
                      <a:pt x="878" y="125"/>
                    </a:lnTo>
                    <a:lnTo>
                      <a:pt x="878" y="126"/>
                    </a:lnTo>
                    <a:lnTo>
                      <a:pt x="878" y="125"/>
                    </a:lnTo>
                    <a:lnTo>
                      <a:pt x="878" y="126"/>
                    </a:lnTo>
                    <a:lnTo>
                      <a:pt x="878" y="125"/>
                    </a:lnTo>
                    <a:lnTo>
                      <a:pt x="878" y="126"/>
                    </a:lnTo>
                    <a:lnTo>
                      <a:pt x="880" y="126"/>
                    </a:lnTo>
                    <a:lnTo>
                      <a:pt x="878" y="126"/>
                    </a:lnTo>
                    <a:lnTo>
                      <a:pt x="880" y="126"/>
                    </a:lnTo>
                    <a:lnTo>
                      <a:pt x="878" y="126"/>
                    </a:lnTo>
                    <a:lnTo>
                      <a:pt x="878" y="128"/>
                    </a:lnTo>
                    <a:lnTo>
                      <a:pt x="877" y="128"/>
                    </a:lnTo>
                    <a:lnTo>
                      <a:pt x="878" y="128"/>
                    </a:lnTo>
                    <a:lnTo>
                      <a:pt x="878" y="130"/>
                    </a:lnTo>
                    <a:lnTo>
                      <a:pt x="878" y="128"/>
                    </a:lnTo>
                    <a:lnTo>
                      <a:pt x="880" y="128"/>
                    </a:lnTo>
                    <a:lnTo>
                      <a:pt x="880" y="130"/>
                    </a:lnTo>
                    <a:lnTo>
                      <a:pt x="880" y="128"/>
                    </a:lnTo>
                    <a:lnTo>
                      <a:pt x="880" y="130"/>
                    </a:lnTo>
                    <a:lnTo>
                      <a:pt x="880" y="128"/>
                    </a:lnTo>
                    <a:lnTo>
                      <a:pt x="880" y="126"/>
                    </a:lnTo>
                    <a:lnTo>
                      <a:pt x="880" y="128"/>
                    </a:lnTo>
                    <a:lnTo>
                      <a:pt x="880" y="126"/>
                    </a:lnTo>
                    <a:lnTo>
                      <a:pt x="882" y="126"/>
                    </a:lnTo>
                    <a:lnTo>
                      <a:pt x="880" y="126"/>
                    </a:lnTo>
                    <a:lnTo>
                      <a:pt x="880" y="125"/>
                    </a:lnTo>
                    <a:lnTo>
                      <a:pt x="882" y="126"/>
                    </a:lnTo>
                    <a:lnTo>
                      <a:pt x="882" y="125"/>
                    </a:lnTo>
                    <a:lnTo>
                      <a:pt x="883" y="125"/>
                    </a:lnTo>
                    <a:lnTo>
                      <a:pt x="885" y="125"/>
                    </a:lnTo>
                    <a:lnTo>
                      <a:pt x="885" y="126"/>
                    </a:lnTo>
                    <a:lnTo>
                      <a:pt x="887" y="126"/>
                    </a:lnTo>
                    <a:lnTo>
                      <a:pt x="888" y="128"/>
                    </a:lnTo>
                    <a:lnTo>
                      <a:pt x="890" y="130"/>
                    </a:lnTo>
                    <a:lnTo>
                      <a:pt x="892" y="130"/>
                    </a:lnTo>
                    <a:lnTo>
                      <a:pt x="892" y="131"/>
                    </a:lnTo>
                    <a:lnTo>
                      <a:pt x="893" y="131"/>
                    </a:lnTo>
                    <a:lnTo>
                      <a:pt x="893" y="133"/>
                    </a:lnTo>
                    <a:lnTo>
                      <a:pt x="895" y="133"/>
                    </a:lnTo>
                    <a:lnTo>
                      <a:pt x="897" y="133"/>
                    </a:lnTo>
                    <a:lnTo>
                      <a:pt x="895" y="133"/>
                    </a:lnTo>
                    <a:lnTo>
                      <a:pt x="897" y="133"/>
                    </a:lnTo>
                    <a:lnTo>
                      <a:pt x="897" y="135"/>
                    </a:lnTo>
                    <a:lnTo>
                      <a:pt x="898" y="135"/>
                    </a:lnTo>
                    <a:lnTo>
                      <a:pt x="898" y="136"/>
                    </a:lnTo>
                    <a:lnTo>
                      <a:pt x="900" y="136"/>
                    </a:lnTo>
                    <a:lnTo>
                      <a:pt x="902" y="136"/>
                    </a:lnTo>
                    <a:lnTo>
                      <a:pt x="902" y="138"/>
                    </a:lnTo>
                    <a:lnTo>
                      <a:pt x="903" y="138"/>
                    </a:lnTo>
                    <a:lnTo>
                      <a:pt x="903" y="140"/>
                    </a:lnTo>
                    <a:lnTo>
                      <a:pt x="905" y="140"/>
                    </a:lnTo>
                    <a:lnTo>
                      <a:pt x="907" y="140"/>
                    </a:lnTo>
                    <a:lnTo>
                      <a:pt x="907" y="141"/>
                    </a:lnTo>
                    <a:lnTo>
                      <a:pt x="908" y="141"/>
                    </a:lnTo>
                    <a:lnTo>
                      <a:pt x="907" y="141"/>
                    </a:lnTo>
                    <a:lnTo>
                      <a:pt x="907" y="140"/>
                    </a:lnTo>
                    <a:lnTo>
                      <a:pt x="905" y="140"/>
                    </a:lnTo>
                    <a:lnTo>
                      <a:pt x="903" y="140"/>
                    </a:lnTo>
                    <a:lnTo>
                      <a:pt x="903" y="138"/>
                    </a:lnTo>
                    <a:lnTo>
                      <a:pt x="902" y="138"/>
                    </a:lnTo>
                    <a:lnTo>
                      <a:pt x="902" y="136"/>
                    </a:lnTo>
                    <a:lnTo>
                      <a:pt x="900" y="136"/>
                    </a:lnTo>
                    <a:lnTo>
                      <a:pt x="900" y="135"/>
                    </a:lnTo>
                    <a:lnTo>
                      <a:pt x="898" y="135"/>
                    </a:lnTo>
                    <a:lnTo>
                      <a:pt x="898" y="133"/>
                    </a:lnTo>
                    <a:lnTo>
                      <a:pt x="897" y="133"/>
                    </a:lnTo>
                    <a:lnTo>
                      <a:pt x="898" y="133"/>
                    </a:lnTo>
                    <a:lnTo>
                      <a:pt x="897" y="133"/>
                    </a:lnTo>
                    <a:lnTo>
                      <a:pt x="895" y="133"/>
                    </a:lnTo>
                    <a:lnTo>
                      <a:pt x="895" y="131"/>
                    </a:lnTo>
                    <a:lnTo>
                      <a:pt x="893" y="131"/>
                    </a:lnTo>
                    <a:lnTo>
                      <a:pt x="893" y="130"/>
                    </a:lnTo>
                    <a:lnTo>
                      <a:pt x="893" y="131"/>
                    </a:lnTo>
                    <a:lnTo>
                      <a:pt x="892" y="130"/>
                    </a:lnTo>
                    <a:lnTo>
                      <a:pt x="892" y="128"/>
                    </a:lnTo>
                    <a:lnTo>
                      <a:pt x="890" y="128"/>
                    </a:lnTo>
                    <a:lnTo>
                      <a:pt x="888" y="128"/>
                    </a:lnTo>
                    <a:lnTo>
                      <a:pt x="888" y="126"/>
                    </a:lnTo>
                    <a:lnTo>
                      <a:pt x="887" y="126"/>
                    </a:lnTo>
                    <a:lnTo>
                      <a:pt x="888" y="126"/>
                    </a:lnTo>
                    <a:lnTo>
                      <a:pt x="887" y="126"/>
                    </a:lnTo>
                    <a:lnTo>
                      <a:pt x="887" y="125"/>
                    </a:lnTo>
                    <a:lnTo>
                      <a:pt x="885" y="125"/>
                    </a:lnTo>
                    <a:lnTo>
                      <a:pt x="883" y="125"/>
                    </a:lnTo>
                    <a:lnTo>
                      <a:pt x="883" y="123"/>
                    </a:lnTo>
                    <a:lnTo>
                      <a:pt x="882" y="123"/>
                    </a:lnTo>
                    <a:lnTo>
                      <a:pt x="883" y="121"/>
                    </a:lnTo>
                    <a:lnTo>
                      <a:pt x="883" y="120"/>
                    </a:lnTo>
                    <a:lnTo>
                      <a:pt x="883" y="118"/>
                    </a:lnTo>
                    <a:lnTo>
                      <a:pt x="885" y="118"/>
                    </a:lnTo>
                    <a:lnTo>
                      <a:pt x="883" y="118"/>
                    </a:lnTo>
                    <a:lnTo>
                      <a:pt x="883" y="116"/>
                    </a:lnTo>
                    <a:lnTo>
                      <a:pt x="885" y="116"/>
                    </a:lnTo>
                    <a:lnTo>
                      <a:pt x="885" y="115"/>
                    </a:lnTo>
                    <a:lnTo>
                      <a:pt x="887" y="115"/>
                    </a:lnTo>
                    <a:lnTo>
                      <a:pt x="887" y="116"/>
                    </a:lnTo>
                    <a:lnTo>
                      <a:pt x="887" y="115"/>
                    </a:lnTo>
                    <a:lnTo>
                      <a:pt x="888" y="115"/>
                    </a:lnTo>
                    <a:lnTo>
                      <a:pt x="887" y="115"/>
                    </a:lnTo>
                    <a:lnTo>
                      <a:pt x="888" y="115"/>
                    </a:lnTo>
                    <a:lnTo>
                      <a:pt x="888" y="116"/>
                    </a:lnTo>
                    <a:lnTo>
                      <a:pt x="888" y="115"/>
                    </a:lnTo>
                    <a:lnTo>
                      <a:pt x="887" y="115"/>
                    </a:lnTo>
                    <a:lnTo>
                      <a:pt x="888" y="115"/>
                    </a:lnTo>
                    <a:lnTo>
                      <a:pt x="890" y="115"/>
                    </a:lnTo>
                    <a:lnTo>
                      <a:pt x="888" y="115"/>
                    </a:lnTo>
                    <a:lnTo>
                      <a:pt x="890" y="115"/>
                    </a:lnTo>
                    <a:lnTo>
                      <a:pt x="888" y="115"/>
                    </a:lnTo>
                    <a:lnTo>
                      <a:pt x="888" y="113"/>
                    </a:lnTo>
                    <a:lnTo>
                      <a:pt x="888" y="115"/>
                    </a:lnTo>
                    <a:lnTo>
                      <a:pt x="888" y="113"/>
                    </a:lnTo>
                    <a:lnTo>
                      <a:pt x="888" y="115"/>
                    </a:lnTo>
                    <a:lnTo>
                      <a:pt x="888" y="113"/>
                    </a:lnTo>
                    <a:lnTo>
                      <a:pt x="888" y="115"/>
                    </a:lnTo>
                    <a:lnTo>
                      <a:pt x="888" y="113"/>
                    </a:lnTo>
                    <a:lnTo>
                      <a:pt x="888" y="115"/>
                    </a:lnTo>
                    <a:lnTo>
                      <a:pt x="888" y="113"/>
                    </a:lnTo>
                    <a:lnTo>
                      <a:pt x="888" y="115"/>
                    </a:lnTo>
                    <a:lnTo>
                      <a:pt x="887" y="115"/>
                    </a:lnTo>
                    <a:lnTo>
                      <a:pt x="887" y="113"/>
                    </a:lnTo>
                    <a:lnTo>
                      <a:pt x="887" y="115"/>
                    </a:lnTo>
                    <a:lnTo>
                      <a:pt x="887" y="113"/>
                    </a:lnTo>
                    <a:lnTo>
                      <a:pt x="887" y="115"/>
                    </a:lnTo>
                    <a:lnTo>
                      <a:pt x="885" y="115"/>
                    </a:lnTo>
                    <a:lnTo>
                      <a:pt x="887" y="115"/>
                    </a:lnTo>
                    <a:lnTo>
                      <a:pt x="885" y="115"/>
                    </a:lnTo>
                    <a:lnTo>
                      <a:pt x="883" y="115"/>
                    </a:lnTo>
                    <a:lnTo>
                      <a:pt x="885" y="115"/>
                    </a:lnTo>
                    <a:lnTo>
                      <a:pt x="885" y="113"/>
                    </a:lnTo>
                    <a:lnTo>
                      <a:pt x="885" y="115"/>
                    </a:lnTo>
                    <a:lnTo>
                      <a:pt x="885" y="113"/>
                    </a:lnTo>
                    <a:lnTo>
                      <a:pt x="885" y="111"/>
                    </a:lnTo>
                    <a:lnTo>
                      <a:pt x="885" y="113"/>
                    </a:lnTo>
                    <a:lnTo>
                      <a:pt x="885" y="111"/>
                    </a:lnTo>
                    <a:lnTo>
                      <a:pt x="885" y="110"/>
                    </a:lnTo>
                    <a:lnTo>
                      <a:pt x="887" y="110"/>
                    </a:lnTo>
                    <a:lnTo>
                      <a:pt x="885" y="110"/>
                    </a:lnTo>
                    <a:lnTo>
                      <a:pt x="885" y="111"/>
                    </a:lnTo>
                    <a:lnTo>
                      <a:pt x="883" y="111"/>
                    </a:lnTo>
                    <a:lnTo>
                      <a:pt x="885" y="111"/>
                    </a:lnTo>
                    <a:lnTo>
                      <a:pt x="885" y="110"/>
                    </a:lnTo>
                    <a:lnTo>
                      <a:pt x="883" y="111"/>
                    </a:lnTo>
                    <a:lnTo>
                      <a:pt x="883" y="110"/>
                    </a:lnTo>
                    <a:lnTo>
                      <a:pt x="885" y="110"/>
                    </a:lnTo>
                    <a:lnTo>
                      <a:pt x="883" y="110"/>
                    </a:lnTo>
                    <a:lnTo>
                      <a:pt x="883" y="108"/>
                    </a:lnTo>
                    <a:lnTo>
                      <a:pt x="883" y="110"/>
                    </a:lnTo>
                    <a:lnTo>
                      <a:pt x="883" y="108"/>
                    </a:lnTo>
                    <a:lnTo>
                      <a:pt x="883" y="110"/>
                    </a:lnTo>
                    <a:lnTo>
                      <a:pt x="883" y="111"/>
                    </a:lnTo>
                    <a:lnTo>
                      <a:pt x="885" y="111"/>
                    </a:lnTo>
                    <a:lnTo>
                      <a:pt x="883" y="111"/>
                    </a:lnTo>
                    <a:lnTo>
                      <a:pt x="883" y="113"/>
                    </a:lnTo>
                    <a:lnTo>
                      <a:pt x="882" y="113"/>
                    </a:lnTo>
                    <a:lnTo>
                      <a:pt x="882" y="115"/>
                    </a:lnTo>
                    <a:lnTo>
                      <a:pt x="882" y="113"/>
                    </a:lnTo>
                    <a:lnTo>
                      <a:pt x="880" y="113"/>
                    </a:lnTo>
                    <a:lnTo>
                      <a:pt x="880" y="111"/>
                    </a:lnTo>
                    <a:lnTo>
                      <a:pt x="880" y="113"/>
                    </a:lnTo>
                    <a:lnTo>
                      <a:pt x="878" y="113"/>
                    </a:lnTo>
                    <a:lnTo>
                      <a:pt x="877" y="113"/>
                    </a:lnTo>
                    <a:lnTo>
                      <a:pt x="877" y="115"/>
                    </a:lnTo>
                    <a:lnTo>
                      <a:pt x="875" y="115"/>
                    </a:lnTo>
                    <a:lnTo>
                      <a:pt x="873" y="115"/>
                    </a:lnTo>
                    <a:lnTo>
                      <a:pt x="873" y="116"/>
                    </a:lnTo>
                    <a:lnTo>
                      <a:pt x="872" y="116"/>
                    </a:lnTo>
                    <a:lnTo>
                      <a:pt x="870" y="116"/>
                    </a:lnTo>
                    <a:lnTo>
                      <a:pt x="870" y="115"/>
                    </a:lnTo>
                    <a:lnTo>
                      <a:pt x="868" y="115"/>
                    </a:lnTo>
                    <a:lnTo>
                      <a:pt x="868" y="113"/>
                    </a:lnTo>
                    <a:lnTo>
                      <a:pt x="870" y="113"/>
                    </a:lnTo>
                    <a:lnTo>
                      <a:pt x="868" y="113"/>
                    </a:lnTo>
                    <a:lnTo>
                      <a:pt x="868" y="111"/>
                    </a:lnTo>
                    <a:lnTo>
                      <a:pt x="870" y="111"/>
                    </a:lnTo>
                    <a:lnTo>
                      <a:pt x="870" y="110"/>
                    </a:lnTo>
                    <a:lnTo>
                      <a:pt x="870" y="111"/>
                    </a:lnTo>
                    <a:lnTo>
                      <a:pt x="870" y="110"/>
                    </a:lnTo>
                    <a:lnTo>
                      <a:pt x="872" y="110"/>
                    </a:lnTo>
                    <a:lnTo>
                      <a:pt x="870" y="110"/>
                    </a:lnTo>
                    <a:lnTo>
                      <a:pt x="872" y="110"/>
                    </a:lnTo>
                    <a:lnTo>
                      <a:pt x="872" y="111"/>
                    </a:lnTo>
                    <a:lnTo>
                      <a:pt x="872" y="110"/>
                    </a:lnTo>
                    <a:lnTo>
                      <a:pt x="872" y="108"/>
                    </a:lnTo>
                    <a:lnTo>
                      <a:pt x="872" y="110"/>
                    </a:lnTo>
                    <a:lnTo>
                      <a:pt x="872" y="108"/>
                    </a:lnTo>
                    <a:lnTo>
                      <a:pt x="872" y="106"/>
                    </a:lnTo>
                    <a:lnTo>
                      <a:pt x="873" y="106"/>
                    </a:lnTo>
                    <a:lnTo>
                      <a:pt x="873" y="108"/>
                    </a:lnTo>
                    <a:lnTo>
                      <a:pt x="873" y="106"/>
                    </a:lnTo>
                    <a:lnTo>
                      <a:pt x="875" y="106"/>
                    </a:lnTo>
                    <a:lnTo>
                      <a:pt x="875" y="108"/>
                    </a:lnTo>
                    <a:lnTo>
                      <a:pt x="875" y="106"/>
                    </a:lnTo>
                    <a:lnTo>
                      <a:pt x="877" y="106"/>
                    </a:lnTo>
                    <a:lnTo>
                      <a:pt x="877" y="108"/>
                    </a:lnTo>
                    <a:lnTo>
                      <a:pt x="878" y="108"/>
                    </a:lnTo>
                    <a:lnTo>
                      <a:pt x="878" y="106"/>
                    </a:lnTo>
                    <a:lnTo>
                      <a:pt x="880" y="106"/>
                    </a:lnTo>
                    <a:lnTo>
                      <a:pt x="880" y="105"/>
                    </a:lnTo>
                    <a:lnTo>
                      <a:pt x="880" y="103"/>
                    </a:lnTo>
                    <a:lnTo>
                      <a:pt x="882" y="103"/>
                    </a:lnTo>
                    <a:lnTo>
                      <a:pt x="882" y="105"/>
                    </a:lnTo>
                    <a:lnTo>
                      <a:pt x="882" y="103"/>
                    </a:lnTo>
                    <a:lnTo>
                      <a:pt x="880" y="103"/>
                    </a:lnTo>
                    <a:lnTo>
                      <a:pt x="882" y="103"/>
                    </a:lnTo>
                    <a:lnTo>
                      <a:pt x="880" y="103"/>
                    </a:lnTo>
                    <a:lnTo>
                      <a:pt x="878" y="103"/>
                    </a:lnTo>
                    <a:lnTo>
                      <a:pt x="878" y="101"/>
                    </a:lnTo>
                    <a:lnTo>
                      <a:pt x="878" y="103"/>
                    </a:lnTo>
                    <a:lnTo>
                      <a:pt x="878" y="101"/>
                    </a:lnTo>
                    <a:lnTo>
                      <a:pt x="878" y="103"/>
                    </a:lnTo>
                    <a:lnTo>
                      <a:pt x="878" y="105"/>
                    </a:lnTo>
                    <a:lnTo>
                      <a:pt x="877" y="105"/>
                    </a:lnTo>
                    <a:lnTo>
                      <a:pt x="877" y="103"/>
                    </a:lnTo>
                    <a:lnTo>
                      <a:pt x="875" y="103"/>
                    </a:lnTo>
                    <a:lnTo>
                      <a:pt x="875" y="105"/>
                    </a:lnTo>
                    <a:lnTo>
                      <a:pt x="875" y="106"/>
                    </a:lnTo>
                    <a:lnTo>
                      <a:pt x="873" y="106"/>
                    </a:lnTo>
                    <a:lnTo>
                      <a:pt x="873" y="105"/>
                    </a:lnTo>
                    <a:lnTo>
                      <a:pt x="873" y="106"/>
                    </a:lnTo>
                    <a:lnTo>
                      <a:pt x="872" y="106"/>
                    </a:lnTo>
                    <a:lnTo>
                      <a:pt x="872" y="108"/>
                    </a:lnTo>
                    <a:lnTo>
                      <a:pt x="872" y="106"/>
                    </a:lnTo>
                    <a:lnTo>
                      <a:pt x="872" y="108"/>
                    </a:lnTo>
                    <a:lnTo>
                      <a:pt x="872" y="106"/>
                    </a:lnTo>
                    <a:lnTo>
                      <a:pt x="872" y="108"/>
                    </a:lnTo>
                    <a:lnTo>
                      <a:pt x="872" y="106"/>
                    </a:lnTo>
                    <a:lnTo>
                      <a:pt x="872" y="108"/>
                    </a:lnTo>
                    <a:lnTo>
                      <a:pt x="870" y="108"/>
                    </a:lnTo>
                    <a:lnTo>
                      <a:pt x="870" y="110"/>
                    </a:lnTo>
                    <a:lnTo>
                      <a:pt x="868" y="110"/>
                    </a:lnTo>
                    <a:lnTo>
                      <a:pt x="868" y="108"/>
                    </a:lnTo>
                    <a:lnTo>
                      <a:pt x="870" y="108"/>
                    </a:lnTo>
                    <a:lnTo>
                      <a:pt x="868" y="108"/>
                    </a:lnTo>
                    <a:lnTo>
                      <a:pt x="867" y="108"/>
                    </a:lnTo>
                    <a:lnTo>
                      <a:pt x="868" y="108"/>
                    </a:lnTo>
                    <a:lnTo>
                      <a:pt x="868" y="106"/>
                    </a:lnTo>
                    <a:lnTo>
                      <a:pt x="868" y="105"/>
                    </a:lnTo>
                    <a:lnTo>
                      <a:pt x="867" y="105"/>
                    </a:lnTo>
                    <a:lnTo>
                      <a:pt x="868" y="105"/>
                    </a:lnTo>
                    <a:lnTo>
                      <a:pt x="870" y="105"/>
                    </a:lnTo>
                    <a:lnTo>
                      <a:pt x="870" y="103"/>
                    </a:lnTo>
                    <a:lnTo>
                      <a:pt x="868" y="103"/>
                    </a:lnTo>
                    <a:lnTo>
                      <a:pt x="868" y="105"/>
                    </a:lnTo>
                    <a:lnTo>
                      <a:pt x="867" y="103"/>
                    </a:lnTo>
                    <a:lnTo>
                      <a:pt x="867" y="105"/>
                    </a:lnTo>
                    <a:lnTo>
                      <a:pt x="867" y="103"/>
                    </a:lnTo>
                    <a:lnTo>
                      <a:pt x="865" y="103"/>
                    </a:lnTo>
                    <a:lnTo>
                      <a:pt x="865" y="105"/>
                    </a:lnTo>
                    <a:lnTo>
                      <a:pt x="865" y="103"/>
                    </a:lnTo>
                    <a:lnTo>
                      <a:pt x="867" y="103"/>
                    </a:lnTo>
                    <a:lnTo>
                      <a:pt x="865" y="103"/>
                    </a:lnTo>
                    <a:lnTo>
                      <a:pt x="865" y="101"/>
                    </a:lnTo>
                    <a:lnTo>
                      <a:pt x="865" y="103"/>
                    </a:lnTo>
                    <a:lnTo>
                      <a:pt x="867" y="101"/>
                    </a:lnTo>
                    <a:lnTo>
                      <a:pt x="868" y="101"/>
                    </a:lnTo>
                    <a:lnTo>
                      <a:pt x="868" y="100"/>
                    </a:lnTo>
                    <a:lnTo>
                      <a:pt x="870" y="100"/>
                    </a:lnTo>
                    <a:lnTo>
                      <a:pt x="870" y="98"/>
                    </a:lnTo>
                    <a:lnTo>
                      <a:pt x="872" y="98"/>
                    </a:lnTo>
                    <a:lnTo>
                      <a:pt x="872" y="100"/>
                    </a:lnTo>
                    <a:lnTo>
                      <a:pt x="872" y="98"/>
                    </a:lnTo>
                    <a:lnTo>
                      <a:pt x="872" y="100"/>
                    </a:lnTo>
                    <a:lnTo>
                      <a:pt x="873" y="100"/>
                    </a:lnTo>
                    <a:lnTo>
                      <a:pt x="875" y="100"/>
                    </a:lnTo>
                    <a:lnTo>
                      <a:pt x="875" y="101"/>
                    </a:lnTo>
                    <a:lnTo>
                      <a:pt x="875" y="100"/>
                    </a:lnTo>
                    <a:lnTo>
                      <a:pt x="877" y="100"/>
                    </a:lnTo>
                    <a:lnTo>
                      <a:pt x="875" y="100"/>
                    </a:lnTo>
                    <a:lnTo>
                      <a:pt x="877" y="100"/>
                    </a:lnTo>
                    <a:lnTo>
                      <a:pt x="877" y="98"/>
                    </a:lnTo>
                    <a:lnTo>
                      <a:pt x="878" y="98"/>
                    </a:lnTo>
                    <a:lnTo>
                      <a:pt x="878" y="100"/>
                    </a:lnTo>
                    <a:lnTo>
                      <a:pt x="880" y="100"/>
                    </a:lnTo>
                    <a:lnTo>
                      <a:pt x="880" y="98"/>
                    </a:lnTo>
                    <a:lnTo>
                      <a:pt x="880" y="96"/>
                    </a:lnTo>
                    <a:lnTo>
                      <a:pt x="880" y="95"/>
                    </a:lnTo>
                    <a:lnTo>
                      <a:pt x="878" y="95"/>
                    </a:lnTo>
                    <a:lnTo>
                      <a:pt x="878" y="93"/>
                    </a:lnTo>
                    <a:lnTo>
                      <a:pt x="880" y="93"/>
                    </a:lnTo>
                    <a:lnTo>
                      <a:pt x="878" y="93"/>
                    </a:lnTo>
                    <a:lnTo>
                      <a:pt x="878" y="92"/>
                    </a:lnTo>
                    <a:lnTo>
                      <a:pt x="878" y="90"/>
                    </a:lnTo>
                    <a:lnTo>
                      <a:pt x="880" y="90"/>
                    </a:lnTo>
                    <a:lnTo>
                      <a:pt x="882" y="90"/>
                    </a:lnTo>
                    <a:lnTo>
                      <a:pt x="882" y="92"/>
                    </a:lnTo>
                    <a:lnTo>
                      <a:pt x="882" y="90"/>
                    </a:lnTo>
                    <a:lnTo>
                      <a:pt x="882" y="92"/>
                    </a:lnTo>
                    <a:lnTo>
                      <a:pt x="882" y="90"/>
                    </a:lnTo>
                    <a:lnTo>
                      <a:pt x="883" y="90"/>
                    </a:lnTo>
                    <a:lnTo>
                      <a:pt x="883" y="92"/>
                    </a:lnTo>
                    <a:lnTo>
                      <a:pt x="882" y="92"/>
                    </a:lnTo>
                    <a:lnTo>
                      <a:pt x="882" y="93"/>
                    </a:lnTo>
                    <a:lnTo>
                      <a:pt x="883" y="93"/>
                    </a:lnTo>
                    <a:lnTo>
                      <a:pt x="883" y="95"/>
                    </a:lnTo>
                    <a:lnTo>
                      <a:pt x="883" y="96"/>
                    </a:lnTo>
                    <a:lnTo>
                      <a:pt x="885" y="96"/>
                    </a:lnTo>
                    <a:lnTo>
                      <a:pt x="885" y="95"/>
                    </a:lnTo>
                    <a:lnTo>
                      <a:pt x="885" y="93"/>
                    </a:lnTo>
                    <a:lnTo>
                      <a:pt x="887" y="93"/>
                    </a:lnTo>
                    <a:lnTo>
                      <a:pt x="887" y="95"/>
                    </a:lnTo>
                    <a:lnTo>
                      <a:pt x="887" y="96"/>
                    </a:lnTo>
                    <a:lnTo>
                      <a:pt x="887" y="98"/>
                    </a:lnTo>
                    <a:lnTo>
                      <a:pt x="888" y="98"/>
                    </a:lnTo>
                    <a:lnTo>
                      <a:pt x="887" y="98"/>
                    </a:lnTo>
                    <a:lnTo>
                      <a:pt x="887" y="100"/>
                    </a:lnTo>
                    <a:lnTo>
                      <a:pt x="888" y="100"/>
                    </a:lnTo>
                    <a:lnTo>
                      <a:pt x="888" y="101"/>
                    </a:lnTo>
                    <a:lnTo>
                      <a:pt x="890" y="101"/>
                    </a:lnTo>
                    <a:lnTo>
                      <a:pt x="890" y="100"/>
                    </a:lnTo>
                    <a:lnTo>
                      <a:pt x="892" y="100"/>
                    </a:lnTo>
                    <a:lnTo>
                      <a:pt x="893" y="100"/>
                    </a:lnTo>
                    <a:lnTo>
                      <a:pt x="892" y="100"/>
                    </a:lnTo>
                    <a:lnTo>
                      <a:pt x="893" y="100"/>
                    </a:lnTo>
                    <a:lnTo>
                      <a:pt x="893" y="98"/>
                    </a:lnTo>
                    <a:lnTo>
                      <a:pt x="893" y="100"/>
                    </a:lnTo>
                    <a:lnTo>
                      <a:pt x="893" y="98"/>
                    </a:lnTo>
                    <a:lnTo>
                      <a:pt x="893" y="100"/>
                    </a:lnTo>
                    <a:lnTo>
                      <a:pt x="893" y="98"/>
                    </a:lnTo>
                    <a:lnTo>
                      <a:pt x="895" y="98"/>
                    </a:lnTo>
                    <a:lnTo>
                      <a:pt x="895" y="100"/>
                    </a:lnTo>
                    <a:lnTo>
                      <a:pt x="895" y="98"/>
                    </a:lnTo>
                    <a:lnTo>
                      <a:pt x="897" y="98"/>
                    </a:lnTo>
                    <a:lnTo>
                      <a:pt x="897" y="100"/>
                    </a:lnTo>
                    <a:lnTo>
                      <a:pt x="897" y="98"/>
                    </a:lnTo>
                    <a:lnTo>
                      <a:pt x="898" y="98"/>
                    </a:lnTo>
                    <a:lnTo>
                      <a:pt x="898" y="100"/>
                    </a:lnTo>
                    <a:lnTo>
                      <a:pt x="898" y="101"/>
                    </a:lnTo>
                    <a:lnTo>
                      <a:pt x="900" y="101"/>
                    </a:lnTo>
                    <a:lnTo>
                      <a:pt x="902" y="101"/>
                    </a:lnTo>
                    <a:lnTo>
                      <a:pt x="902" y="103"/>
                    </a:lnTo>
                    <a:lnTo>
                      <a:pt x="902" y="101"/>
                    </a:lnTo>
                    <a:lnTo>
                      <a:pt x="903" y="101"/>
                    </a:lnTo>
                    <a:lnTo>
                      <a:pt x="905" y="101"/>
                    </a:lnTo>
                    <a:lnTo>
                      <a:pt x="907" y="101"/>
                    </a:lnTo>
                    <a:lnTo>
                      <a:pt x="907" y="103"/>
                    </a:lnTo>
                    <a:lnTo>
                      <a:pt x="908" y="103"/>
                    </a:lnTo>
                    <a:lnTo>
                      <a:pt x="908" y="101"/>
                    </a:lnTo>
                    <a:lnTo>
                      <a:pt x="910" y="101"/>
                    </a:lnTo>
                    <a:lnTo>
                      <a:pt x="912" y="101"/>
                    </a:lnTo>
                    <a:lnTo>
                      <a:pt x="913" y="101"/>
                    </a:lnTo>
                    <a:lnTo>
                      <a:pt x="912" y="101"/>
                    </a:lnTo>
                    <a:lnTo>
                      <a:pt x="913" y="101"/>
                    </a:lnTo>
                    <a:lnTo>
                      <a:pt x="912" y="101"/>
                    </a:lnTo>
                    <a:lnTo>
                      <a:pt x="910" y="101"/>
                    </a:lnTo>
                    <a:lnTo>
                      <a:pt x="910" y="100"/>
                    </a:lnTo>
                    <a:lnTo>
                      <a:pt x="908" y="100"/>
                    </a:lnTo>
                    <a:lnTo>
                      <a:pt x="907" y="100"/>
                    </a:lnTo>
                    <a:lnTo>
                      <a:pt x="905" y="100"/>
                    </a:lnTo>
                    <a:lnTo>
                      <a:pt x="905" y="98"/>
                    </a:lnTo>
                    <a:lnTo>
                      <a:pt x="903" y="98"/>
                    </a:lnTo>
                    <a:lnTo>
                      <a:pt x="905" y="98"/>
                    </a:lnTo>
                    <a:lnTo>
                      <a:pt x="907" y="98"/>
                    </a:lnTo>
                    <a:lnTo>
                      <a:pt x="907" y="96"/>
                    </a:lnTo>
                    <a:lnTo>
                      <a:pt x="907" y="95"/>
                    </a:lnTo>
                    <a:lnTo>
                      <a:pt x="907" y="96"/>
                    </a:lnTo>
                    <a:lnTo>
                      <a:pt x="905" y="96"/>
                    </a:lnTo>
                    <a:lnTo>
                      <a:pt x="903" y="96"/>
                    </a:lnTo>
                    <a:lnTo>
                      <a:pt x="903" y="95"/>
                    </a:lnTo>
                    <a:lnTo>
                      <a:pt x="905" y="95"/>
                    </a:lnTo>
                    <a:lnTo>
                      <a:pt x="907" y="95"/>
                    </a:lnTo>
                    <a:lnTo>
                      <a:pt x="908" y="93"/>
                    </a:lnTo>
                    <a:lnTo>
                      <a:pt x="910" y="93"/>
                    </a:lnTo>
                    <a:lnTo>
                      <a:pt x="910" y="92"/>
                    </a:lnTo>
                    <a:lnTo>
                      <a:pt x="912" y="92"/>
                    </a:lnTo>
                    <a:lnTo>
                      <a:pt x="910" y="92"/>
                    </a:lnTo>
                    <a:lnTo>
                      <a:pt x="912" y="92"/>
                    </a:lnTo>
                    <a:lnTo>
                      <a:pt x="910" y="92"/>
                    </a:lnTo>
                    <a:lnTo>
                      <a:pt x="912" y="92"/>
                    </a:lnTo>
                    <a:lnTo>
                      <a:pt x="912" y="90"/>
                    </a:lnTo>
                    <a:lnTo>
                      <a:pt x="912" y="92"/>
                    </a:lnTo>
                    <a:lnTo>
                      <a:pt x="910" y="92"/>
                    </a:lnTo>
                    <a:lnTo>
                      <a:pt x="908" y="92"/>
                    </a:lnTo>
                    <a:lnTo>
                      <a:pt x="908" y="93"/>
                    </a:lnTo>
                    <a:lnTo>
                      <a:pt x="908" y="92"/>
                    </a:lnTo>
                    <a:lnTo>
                      <a:pt x="907" y="92"/>
                    </a:lnTo>
                    <a:lnTo>
                      <a:pt x="907" y="93"/>
                    </a:lnTo>
                    <a:lnTo>
                      <a:pt x="905" y="93"/>
                    </a:lnTo>
                    <a:lnTo>
                      <a:pt x="905" y="92"/>
                    </a:lnTo>
                    <a:lnTo>
                      <a:pt x="905" y="90"/>
                    </a:lnTo>
                    <a:lnTo>
                      <a:pt x="903" y="90"/>
                    </a:lnTo>
                    <a:lnTo>
                      <a:pt x="903" y="92"/>
                    </a:lnTo>
                    <a:lnTo>
                      <a:pt x="902" y="92"/>
                    </a:lnTo>
                    <a:lnTo>
                      <a:pt x="902" y="90"/>
                    </a:lnTo>
                    <a:lnTo>
                      <a:pt x="902" y="92"/>
                    </a:lnTo>
                    <a:lnTo>
                      <a:pt x="900" y="92"/>
                    </a:lnTo>
                    <a:lnTo>
                      <a:pt x="900" y="90"/>
                    </a:lnTo>
                    <a:lnTo>
                      <a:pt x="900" y="92"/>
                    </a:lnTo>
                    <a:lnTo>
                      <a:pt x="898" y="92"/>
                    </a:lnTo>
                    <a:lnTo>
                      <a:pt x="898" y="90"/>
                    </a:lnTo>
                    <a:lnTo>
                      <a:pt x="898" y="92"/>
                    </a:lnTo>
                    <a:lnTo>
                      <a:pt x="898" y="90"/>
                    </a:lnTo>
                    <a:lnTo>
                      <a:pt x="898" y="88"/>
                    </a:lnTo>
                    <a:lnTo>
                      <a:pt x="900" y="88"/>
                    </a:lnTo>
                    <a:lnTo>
                      <a:pt x="898" y="88"/>
                    </a:lnTo>
                    <a:lnTo>
                      <a:pt x="897" y="88"/>
                    </a:lnTo>
                    <a:lnTo>
                      <a:pt x="897" y="90"/>
                    </a:lnTo>
                    <a:lnTo>
                      <a:pt x="897" y="88"/>
                    </a:lnTo>
                    <a:lnTo>
                      <a:pt x="897" y="90"/>
                    </a:lnTo>
                    <a:lnTo>
                      <a:pt x="895" y="90"/>
                    </a:lnTo>
                    <a:lnTo>
                      <a:pt x="895" y="88"/>
                    </a:lnTo>
                    <a:lnTo>
                      <a:pt x="897" y="88"/>
                    </a:lnTo>
                    <a:lnTo>
                      <a:pt x="897" y="87"/>
                    </a:lnTo>
                    <a:lnTo>
                      <a:pt x="895" y="87"/>
                    </a:lnTo>
                    <a:lnTo>
                      <a:pt x="895" y="88"/>
                    </a:lnTo>
                    <a:lnTo>
                      <a:pt x="893" y="88"/>
                    </a:lnTo>
                    <a:lnTo>
                      <a:pt x="893" y="87"/>
                    </a:lnTo>
                    <a:lnTo>
                      <a:pt x="892" y="87"/>
                    </a:lnTo>
                    <a:lnTo>
                      <a:pt x="893" y="87"/>
                    </a:lnTo>
                    <a:lnTo>
                      <a:pt x="893" y="88"/>
                    </a:lnTo>
                    <a:lnTo>
                      <a:pt x="893" y="87"/>
                    </a:lnTo>
                    <a:lnTo>
                      <a:pt x="893" y="85"/>
                    </a:lnTo>
                    <a:lnTo>
                      <a:pt x="893" y="87"/>
                    </a:lnTo>
                    <a:lnTo>
                      <a:pt x="893" y="85"/>
                    </a:lnTo>
                    <a:lnTo>
                      <a:pt x="893" y="87"/>
                    </a:lnTo>
                    <a:lnTo>
                      <a:pt x="893" y="85"/>
                    </a:lnTo>
                    <a:lnTo>
                      <a:pt x="893" y="87"/>
                    </a:lnTo>
                    <a:lnTo>
                      <a:pt x="893" y="85"/>
                    </a:lnTo>
                    <a:lnTo>
                      <a:pt x="893" y="87"/>
                    </a:lnTo>
                    <a:lnTo>
                      <a:pt x="895" y="87"/>
                    </a:lnTo>
                    <a:lnTo>
                      <a:pt x="893" y="85"/>
                    </a:lnTo>
                    <a:lnTo>
                      <a:pt x="895" y="85"/>
                    </a:lnTo>
                    <a:lnTo>
                      <a:pt x="893" y="85"/>
                    </a:lnTo>
                    <a:lnTo>
                      <a:pt x="895" y="85"/>
                    </a:lnTo>
                    <a:lnTo>
                      <a:pt x="893" y="85"/>
                    </a:lnTo>
                    <a:lnTo>
                      <a:pt x="895" y="85"/>
                    </a:lnTo>
                    <a:lnTo>
                      <a:pt x="897" y="85"/>
                    </a:lnTo>
                    <a:lnTo>
                      <a:pt x="895" y="85"/>
                    </a:lnTo>
                    <a:lnTo>
                      <a:pt x="897" y="85"/>
                    </a:lnTo>
                    <a:lnTo>
                      <a:pt x="895" y="85"/>
                    </a:lnTo>
                    <a:lnTo>
                      <a:pt x="897" y="85"/>
                    </a:lnTo>
                    <a:lnTo>
                      <a:pt x="895" y="85"/>
                    </a:lnTo>
                    <a:lnTo>
                      <a:pt x="897" y="85"/>
                    </a:lnTo>
                    <a:lnTo>
                      <a:pt x="897" y="83"/>
                    </a:lnTo>
                    <a:lnTo>
                      <a:pt x="897" y="85"/>
                    </a:lnTo>
                    <a:lnTo>
                      <a:pt x="897" y="87"/>
                    </a:lnTo>
                    <a:lnTo>
                      <a:pt x="897" y="85"/>
                    </a:lnTo>
                    <a:lnTo>
                      <a:pt x="897" y="87"/>
                    </a:lnTo>
                    <a:lnTo>
                      <a:pt x="898" y="87"/>
                    </a:lnTo>
                    <a:lnTo>
                      <a:pt x="898" y="85"/>
                    </a:lnTo>
                    <a:lnTo>
                      <a:pt x="900" y="85"/>
                    </a:lnTo>
                    <a:lnTo>
                      <a:pt x="898" y="85"/>
                    </a:lnTo>
                    <a:lnTo>
                      <a:pt x="898" y="83"/>
                    </a:lnTo>
                    <a:lnTo>
                      <a:pt x="898" y="85"/>
                    </a:lnTo>
                    <a:lnTo>
                      <a:pt x="898" y="83"/>
                    </a:lnTo>
                    <a:lnTo>
                      <a:pt x="900" y="83"/>
                    </a:lnTo>
                    <a:lnTo>
                      <a:pt x="900" y="85"/>
                    </a:lnTo>
                    <a:lnTo>
                      <a:pt x="900" y="83"/>
                    </a:lnTo>
                    <a:lnTo>
                      <a:pt x="900" y="85"/>
                    </a:lnTo>
                    <a:lnTo>
                      <a:pt x="900" y="83"/>
                    </a:lnTo>
                    <a:lnTo>
                      <a:pt x="902" y="83"/>
                    </a:lnTo>
                    <a:lnTo>
                      <a:pt x="902" y="82"/>
                    </a:lnTo>
                    <a:lnTo>
                      <a:pt x="902" y="83"/>
                    </a:lnTo>
                    <a:lnTo>
                      <a:pt x="902" y="82"/>
                    </a:lnTo>
                    <a:lnTo>
                      <a:pt x="900" y="82"/>
                    </a:lnTo>
                    <a:lnTo>
                      <a:pt x="900" y="83"/>
                    </a:lnTo>
                    <a:lnTo>
                      <a:pt x="900" y="82"/>
                    </a:lnTo>
                    <a:lnTo>
                      <a:pt x="898" y="82"/>
                    </a:lnTo>
                    <a:lnTo>
                      <a:pt x="898" y="80"/>
                    </a:lnTo>
                    <a:lnTo>
                      <a:pt x="898" y="82"/>
                    </a:lnTo>
                    <a:lnTo>
                      <a:pt x="897" y="82"/>
                    </a:lnTo>
                    <a:lnTo>
                      <a:pt x="897" y="80"/>
                    </a:lnTo>
                    <a:lnTo>
                      <a:pt x="897" y="82"/>
                    </a:lnTo>
                    <a:lnTo>
                      <a:pt x="897" y="80"/>
                    </a:lnTo>
                    <a:lnTo>
                      <a:pt x="895" y="80"/>
                    </a:lnTo>
                    <a:lnTo>
                      <a:pt x="895" y="82"/>
                    </a:lnTo>
                    <a:lnTo>
                      <a:pt x="895" y="80"/>
                    </a:lnTo>
                    <a:lnTo>
                      <a:pt x="895" y="78"/>
                    </a:lnTo>
                    <a:lnTo>
                      <a:pt x="895" y="80"/>
                    </a:lnTo>
                    <a:lnTo>
                      <a:pt x="895" y="78"/>
                    </a:lnTo>
                    <a:lnTo>
                      <a:pt x="895" y="80"/>
                    </a:lnTo>
                    <a:lnTo>
                      <a:pt x="893" y="80"/>
                    </a:lnTo>
                    <a:lnTo>
                      <a:pt x="893" y="82"/>
                    </a:lnTo>
                    <a:lnTo>
                      <a:pt x="892" y="82"/>
                    </a:lnTo>
                    <a:lnTo>
                      <a:pt x="893" y="80"/>
                    </a:lnTo>
                    <a:lnTo>
                      <a:pt x="892" y="80"/>
                    </a:lnTo>
                    <a:lnTo>
                      <a:pt x="892" y="78"/>
                    </a:lnTo>
                    <a:lnTo>
                      <a:pt x="892" y="80"/>
                    </a:lnTo>
                    <a:lnTo>
                      <a:pt x="892" y="78"/>
                    </a:lnTo>
                    <a:lnTo>
                      <a:pt x="892" y="80"/>
                    </a:lnTo>
                    <a:lnTo>
                      <a:pt x="890" y="78"/>
                    </a:lnTo>
                    <a:lnTo>
                      <a:pt x="892" y="78"/>
                    </a:lnTo>
                    <a:lnTo>
                      <a:pt x="890" y="78"/>
                    </a:lnTo>
                    <a:lnTo>
                      <a:pt x="892" y="78"/>
                    </a:lnTo>
                    <a:lnTo>
                      <a:pt x="892" y="77"/>
                    </a:lnTo>
                    <a:lnTo>
                      <a:pt x="892" y="75"/>
                    </a:lnTo>
                    <a:lnTo>
                      <a:pt x="892" y="77"/>
                    </a:lnTo>
                    <a:lnTo>
                      <a:pt x="892" y="75"/>
                    </a:lnTo>
                    <a:lnTo>
                      <a:pt x="892" y="77"/>
                    </a:lnTo>
                    <a:lnTo>
                      <a:pt x="892" y="75"/>
                    </a:lnTo>
                    <a:lnTo>
                      <a:pt x="892" y="77"/>
                    </a:lnTo>
                    <a:lnTo>
                      <a:pt x="892" y="75"/>
                    </a:lnTo>
                    <a:lnTo>
                      <a:pt x="890" y="75"/>
                    </a:lnTo>
                    <a:lnTo>
                      <a:pt x="890" y="77"/>
                    </a:lnTo>
                    <a:lnTo>
                      <a:pt x="890" y="75"/>
                    </a:lnTo>
                    <a:lnTo>
                      <a:pt x="892" y="75"/>
                    </a:lnTo>
                    <a:lnTo>
                      <a:pt x="890" y="75"/>
                    </a:lnTo>
                    <a:lnTo>
                      <a:pt x="888" y="75"/>
                    </a:lnTo>
                    <a:lnTo>
                      <a:pt x="888" y="73"/>
                    </a:lnTo>
                    <a:lnTo>
                      <a:pt x="888" y="75"/>
                    </a:lnTo>
                    <a:lnTo>
                      <a:pt x="888" y="73"/>
                    </a:lnTo>
                    <a:lnTo>
                      <a:pt x="888" y="72"/>
                    </a:lnTo>
                    <a:lnTo>
                      <a:pt x="890" y="72"/>
                    </a:lnTo>
                    <a:lnTo>
                      <a:pt x="892" y="73"/>
                    </a:lnTo>
                    <a:lnTo>
                      <a:pt x="892" y="72"/>
                    </a:lnTo>
                    <a:lnTo>
                      <a:pt x="890" y="72"/>
                    </a:lnTo>
                    <a:lnTo>
                      <a:pt x="890" y="70"/>
                    </a:lnTo>
                    <a:lnTo>
                      <a:pt x="892" y="70"/>
                    </a:lnTo>
                    <a:lnTo>
                      <a:pt x="892" y="68"/>
                    </a:lnTo>
                    <a:lnTo>
                      <a:pt x="892" y="70"/>
                    </a:lnTo>
                    <a:lnTo>
                      <a:pt x="893" y="70"/>
                    </a:lnTo>
                    <a:lnTo>
                      <a:pt x="893" y="68"/>
                    </a:lnTo>
                    <a:lnTo>
                      <a:pt x="893" y="67"/>
                    </a:lnTo>
                    <a:lnTo>
                      <a:pt x="895" y="67"/>
                    </a:lnTo>
                    <a:lnTo>
                      <a:pt x="895" y="68"/>
                    </a:lnTo>
                    <a:lnTo>
                      <a:pt x="895" y="67"/>
                    </a:lnTo>
                    <a:lnTo>
                      <a:pt x="895" y="68"/>
                    </a:lnTo>
                    <a:lnTo>
                      <a:pt x="897" y="68"/>
                    </a:lnTo>
                    <a:lnTo>
                      <a:pt x="897" y="67"/>
                    </a:lnTo>
                    <a:lnTo>
                      <a:pt x="898" y="67"/>
                    </a:lnTo>
                    <a:lnTo>
                      <a:pt x="898" y="65"/>
                    </a:lnTo>
                    <a:lnTo>
                      <a:pt x="898" y="67"/>
                    </a:lnTo>
                    <a:lnTo>
                      <a:pt x="898" y="65"/>
                    </a:lnTo>
                    <a:lnTo>
                      <a:pt x="898" y="67"/>
                    </a:lnTo>
                    <a:lnTo>
                      <a:pt x="900" y="67"/>
                    </a:lnTo>
                    <a:lnTo>
                      <a:pt x="900" y="65"/>
                    </a:lnTo>
                    <a:lnTo>
                      <a:pt x="898" y="65"/>
                    </a:lnTo>
                    <a:lnTo>
                      <a:pt x="900" y="65"/>
                    </a:lnTo>
                    <a:lnTo>
                      <a:pt x="898" y="65"/>
                    </a:lnTo>
                    <a:lnTo>
                      <a:pt x="898" y="63"/>
                    </a:lnTo>
                    <a:lnTo>
                      <a:pt x="898" y="65"/>
                    </a:lnTo>
                    <a:lnTo>
                      <a:pt x="897" y="65"/>
                    </a:lnTo>
                    <a:lnTo>
                      <a:pt x="897" y="63"/>
                    </a:lnTo>
                    <a:lnTo>
                      <a:pt x="897" y="65"/>
                    </a:lnTo>
                    <a:lnTo>
                      <a:pt x="897" y="63"/>
                    </a:lnTo>
                    <a:lnTo>
                      <a:pt x="895" y="63"/>
                    </a:lnTo>
                    <a:lnTo>
                      <a:pt x="897" y="63"/>
                    </a:lnTo>
                    <a:lnTo>
                      <a:pt x="895" y="63"/>
                    </a:lnTo>
                    <a:lnTo>
                      <a:pt x="897" y="63"/>
                    </a:lnTo>
                    <a:lnTo>
                      <a:pt x="897" y="62"/>
                    </a:lnTo>
                    <a:lnTo>
                      <a:pt x="895" y="62"/>
                    </a:lnTo>
                    <a:lnTo>
                      <a:pt x="897" y="62"/>
                    </a:lnTo>
                    <a:lnTo>
                      <a:pt x="898" y="62"/>
                    </a:lnTo>
                    <a:lnTo>
                      <a:pt x="897" y="62"/>
                    </a:lnTo>
                    <a:lnTo>
                      <a:pt x="898" y="62"/>
                    </a:lnTo>
                    <a:lnTo>
                      <a:pt x="898" y="60"/>
                    </a:lnTo>
                    <a:lnTo>
                      <a:pt x="900" y="60"/>
                    </a:lnTo>
                    <a:lnTo>
                      <a:pt x="898" y="60"/>
                    </a:lnTo>
                    <a:lnTo>
                      <a:pt x="898" y="58"/>
                    </a:lnTo>
                    <a:lnTo>
                      <a:pt x="900" y="58"/>
                    </a:lnTo>
                    <a:lnTo>
                      <a:pt x="900" y="60"/>
                    </a:lnTo>
                    <a:lnTo>
                      <a:pt x="902" y="60"/>
                    </a:lnTo>
                    <a:lnTo>
                      <a:pt x="900" y="60"/>
                    </a:lnTo>
                    <a:lnTo>
                      <a:pt x="902" y="60"/>
                    </a:lnTo>
                    <a:lnTo>
                      <a:pt x="902" y="58"/>
                    </a:lnTo>
                    <a:lnTo>
                      <a:pt x="902" y="60"/>
                    </a:lnTo>
                    <a:lnTo>
                      <a:pt x="903" y="60"/>
                    </a:lnTo>
                    <a:lnTo>
                      <a:pt x="903" y="58"/>
                    </a:lnTo>
                    <a:lnTo>
                      <a:pt x="902" y="58"/>
                    </a:lnTo>
                    <a:lnTo>
                      <a:pt x="903" y="58"/>
                    </a:lnTo>
                    <a:lnTo>
                      <a:pt x="903" y="57"/>
                    </a:lnTo>
                    <a:lnTo>
                      <a:pt x="902" y="57"/>
                    </a:lnTo>
                    <a:lnTo>
                      <a:pt x="903" y="57"/>
                    </a:lnTo>
                    <a:lnTo>
                      <a:pt x="903" y="55"/>
                    </a:lnTo>
                    <a:lnTo>
                      <a:pt x="903" y="57"/>
                    </a:lnTo>
                    <a:lnTo>
                      <a:pt x="903" y="58"/>
                    </a:lnTo>
                    <a:lnTo>
                      <a:pt x="905" y="58"/>
                    </a:lnTo>
                    <a:lnTo>
                      <a:pt x="905" y="60"/>
                    </a:lnTo>
                    <a:lnTo>
                      <a:pt x="903" y="60"/>
                    </a:lnTo>
                    <a:lnTo>
                      <a:pt x="903" y="62"/>
                    </a:lnTo>
                    <a:lnTo>
                      <a:pt x="903" y="60"/>
                    </a:lnTo>
                    <a:lnTo>
                      <a:pt x="903" y="62"/>
                    </a:lnTo>
                    <a:lnTo>
                      <a:pt x="903" y="60"/>
                    </a:lnTo>
                    <a:lnTo>
                      <a:pt x="905" y="60"/>
                    </a:lnTo>
                    <a:lnTo>
                      <a:pt x="907" y="60"/>
                    </a:lnTo>
                    <a:lnTo>
                      <a:pt x="905" y="60"/>
                    </a:lnTo>
                    <a:lnTo>
                      <a:pt x="907" y="60"/>
                    </a:lnTo>
                    <a:lnTo>
                      <a:pt x="907" y="58"/>
                    </a:lnTo>
                    <a:lnTo>
                      <a:pt x="908" y="58"/>
                    </a:lnTo>
                    <a:lnTo>
                      <a:pt x="907" y="58"/>
                    </a:lnTo>
                    <a:lnTo>
                      <a:pt x="908" y="58"/>
                    </a:lnTo>
                    <a:lnTo>
                      <a:pt x="907" y="58"/>
                    </a:lnTo>
                    <a:lnTo>
                      <a:pt x="907" y="60"/>
                    </a:lnTo>
                    <a:lnTo>
                      <a:pt x="908" y="60"/>
                    </a:lnTo>
                    <a:lnTo>
                      <a:pt x="908" y="62"/>
                    </a:lnTo>
                    <a:lnTo>
                      <a:pt x="908" y="60"/>
                    </a:lnTo>
                    <a:lnTo>
                      <a:pt x="908" y="62"/>
                    </a:lnTo>
                    <a:lnTo>
                      <a:pt x="907" y="62"/>
                    </a:lnTo>
                    <a:lnTo>
                      <a:pt x="908" y="62"/>
                    </a:lnTo>
                    <a:lnTo>
                      <a:pt x="908" y="63"/>
                    </a:lnTo>
                    <a:lnTo>
                      <a:pt x="910" y="63"/>
                    </a:lnTo>
                    <a:lnTo>
                      <a:pt x="908" y="63"/>
                    </a:lnTo>
                    <a:lnTo>
                      <a:pt x="908" y="65"/>
                    </a:lnTo>
                    <a:lnTo>
                      <a:pt x="910" y="65"/>
                    </a:lnTo>
                    <a:lnTo>
                      <a:pt x="910" y="63"/>
                    </a:lnTo>
                    <a:lnTo>
                      <a:pt x="910" y="62"/>
                    </a:lnTo>
                    <a:lnTo>
                      <a:pt x="908" y="62"/>
                    </a:lnTo>
                    <a:lnTo>
                      <a:pt x="910" y="62"/>
                    </a:lnTo>
                    <a:lnTo>
                      <a:pt x="912" y="62"/>
                    </a:lnTo>
                    <a:lnTo>
                      <a:pt x="910" y="62"/>
                    </a:lnTo>
                    <a:lnTo>
                      <a:pt x="910" y="60"/>
                    </a:lnTo>
                    <a:lnTo>
                      <a:pt x="912" y="60"/>
                    </a:lnTo>
                    <a:lnTo>
                      <a:pt x="913" y="60"/>
                    </a:lnTo>
                    <a:lnTo>
                      <a:pt x="912" y="60"/>
                    </a:lnTo>
                    <a:lnTo>
                      <a:pt x="912" y="58"/>
                    </a:lnTo>
                    <a:lnTo>
                      <a:pt x="912" y="57"/>
                    </a:lnTo>
                    <a:lnTo>
                      <a:pt x="912" y="58"/>
                    </a:lnTo>
                    <a:lnTo>
                      <a:pt x="913" y="58"/>
                    </a:lnTo>
                    <a:lnTo>
                      <a:pt x="913" y="57"/>
                    </a:lnTo>
                    <a:lnTo>
                      <a:pt x="913" y="55"/>
                    </a:lnTo>
                    <a:lnTo>
                      <a:pt x="915" y="55"/>
                    </a:lnTo>
                    <a:lnTo>
                      <a:pt x="913" y="55"/>
                    </a:lnTo>
                    <a:lnTo>
                      <a:pt x="915" y="57"/>
                    </a:lnTo>
                    <a:lnTo>
                      <a:pt x="915" y="55"/>
                    </a:lnTo>
                    <a:lnTo>
                      <a:pt x="917" y="55"/>
                    </a:lnTo>
                    <a:lnTo>
                      <a:pt x="915" y="55"/>
                    </a:lnTo>
                    <a:lnTo>
                      <a:pt x="917" y="55"/>
                    </a:lnTo>
                    <a:lnTo>
                      <a:pt x="917" y="57"/>
                    </a:lnTo>
                    <a:lnTo>
                      <a:pt x="917" y="55"/>
                    </a:lnTo>
                    <a:lnTo>
                      <a:pt x="918" y="55"/>
                    </a:lnTo>
                    <a:lnTo>
                      <a:pt x="918" y="57"/>
                    </a:lnTo>
                    <a:lnTo>
                      <a:pt x="917" y="57"/>
                    </a:lnTo>
                    <a:lnTo>
                      <a:pt x="917" y="58"/>
                    </a:lnTo>
                    <a:lnTo>
                      <a:pt x="915" y="58"/>
                    </a:lnTo>
                    <a:lnTo>
                      <a:pt x="917" y="58"/>
                    </a:lnTo>
                    <a:lnTo>
                      <a:pt x="917" y="60"/>
                    </a:lnTo>
                    <a:lnTo>
                      <a:pt x="917" y="58"/>
                    </a:lnTo>
                    <a:lnTo>
                      <a:pt x="918" y="58"/>
                    </a:lnTo>
                    <a:lnTo>
                      <a:pt x="918" y="60"/>
                    </a:lnTo>
                    <a:lnTo>
                      <a:pt x="918" y="58"/>
                    </a:lnTo>
                    <a:lnTo>
                      <a:pt x="920" y="58"/>
                    </a:lnTo>
                    <a:lnTo>
                      <a:pt x="921" y="58"/>
                    </a:lnTo>
                    <a:lnTo>
                      <a:pt x="920" y="58"/>
                    </a:lnTo>
                    <a:lnTo>
                      <a:pt x="918" y="58"/>
                    </a:lnTo>
                    <a:lnTo>
                      <a:pt x="918" y="57"/>
                    </a:lnTo>
                    <a:lnTo>
                      <a:pt x="920" y="57"/>
                    </a:lnTo>
                    <a:lnTo>
                      <a:pt x="921" y="57"/>
                    </a:lnTo>
                    <a:lnTo>
                      <a:pt x="920" y="57"/>
                    </a:lnTo>
                    <a:lnTo>
                      <a:pt x="921" y="57"/>
                    </a:lnTo>
                    <a:lnTo>
                      <a:pt x="921" y="55"/>
                    </a:lnTo>
                    <a:lnTo>
                      <a:pt x="920" y="55"/>
                    </a:lnTo>
                    <a:lnTo>
                      <a:pt x="921" y="55"/>
                    </a:lnTo>
                    <a:lnTo>
                      <a:pt x="920" y="55"/>
                    </a:lnTo>
                    <a:lnTo>
                      <a:pt x="920" y="53"/>
                    </a:lnTo>
                    <a:lnTo>
                      <a:pt x="921" y="53"/>
                    </a:lnTo>
                    <a:lnTo>
                      <a:pt x="921" y="55"/>
                    </a:lnTo>
                    <a:lnTo>
                      <a:pt x="921" y="53"/>
                    </a:lnTo>
                    <a:lnTo>
                      <a:pt x="920" y="52"/>
                    </a:lnTo>
                    <a:lnTo>
                      <a:pt x="921" y="52"/>
                    </a:lnTo>
                    <a:lnTo>
                      <a:pt x="920" y="52"/>
                    </a:lnTo>
                    <a:lnTo>
                      <a:pt x="921" y="52"/>
                    </a:lnTo>
                    <a:lnTo>
                      <a:pt x="920" y="52"/>
                    </a:lnTo>
                    <a:lnTo>
                      <a:pt x="921" y="52"/>
                    </a:lnTo>
                    <a:lnTo>
                      <a:pt x="921" y="50"/>
                    </a:lnTo>
                    <a:lnTo>
                      <a:pt x="921" y="48"/>
                    </a:lnTo>
                    <a:lnTo>
                      <a:pt x="923" y="48"/>
                    </a:lnTo>
                    <a:lnTo>
                      <a:pt x="921" y="47"/>
                    </a:lnTo>
                    <a:lnTo>
                      <a:pt x="923" y="47"/>
                    </a:lnTo>
                    <a:lnTo>
                      <a:pt x="921" y="47"/>
                    </a:lnTo>
                    <a:lnTo>
                      <a:pt x="923" y="47"/>
                    </a:lnTo>
                    <a:lnTo>
                      <a:pt x="921" y="47"/>
                    </a:lnTo>
                    <a:lnTo>
                      <a:pt x="921" y="45"/>
                    </a:lnTo>
                    <a:lnTo>
                      <a:pt x="920" y="45"/>
                    </a:lnTo>
                    <a:lnTo>
                      <a:pt x="920" y="43"/>
                    </a:lnTo>
                    <a:lnTo>
                      <a:pt x="921" y="43"/>
                    </a:lnTo>
                    <a:lnTo>
                      <a:pt x="921" y="42"/>
                    </a:lnTo>
                    <a:lnTo>
                      <a:pt x="921" y="43"/>
                    </a:lnTo>
                    <a:lnTo>
                      <a:pt x="920" y="43"/>
                    </a:lnTo>
                    <a:lnTo>
                      <a:pt x="921" y="42"/>
                    </a:lnTo>
                    <a:lnTo>
                      <a:pt x="920" y="42"/>
                    </a:lnTo>
                    <a:lnTo>
                      <a:pt x="920" y="40"/>
                    </a:lnTo>
                    <a:lnTo>
                      <a:pt x="920" y="38"/>
                    </a:lnTo>
                    <a:lnTo>
                      <a:pt x="921" y="38"/>
                    </a:lnTo>
                    <a:lnTo>
                      <a:pt x="920" y="38"/>
                    </a:lnTo>
                    <a:lnTo>
                      <a:pt x="920" y="37"/>
                    </a:lnTo>
                    <a:lnTo>
                      <a:pt x="920" y="38"/>
                    </a:lnTo>
                    <a:lnTo>
                      <a:pt x="920" y="37"/>
                    </a:lnTo>
                    <a:lnTo>
                      <a:pt x="918" y="37"/>
                    </a:lnTo>
                    <a:lnTo>
                      <a:pt x="920" y="37"/>
                    </a:lnTo>
                    <a:lnTo>
                      <a:pt x="921" y="37"/>
                    </a:lnTo>
                    <a:lnTo>
                      <a:pt x="921" y="35"/>
                    </a:lnTo>
                    <a:lnTo>
                      <a:pt x="920" y="35"/>
                    </a:lnTo>
                    <a:lnTo>
                      <a:pt x="921" y="35"/>
                    </a:lnTo>
                    <a:lnTo>
                      <a:pt x="921" y="37"/>
                    </a:lnTo>
                    <a:lnTo>
                      <a:pt x="921" y="35"/>
                    </a:lnTo>
                    <a:lnTo>
                      <a:pt x="923" y="35"/>
                    </a:lnTo>
                    <a:lnTo>
                      <a:pt x="923" y="37"/>
                    </a:lnTo>
                    <a:lnTo>
                      <a:pt x="925" y="37"/>
                    </a:lnTo>
                    <a:lnTo>
                      <a:pt x="923" y="37"/>
                    </a:lnTo>
                    <a:lnTo>
                      <a:pt x="923" y="38"/>
                    </a:lnTo>
                    <a:lnTo>
                      <a:pt x="925" y="37"/>
                    </a:lnTo>
                    <a:lnTo>
                      <a:pt x="925" y="38"/>
                    </a:lnTo>
                    <a:lnTo>
                      <a:pt x="925" y="37"/>
                    </a:lnTo>
                    <a:lnTo>
                      <a:pt x="926" y="38"/>
                    </a:lnTo>
                    <a:lnTo>
                      <a:pt x="925" y="38"/>
                    </a:lnTo>
                    <a:lnTo>
                      <a:pt x="926" y="38"/>
                    </a:lnTo>
                    <a:lnTo>
                      <a:pt x="926" y="40"/>
                    </a:lnTo>
                    <a:lnTo>
                      <a:pt x="926" y="38"/>
                    </a:lnTo>
                    <a:lnTo>
                      <a:pt x="926" y="40"/>
                    </a:lnTo>
                    <a:lnTo>
                      <a:pt x="926" y="38"/>
                    </a:lnTo>
                    <a:lnTo>
                      <a:pt x="926" y="40"/>
                    </a:lnTo>
                    <a:lnTo>
                      <a:pt x="926" y="38"/>
                    </a:lnTo>
                    <a:lnTo>
                      <a:pt x="926" y="40"/>
                    </a:lnTo>
                    <a:lnTo>
                      <a:pt x="928" y="40"/>
                    </a:lnTo>
                    <a:lnTo>
                      <a:pt x="930" y="40"/>
                    </a:lnTo>
                    <a:lnTo>
                      <a:pt x="930" y="38"/>
                    </a:lnTo>
                    <a:lnTo>
                      <a:pt x="930" y="40"/>
                    </a:lnTo>
                    <a:lnTo>
                      <a:pt x="930" y="42"/>
                    </a:lnTo>
                    <a:lnTo>
                      <a:pt x="930" y="40"/>
                    </a:lnTo>
                    <a:lnTo>
                      <a:pt x="930" y="42"/>
                    </a:lnTo>
                    <a:lnTo>
                      <a:pt x="928" y="42"/>
                    </a:lnTo>
                    <a:lnTo>
                      <a:pt x="930" y="42"/>
                    </a:lnTo>
                    <a:lnTo>
                      <a:pt x="928" y="42"/>
                    </a:lnTo>
                    <a:lnTo>
                      <a:pt x="930" y="42"/>
                    </a:lnTo>
                    <a:lnTo>
                      <a:pt x="928" y="42"/>
                    </a:lnTo>
                    <a:lnTo>
                      <a:pt x="930" y="42"/>
                    </a:lnTo>
                    <a:lnTo>
                      <a:pt x="930" y="43"/>
                    </a:lnTo>
                    <a:lnTo>
                      <a:pt x="930" y="42"/>
                    </a:lnTo>
                    <a:lnTo>
                      <a:pt x="930" y="43"/>
                    </a:lnTo>
                    <a:lnTo>
                      <a:pt x="928" y="43"/>
                    </a:lnTo>
                    <a:lnTo>
                      <a:pt x="926" y="43"/>
                    </a:lnTo>
                    <a:lnTo>
                      <a:pt x="926" y="42"/>
                    </a:lnTo>
                    <a:lnTo>
                      <a:pt x="926" y="43"/>
                    </a:lnTo>
                    <a:lnTo>
                      <a:pt x="926" y="42"/>
                    </a:lnTo>
                    <a:lnTo>
                      <a:pt x="926" y="43"/>
                    </a:lnTo>
                    <a:lnTo>
                      <a:pt x="925" y="43"/>
                    </a:lnTo>
                    <a:lnTo>
                      <a:pt x="926" y="43"/>
                    </a:lnTo>
                    <a:lnTo>
                      <a:pt x="926" y="45"/>
                    </a:lnTo>
                    <a:lnTo>
                      <a:pt x="926" y="43"/>
                    </a:lnTo>
                    <a:lnTo>
                      <a:pt x="926" y="45"/>
                    </a:lnTo>
                    <a:lnTo>
                      <a:pt x="926" y="43"/>
                    </a:lnTo>
                    <a:lnTo>
                      <a:pt x="926" y="45"/>
                    </a:lnTo>
                    <a:lnTo>
                      <a:pt x="926" y="47"/>
                    </a:lnTo>
                    <a:lnTo>
                      <a:pt x="925" y="47"/>
                    </a:lnTo>
                    <a:lnTo>
                      <a:pt x="925" y="45"/>
                    </a:lnTo>
                    <a:lnTo>
                      <a:pt x="925" y="47"/>
                    </a:lnTo>
                    <a:lnTo>
                      <a:pt x="925" y="48"/>
                    </a:lnTo>
                    <a:lnTo>
                      <a:pt x="926" y="48"/>
                    </a:lnTo>
                    <a:lnTo>
                      <a:pt x="925" y="48"/>
                    </a:lnTo>
                    <a:lnTo>
                      <a:pt x="925" y="50"/>
                    </a:lnTo>
                    <a:lnTo>
                      <a:pt x="926" y="50"/>
                    </a:lnTo>
                    <a:lnTo>
                      <a:pt x="926" y="52"/>
                    </a:lnTo>
                    <a:lnTo>
                      <a:pt x="926" y="53"/>
                    </a:lnTo>
                    <a:lnTo>
                      <a:pt x="926" y="52"/>
                    </a:lnTo>
                    <a:lnTo>
                      <a:pt x="926" y="53"/>
                    </a:lnTo>
                    <a:lnTo>
                      <a:pt x="928" y="53"/>
                    </a:lnTo>
                    <a:lnTo>
                      <a:pt x="928" y="55"/>
                    </a:lnTo>
                    <a:lnTo>
                      <a:pt x="926" y="55"/>
                    </a:lnTo>
                    <a:lnTo>
                      <a:pt x="928" y="55"/>
                    </a:lnTo>
                    <a:lnTo>
                      <a:pt x="926" y="55"/>
                    </a:lnTo>
                    <a:lnTo>
                      <a:pt x="926" y="57"/>
                    </a:lnTo>
                    <a:lnTo>
                      <a:pt x="926" y="58"/>
                    </a:lnTo>
                    <a:lnTo>
                      <a:pt x="926" y="60"/>
                    </a:lnTo>
                    <a:lnTo>
                      <a:pt x="925" y="60"/>
                    </a:lnTo>
                    <a:lnTo>
                      <a:pt x="925" y="62"/>
                    </a:lnTo>
                    <a:lnTo>
                      <a:pt x="925" y="63"/>
                    </a:lnTo>
                    <a:lnTo>
                      <a:pt x="925" y="65"/>
                    </a:lnTo>
                    <a:lnTo>
                      <a:pt x="925" y="63"/>
                    </a:lnTo>
                    <a:lnTo>
                      <a:pt x="926" y="63"/>
                    </a:lnTo>
                    <a:lnTo>
                      <a:pt x="926" y="62"/>
                    </a:lnTo>
                    <a:lnTo>
                      <a:pt x="926" y="60"/>
                    </a:lnTo>
                    <a:lnTo>
                      <a:pt x="926" y="58"/>
                    </a:lnTo>
                    <a:lnTo>
                      <a:pt x="928" y="58"/>
                    </a:lnTo>
                    <a:lnTo>
                      <a:pt x="928" y="57"/>
                    </a:lnTo>
                    <a:lnTo>
                      <a:pt x="928" y="55"/>
                    </a:lnTo>
                    <a:lnTo>
                      <a:pt x="928" y="53"/>
                    </a:lnTo>
                    <a:lnTo>
                      <a:pt x="930" y="53"/>
                    </a:lnTo>
                    <a:lnTo>
                      <a:pt x="931" y="53"/>
                    </a:lnTo>
                    <a:lnTo>
                      <a:pt x="933" y="53"/>
                    </a:lnTo>
                    <a:lnTo>
                      <a:pt x="933" y="52"/>
                    </a:lnTo>
                    <a:lnTo>
                      <a:pt x="935" y="52"/>
                    </a:lnTo>
                    <a:lnTo>
                      <a:pt x="935" y="50"/>
                    </a:lnTo>
                    <a:lnTo>
                      <a:pt x="936" y="50"/>
                    </a:lnTo>
                    <a:lnTo>
                      <a:pt x="936" y="52"/>
                    </a:lnTo>
                    <a:lnTo>
                      <a:pt x="936" y="53"/>
                    </a:lnTo>
                    <a:lnTo>
                      <a:pt x="935" y="53"/>
                    </a:lnTo>
                    <a:lnTo>
                      <a:pt x="936" y="53"/>
                    </a:lnTo>
                    <a:lnTo>
                      <a:pt x="936" y="52"/>
                    </a:lnTo>
                    <a:lnTo>
                      <a:pt x="938" y="52"/>
                    </a:lnTo>
                    <a:lnTo>
                      <a:pt x="940" y="52"/>
                    </a:lnTo>
                    <a:lnTo>
                      <a:pt x="940" y="53"/>
                    </a:lnTo>
                    <a:lnTo>
                      <a:pt x="938" y="53"/>
                    </a:lnTo>
                    <a:lnTo>
                      <a:pt x="936" y="53"/>
                    </a:lnTo>
                    <a:lnTo>
                      <a:pt x="936" y="55"/>
                    </a:lnTo>
                    <a:lnTo>
                      <a:pt x="938" y="55"/>
                    </a:lnTo>
                    <a:lnTo>
                      <a:pt x="938" y="57"/>
                    </a:lnTo>
                    <a:lnTo>
                      <a:pt x="940" y="57"/>
                    </a:lnTo>
                    <a:lnTo>
                      <a:pt x="938" y="57"/>
                    </a:lnTo>
                    <a:lnTo>
                      <a:pt x="938" y="58"/>
                    </a:lnTo>
                    <a:lnTo>
                      <a:pt x="938" y="57"/>
                    </a:lnTo>
                    <a:lnTo>
                      <a:pt x="938" y="58"/>
                    </a:lnTo>
                    <a:lnTo>
                      <a:pt x="940" y="58"/>
                    </a:lnTo>
                    <a:lnTo>
                      <a:pt x="940" y="60"/>
                    </a:lnTo>
                    <a:lnTo>
                      <a:pt x="938" y="60"/>
                    </a:lnTo>
                    <a:lnTo>
                      <a:pt x="938" y="62"/>
                    </a:lnTo>
                    <a:lnTo>
                      <a:pt x="938" y="60"/>
                    </a:lnTo>
                    <a:lnTo>
                      <a:pt x="938" y="62"/>
                    </a:lnTo>
                    <a:lnTo>
                      <a:pt x="940" y="62"/>
                    </a:lnTo>
                    <a:lnTo>
                      <a:pt x="938" y="62"/>
                    </a:lnTo>
                    <a:lnTo>
                      <a:pt x="938" y="63"/>
                    </a:lnTo>
                    <a:lnTo>
                      <a:pt x="940" y="63"/>
                    </a:lnTo>
                    <a:lnTo>
                      <a:pt x="940" y="62"/>
                    </a:lnTo>
                    <a:lnTo>
                      <a:pt x="941" y="62"/>
                    </a:lnTo>
                    <a:lnTo>
                      <a:pt x="941" y="63"/>
                    </a:lnTo>
                    <a:lnTo>
                      <a:pt x="943" y="63"/>
                    </a:lnTo>
                    <a:lnTo>
                      <a:pt x="943" y="65"/>
                    </a:lnTo>
                    <a:lnTo>
                      <a:pt x="943" y="67"/>
                    </a:lnTo>
                    <a:lnTo>
                      <a:pt x="943" y="65"/>
                    </a:lnTo>
                    <a:lnTo>
                      <a:pt x="945" y="65"/>
                    </a:lnTo>
                    <a:lnTo>
                      <a:pt x="945" y="63"/>
                    </a:lnTo>
                    <a:lnTo>
                      <a:pt x="945" y="62"/>
                    </a:lnTo>
                    <a:lnTo>
                      <a:pt x="945" y="60"/>
                    </a:lnTo>
                    <a:lnTo>
                      <a:pt x="943" y="60"/>
                    </a:lnTo>
                    <a:lnTo>
                      <a:pt x="943" y="58"/>
                    </a:lnTo>
                    <a:lnTo>
                      <a:pt x="945" y="58"/>
                    </a:lnTo>
                    <a:lnTo>
                      <a:pt x="943" y="58"/>
                    </a:lnTo>
                    <a:lnTo>
                      <a:pt x="945" y="58"/>
                    </a:lnTo>
                    <a:lnTo>
                      <a:pt x="945" y="57"/>
                    </a:lnTo>
                    <a:lnTo>
                      <a:pt x="946" y="57"/>
                    </a:lnTo>
                    <a:lnTo>
                      <a:pt x="948" y="57"/>
                    </a:lnTo>
                    <a:lnTo>
                      <a:pt x="948" y="58"/>
                    </a:lnTo>
                    <a:lnTo>
                      <a:pt x="950" y="58"/>
                    </a:lnTo>
                    <a:lnTo>
                      <a:pt x="950" y="57"/>
                    </a:lnTo>
                    <a:lnTo>
                      <a:pt x="951" y="57"/>
                    </a:lnTo>
                    <a:lnTo>
                      <a:pt x="950" y="57"/>
                    </a:lnTo>
                    <a:lnTo>
                      <a:pt x="951" y="57"/>
                    </a:lnTo>
                    <a:lnTo>
                      <a:pt x="953" y="57"/>
                    </a:lnTo>
                    <a:lnTo>
                      <a:pt x="953" y="55"/>
                    </a:lnTo>
                    <a:lnTo>
                      <a:pt x="953" y="53"/>
                    </a:lnTo>
                    <a:lnTo>
                      <a:pt x="953" y="55"/>
                    </a:lnTo>
                    <a:lnTo>
                      <a:pt x="953" y="53"/>
                    </a:lnTo>
                    <a:lnTo>
                      <a:pt x="953" y="52"/>
                    </a:lnTo>
                    <a:lnTo>
                      <a:pt x="953" y="53"/>
                    </a:lnTo>
                    <a:lnTo>
                      <a:pt x="953" y="52"/>
                    </a:lnTo>
                    <a:lnTo>
                      <a:pt x="951" y="52"/>
                    </a:lnTo>
                    <a:lnTo>
                      <a:pt x="951" y="50"/>
                    </a:lnTo>
                    <a:lnTo>
                      <a:pt x="951" y="48"/>
                    </a:lnTo>
                    <a:lnTo>
                      <a:pt x="950" y="48"/>
                    </a:lnTo>
                    <a:lnTo>
                      <a:pt x="948" y="48"/>
                    </a:lnTo>
                    <a:lnTo>
                      <a:pt x="950" y="48"/>
                    </a:lnTo>
                    <a:lnTo>
                      <a:pt x="948" y="48"/>
                    </a:lnTo>
                    <a:lnTo>
                      <a:pt x="948" y="47"/>
                    </a:lnTo>
                    <a:lnTo>
                      <a:pt x="950" y="47"/>
                    </a:lnTo>
                    <a:lnTo>
                      <a:pt x="951" y="47"/>
                    </a:lnTo>
                    <a:lnTo>
                      <a:pt x="951" y="45"/>
                    </a:lnTo>
                    <a:lnTo>
                      <a:pt x="951" y="47"/>
                    </a:lnTo>
                    <a:lnTo>
                      <a:pt x="951" y="45"/>
                    </a:lnTo>
                    <a:lnTo>
                      <a:pt x="953" y="45"/>
                    </a:lnTo>
                    <a:lnTo>
                      <a:pt x="955" y="45"/>
                    </a:lnTo>
                    <a:lnTo>
                      <a:pt x="953" y="45"/>
                    </a:lnTo>
                    <a:lnTo>
                      <a:pt x="955" y="45"/>
                    </a:lnTo>
                    <a:lnTo>
                      <a:pt x="955" y="43"/>
                    </a:lnTo>
                    <a:lnTo>
                      <a:pt x="956" y="43"/>
                    </a:lnTo>
                    <a:lnTo>
                      <a:pt x="956" y="45"/>
                    </a:lnTo>
                    <a:lnTo>
                      <a:pt x="956" y="43"/>
                    </a:lnTo>
                    <a:lnTo>
                      <a:pt x="955" y="43"/>
                    </a:lnTo>
                    <a:lnTo>
                      <a:pt x="955" y="42"/>
                    </a:lnTo>
                    <a:lnTo>
                      <a:pt x="956" y="42"/>
                    </a:lnTo>
                    <a:lnTo>
                      <a:pt x="956" y="40"/>
                    </a:lnTo>
                    <a:lnTo>
                      <a:pt x="955" y="40"/>
                    </a:lnTo>
                    <a:lnTo>
                      <a:pt x="955" y="38"/>
                    </a:lnTo>
                    <a:lnTo>
                      <a:pt x="955" y="37"/>
                    </a:lnTo>
                    <a:lnTo>
                      <a:pt x="953" y="37"/>
                    </a:lnTo>
                    <a:lnTo>
                      <a:pt x="955" y="37"/>
                    </a:lnTo>
                    <a:lnTo>
                      <a:pt x="955" y="35"/>
                    </a:lnTo>
                    <a:lnTo>
                      <a:pt x="956" y="35"/>
                    </a:lnTo>
                    <a:lnTo>
                      <a:pt x="956" y="37"/>
                    </a:lnTo>
                    <a:lnTo>
                      <a:pt x="956" y="35"/>
                    </a:lnTo>
                    <a:lnTo>
                      <a:pt x="958" y="35"/>
                    </a:lnTo>
                    <a:lnTo>
                      <a:pt x="960" y="35"/>
                    </a:lnTo>
                    <a:lnTo>
                      <a:pt x="960" y="33"/>
                    </a:lnTo>
                    <a:lnTo>
                      <a:pt x="961" y="33"/>
                    </a:lnTo>
                    <a:lnTo>
                      <a:pt x="961" y="32"/>
                    </a:lnTo>
                    <a:lnTo>
                      <a:pt x="961" y="30"/>
                    </a:lnTo>
                    <a:lnTo>
                      <a:pt x="960" y="30"/>
                    </a:lnTo>
                    <a:lnTo>
                      <a:pt x="961" y="30"/>
                    </a:lnTo>
                    <a:lnTo>
                      <a:pt x="961" y="28"/>
                    </a:lnTo>
                    <a:lnTo>
                      <a:pt x="963" y="28"/>
                    </a:lnTo>
                    <a:lnTo>
                      <a:pt x="961" y="28"/>
                    </a:lnTo>
                    <a:lnTo>
                      <a:pt x="961" y="27"/>
                    </a:lnTo>
                    <a:lnTo>
                      <a:pt x="960" y="27"/>
                    </a:lnTo>
                    <a:lnTo>
                      <a:pt x="960" y="25"/>
                    </a:lnTo>
                    <a:lnTo>
                      <a:pt x="958" y="25"/>
                    </a:lnTo>
                    <a:lnTo>
                      <a:pt x="958" y="23"/>
                    </a:lnTo>
                    <a:lnTo>
                      <a:pt x="956" y="23"/>
                    </a:lnTo>
                    <a:lnTo>
                      <a:pt x="956" y="25"/>
                    </a:lnTo>
                    <a:lnTo>
                      <a:pt x="956" y="23"/>
                    </a:lnTo>
                    <a:lnTo>
                      <a:pt x="955" y="23"/>
                    </a:lnTo>
                    <a:lnTo>
                      <a:pt x="953" y="23"/>
                    </a:lnTo>
                    <a:lnTo>
                      <a:pt x="953" y="25"/>
                    </a:lnTo>
                    <a:lnTo>
                      <a:pt x="951" y="25"/>
                    </a:lnTo>
                    <a:lnTo>
                      <a:pt x="951" y="23"/>
                    </a:lnTo>
                    <a:lnTo>
                      <a:pt x="950" y="23"/>
                    </a:lnTo>
                    <a:lnTo>
                      <a:pt x="950" y="22"/>
                    </a:lnTo>
                    <a:lnTo>
                      <a:pt x="948" y="22"/>
                    </a:lnTo>
                    <a:lnTo>
                      <a:pt x="948" y="20"/>
                    </a:lnTo>
                    <a:lnTo>
                      <a:pt x="948" y="18"/>
                    </a:lnTo>
                    <a:lnTo>
                      <a:pt x="948" y="17"/>
                    </a:lnTo>
                    <a:lnTo>
                      <a:pt x="948" y="18"/>
                    </a:lnTo>
                    <a:lnTo>
                      <a:pt x="950" y="18"/>
                    </a:lnTo>
                    <a:lnTo>
                      <a:pt x="948" y="18"/>
                    </a:lnTo>
                    <a:lnTo>
                      <a:pt x="950" y="18"/>
                    </a:lnTo>
                    <a:lnTo>
                      <a:pt x="948" y="18"/>
                    </a:lnTo>
                    <a:lnTo>
                      <a:pt x="950" y="18"/>
                    </a:lnTo>
                    <a:lnTo>
                      <a:pt x="950" y="20"/>
                    </a:lnTo>
                    <a:lnTo>
                      <a:pt x="951" y="20"/>
                    </a:lnTo>
                    <a:lnTo>
                      <a:pt x="950" y="22"/>
                    </a:lnTo>
                    <a:lnTo>
                      <a:pt x="951" y="22"/>
                    </a:lnTo>
                    <a:lnTo>
                      <a:pt x="951" y="23"/>
                    </a:lnTo>
                    <a:lnTo>
                      <a:pt x="951" y="22"/>
                    </a:lnTo>
                    <a:lnTo>
                      <a:pt x="951" y="20"/>
                    </a:lnTo>
                    <a:lnTo>
                      <a:pt x="953" y="20"/>
                    </a:lnTo>
                    <a:lnTo>
                      <a:pt x="953" y="22"/>
                    </a:lnTo>
                    <a:lnTo>
                      <a:pt x="953" y="20"/>
                    </a:lnTo>
                    <a:lnTo>
                      <a:pt x="955" y="20"/>
                    </a:lnTo>
                    <a:lnTo>
                      <a:pt x="953" y="20"/>
                    </a:lnTo>
                    <a:lnTo>
                      <a:pt x="953" y="18"/>
                    </a:lnTo>
                    <a:lnTo>
                      <a:pt x="951" y="18"/>
                    </a:lnTo>
                    <a:lnTo>
                      <a:pt x="951" y="17"/>
                    </a:lnTo>
                    <a:lnTo>
                      <a:pt x="953" y="17"/>
                    </a:lnTo>
                    <a:lnTo>
                      <a:pt x="953" y="18"/>
                    </a:lnTo>
                    <a:lnTo>
                      <a:pt x="953" y="17"/>
                    </a:lnTo>
                    <a:lnTo>
                      <a:pt x="955" y="17"/>
                    </a:lnTo>
                    <a:lnTo>
                      <a:pt x="955" y="18"/>
                    </a:lnTo>
                    <a:lnTo>
                      <a:pt x="955" y="20"/>
                    </a:lnTo>
                    <a:lnTo>
                      <a:pt x="955" y="22"/>
                    </a:lnTo>
                    <a:lnTo>
                      <a:pt x="956" y="22"/>
                    </a:lnTo>
                    <a:lnTo>
                      <a:pt x="956" y="20"/>
                    </a:lnTo>
                    <a:lnTo>
                      <a:pt x="956" y="22"/>
                    </a:lnTo>
                    <a:lnTo>
                      <a:pt x="958" y="22"/>
                    </a:lnTo>
                    <a:lnTo>
                      <a:pt x="958" y="20"/>
                    </a:lnTo>
                    <a:lnTo>
                      <a:pt x="956" y="20"/>
                    </a:lnTo>
                    <a:lnTo>
                      <a:pt x="956" y="18"/>
                    </a:lnTo>
                    <a:lnTo>
                      <a:pt x="956" y="17"/>
                    </a:lnTo>
                    <a:lnTo>
                      <a:pt x="958" y="17"/>
                    </a:lnTo>
                    <a:lnTo>
                      <a:pt x="956" y="17"/>
                    </a:lnTo>
                    <a:lnTo>
                      <a:pt x="956" y="15"/>
                    </a:lnTo>
                    <a:lnTo>
                      <a:pt x="955" y="15"/>
                    </a:lnTo>
                    <a:lnTo>
                      <a:pt x="953" y="15"/>
                    </a:lnTo>
                    <a:lnTo>
                      <a:pt x="955" y="15"/>
                    </a:lnTo>
                    <a:lnTo>
                      <a:pt x="953" y="15"/>
                    </a:lnTo>
                    <a:lnTo>
                      <a:pt x="953" y="13"/>
                    </a:lnTo>
                    <a:lnTo>
                      <a:pt x="951" y="13"/>
                    </a:lnTo>
                    <a:lnTo>
                      <a:pt x="951" y="12"/>
                    </a:lnTo>
                    <a:lnTo>
                      <a:pt x="953" y="12"/>
                    </a:lnTo>
                    <a:lnTo>
                      <a:pt x="953" y="13"/>
                    </a:lnTo>
                    <a:lnTo>
                      <a:pt x="955" y="13"/>
                    </a:lnTo>
                    <a:lnTo>
                      <a:pt x="955" y="12"/>
                    </a:lnTo>
                    <a:lnTo>
                      <a:pt x="956" y="12"/>
                    </a:lnTo>
                    <a:lnTo>
                      <a:pt x="956" y="10"/>
                    </a:lnTo>
                    <a:lnTo>
                      <a:pt x="958" y="10"/>
                    </a:lnTo>
                    <a:lnTo>
                      <a:pt x="958" y="12"/>
                    </a:lnTo>
                    <a:lnTo>
                      <a:pt x="956" y="12"/>
                    </a:lnTo>
                    <a:lnTo>
                      <a:pt x="958" y="12"/>
                    </a:lnTo>
                    <a:lnTo>
                      <a:pt x="958" y="13"/>
                    </a:lnTo>
                    <a:lnTo>
                      <a:pt x="956" y="13"/>
                    </a:lnTo>
                    <a:lnTo>
                      <a:pt x="956" y="15"/>
                    </a:lnTo>
                    <a:lnTo>
                      <a:pt x="956" y="13"/>
                    </a:lnTo>
                    <a:lnTo>
                      <a:pt x="958" y="13"/>
                    </a:lnTo>
                    <a:lnTo>
                      <a:pt x="960" y="13"/>
                    </a:lnTo>
                    <a:lnTo>
                      <a:pt x="960" y="12"/>
                    </a:lnTo>
                    <a:lnTo>
                      <a:pt x="961" y="12"/>
                    </a:lnTo>
                    <a:lnTo>
                      <a:pt x="961" y="13"/>
                    </a:lnTo>
                    <a:lnTo>
                      <a:pt x="961" y="12"/>
                    </a:lnTo>
                    <a:lnTo>
                      <a:pt x="961" y="13"/>
                    </a:lnTo>
                    <a:lnTo>
                      <a:pt x="961" y="15"/>
                    </a:lnTo>
                    <a:lnTo>
                      <a:pt x="960" y="15"/>
                    </a:lnTo>
                    <a:lnTo>
                      <a:pt x="961" y="15"/>
                    </a:lnTo>
                    <a:lnTo>
                      <a:pt x="961" y="17"/>
                    </a:lnTo>
                    <a:lnTo>
                      <a:pt x="960" y="17"/>
                    </a:lnTo>
                    <a:lnTo>
                      <a:pt x="960" y="18"/>
                    </a:lnTo>
                    <a:lnTo>
                      <a:pt x="958" y="18"/>
                    </a:lnTo>
                    <a:lnTo>
                      <a:pt x="958" y="20"/>
                    </a:lnTo>
                    <a:lnTo>
                      <a:pt x="960" y="20"/>
                    </a:lnTo>
                    <a:lnTo>
                      <a:pt x="958" y="20"/>
                    </a:lnTo>
                    <a:lnTo>
                      <a:pt x="960" y="20"/>
                    </a:lnTo>
                    <a:lnTo>
                      <a:pt x="960" y="18"/>
                    </a:lnTo>
                    <a:lnTo>
                      <a:pt x="961" y="18"/>
                    </a:lnTo>
                    <a:lnTo>
                      <a:pt x="961" y="17"/>
                    </a:lnTo>
                    <a:lnTo>
                      <a:pt x="963" y="17"/>
                    </a:lnTo>
                    <a:lnTo>
                      <a:pt x="963" y="15"/>
                    </a:lnTo>
                    <a:lnTo>
                      <a:pt x="965" y="17"/>
                    </a:lnTo>
                    <a:lnTo>
                      <a:pt x="965" y="15"/>
                    </a:lnTo>
                    <a:lnTo>
                      <a:pt x="965" y="17"/>
                    </a:lnTo>
                    <a:lnTo>
                      <a:pt x="965" y="15"/>
                    </a:lnTo>
                    <a:lnTo>
                      <a:pt x="966" y="15"/>
                    </a:lnTo>
                    <a:lnTo>
                      <a:pt x="966" y="17"/>
                    </a:lnTo>
                    <a:lnTo>
                      <a:pt x="965" y="17"/>
                    </a:lnTo>
                    <a:lnTo>
                      <a:pt x="963" y="17"/>
                    </a:lnTo>
                    <a:lnTo>
                      <a:pt x="963" y="18"/>
                    </a:lnTo>
                    <a:lnTo>
                      <a:pt x="961" y="18"/>
                    </a:lnTo>
                    <a:lnTo>
                      <a:pt x="960" y="18"/>
                    </a:lnTo>
                    <a:lnTo>
                      <a:pt x="960" y="20"/>
                    </a:lnTo>
                    <a:lnTo>
                      <a:pt x="961" y="20"/>
                    </a:lnTo>
                    <a:lnTo>
                      <a:pt x="961" y="18"/>
                    </a:lnTo>
                    <a:lnTo>
                      <a:pt x="963" y="18"/>
                    </a:lnTo>
                    <a:lnTo>
                      <a:pt x="963" y="20"/>
                    </a:lnTo>
                    <a:lnTo>
                      <a:pt x="963" y="18"/>
                    </a:lnTo>
                    <a:lnTo>
                      <a:pt x="965" y="18"/>
                    </a:lnTo>
                    <a:lnTo>
                      <a:pt x="965" y="20"/>
                    </a:lnTo>
                    <a:lnTo>
                      <a:pt x="966" y="20"/>
                    </a:lnTo>
                    <a:lnTo>
                      <a:pt x="966" y="22"/>
                    </a:lnTo>
                    <a:lnTo>
                      <a:pt x="965" y="22"/>
                    </a:lnTo>
                    <a:lnTo>
                      <a:pt x="963" y="22"/>
                    </a:lnTo>
                    <a:lnTo>
                      <a:pt x="961" y="22"/>
                    </a:lnTo>
                    <a:lnTo>
                      <a:pt x="961" y="23"/>
                    </a:lnTo>
                    <a:lnTo>
                      <a:pt x="963" y="23"/>
                    </a:lnTo>
                    <a:lnTo>
                      <a:pt x="965" y="23"/>
                    </a:lnTo>
                    <a:lnTo>
                      <a:pt x="963" y="23"/>
                    </a:lnTo>
                    <a:lnTo>
                      <a:pt x="963" y="25"/>
                    </a:lnTo>
                    <a:lnTo>
                      <a:pt x="961" y="25"/>
                    </a:lnTo>
                    <a:lnTo>
                      <a:pt x="961" y="27"/>
                    </a:lnTo>
                    <a:lnTo>
                      <a:pt x="963" y="27"/>
                    </a:lnTo>
                    <a:lnTo>
                      <a:pt x="963" y="25"/>
                    </a:lnTo>
                    <a:lnTo>
                      <a:pt x="965" y="25"/>
                    </a:lnTo>
                    <a:lnTo>
                      <a:pt x="965" y="23"/>
                    </a:lnTo>
                    <a:lnTo>
                      <a:pt x="966" y="23"/>
                    </a:lnTo>
                    <a:lnTo>
                      <a:pt x="965" y="23"/>
                    </a:lnTo>
                    <a:lnTo>
                      <a:pt x="966" y="25"/>
                    </a:lnTo>
                    <a:lnTo>
                      <a:pt x="965" y="25"/>
                    </a:lnTo>
                    <a:lnTo>
                      <a:pt x="966" y="25"/>
                    </a:lnTo>
                    <a:lnTo>
                      <a:pt x="966" y="27"/>
                    </a:lnTo>
                    <a:lnTo>
                      <a:pt x="965" y="27"/>
                    </a:lnTo>
                    <a:lnTo>
                      <a:pt x="966" y="27"/>
                    </a:lnTo>
                    <a:lnTo>
                      <a:pt x="965" y="27"/>
                    </a:lnTo>
                    <a:lnTo>
                      <a:pt x="965" y="28"/>
                    </a:lnTo>
                    <a:lnTo>
                      <a:pt x="963" y="27"/>
                    </a:lnTo>
                    <a:lnTo>
                      <a:pt x="963" y="28"/>
                    </a:lnTo>
                    <a:lnTo>
                      <a:pt x="965" y="28"/>
                    </a:lnTo>
                    <a:lnTo>
                      <a:pt x="965" y="30"/>
                    </a:lnTo>
                    <a:lnTo>
                      <a:pt x="963" y="30"/>
                    </a:lnTo>
                    <a:lnTo>
                      <a:pt x="965" y="30"/>
                    </a:lnTo>
                    <a:lnTo>
                      <a:pt x="965" y="32"/>
                    </a:lnTo>
                    <a:lnTo>
                      <a:pt x="966" y="32"/>
                    </a:lnTo>
                    <a:lnTo>
                      <a:pt x="968" y="32"/>
                    </a:lnTo>
                    <a:lnTo>
                      <a:pt x="968" y="30"/>
                    </a:lnTo>
                    <a:lnTo>
                      <a:pt x="968" y="32"/>
                    </a:lnTo>
                    <a:lnTo>
                      <a:pt x="966" y="32"/>
                    </a:lnTo>
                    <a:lnTo>
                      <a:pt x="968" y="32"/>
                    </a:lnTo>
                    <a:lnTo>
                      <a:pt x="968" y="33"/>
                    </a:lnTo>
                    <a:lnTo>
                      <a:pt x="966" y="33"/>
                    </a:lnTo>
                    <a:lnTo>
                      <a:pt x="966" y="35"/>
                    </a:lnTo>
                    <a:lnTo>
                      <a:pt x="968" y="35"/>
                    </a:lnTo>
                    <a:lnTo>
                      <a:pt x="970" y="35"/>
                    </a:lnTo>
                    <a:lnTo>
                      <a:pt x="970" y="33"/>
                    </a:lnTo>
                    <a:lnTo>
                      <a:pt x="970" y="35"/>
                    </a:lnTo>
                    <a:lnTo>
                      <a:pt x="971" y="35"/>
                    </a:lnTo>
                    <a:lnTo>
                      <a:pt x="971" y="33"/>
                    </a:lnTo>
                    <a:lnTo>
                      <a:pt x="970" y="33"/>
                    </a:lnTo>
                    <a:lnTo>
                      <a:pt x="971" y="33"/>
                    </a:lnTo>
                    <a:lnTo>
                      <a:pt x="971" y="35"/>
                    </a:lnTo>
                    <a:lnTo>
                      <a:pt x="973" y="35"/>
                    </a:lnTo>
                    <a:lnTo>
                      <a:pt x="973" y="33"/>
                    </a:lnTo>
                    <a:lnTo>
                      <a:pt x="975" y="33"/>
                    </a:lnTo>
                    <a:lnTo>
                      <a:pt x="975" y="32"/>
                    </a:lnTo>
                    <a:lnTo>
                      <a:pt x="976" y="32"/>
                    </a:lnTo>
                    <a:lnTo>
                      <a:pt x="975" y="32"/>
                    </a:lnTo>
                    <a:lnTo>
                      <a:pt x="976" y="32"/>
                    </a:lnTo>
                    <a:lnTo>
                      <a:pt x="975" y="32"/>
                    </a:lnTo>
                    <a:lnTo>
                      <a:pt x="975" y="30"/>
                    </a:lnTo>
                    <a:lnTo>
                      <a:pt x="975" y="32"/>
                    </a:lnTo>
                    <a:lnTo>
                      <a:pt x="975" y="30"/>
                    </a:lnTo>
                    <a:lnTo>
                      <a:pt x="973" y="30"/>
                    </a:lnTo>
                    <a:lnTo>
                      <a:pt x="973" y="28"/>
                    </a:lnTo>
                    <a:lnTo>
                      <a:pt x="973" y="30"/>
                    </a:lnTo>
                    <a:lnTo>
                      <a:pt x="971" y="28"/>
                    </a:lnTo>
                    <a:lnTo>
                      <a:pt x="973" y="28"/>
                    </a:lnTo>
                    <a:lnTo>
                      <a:pt x="971" y="28"/>
                    </a:lnTo>
                    <a:lnTo>
                      <a:pt x="973" y="27"/>
                    </a:lnTo>
                    <a:lnTo>
                      <a:pt x="973" y="25"/>
                    </a:lnTo>
                    <a:lnTo>
                      <a:pt x="975" y="25"/>
                    </a:lnTo>
                    <a:lnTo>
                      <a:pt x="975" y="23"/>
                    </a:lnTo>
                    <a:lnTo>
                      <a:pt x="975" y="22"/>
                    </a:lnTo>
                    <a:lnTo>
                      <a:pt x="976" y="22"/>
                    </a:lnTo>
                    <a:lnTo>
                      <a:pt x="978" y="22"/>
                    </a:lnTo>
                    <a:lnTo>
                      <a:pt x="980" y="22"/>
                    </a:lnTo>
                    <a:lnTo>
                      <a:pt x="978" y="22"/>
                    </a:lnTo>
                    <a:lnTo>
                      <a:pt x="978" y="20"/>
                    </a:lnTo>
                    <a:lnTo>
                      <a:pt x="980" y="20"/>
                    </a:lnTo>
                    <a:lnTo>
                      <a:pt x="980" y="18"/>
                    </a:lnTo>
                    <a:lnTo>
                      <a:pt x="981" y="18"/>
                    </a:lnTo>
                    <a:lnTo>
                      <a:pt x="981" y="17"/>
                    </a:lnTo>
                    <a:lnTo>
                      <a:pt x="983" y="17"/>
                    </a:lnTo>
                    <a:lnTo>
                      <a:pt x="983" y="18"/>
                    </a:lnTo>
                    <a:lnTo>
                      <a:pt x="985" y="18"/>
                    </a:lnTo>
                    <a:lnTo>
                      <a:pt x="986" y="18"/>
                    </a:lnTo>
                    <a:lnTo>
                      <a:pt x="986" y="17"/>
                    </a:lnTo>
                    <a:lnTo>
                      <a:pt x="986" y="15"/>
                    </a:lnTo>
                    <a:lnTo>
                      <a:pt x="988" y="15"/>
                    </a:lnTo>
                    <a:lnTo>
                      <a:pt x="988" y="13"/>
                    </a:lnTo>
                    <a:lnTo>
                      <a:pt x="990" y="13"/>
                    </a:lnTo>
                    <a:lnTo>
                      <a:pt x="990" y="15"/>
                    </a:lnTo>
                    <a:lnTo>
                      <a:pt x="991" y="15"/>
                    </a:lnTo>
                    <a:lnTo>
                      <a:pt x="991" y="13"/>
                    </a:lnTo>
                    <a:lnTo>
                      <a:pt x="991" y="15"/>
                    </a:lnTo>
                    <a:lnTo>
                      <a:pt x="991" y="13"/>
                    </a:lnTo>
                    <a:lnTo>
                      <a:pt x="991" y="15"/>
                    </a:lnTo>
                    <a:lnTo>
                      <a:pt x="990" y="15"/>
                    </a:lnTo>
                    <a:lnTo>
                      <a:pt x="990" y="17"/>
                    </a:lnTo>
                    <a:lnTo>
                      <a:pt x="988" y="17"/>
                    </a:lnTo>
                    <a:lnTo>
                      <a:pt x="988" y="18"/>
                    </a:lnTo>
                    <a:lnTo>
                      <a:pt x="986" y="18"/>
                    </a:lnTo>
                    <a:lnTo>
                      <a:pt x="985" y="18"/>
                    </a:lnTo>
                    <a:lnTo>
                      <a:pt x="985" y="20"/>
                    </a:lnTo>
                    <a:lnTo>
                      <a:pt x="986" y="20"/>
                    </a:lnTo>
                    <a:lnTo>
                      <a:pt x="985" y="20"/>
                    </a:lnTo>
                    <a:lnTo>
                      <a:pt x="986" y="20"/>
                    </a:lnTo>
                    <a:lnTo>
                      <a:pt x="986" y="22"/>
                    </a:lnTo>
                    <a:lnTo>
                      <a:pt x="985" y="22"/>
                    </a:lnTo>
                    <a:lnTo>
                      <a:pt x="985" y="23"/>
                    </a:lnTo>
                    <a:lnTo>
                      <a:pt x="983" y="23"/>
                    </a:lnTo>
                    <a:lnTo>
                      <a:pt x="983" y="25"/>
                    </a:lnTo>
                    <a:lnTo>
                      <a:pt x="985" y="25"/>
                    </a:lnTo>
                    <a:lnTo>
                      <a:pt x="985" y="27"/>
                    </a:lnTo>
                    <a:lnTo>
                      <a:pt x="985" y="25"/>
                    </a:lnTo>
                    <a:lnTo>
                      <a:pt x="986" y="25"/>
                    </a:lnTo>
                    <a:lnTo>
                      <a:pt x="988" y="25"/>
                    </a:lnTo>
                    <a:lnTo>
                      <a:pt x="988" y="23"/>
                    </a:lnTo>
                    <a:lnTo>
                      <a:pt x="988" y="25"/>
                    </a:lnTo>
                    <a:lnTo>
                      <a:pt x="988" y="23"/>
                    </a:lnTo>
                    <a:lnTo>
                      <a:pt x="988" y="25"/>
                    </a:lnTo>
                    <a:lnTo>
                      <a:pt x="986" y="25"/>
                    </a:lnTo>
                    <a:lnTo>
                      <a:pt x="986" y="27"/>
                    </a:lnTo>
                    <a:lnTo>
                      <a:pt x="986" y="28"/>
                    </a:lnTo>
                    <a:lnTo>
                      <a:pt x="988" y="28"/>
                    </a:lnTo>
                    <a:lnTo>
                      <a:pt x="988" y="30"/>
                    </a:lnTo>
                    <a:lnTo>
                      <a:pt x="990" y="30"/>
                    </a:lnTo>
                    <a:lnTo>
                      <a:pt x="990" y="28"/>
                    </a:lnTo>
                    <a:lnTo>
                      <a:pt x="991" y="28"/>
                    </a:lnTo>
                    <a:lnTo>
                      <a:pt x="991" y="30"/>
                    </a:lnTo>
                    <a:lnTo>
                      <a:pt x="991" y="32"/>
                    </a:lnTo>
                    <a:lnTo>
                      <a:pt x="991" y="33"/>
                    </a:lnTo>
                    <a:lnTo>
                      <a:pt x="991" y="35"/>
                    </a:lnTo>
                    <a:lnTo>
                      <a:pt x="993" y="35"/>
                    </a:lnTo>
                    <a:lnTo>
                      <a:pt x="995" y="35"/>
                    </a:lnTo>
                    <a:lnTo>
                      <a:pt x="995" y="33"/>
                    </a:lnTo>
                    <a:lnTo>
                      <a:pt x="995" y="32"/>
                    </a:lnTo>
                    <a:lnTo>
                      <a:pt x="996" y="32"/>
                    </a:lnTo>
                    <a:lnTo>
                      <a:pt x="998" y="30"/>
                    </a:lnTo>
                    <a:lnTo>
                      <a:pt x="996" y="30"/>
                    </a:lnTo>
                    <a:lnTo>
                      <a:pt x="996" y="28"/>
                    </a:lnTo>
                    <a:lnTo>
                      <a:pt x="998" y="28"/>
                    </a:lnTo>
                    <a:lnTo>
                      <a:pt x="996" y="28"/>
                    </a:lnTo>
                    <a:lnTo>
                      <a:pt x="998" y="28"/>
                    </a:lnTo>
                    <a:lnTo>
                      <a:pt x="998" y="27"/>
                    </a:lnTo>
                    <a:lnTo>
                      <a:pt x="998" y="25"/>
                    </a:lnTo>
                    <a:lnTo>
                      <a:pt x="998" y="23"/>
                    </a:lnTo>
                    <a:lnTo>
                      <a:pt x="996" y="23"/>
                    </a:lnTo>
                    <a:lnTo>
                      <a:pt x="998" y="23"/>
                    </a:lnTo>
                    <a:lnTo>
                      <a:pt x="998" y="25"/>
                    </a:lnTo>
                    <a:lnTo>
                      <a:pt x="1000" y="25"/>
                    </a:lnTo>
                    <a:lnTo>
                      <a:pt x="1000" y="27"/>
                    </a:lnTo>
                    <a:lnTo>
                      <a:pt x="1000" y="28"/>
                    </a:lnTo>
                    <a:lnTo>
                      <a:pt x="1000" y="27"/>
                    </a:lnTo>
                    <a:lnTo>
                      <a:pt x="1000" y="28"/>
                    </a:lnTo>
                    <a:lnTo>
                      <a:pt x="1001" y="28"/>
                    </a:lnTo>
                    <a:lnTo>
                      <a:pt x="1001" y="27"/>
                    </a:lnTo>
                    <a:lnTo>
                      <a:pt x="1003" y="27"/>
                    </a:lnTo>
                    <a:lnTo>
                      <a:pt x="1003" y="25"/>
                    </a:lnTo>
                    <a:lnTo>
                      <a:pt x="1001" y="25"/>
                    </a:lnTo>
                    <a:lnTo>
                      <a:pt x="1003" y="25"/>
                    </a:lnTo>
                    <a:lnTo>
                      <a:pt x="1001" y="25"/>
                    </a:lnTo>
                    <a:lnTo>
                      <a:pt x="1003" y="25"/>
                    </a:lnTo>
                    <a:lnTo>
                      <a:pt x="1003" y="23"/>
                    </a:lnTo>
                    <a:lnTo>
                      <a:pt x="1005" y="23"/>
                    </a:lnTo>
                    <a:lnTo>
                      <a:pt x="1005" y="22"/>
                    </a:lnTo>
                    <a:lnTo>
                      <a:pt x="1006" y="22"/>
                    </a:lnTo>
                    <a:lnTo>
                      <a:pt x="1005" y="22"/>
                    </a:lnTo>
                    <a:lnTo>
                      <a:pt x="1005" y="20"/>
                    </a:lnTo>
                    <a:lnTo>
                      <a:pt x="1005" y="18"/>
                    </a:lnTo>
                    <a:lnTo>
                      <a:pt x="1005" y="20"/>
                    </a:lnTo>
                    <a:lnTo>
                      <a:pt x="1005" y="18"/>
                    </a:lnTo>
                    <a:lnTo>
                      <a:pt x="1003" y="18"/>
                    </a:lnTo>
                    <a:lnTo>
                      <a:pt x="1003" y="20"/>
                    </a:lnTo>
                    <a:lnTo>
                      <a:pt x="1001" y="20"/>
                    </a:lnTo>
                    <a:lnTo>
                      <a:pt x="1001" y="18"/>
                    </a:lnTo>
                    <a:lnTo>
                      <a:pt x="1001" y="17"/>
                    </a:lnTo>
                    <a:lnTo>
                      <a:pt x="1003" y="17"/>
                    </a:lnTo>
                    <a:lnTo>
                      <a:pt x="1003" y="18"/>
                    </a:lnTo>
                    <a:lnTo>
                      <a:pt x="1005" y="18"/>
                    </a:lnTo>
                    <a:lnTo>
                      <a:pt x="1005" y="17"/>
                    </a:lnTo>
                    <a:lnTo>
                      <a:pt x="1005" y="18"/>
                    </a:lnTo>
                    <a:lnTo>
                      <a:pt x="1005" y="17"/>
                    </a:lnTo>
                    <a:lnTo>
                      <a:pt x="1006" y="17"/>
                    </a:lnTo>
                    <a:lnTo>
                      <a:pt x="1008" y="17"/>
                    </a:lnTo>
                    <a:lnTo>
                      <a:pt x="1006" y="17"/>
                    </a:lnTo>
                    <a:lnTo>
                      <a:pt x="1008" y="17"/>
                    </a:lnTo>
                    <a:lnTo>
                      <a:pt x="1008" y="18"/>
                    </a:lnTo>
                    <a:lnTo>
                      <a:pt x="1008" y="17"/>
                    </a:lnTo>
                    <a:lnTo>
                      <a:pt x="1008" y="18"/>
                    </a:lnTo>
                    <a:lnTo>
                      <a:pt x="1008" y="17"/>
                    </a:lnTo>
                    <a:lnTo>
                      <a:pt x="1009" y="17"/>
                    </a:lnTo>
                    <a:lnTo>
                      <a:pt x="1009" y="18"/>
                    </a:lnTo>
                    <a:lnTo>
                      <a:pt x="1009" y="17"/>
                    </a:lnTo>
                    <a:lnTo>
                      <a:pt x="1011" y="17"/>
                    </a:lnTo>
                    <a:lnTo>
                      <a:pt x="1013" y="17"/>
                    </a:lnTo>
                    <a:lnTo>
                      <a:pt x="1014" y="17"/>
                    </a:lnTo>
                    <a:lnTo>
                      <a:pt x="1014" y="18"/>
                    </a:lnTo>
                    <a:lnTo>
                      <a:pt x="1014" y="17"/>
                    </a:lnTo>
                    <a:lnTo>
                      <a:pt x="1016" y="17"/>
                    </a:lnTo>
                    <a:lnTo>
                      <a:pt x="1014" y="17"/>
                    </a:lnTo>
                    <a:lnTo>
                      <a:pt x="1014" y="15"/>
                    </a:lnTo>
                    <a:lnTo>
                      <a:pt x="1013" y="15"/>
                    </a:lnTo>
                    <a:lnTo>
                      <a:pt x="1013" y="13"/>
                    </a:lnTo>
                    <a:lnTo>
                      <a:pt x="1013" y="15"/>
                    </a:lnTo>
                    <a:lnTo>
                      <a:pt x="1013" y="13"/>
                    </a:lnTo>
                    <a:lnTo>
                      <a:pt x="1011" y="13"/>
                    </a:lnTo>
                    <a:lnTo>
                      <a:pt x="1013" y="13"/>
                    </a:lnTo>
                    <a:lnTo>
                      <a:pt x="1011" y="13"/>
                    </a:lnTo>
                    <a:lnTo>
                      <a:pt x="1009" y="13"/>
                    </a:lnTo>
                    <a:lnTo>
                      <a:pt x="1008" y="13"/>
                    </a:lnTo>
                    <a:lnTo>
                      <a:pt x="1009" y="12"/>
                    </a:lnTo>
                    <a:lnTo>
                      <a:pt x="1008" y="12"/>
                    </a:lnTo>
                    <a:lnTo>
                      <a:pt x="1008" y="10"/>
                    </a:lnTo>
                    <a:lnTo>
                      <a:pt x="1008" y="8"/>
                    </a:lnTo>
                    <a:lnTo>
                      <a:pt x="1006" y="8"/>
                    </a:lnTo>
                    <a:lnTo>
                      <a:pt x="1006" y="7"/>
                    </a:lnTo>
                    <a:lnTo>
                      <a:pt x="1005" y="5"/>
                    </a:lnTo>
                    <a:lnTo>
                      <a:pt x="1005" y="4"/>
                    </a:lnTo>
                    <a:lnTo>
                      <a:pt x="1005" y="2"/>
                    </a:lnTo>
                    <a:lnTo>
                      <a:pt x="1006" y="2"/>
                    </a:lnTo>
                    <a:lnTo>
                      <a:pt x="1005" y="2"/>
                    </a:lnTo>
                    <a:lnTo>
                      <a:pt x="1006" y="2"/>
                    </a:lnTo>
                    <a:lnTo>
                      <a:pt x="1005" y="2"/>
                    </a:lnTo>
                    <a:lnTo>
                      <a:pt x="1005" y="4"/>
                    </a:lnTo>
                    <a:lnTo>
                      <a:pt x="1005" y="2"/>
                    </a:lnTo>
                    <a:lnTo>
                      <a:pt x="1005" y="4"/>
                    </a:lnTo>
                    <a:lnTo>
                      <a:pt x="1005" y="2"/>
                    </a:lnTo>
                    <a:lnTo>
                      <a:pt x="1005" y="4"/>
                    </a:lnTo>
                    <a:lnTo>
                      <a:pt x="1006" y="4"/>
                    </a:lnTo>
                    <a:lnTo>
                      <a:pt x="1006" y="2"/>
                    </a:lnTo>
                    <a:lnTo>
                      <a:pt x="1006" y="4"/>
                    </a:lnTo>
                    <a:lnTo>
                      <a:pt x="1006" y="2"/>
                    </a:lnTo>
                    <a:lnTo>
                      <a:pt x="1006" y="4"/>
                    </a:lnTo>
                    <a:lnTo>
                      <a:pt x="1006" y="2"/>
                    </a:lnTo>
                    <a:lnTo>
                      <a:pt x="1008" y="2"/>
                    </a:lnTo>
                    <a:lnTo>
                      <a:pt x="1008" y="4"/>
                    </a:lnTo>
                    <a:lnTo>
                      <a:pt x="1008" y="2"/>
                    </a:lnTo>
                    <a:lnTo>
                      <a:pt x="1009" y="2"/>
                    </a:lnTo>
                    <a:lnTo>
                      <a:pt x="1011" y="2"/>
                    </a:lnTo>
                    <a:lnTo>
                      <a:pt x="1011" y="4"/>
                    </a:lnTo>
                    <a:lnTo>
                      <a:pt x="1009" y="4"/>
                    </a:lnTo>
                    <a:lnTo>
                      <a:pt x="1009" y="5"/>
                    </a:lnTo>
                    <a:lnTo>
                      <a:pt x="1011" y="4"/>
                    </a:lnTo>
                    <a:lnTo>
                      <a:pt x="1011" y="5"/>
                    </a:lnTo>
                    <a:lnTo>
                      <a:pt x="1011" y="4"/>
                    </a:lnTo>
                    <a:lnTo>
                      <a:pt x="1013" y="4"/>
                    </a:lnTo>
                    <a:lnTo>
                      <a:pt x="1013" y="2"/>
                    </a:lnTo>
                    <a:lnTo>
                      <a:pt x="1011" y="2"/>
                    </a:lnTo>
                    <a:lnTo>
                      <a:pt x="1011" y="0"/>
                    </a:lnTo>
                    <a:lnTo>
                      <a:pt x="1013" y="0"/>
                    </a:lnTo>
                    <a:lnTo>
                      <a:pt x="1014" y="0"/>
                    </a:lnTo>
                    <a:lnTo>
                      <a:pt x="1014" y="2"/>
                    </a:lnTo>
                    <a:lnTo>
                      <a:pt x="1016" y="2"/>
                    </a:lnTo>
                    <a:lnTo>
                      <a:pt x="1018" y="2"/>
                    </a:lnTo>
                    <a:lnTo>
                      <a:pt x="1016" y="2"/>
                    </a:lnTo>
                    <a:lnTo>
                      <a:pt x="1018" y="2"/>
                    </a:lnTo>
                    <a:lnTo>
                      <a:pt x="1018" y="0"/>
                    </a:lnTo>
                    <a:lnTo>
                      <a:pt x="1016" y="0"/>
                    </a:lnTo>
                    <a:lnTo>
                      <a:pt x="1018" y="0"/>
                    </a:lnTo>
                    <a:lnTo>
                      <a:pt x="1019" y="0"/>
                    </a:lnTo>
                    <a:lnTo>
                      <a:pt x="1021" y="0"/>
                    </a:lnTo>
                    <a:lnTo>
                      <a:pt x="1021" y="2"/>
                    </a:lnTo>
                    <a:lnTo>
                      <a:pt x="1021" y="4"/>
                    </a:lnTo>
                    <a:lnTo>
                      <a:pt x="1023" y="4"/>
                    </a:lnTo>
                    <a:lnTo>
                      <a:pt x="1023" y="2"/>
                    </a:lnTo>
                    <a:lnTo>
                      <a:pt x="1023" y="4"/>
                    </a:lnTo>
                    <a:lnTo>
                      <a:pt x="1024" y="4"/>
                    </a:lnTo>
                    <a:lnTo>
                      <a:pt x="1023" y="4"/>
                    </a:lnTo>
                    <a:lnTo>
                      <a:pt x="1023" y="2"/>
                    </a:lnTo>
                    <a:lnTo>
                      <a:pt x="1024" y="2"/>
                    </a:lnTo>
                    <a:lnTo>
                      <a:pt x="1024" y="4"/>
                    </a:lnTo>
                    <a:lnTo>
                      <a:pt x="1024" y="5"/>
                    </a:lnTo>
                    <a:lnTo>
                      <a:pt x="1023" y="5"/>
                    </a:lnTo>
                    <a:lnTo>
                      <a:pt x="1024" y="5"/>
                    </a:lnTo>
                    <a:lnTo>
                      <a:pt x="1024" y="7"/>
                    </a:lnTo>
                    <a:lnTo>
                      <a:pt x="1026" y="7"/>
                    </a:lnTo>
                    <a:lnTo>
                      <a:pt x="1026" y="5"/>
                    </a:lnTo>
                    <a:lnTo>
                      <a:pt x="1026" y="4"/>
                    </a:lnTo>
                    <a:lnTo>
                      <a:pt x="1026" y="5"/>
                    </a:lnTo>
                    <a:lnTo>
                      <a:pt x="1026" y="7"/>
                    </a:lnTo>
                    <a:lnTo>
                      <a:pt x="1028" y="7"/>
                    </a:lnTo>
                    <a:lnTo>
                      <a:pt x="1028" y="8"/>
                    </a:lnTo>
                    <a:lnTo>
                      <a:pt x="1028" y="10"/>
                    </a:lnTo>
                    <a:lnTo>
                      <a:pt x="1028" y="12"/>
                    </a:lnTo>
                    <a:lnTo>
                      <a:pt x="1028" y="10"/>
                    </a:lnTo>
                    <a:lnTo>
                      <a:pt x="1029" y="10"/>
                    </a:lnTo>
                    <a:lnTo>
                      <a:pt x="1031" y="10"/>
                    </a:lnTo>
                    <a:lnTo>
                      <a:pt x="1029" y="10"/>
                    </a:lnTo>
                    <a:lnTo>
                      <a:pt x="1029" y="12"/>
                    </a:lnTo>
                    <a:lnTo>
                      <a:pt x="1031" y="12"/>
                    </a:lnTo>
                    <a:lnTo>
                      <a:pt x="1029" y="12"/>
                    </a:lnTo>
                    <a:lnTo>
                      <a:pt x="1029" y="13"/>
                    </a:lnTo>
                    <a:lnTo>
                      <a:pt x="1031" y="13"/>
                    </a:lnTo>
                    <a:lnTo>
                      <a:pt x="1031" y="15"/>
                    </a:lnTo>
                    <a:lnTo>
                      <a:pt x="1031" y="13"/>
                    </a:lnTo>
                    <a:lnTo>
                      <a:pt x="1031" y="15"/>
                    </a:lnTo>
                    <a:lnTo>
                      <a:pt x="1031" y="17"/>
                    </a:lnTo>
                    <a:lnTo>
                      <a:pt x="1031" y="15"/>
                    </a:lnTo>
                    <a:lnTo>
                      <a:pt x="1033" y="15"/>
                    </a:lnTo>
                    <a:lnTo>
                      <a:pt x="1033" y="17"/>
                    </a:lnTo>
                    <a:lnTo>
                      <a:pt x="1033" y="15"/>
                    </a:lnTo>
                    <a:lnTo>
                      <a:pt x="1034" y="17"/>
                    </a:lnTo>
                    <a:lnTo>
                      <a:pt x="1034" y="15"/>
                    </a:lnTo>
                    <a:lnTo>
                      <a:pt x="1033" y="15"/>
                    </a:lnTo>
                    <a:lnTo>
                      <a:pt x="1034" y="15"/>
                    </a:lnTo>
                    <a:lnTo>
                      <a:pt x="1034" y="13"/>
                    </a:lnTo>
                    <a:lnTo>
                      <a:pt x="1036" y="13"/>
                    </a:lnTo>
                    <a:lnTo>
                      <a:pt x="1036" y="12"/>
                    </a:lnTo>
                    <a:lnTo>
                      <a:pt x="1034" y="12"/>
                    </a:lnTo>
                    <a:lnTo>
                      <a:pt x="1036" y="12"/>
                    </a:lnTo>
                    <a:lnTo>
                      <a:pt x="1036" y="13"/>
                    </a:lnTo>
                    <a:lnTo>
                      <a:pt x="1036" y="15"/>
                    </a:lnTo>
                    <a:lnTo>
                      <a:pt x="1038" y="15"/>
                    </a:lnTo>
                    <a:lnTo>
                      <a:pt x="1038" y="13"/>
                    </a:lnTo>
                    <a:lnTo>
                      <a:pt x="1038" y="15"/>
                    </a:lnTo>
                    <a:lnTo>
                      <a:pt x="1038" y="17"/>
                    </a:lnTo>
                    <a:lnTo>
                      <a:pt x="1038" y="15"/>
                    </a:lnTo>
                    <a:lnTo>
                      <a:pt x="1038" y="13"/>
                    </a:lnTo>
                    <a:lnTo>
                      <a:pt x="1039" y="13"/>
                    </a:lnTo>
                    <a:lnTo>
                      <a:pt x="1039" y="12"/>
                    </a:lnTo>
                    <a:lnTo>
                      <a:pt x="1041" y="12"/>
                    </a:lnTo>
                    <a:lnTo>
                      <a:pt x="1043" y="12"/>
                    </a:lnTo>
                    <a:lnTo>
                      <a:pt x="1043" y="13"/>
                    </a:lnTo>
                    <a:lnTo>
                      <a:pt x="1044" y="13"/>
                    </a:lnTo>
                    <a:lnTo>
                      <a:pt x="1044" y="15"/>
                    </a:lnTo>
                    <a:lnTo>
                      <a:pt x="1046" y="15"/>
                    </a:lnTo>
                    <a:lnTo>
                      <a:pt x="1048" y="15"/>
                    </a:lnTo>
                    <a:lnTo>
                      <a:pt x="1048" y="13"/>
                    </a:lnTo>
                    <a:lnTo>
                      <a:pt x="1046" y="13"/>
                    </a:lnTo>
                    <a:lnTo>
                      <a:pt x="1046" y="12"/>
                    </a:lnTo>
                    <a:lnTo>
                      <a:pt x="1048" y="12"/>
                    </a:lnTo>
                    <a:lnTo>
                      <a:pt x="1049" y="12"/>
                    </a:lnTo>
                    <a:lnTo>
                      <a:pt x="1049" y="13"/>
                    </a:lnTo>
                    <a:lnTo>
                      <a:pt x="1051" y="13"/>
                    </a:lnTo>
                    <a:lnTo>
                      <a:pt x="1049" y="13"/>
                    </a:lnTo>
                    <a:lnTo>
                      <a:pt x="1051" y="13"/>
                    </a:lnTo>
                    <a:lnTo>
                      <a:pt x="1049" y="13"/>
                    </a:lnTo>
                    <a:lnTo>
                      <a:pt x="1051" y="13"/>
                    </a:lnTo>
                    <a:lnTo>
                      <a:pt x="1053" y="15"/>
                    </a:lnTo>
                    <a:lnTo>
                      <a:pt x="1053" y="13"/>
                    </a:lnTo>
                    <a:lnTo>
                      <a:pt x="1054" y="13"/>
                    </a:lnTo>
                    <a:lnTo>
                      <a:pt x="1054" y="15"/>
                    </a:lnTo>
                    <a:lnTo>
                      <a:pt x="1054" y="17"/>
                    </a:lnTo>
                    <a:lnTo>
                      <a:pt x="1056" y="17"/>
                    </a:lnTo>
                    <a:lnTo>
                      <a:pt x="1056" y="18"/>
                    </a:lnTo>
                    <a:lnTo>
                      <a:pt x="1056" y="20"/>
                    </a:lnTo>
                    <a:lnTo>
                      <a:pt x="1056" y="22"/>
                    </a:lnTo>
                    <a:lnTo>
                      <a:pt x="1056" y="23"/>
                    </a:lnTo>
                    <a:lnTo>
                      <a:pt x="1056" y="22"/>
                    </a:lnTo>
                    <a:lnTo>
                      <a:pt x="1056" y="23"/>
                    </a:lnTo>
                    <a:lnTo>
                      <a:pt x="1058" y="23"/>
                    </a:lnTo>
                    <a:lnTo>
                      <a:pt x="1058" y="25"/>
                    </a:lnTo>
                    <a:lnTo>
                      <a:pt x="1058" y="23"/>
                    </a:lnTo>
                    <a:lnTo>
                      <a:pt x="1059" y="23"/>
                    </a:lnTo>
                    <a:lnTo>
                      <a:pt x="1061" y="23"/>
                    </a:lnTo>
                    <a:lnTo>
                      <a:pt x="1059" y="23"/>
                    </a:lnTo>
                    <a:lnTo>
                      <a:pt x="1061" y="23"/>
                    </a:lnTo>
                    <a:lnTo>
                      <a:pt x="1059" y="23"/>
                    </a:lnTo>
                    <a:lnTo>
                      <a:pt x="1059" y="25"/>
                    </a:lnTo>
                    <a:lnTo>
                      <a:pt x="1061" y="25"/>
                    </a:lnTo>
                    <a:lnTo>
                      <a:pt x="1059" y="25"/>
                    </a:lnTo>
                    <a:lnTo>
                      <a:pt x="1061" y="25"/>
                    </a:lnTo>
                    <a:lnTo>
                      <a:pt x="1061" y="27"/>
                    </a:lnTo>
                    <a:lnTo>
                      <a:pt x="1063" y="27"/>
                    </a:lnTo>
                    <a:lnTo>
                      <a:pt x="1063" y="25"/>
                    </a:lnTo>
                    <a:lnTo>
                      <a:pt x="1063" y="27"/>
                    </a:lnTo>
                    <a:lnTo>
                      <a:pt x="1063" y="25"/>
                    </a:lnTo>
                    <a:lnTo>
                      <a:pt x="1063" y="27"/>
                    </a:lnTo>
                    <a:lnTo>
                      <a:pt x="1064" y="27"/>
                    </a:lnTo>
                    <a:lnTo>
                      <a:pt x="1064" y="28"/>
                    </a:lnTo>
                    <a:lnTo>
                      <a:pt x="1066" y="28"/>
                    </a:lnTo>
                    <a:lnTo>
                      <a:pt x="1068" y="28"/>
                    </a:lnTo>
                    <a:lnTo>
                      <a:pt x="1068" y="30"/>
                    </a:lnTo>
                    <a:lnTo>
                      <a:pt x="1069" y="30"/>
                    </a:lnTo>
                    <a:lnTo>
                      <a:pt x="1069" y="32"/>
                    </a:lnTo>
                    <a:lnTo>
                      <a:pt x="1071" y="32"/>
                    </a:lnTo>
                    <a:lnTo>
                      <a:pt x="1071" y="33"/>
                    </a:lnTo>
                    <a:lnTo>
                      <a:pt x="1073" y="33"/>
                    </a:lnTo>
                    <a:lnTo>
                      <a:pt x="1071" y="33"/>
                    </a:lnTo>
                    <a:lnTo>
                      <a:pt x="1071" y="35"/>
                    </a:lnTo>
                    <a:lnTo>
                      <a:pt x="1071" y="33"/>
                    </a:lnTo>
                    <a:lnTo>
                      <a:pt x="1073" y="33"/>
                    </a:lnTo>
                    <a:lnTo>
                      <a:pt x="1073" y="35"/>
                    </a:lnTo>
                    <a:lnTo>
                      <a:pt x="1073" y="37"/>
                    </a:lnTo>
                    <a:lnTo>
                      <a:pt x="1073" y="35"/>
                    </a:lnTo>
                    <a:lnTo>
                      <a:pt x="1073" y="37"/>
                    </a:lnTo>
                    <a:lnTo>
                      <a:pt x="1074" y="37"/>
                    </a:lnTo>
                    <a:lnTo>
                      <a:pt x="1074" y="38"/>
                    </a:lnTo>
                    <a:lnTo>
                      <a:pt x="1076" y="38"/>
                    </a:lnTo>
                    <a:lnTo>
                      <a:pt x="1076" y="40"/>
                    </a:lnTo>
                    <a:lnTo>
                      <a:pt x="1078" y="40"/>
                    </a:lnTo>
                    <a:lnTo>
                      <a:pt x="1078" y="42"/>
                    </a:lnTo>
                    <a:lnTo>
                      <a:pt x="1079" y="42"/>
                    </a:lnTo>
                    <a:lnTo>
                      <a:pt x="1079" y="43"/>
                    </a:lnTo>
                    <a:lnTo>
                      <a:pt x="1078" y="43"/>
                    </a:lnTo>
                    <a:lnTo>
                      <a:pt x="1078" y="45"/>
                    </a:lnTo>
                    <a:lnTo>
                      <a:pt x="1079" y="45"/>
                    </a:lnTo>
                    <a:lnTo>
                      <a:pt x="1079" y="43"/>
                    </a:lnTo>
                    <a:lnTo>
                      <a:pt x="1079" y="45"/>
                    </a:lnTo>
                    <a:lnTo>
                      <a:pt x="1079" y="47"/>
                    </a:lnTo>
                    <a:lnTo>
                      <a:pt x="1081" y="47"/>
                    </a:lnTo>
                    <a:lnTo>
                      <a:pt x="1083" y="47"/>
                    </a:lnTo>
                    <a:lnTo>
                      <a:pt x="1081" y="47"/>
                    </a:lnTo>
                    <a:lnTo>
                      <a:pt x="1083" y="47"/>
                    </a:lnTo>
                    <a:lnTo>
                      <a:pt x="1083" y="48"/>
                    </a:lnTo>
                    <a:lnTo>
                      <a:pt x="1083" y="50"/>
                    </a:lnTo>
                    <a:lnTo>
                      <a:pt x="1083" y="52"/>
                    </a:lnTo>
                    <a:lnTo>
                      <a:pt x="1084" y="52"/>
                    </a:lnTo>
                    <a:lnTo>
                      <a:pt x="1083" y="52"/>
                    </a:lnTo>
                    <a:lnTo>
                      <a:pt x="1084" y="52"/>
                    </a:lnTo>
                    <a:lnTo>
                      <a:pt x="1084" y="53"/>
                    </a:lnTo>
                    <a:lnTo>
                      <a:pt x="1086" y="53"/>
                    </a:lnTo>
                    <a:lnTo>
                      <a:pt x="1086" y="52"/>
                    </a:lnTo>
                    <a:lnTo>
                      <a:pt x="1088" y="53"/>
                    </a:lnTo>
                    <a:lnTo>
                      <a:pt x="1088" y="55"/>
                    </a:lnTo>
                    <a:lnTo>
                      <a:pt x="1089" y="55"/>
                    </a:lnTo>
                    <a:lnTo>
                      <a:pt x="1091" y="55"/>
                    </a:lnTo>
                    <a:lnTo>
                      <a:pt x="1091" y="57"/>
                    </a:lnTo>
                    <a:lnTo>
                      <a:pt x="1092" y="57"/>
                    </a:lnTo>
                    <a:lnTo>
                      <a:pt x="1091" y="57"/>
                    </a:lnTo>
                    <a:lnTo>
                      <a:pt x="1091" y="58"/>
                    </a:lnTo>
                    <a:lnTo>
                      <a:pt x="1091" y="60"/>
                    </a:lnTo>
                    <a:lnTo>
                      <a:pt x="1092" y="60"/>
                    </a:lnTo>
                    <a:lnTo>
                      <a:pt x="1092" y="62"/>
                    </a:lnTo>
                    <a:lnTo>
                      <a:pt x="1094" y="62"/>
                    </a:lnTo>
                    <a:lnTo>
                      <a:pt x="1094" y="60"/>
                    </a:lnTo>
                    <a:lnTo>
                      <a:pt x="1094" y="58"/>
                    </a:lnTo>
                    <a:lnTo>
                      <a:pt x="1096" y="58"/>
                    </a:lnTo>
                    <a:lnTo>
                      <a:pt x="1096" y="60"/>
                    </a:lnTo>
                    <a:lnTo>
                      <a:pt x="1097" y="60"/>
                    </a:lnTo>
                    <a:lnTo>
                      <a:pt x="1097" y="62"/>
                    </a:lnTo>
                    <a:lnTo>
                      <a:pt x="1099" y="62"/>
                    </a:lnTo>
                    <a:lnTo>
                      <a:pt x="1099" y="63"/>
                    </a:lnTo>
                    <a:lnTo>
                      <a:pt x="1101" y="63"/>
                    </a:lnTo>
                    <a:lnTo>
                      <a:pt x="1101" y="65"/>
                    </a:lnTo>
                    <a:lnTo>
                      <a:pt x="1102" y="65"/>
                    </a:lnTo>
                    <a:lnTo>
                      <a:pt x="1101" y="65"/>
                    </a:lnTo>
                    <a:lnTo>
                      <a:pt x="1102" y="65"/>
                    </a:lnTo>
                    <a:lnTo>
                      <a:pt x="1102" y="67"/>
                    </a:lnTo>
                    <a:lnTo>
                      <a:pt x="1104" y="67"/>
                    </a:lnTo>
                    <a:lnTo>
                      <a:pt x="1106" y="67"/>
                    </a:lnTo>
                    <a:lnTo>
                      <a:pt x="1106" y="68"/>
                    </a:lnTo>
                    <a:lnTo>
                      <a:pt x="1104" y="68"/>
                    </a:lnTo>
                    <a:lnTo>
                      <a:pt x="1106" y="68"/>
                    </a:lnTo>
                    <a:lnTo>
                      <a:pt x="1107" y="68"/>
                    </a:lnTo>
                    <a:lnTo>
                      <a:pt x="1106" y="68"/>
                    </a:lnTo>
                    <a:lnTo>
                      <a:pt x="1106" y="70"/>
                    </a:lnTo>
                    <a:lnTo>
                      <a:pt x="1107" y="70"/>
                    </a:lnTo>
                    <a:lnTo>
                      <a:pt x="1109" y="70"/>
                    </a:lnTo>
                    <a:lnTo>
                      <a:pt x="1111" y="70"/>
                    </a:lnTo>
                    <a:lnTo>
                      <a:pt x="1111" y="72"/>
                    </a:lnTo>
                    <a:lnTo>
                      <a:pt x="1112" y="72"/>
                    </a:lnTo>
                    <a:lnTo>
                      <a:pt x="1112" y="73"/>
                    </a:lnTo>
                    <a:lnTo>
                      <a:pt x="1111" y="73"/>
                    </a:lnTo>
                    <a:lnTo>
                      <a:pt x="1111" y="72"/>
                    </a:lnTo>
                    <a:lnTo>
                      <a:pt x="1109" y="72"/>
                    </a:lnTo>
                    <a:lnTo>
                      <a:pt x="1109" y="73"/>
                    </a:lnTo>
                    <a:lnTo>
                      <a:pt x="1109" y="75"/>
                    </a:lnTo>
                    <a:lnTo>
                      <a:pt x="1107" y="75"/>
                    </a:lnTo>
                    <a:lnTo>
                      <a:pt x="1107" y="77"/>
                    </a:lnTo>
                    <a:lnTo>
                      <a:pt x="1109" y="77"/>
                    </a:lnTo>
                    <a:lnTo>
                      <a:pt x="1109" y="78"/>
                    </a:lnTo>
                    <a:lnTo>
                      <a:pt x="1109" y="80"/>
                    </a:lnTo>
                    <a:lnTo>
                      <a:pt x="1107" y="80"/>
                    </a:lnTo>
                    <a:lnTo>
                      <a:pt x="1106" y="80"/>
                    </a:lnTo>
                    <a:lnTo>
                      <a:pt x="1104" y="80"/>
                    </a:lnTo>
                    <a:lnTo>
                      <a:pt x="1104" y="82"/>
                    </a:lnTo>
                    <a:lnTo>
                      <a:pt x="1106" y="82"/>
                    </a:lnTo>
                    <a:lnTo>
                      <a:pt x="1106" y="83"/>
                    </a:lnTo>
                    <a:lnTo>
                      <a:pt x="1104" y="83"/>
                    </a:lnTo>
                    <a:lnTo>
                      <a:pt x="1104" y="85"/>
                    </a:lnTo>
                    <a:lnTo>
                      <a:pt x="1104" y="87"/>
                    </a:lnTo>
                    <a:lnTo>
                      <a:pt x="1102" y="87"/>
                    </a:lnTo>
                    <a:lnTo>
                      <a:pt x="1102" y="88"/>
                    </a:lnTo>
                    <a:lnTo>
                      <a:pt x="1104" y="88"/>
                    </a:lnTo>
                    <a:lnTo>
                      <a:pt x="1104" y="90"/>
                    </a:lnTo>
                    <a:lnTo>
                      <a:pt x="1102" y="90"/>
                    </a:lnTo>
                    <a:lnTo>
                      <a:pt x="1102" y="92"/>
                    </a:lnTo>
                    <a:lnTo>
                      <a:pt x="1102" y="93"/>
                    </a:lnTo>
                    <a:lnTo>
                      <a:pt x="1102" y="95"/>
                    </a:lnTo>
                    <a:lnTo>
                      <a:pt x="1102" y="96"/>
                    </a:lnTo>
                    <a:lnTo>
                      <a:pt x="1101" y="96"/>
                    </a:lnTo>
                    <a:lnTo>
                      <a:pt x="1101" y="98"/>
                    </a:lnTo>
                    <a:lnTo>
                      <a:pt x="1101" y="100"/>
                    </a:lnTo>
                    <a:lnTo>
                      <a:pt x="1101" y="101"/>
                    </a:lnTo>
                    <a:lnTo>
                      <a:pt x="1102" y="103"/>
                    </a:lnTo>
                    <a:lnTo>
                      <a:pt x="1102" y="105"/>
                    </a:lnTo>
                    <a:lnTo>
                      <a:pt x="1102" y="106"/>
                    </a:lnTo>
                    <a:lnTo>
                      <a:pt x="1101" y="106"/>
                    </a:lnTo>
                    <a:lnTo>
                      <a:pt x="1101" y="108"/>
                    </a:lnTo>
                    <a:lnTo>
                      <a:pt x="1102" y="108"/>
                    </a:lnTo>
                    <a:lnTo>
                      <a:pt x="1101" y="108"/>
                    </a:lnTo>
                    <a:lnTo>
                      <a:pt x="1102" y="108"/>
                    </a:lnTo>
                    <a:lnTo>
                      <a:pt x="1102" y="110"/>
                    </a:lnTo>
                    <a:lnTo>
                      <a:pt x="1101" y="110"/>
                    </a:lnTo>
                    <a:lnTo>
                      <a:pt x="1102" y="110"/>
                    </a:lnTo>
                    <a:lnTo>
                      <a:pt x="1102" y="111"/>
                    </a:lnTo>
                    <a:lnTo>
                      <a:pt x="1101" y="111"/>
                    </a:lnTo>
                    <a:lnTo>
                      <a:pt x="1101" y="113"/>
                    </a:lnTo>
                    <a:lnTo>
                      <a:pt x="1099" y="113"/>
                    </a:lnTo>
                    <a:lnTo>
                      <a:pt x="1099" y="111"/>
                    </a:lnTo>
                    <a:lnTo>
                      <a:pt x="1097" y="111"/>
                    </a:lnTo>
                    <a:lnTo>
                      <a:pt x="1099" y="113"/>
                    </a:lnTo>
                    <a:lnTo>
                      <a:pt x="1101" y="113"/>
                    </a:lnTo>
                    <a:lnTo>
                      <a:pt x="1101" y="115"/>
                    </a:lnTo>
                    <a:lnTo>
                      <a:pt x="1101" y="116"/>
                    </a:lnTo>
                    <a:lnTo>
                      <a:pt x="1101" y="118"/>
                    </a:lnTo>
                    <a:lnTo>
                      <a:pt x="1102" y="118"/>
                    </a:lnTo>
                    <a:lnTo>
                      <a:pt x="1102" y="120"/>
                    </a:lnTo>
                    <a:lnTo>
                      <a:pt x="1101" y="120"/>
                    </a:lnTo>
                    <a:lnTo>
                      <a:pt x="1101" y="121"/>
                    </a:lnTo>
                    <a:lnTo>
                      <a:pt x="1101" y="123"/>
                    </a:lnTo>
                    <a:lnTo>
                      <a:pt x="1099" y="125"/>
                    </a:lnTo>
                    <a:lnTo>
                      <a:pt x="1099" y="126"/>
                    </a:lnTo>
                    <a:lnTo>
                      <a:pt x="1097" y="126"/>
                    </a:lnTo>
                    <a:lnTo>
                      <a:pt x="1096" y="126"/>
                    </a:lnTo>
                    <a:lnTo>
                      <a:pt x="1096" y="128"/>
                    </a:lnTo>
                    <a:lnTo>
                      <a:pt x="1097" y="128"/>
                    </a:lnTo>
                    <a:lnTo>
                      <a:pt x="1097" y="126"/>
                    </a:lnTo>
                    <a:lnTo>
                      <a:pt x="1097" y="128"/>
                    </a:lnTo>
                    <a:lnTo>
                      <a:pt x="1099" y="126"/>
                    </a:lnTo>
                    <a:lnTo>
                      <a:pt x="1099" y="128"/>
                    </a:lnTo>
                    <a:lnTo>
                      <a:pt x="1099" y="126"/>
                    </a:lnTo>
                    <a:lnTo>
                      <a:pt x="1101" y="126"/>
                    </a:lnTo>
                    <a:lnTo>
                      <a:pt x="1102" y="126"/>
                    </a:lnTo>
                    <a:lnTo>
                      <a:pt x="1102" y="125"/>
                    </a:lnTo>
                    <a:lnTo>
                      <a:pt x="1102" y="123"/>
                    </a:lnTo>
                    <a:lnTo>
                      <a:pt x="1104" y="123"/>
                    </a:lnTo>
                    <a:lnTo>
                      <a:pt x="1104" y="121"/>
                    </a:lnTo>
                    <a:lnTo>
                      <a:pt x="1104" y="120"/>
                    </a:lnTo>
                    <a:lnTo>
                      <a:pt x="1104" y="118"/>
                    </a:lnTo>
                    <a:lnTo>
                      <a:pt x="1104" y="116"/>
                    </a:lnTo>
                    <a:lnTo>
                      <a:pt x="1104" y="115"/>
                    </a:lnTo>
                    <a:lnTo>
                      <a:pt x="1104" y="113"/>
                    </a:lnTo>
                    <a:lnTo>
                      <a:pt x="1104" y="111"/>
                    </a:lnTo>
                    <a:lnTo>
                      <a:pt x="1104" y="110"/>
                    </a:lnTo>
                    <a:lnTo>
                      <a:pt x="1102" y="110"/>
                    </a:lnTo>
                    <a:lnTo>
                      <a:pt x="1102" y="108"/>
                    </a:lnTo>
                    <a:lnTo>
                      <a:pt x="1104" y="108"/>
                    </a:lnTo>
                    <a:lnTo>
                      <a:pt x="1104" y="106"/>
                    </a:lnTo>
                    <a:lnTo>
                      <a:pt x="1104" y="105"/>
                    </a:lnTo>
                    <a:lnTo>
                      <a:pt x="1106" y="105"/>
                    </a:lnTo>
                    <a:lnTo>
                      <a:pt x="1106" y="106"/>
                    </a:lnTo>
                    <a:lnTo>
                      <a:pt x="1107" y="106"/>
                    </a:lnTo>
                    <a:lnTo>
                      <a:pt x="1109" y="108"/>
                    </a:lnTo>
                    <a:lnTo>
                      <a:pt x="1111" y="108"/>
                    </a:lnTo>
                    <a:lnTo>
                      <a:pt x="1111" y="110"/>
                    </a:lnTo>
                    <a:lnTo>
                      <a:pt x="1112" y="111"/>
                    </a:lnTo>
                    <a:lnTo>
                      <a:pt x="1112" y="113"/>
                    </a:lnTo>
                    <a:lnTo>
                      <a:pt x="1114" y="113"/>
                    </a:lnTo>
                    <a:lnTo>
                      <a:pt x="1114" y="115"/>
                    </a:lnTo>
                    <a:lnTo>
                      <a:pt x="1116" y="115"/>
                    </a:lnTo>
                    <a:lnTo>
                      <a:pt x="1116" y="116"/>
                    </a:lnTo>
                    <a:lnTo>
                      <a:pt x="1116" y="118"/>
                    </a:lnTo>
                    <a:lnTo>
                      <a:pt x="1116" y="120"/>
                    </a:lnTo>
                    <a:lnTo>
                      <a:pt x="1116" y="121"/>
                    </a:lnTo>
                    <a:lnTo>
                      <a:pt x="1117" y="121"/>
                    </a:lnTo>
                    <a:lnTo>
                      <a:pt x="1117" y="123"/>
                    </a:lnTo>
                    <a:lnTo>
                      <a:pt x="1116" y="123"/>
                    </a:lnTo>
                    <a:lnTo>
                      <a:pt x="1116" y="125"/>
                    </a:lnTo>
                    <a:lnTo>
                      <a:pt x="1117" y="125"/>
                    </a:lnTo>
                    <a:lnTo>
                      <a:pt x="1117" y="126"/>
                    </a:lnTo>
                    <a:lnTo>
                      <a:pt x="1119" y="126"/>
                    </a:lnTo>
                    <a:lnTo>
                      <a:pt x="1119" y="128"/>
                    </a:lnTo>
                    <a:lnTo>
                      <a:pt x="1121" y="128"/>
                    </a:lnTo>
                    <a:lnTo>
                      <a:pt x="1121" y="126"/>
                    </a:lnTo>
                    <a:lnTo>
                      <a:pt x="1119" y="128"/>
                    </a:lnTo>
                    <a:lnTo>
                      <a:pt x="1119" y="126"/>
                    </a:lnTo>
                    <a:lnTo>
                      <a:pt x="1117" y="126"/>
                    </a:lnTo>
                    <a:lnTo>
                      <a:pt x="1117" y="125"/>
                    </a:lnTo>
                    <a:lnTo>
                      <a:pt x="1117" y="123"/>
                    </a:lnTo>
                    <a:lnTo>
                      <a:pt x="1117" y="121"/>
                    </a:lnTo>
                    <a:lnTo>
                      <a:pt x="1117" y="120"/>
                    </a:lnTo>
                    <a:lnTo>
                      <a:pt x="1117" y="118"/>
                    </a:lnTo>
                    <a:lnTo>
                      <a:pt x="1117" y="116"/>
                    </a:lnTo>
                    <a:lnTo>
                      <a:pt x="1117" y="115"/>
                    </a:lnTo>
                    <a:lnTo>
                      <a:pt x="1117" y="113"/>
                    </a:lnTo>
                    <a:lnTo>
                      <a:pt x="1116" y="113"/>
                    </a:lnTo>
                    <a:lnTo>
                      <a:pt x="1116" y="111"/>
                    </a:lnTo>
                    <a:lnTo>
                      <a:pt x="1114" y="110"/>
                    </a:lnTo>
                    <a:lnTo>
                      <a:pt x="1112" y="110"/>
                    </a:lnTo>
                    <a:lnTo>
                      <a:pt x="1112" y="108"/>
                    </a:lnTo>
                    <a:lnTo>
                      <a:pt x="1112" y="106"/>
                    </a:lnTo>
                    <a:lnTo>
                      <a:pt x="1111" y="106"/>
                    </a:lnTo>
                    <a:lnTo>
                      <a:pt x="1111" y="105"/>
                    </a:lnTo>
                    <a:lnTo>
                      <a:pt x="1111" y="103"/>
                    </a:lnTo>
                    <a:lnTo>
                      <a:pt x="1112" y="103"/>
                    </a:lnTo>
                    <a:lnTo>
                      <a:pt x="1111" y="103"/>
                    </a:lnTo>
                    <a:lnTo>
                      <a:pt x="1111" y="101"/>
                    </a:lnTo>
                    <a:lnTo>
                      <a:pt x="1111" y="100"/>
                    </a:lnTo>
                    <a:lnTo>
                      <a:pt x="1111" y="98"/>
                    </a:lnTo>
                    <a:lnTo>
                      <a:pt x="1109" y="98"/>
                    </a:lnTo>
                    <a:lnTo>
                      <a:pt x="1109" y="96"/>
                    </a:lnTo>
                    <a:lnTo>
                      <a:pt x="1111" y="95"/>
                    </a:lnTo>
                    <a:lnTo>
                      <a:pt x="1111" y="93"/>
                    </a:lnTo>
                    <a:lnTo>
                      <a:pt x="1112" y="92"/>
                    </a:lnTo>
                    <a:lnTo>
                      <a:pt x="1111" y="92"/>
                    </a:lnTo>
                    <a:lnTo>
                      <a:pt x="1112" y="92"/>
                    </a:lnTo>
                    <a:lnTo>
                      <a:pt x="1112" y="90"/>
                    </a:lnTo>
                    <a:lnTo>
                      <a:pt x="1114" y="90"/>
                    </a:lnTo>
                    <a:lnTo>
                      <a:pt x="1116" y="90"/>
                    </a:lnTo>
                    <a:lnTo>
                      <a:pt x="1116" y="88"/>
                    </a:lnTo>
                    <a:lnTo>
                      <a:pt x="1116" y="90"/>
                    </a:lnTo>
                    <a:lnTo>
                      <a:pt x="1117" y="90"/>
                    </a:lnTo>
                    <a:lnTo>
                      <a:pt x="1117" y="92"/>
                    </a:lnTo>
                    <a:lnTo>
                      <a:pt x="1119" y="92"/>
                    </a:lnTo>
                    <a:lnTo>
                      <a:pt x="1117" y="92"/>
                    </a:lnTo>
                    <a:lnTo>
                      <a:pt x="1119" y="92"/>
                    </a:lnTo>
                    <a:lnTo>
                      <a:pt x="1119" y="93"/>
                    </a:lnTo>
                    <a:lnTo>
                      <a:pt x="1119" y="92"/>
                    </a:lnTo>
                    <a:lnTo>
                      <a:pt x="1117" y="90"/>
                    </a:lnTo>
                    <a:lnTo>
                      <a:pt x="1117" y="88"/>
                    </a:lnTo>
                    <a:lnTo>
                      <a:pt x="1117" y="87"/>
                    </a:lnTo>
                    <a:lnTo>
                      <a:pt x="1117" y="85"/>
                    </a:lnTo>
                    <a:lnTo>
                      <a:pt x="1119" y="85"/>
                    </a:lnTo>
                    <a:lnTo>
                      <a:pt x="1119" y="87"/>
                    </a:lnTo>
                    <a:lnTo>
                      <a:pt x="1119" y="88"/>
                    </a:lnTo>
                    <a:lnTo>
                      <a:pt x="1119" y="90"/>
                    </a:lnTo>
                    <a:lnTo>
                      <a:pt x="1121" y="92"/>
                    </a:lnTo>
                    <a:lnTo>
                      <a:pt x="1121" y="93"/>
                    </a:lnTo>
                    <a:lnTo>
                      <a:pt x="1121" y="95"/>
                    </a:lnTo>
                    <a:lnTo>
                      <a:pt x="1122" y="95"/>
                    </a:lnTo>
                    <a:lnTo>
                      <a:pt x="1122" y="96"/>
                    </a:lnTo>
                    <a:lnTo>
                      <a:pt x="1122" y="95"/>
                    </a:lnTo>
                    <a:lnTo>
                      <a:pt x="1122" y="93"/>
                    </a:lnTo>
                    <a:lnTo>
                      <a:pt x="1121" y="92"/>
                    </a:lnTo>
                    <a:lnTo>
                      <a:pt x="1121" y="90"/>
                    </a:lnTo>
                    <a:lnTo>
                      <a:pt x="1122" y="90"/>
                    </a:lnTo>
                    <a:lnTo>
                      <a:pt x="1122" y="92"/>
                    </a:lnTo>
                    <a:lnTo>
                      <a:pt x="1124" y="92"/>
                    </a:lnTo>
                    <a:lnTo>
                      <a:pt x="1124" y="93"/>
                    </a:lnTo>
                    <a:lnTo>
                      <a:pt x="1126" y="93"/>
                    </a:lnTo>
                    <a:lnTo>
                      <a:pt x="1124" y="93"/>
                    </a:lnTo>
                    <a:lnTo>
                      <a:pt x="1124" y="92"/>
                    </a:lnTo>
                    <a:lnTo>
                      <a:pt x="1122" y="90"/>
                    </a:lnTo>
                    <a:lnTo>
                      <a:pt x="1121" y="90"/>
                    </a:lnTo>
                    <a:lnTo>
                      <a:pt x="1121" y="88"/>
                    </a:lnTo>
                    <a:lnTo>
                      <a:pt x="1121" y="87"/>
                    </a:lnTo>
                    <a:lnTo>
                      <a:pt x="1121" y="85"/>
                    </a:lnTo>
                    <a:lnTo>
                      <a:pt x="1121" y="83"/>
                    </a:lnTo>
                    <a:lnTo>
                      <a:pt x="1122" y="83"/>
                    </a:lnTo>
                    <a:lnTo>
                      <a:pt x="1122" y="85"/>
                    </a:lnTo>
                    <a:lnTo>
                      <a:pt x="1124" y="85"/>
                    </a:lnTo>
                    <a:lnTo>
                      <a:pt x="1124" y="87"/>
                    </a:lnTo>
                    <a:lnTo>
                      <a:pt x="1126" y="87"/>
                    </a:lnTo>
                    <a:lnTo>
                      <a:pt x="1126" y="88"/>
                    </a:lnTo>
                    <a:lnTo>
                      <a:pt x="1126" y="90"/>
                    </a:lnTo>
                    <a:lnTo>
                      <a:pt x="1127" y="90"/>
                    </a:lnTo>
                    <a:lnTo>
                      <a:pt x="1127" y="92"/>
                    </a:lnTo>
                    <a:lnTo>
                      <a:pt x="1129" y="90"/>
                    </a:lnTo>
                    <a:lnTo>
                      <a:pt x="1127" y="90"/>
                    </a:lnTo>
                    <a:lnTo>
                      <a:pt x="1127" y="88"/>
                    </a:lnTo>
                    <a:lnTo>
                      <a:pt x="1127" y="87"/>
                    </a:lnTo>
                    <a:lnTo>
                      <a:pt x="1126" y="87"/>
                    </a:lnTo>
                    <a:lnTo>
                      <a:pt x="1126" y="85"/>
                    </a:lnTo>
                    <a:lnTo>
                      <a:pt x="1126" y="83"/>
                    </a:lnTo>
                    <a:lnTo>
                      <a:pt x="1124" y="82"/>
                    </a:lnTo>
                    <a:lnTo>
                      <a:pt x="1126" y="82"/>
                    </a:lnTo>
                    <a:lnTo>
                      <a:pt x="1126" y="83"/>
                    </a:lnTo>
                    <a:lnTo>
                      <a:pt x="1127" y="83"/>
                    </a:lnTo>
                    <a:lnTo>
                      <a:pt x="1127" y="85"/>
                    </a:lnTo>
                    <a:lnTo>
                      <a:pt x="1129" y="87"/>
                    </a:lnTo>
                    <a:lnTo>
                      <a:pt x="1129" y="88"/>
                    </a:lnTo>
                    <a:lnTo>
                      <a:pt x="1131" y="88"/>
                    </a:lnTo>
                    <a:lnTo>
                      <a:pt x="1132" y="90"/>
                    </a:lnTo>
                    <a:lnTo>
                      <a:pt x="1132" y="92"/>
                    </a:lnTo>
                    <a:lnTo>
                      <a:pt x="1132" y="90"/>
                    </a:lnTo>
                    <a:lnTo>
                      <a:pt x="1132" y="88"/>
                    </a:lnTo>
                    <a:lnTo>
                      <a:pt x="1131" y="88"/>
                    </a:lnTo>
                    <a:lnTo>
                      <a:pt x="1131" y="87"/>
                    </a:lnTo>
                    <a:lnTo>
                      <a:pt x="1129" y="87"/>
                    </a:lnTo>
                    <a:lnTo>
                      <a:pt x="1129" y="85"/>
                    </a:lnTo>
                    <a:lnTo>
                      <a:pt x="1131" y="85"/>
                    </a:lnTo>
                    <a:lnTo>
                      <a:pt x="1129" y="83"/>
                    </a:lnTo>
                    <a:lnTo>
                      <a:pt x="1129" y="82"/>
                    </a:lnTo>
                    <a:lnTo>
                      <a:pt x="1127" y="82"/>
                    </a:lnTo>
                    <a:lnTo>
                      <a:pt x="1127" y="80"/>
                    </a:lnTo>
                    <a:lnTo>
                      <a:pt x="1126" y="80"/>
                    </a:lnTo>
                    <a:lnTo>
                      <a:pt x="1126" y="78"/>
                    </a:lnTo>
                    <a:lnTo>
                      <a:pt x="1124" y="78"/>
                    </a:lnTo>
                    <a:lnTo>
                      <a:pt x="1122" y="78"/>
                    </a:lnTo>
                    <a:lnTo>
                      <a:pt x="1124" y="77"/>
                    </a:lnTo>
                    <a:lnTo>
                      <a:pt x="1126" y="77"/>
                    </a:lnTo>
                    <a:lnTo>
                      <a:pt x="1127" y="77"/>
                    </a:lnTo>
                    <a:lnTo>
                      <a:pt x="1129" y="77"/>
                    </a:lnTo>
                    <a:lnTo>
                      <a:pt x="1129" y="75"/>
                    </a:lnTo>
                    <a:lnTo>
                      <a:pt x="1129" y="77"/>
                    </a:lnTo>
                    <a:lnTo>
                      <a:pt x="1129" y="75"/>
                    </a:lnTo>
                    <a:lnTo>
                      <a:pt x="1131" y="75"/>
                    </a:lnTo>
                    <a:lnTo>
                      <a:pt x="1131" y="77"/>
                    </a:lnTo>
                    <a:lnTo>
                      <a:pt x="1131" y="75"/>
                    </a:lnTo>
                    <a:lnTo>
                      <a:pt x="1132" y="75"/>
                    </a:lnTo>
                    <a:lnTo>
                      <a:pt x="1134" y="75"/>
                    </a:lnTo>
                    <a:lnTo>
                      <a:pt x="1136" y="75"/>
                    </a:lnTo>
                    <a:lnTo>
                      <a:pt x="1136" y="73"/>
                    </a:lnTo>
                    <a:lnTo>
                      <a:pt x="1136" y="75"/>
                    </a:lnTo>
                    <a:lnTo>
                      <a:pt x="1137" y="75"/>
                    </a:lnTo>
                    <a:lnTo>
                      <a:pt x="1137" y="77"/>
                    </a:lnTo>
                    <a:lnTo>
                      <a:pt x="1137" y="75"/>
                    </a:lnTo>
                    <a:lnTo>
                      <a:pt x="1137" y="77"/>
                    </a:lnTo>
                    <a:lnTo>
                      <a:pt x="1139" y="77"/>
                    </a:lnTo>
                    <a:lnTo>
                      <a:pt x="1137" y="77"/>
                    </a:lnTo>
                    <a:lnTo>
                      <a:pt x="1139" y="77"/>
                    </a:lnTo>
                    <a:lnTo>
                      <a:pt x="1141" y="77"/>
                    </a:lnTo>
                    <a:lnTo>
                      <a:pt x="1141" y="75"/>
                    </a:lnTo>
                    <a:lnTo>
                      <a:pt x="1142" y="75"/>
                    </a:lnTo>
                    <a:lnTo>
                      <a:pt x="1142" y="77"/>
                    </a:lnTo>
                    <a:lnTo>
                      <a:pt x="1144" y="77"/>
                    </a:lnTo>
                    <a:lnTo>
                      <a:pt x="1146" y="77"/>
                    </a:lnTo>
                    <a:lnTo>
                      <a:pt x="1147" y="77"/>
                    </a:lnTo>
                    <a:lnTo>
                      <a:pt x="1147" y="78"/>
                    </a:lnTo>
                    <a:lnTo>
                      <a:pt x="1147" y="77"/>
                    </a:lnTo>
                    <a:lnTo>
                      <a:pt x="1147" y="78"/>
                    </a:lnTo>
                    <a:lnTo>
                      <a:pt x="1149" y="78"/>
                    </a:lnTo>
                    <a:lnTo>
                      <a:pt x="1147" y="78"/>
                    </a:lnTo>
                    <a:lnTo>
                      <a:pt x="1149" y="78"/>
                    </a:lnTo>
                    <a:lnTo>
                      <a:pt x="1149" y="80"/>
                    </a:lnTo>
                    <a:lnTo>
                      <a:pt x="1151" y="80"/>
                    </a:lnTo>
                    <a:lnTo>
                      <a:pt x="1151" y="78"/>
                    </a:lnTo>
                    <a:lnTo>
                      <a:pt x="1151" y="80"/>
                    </a:lnTo>
                    <a:lnTo>
                      <a:pt x="1152" y="80"/>
                    </a:lnTo>
                    <a:lnTo>
                      <a:pt x="1154" y="80"/>
                    </a:lnTo>
                    <a:lnTo>
                      <a:pt x="1156" y="80"/>
                    </a:lnTo>
                    <a:lnTo>
                      <a:pt x="1156" y="82"/>
                    </a:lnTo>
                    <a:lnTo>
                      <a:pt x="1156" y="80"/>
                    </a:lnTo>
                    <a:lnTo>
                      <a:pt x="1157" y="82"/>
                    </a:lnTo>
                    <a:lnTo>
                      <a:pt x="1157" y="80"/>
                    </a:lnTo>
                    <a:lnTo>
                      <a:pt x="1157" y="82"/>
                    </a:lnTo>
                    <a:lnTo>
                      <a:pt x="1159" y="82"/>
                    </a:lnTo>
                    <a:lnTo>
                      <a:pt x="1159" y="80"/>
                    </a:lnTo>
                    <a:lnTo>
                      <a:pt x="1161" y="80"/>
                    </a:lnTo>
                    <a:lnTo>
                      <a:pt x="1162" y="80"/>
                    </a:lnTo>
                    <a:lnTo>
                      <a:pt x="1162" y="82"/>
                    </a:lnTo>
                    <a:lnTo>
                      <a:pt x="1164" y="82"/>
                    </a:lnTo>
                    <a:lnTo>
                      <a:pt x="1166" y="82"/>
                    </a:lnTo>
                    <a:lnTo>
                      <a:pt x="1167" y="82"/>
                    </a:lnTo>
                    <a:lnTo>
                      <a:pt x="1169" y="82"/>
                    </a:lnTo>
                    <a:lnTo>
                      <a:pt x="1169" y="85"/>
                    </a:lnTo>
                    <a:lnTo>
                      <a:pt x="1169" y="90"/>
                    </a:lnTo>
                    <a:lnTo>
                      <a:pt x="1169" y="110"/>
                    </a:lnTo>
                    <a:lnTo>
                      <a:pt x="1169" y="120"/>
                    </a:lnTo>
                    <a:lnTo>
                      <a:pt x="1169" y="121"/>
                    </a:lnTo>
                    <a:lnTo>
                      <a:pt x="1169" y="125"/>
                    </a:lnTo>
                    <a:lnTo>
                      <a:pt x="1169" y="135"/>
                    </a:lnTo>
                    <a:lnTo>
                      <a:pt x="1169" y="153"/>
                    </a:lnTo>
                    <a:lnTo>
                      <a:pt x="1169" y="158"/>
                    </a:lnTo>
                    <a:lnTo>
                      <a:pt x="1169" y="163"/>
                    </a:lnTo>
                    <a:lnTo>
                      <a:pt x="1169" y="178"/>
                    </a:lnTo>
                    <a:lnTo>
                      <a:pt x="1169" y="186"/>
                    </a:lnTo>
                    <a:lnTo>
                      <a:pt x="1169" y="199"/>
                    </a:lnTo>
                    <a:lnTo>
                      <a:pt x="1169" y="221"/>
                    </a:lnTo>
                    <a:lnTo>
                      <a:pt x="1169" y="234"/>
                    </a:lnTo>
                    <a:lnTo>
                      <a:pt x="1169" y="243"/>
                    </a:lnTo>
                    <a:lnTo>
                      <a:pt x="1169" y="264"/>
                    </a:lnTo>
                    <a:lnTo>
                      <a:pt x="1169" y="271"/>
                    </a:lnTo>
                    <a:lnTo>
                      <a:pt x="1169" y="284"/>
                    </a:lnTo>
                    <a:lnTo>
                      <a:pt x="1169" y="309"/>
                    </a:lnTo>
                    <a:lnTo>
                      <a:pt x="1169" y="311"/>
                    </a:lnTo>
                    <a:lnTo>
                      <a:pt x="1169" y="319"/>
                    </a:lnTo>
                    <a:lnTo>
                      <a:pt x="1169" y="321"/>
                    </a:lnTo>
                    <a:lnTo>
                      <a:pt x="1169" y="327"/>
                    </a:lnTo>
                    <a:lnTo>
                      <a:pt x="1169" y="359"/>
                    </a:lnTo>
                    <a:lnTo>
                      <a:pt x="1169" y="384"/>
                    </a:lnTo>
                    <a:lnTo>
                      <a:pt x="1169" y="387"/>
                    </a:lnTo>
                    <a:lnTo>
                      <a:pt x="1169" y="453"/>
                    </a:lnTo>
                    <a:lnTo>
                      <a:pt x="1169" y="526"/>
                    </a:lnTo>
                    <a:lnTo>
                      <a:pt x="1169" y="543"/>
                    </a:lnTo>
                    <a:lnTo>
                      <a:pt x="1169" y="600"/>
                    </a:lnTo>
                    <a:lnTo>
                      <a:pt x="1169" y="618"/>
                    </a:lnTo>
                    <a:lnTo>
                      <a:pt x="1169" y="673"/>
                    </a:lnTo>
                    <a:lnTo>
                      <a:pt x="1169" y="674"/>
                    </a:lnTo>
                    <a:lnTo>
                      <a:pt x="1169" y="704"/>
                    </a:lnTo>
                    <a:lnTo>
                      <a:pt x="1169" y="709"/>
                    </a:lnTo>
                    <a:lnTo>
                      <a:pt x="1169" y="714"/>
                    </a:lnTo>
                    <a:lnTo>
                      <a:pt x="1169" y="721"/>
                    </a:lnTo>
                    <a:lnTo>
                      <a:pt x="1169" y="727"/>
                    </a:lnTo>
                    <a:lnTo>
                      <a:pt x="1169" y="732"/>
                    </a:lnTo>
                    <a:lnTo>
                      <a:pt x="1169" y="746"/>
                    </a:lnTo>
                    <a:lnTo>
                      <a:pt x="1169" y="751"/>
                    </a:lnTo>
                    <a:lnTo>
                      <a:pt x="1169" y="756"/>
                    </a:lnTo>
                    <a:lnTo>
                      <a:pt x="1169" y="757"/>
                    </a:lnTo>
                    <a:lnTo>
                      <a:pt x="1169" y="769"/>
                    </a:lnTo>
                    <a:lnTo>
                      <a:pt x="1169" y="776"/>
                    </a:lnTo>
                    <a:lnTo>
                      <a:pt x="1169" y="782"/>
                    </a:lnTo>
                    <a:lnTo>
                      <a:pt x="1169" y="787"/>
                    </a:lnTo>
                    <a:lnTo>
                      <a:pt x="1169" y="805"/>
                    </a:lnTo>
                    <a:lnTo>
                      <a:pt x="1169" y="812"/>
                    </a:lnTo>
                    <a:lnTo>
                      <a:pt x="1169" y="817"/>
                    </a:lnTo>
                    <a:lnTo>
                      <a:pt x="1169" y="824"/>
                    </a:lnTo>
                    <a:lnTo>
                      <a:pt x="1169" y="842"/>
                    </a:lnTo>
                    <a:lnTo>
                      <a:pt x="1169" y="860"/>
                    </a:lnTo>
                    <a:lnTo>
                      <a:pt x="1169" y="865"/>
                    </a:lnTo>
                    <a:lnTo>
                      <a:pt x="1169" y="867"/>
                    </a:lnTo>
                    <a:lnTo>
                      <a:pt x="1169" y="872"/>
                    </a:lnTo>
                    <a:lnTo>
                      <a:pt x="1169" y="878"/>
                    </a:lnTo>
                    <a:lnTo>
                      <a:pt x="1169" y="890"/>
                    </a:lnTo>
                    <a:lnTo>
                      <a:pt x="1169" y="895"/>
                    </a:lnTo>
                    <a:lnTo>
                      <a:pt x="1169" y="900"/>
                    </a:lnTo>
                    <a:lnTo>
                      <a:pt x="1169" y="907"/>
                    </a:lnTo>
                    <a:lnTo>
                      <a:pt x="1169" y="925"/>
                    </a:lnTo>
                    <a:lnTo>
                      <a:pt x="1169" y="927"/>
                    </a:lnTo>
                    <a:lnTo>
                      <a:pt x="1169" y="932"/>
                    </a:lnTo>
                    <a:lnTo>
                      <a:pt x="1169" y="937"/>
                    </a:lnTo>
                    <a:lnTo>
                      <a:pt x="1169" y="943"/>
                    </a:lnTo>
                    <a:lnTo>
                      <a:pt x="1169" y="945"/>
                    </a:lnTo>
                    <a:lnTo>
                      <a:pt x="1169" y="948"/>
                    </a:lnTo>
                    <a:lnTo>
                      <a:pt x="1169" y="955"/>
                    </a:lnTo>
                    <a:lnTo>
                      <a:pt x="1169" y="985"/>
                    </a:lnTo>
                    <a:lnTo>
                      <a:pt x="1169" y="1028"/>
                    </a:lnTo>
                    <a:lnTo>
                      <a:pt x="1169" y="1035"/>
                    </a:lnTo>
                    <a:lnTo>
                      <a:pt x="1169" y="1036"/>
                    </a:lnTo>
                    <a:lnTo>
                      <a:pt x="1169" y="1039"/>
                    </a:lnTo>
                    <a:lnTo>
                      <a:pt x="1169" y="1044"/>
                    </a:lnTo>
                    <a:lnTo>
                      <a:pt x="1169" y="1058"/>
                    </a:lnTo>
                    <a:lnTo>
                      <a:pt x="1169" y="1064"/>
                    </a:lnTo>
                    <a:lnTo>
                      <a:pt x="1169" y="1069"/>
                    </a:lnTo>
                    <a:lnTo>
                      <a:pt x="1169" y="1073"/>
                    </a:lnTo>
                    <a:lnTo>
                      <a:pt x="1169" y="1076"/>
                    </a:lnTo>
                    <a:lnTo>
                      <a:pt x="1169" y="1083"/>
                    </a:lnTo>
                    <a:lnTo>
                      <a:pt x="1169" y="1088"/>
                    </a:lnTo>
                    <a:lnTo>
                      <a:pt x="1169" y="1106"/>
                    </a:lnTo>
                    <a:lnTo>
                      <a:pt x="1169" y="1111"/>
                    </a:lnTo>
                    <a:lnTo>
                      <a:pt x="1169" y="1113"/>
                    </a:lnTo>
                    <a:lnTo>
                      <a:pt x="1169" y="1119"/>
                    </a:lnTo>
                    <a:lnTo>
                      <a:pt x="1169" y="1137"/>
                    </a:lnTo>
                    <a:lnTo>
                      <a:pt x="1169" y="1142"/>
                    </a:lnTo>
                    <a:lnTo>
                      <a:pt x="1169" y="1144"/>
                    </a:lnTo>
                    <a:lnTo>
                      <a:pt x="1169" y="1149"/>
                    </a:lnTo>
                    <a:lnTo>
                      <a:pt x="1169" y="1156"/>
                    </a:lnTo>
                    <a:lnTo>
                      <a:pt x="1169" y="1161"/>
                    </a:lnTo>
                    <a:lnTo>
                      <a:pt x="1169" y="1167"/>
                    </a:lnTo>
                    <a:lnTo>
                      <a:pt x="1169" y="1179"/>
                    </a:lnTo>
                    <a:lnTo>
                      <a:pt x="1169" y="1181"/>
                    </a:lnTo>
                    <a:lnTo>
                      <a:pt x="1169" y="1192"/>
                    </a:lnTo>
                    <a:lnTo>
                      <a:pt x="1169" y="1204"/>
                    </a:lnTo>
                    <a:lnTo>
                      <a:pt x="1169" y="1237"/>
                    </a:lnTo>
                    <a:lnTo>
                      <a:pt x="1169" y="1254"/>
                    </a:lnTo>
                    <a:lnTo>
                      <a:pt x="1169" y="1270"/>
                    </a:lnTo>
                    <a:lnTo>
                      <a:pt x="1169" y="1280"/>
                    </a:lnTo>
                    <a:lnTo>
                      <a:pt x="1169" y="1285"/>
                    </a:lnTo>
                    <a:lnTo>
                      <a:pt x="1169" y="1289"/>
                    </a:lnTo>
                    <a:lnTo>
                      <a:pt x="1169" y="1294"/>
                    </a:lnTo>
                    <a:lnTo>
                      <a:pt x="1169" y="1298"/>
                    </a:lnTo>
                    <a:lnTo>
                      <a:pt x="1169" y="1303"/>
                    </a:lnTo>
                    <a:lnTo>
                      <a:pt x="1167" y="1303"/>
                    </a:lnTo>
                    <a:lnTo>
                      <a:pt x="1166" y="1305"/>
                    </a:lnTo>
                    <a:lnTo>
                      <a:pt x="1164" y="1305"/>
                    </a:lnTo>
                    <a:lnTo>
                      <a:pt x="1162" y="1305"/>
                    </a:lnTo>
                    <a:lnTo>
                      <a:pt x="1161" y="1305"/>
                    </a:lnTo>
                    <a:lnTo>
                      <a:pt x="1161" y="1307"/>
                    </a:lnTo>
                    <a:lnTo>
                      <a:pt x="1159" y="1307"/>
                    </a:lnTo>
                    <a:lnTo>
                      <a:pt x="1157" y="1307"/>
                    </a:lnTo>
                    <a:lnTo>
                      <a:pt x="1157" y="1308"/>
                    </a:lnTo>
                    <a:lnTo>
                      <a:pt x="1156" y="1308"/>
                    </a:lnTo>
                    <a:lnTo>
                      <a:pt x="1154" y="1308"/>
                    </a:lnTo>
                    <a:lnTo>
                      <a:pt x="1152" y="1310"/>
                    </a:lnTo>
                    <a:lnTo>
                      <a:pt x="1151" y="1310"/>
                    </a:lnTo>
                    <a:lnTo>
                      <a:pt x="1151" y="1312"/>
                    </a:lnTo>
                    <a:lnTo>
                      <a:pt x="1149" y="1312"/>
                    </a:lnTo>
                    <a:lnTo>
                      <a:pt x="1147" y="1312"/>
                    </a:lnTo>
                    <a:lnTo>
                      <a:pt x="1147" y="1313"/>
                    </a:lnTo>
                    <a:lnTo>
                      <a:pt x="1146" y="1313"/>
                    </a:lnTo>
                    <a:lnTo>
                      <a:pt x="1144" y="1313"/>
                    </a:lnTo>
                    <a:lnTo>
                      <a:pt x="1144" y="1315"/>
                    </a:lnTo>
                    <a:lnTo>
                      <a:pt x="1142" y="1315"/>
                    </a:lnTo>
                    <a:lnTo>
                      <a:pt x="1141" y="1317"/>
                    </a:lnTo>
                    <a:lnTo>
                      <a:pt x="1139" y="1317"/>
                    </a:lnTo>
                    <a:lnTo>
                      <a:pt x="1137" y="1317"/>
                    </a:lnTo>
                    <a:lnTo>
                      <a:pt x="1136" y="1317"/>
                    </a:lnTo>
                    <a:lnTo>
                      <a:pt x="1136" y="1318"/>
                    </a:lnTo>
                    <a:lnTo>
                      <a:pt x="1134" y="1318"/>
                    </a:lnTo>
                    <a:lnTo>
                      <a:pt x="1132" y="1318"/>
                    </a:lnTo>
                    <a:lnTo>
                      <a:pt x="1132" y="1320"/>
                    </a:lnTo>
                    <a:lnTo>
                      <a:pt x="1131" y="1320"/>
                    </a:lnTo>
                    <a:lnTo>
                      <a:pt x="1129" y="1320"/>
                    </a:lnTo>
                    <a:lnTo>
                      <a:pt x="1129" y="1322"/>
                    </a:lnTo>
                    <a:lnTo>
                      <a:pt x="1127" y="1322"/>
                    </a:lnTo>
                    <a:lnTo>
                      <a:pt x="1126" y="1322"/>
                    </a:lnTo>
                    <a:lnTo>
                      <a:pt x="1124" y="1322"/>
                    </a:lnTo>
                    <a:lnTo>
                      <a:pt x="1124" y="1323"/>
                    </a:lnTo>
                    <a:lnTo>
                      <a:pt x="1122" y="1323"/>
                    </a:lnTo>
                    <a:lnTo>
                      <a:pt x="1119" y="1325"/>
                    </a:lnTo>
                    <a:lnTo>
                      <a:pt x="1117" y="1325"/>
                    </a:lnTo>
                    <a:lnTo>
                      <a:pt x="1116" y="1325"/>
                    </a:lnTo>
                    <a:lnTo>
                      <a:pt x="1116" y="1327"/>
                    </a:lnTo>
                    <a:lnTo>
                      <a:pt x="1114" y="1327"/>
                    </a:lnTo>
                    <a:lnTo>
                      <a:pt x="1112" y="1327"/>
                    </a:lnTo>
                    <a:lnTo>
                      <a:pt x="1111" y="1327"/>
                    </a:lnTo>
                    <a:lnTo>
                      <a:pt x="1111" y="1328"/>
                    </a:lnTo>
                    <a:lnTo>
                      <a:pt x="1109" y="1328"/>
                    </a:lnTo>
                    <a:lnTo>
                      <a:pt x="1107" y="1328"/>
                    </a:lnTo>
                    <a:lnTo>
                      <a:pt x="1106" y="1328"/>
                    </a:lnTo>
                    <a:lnTo>
                      <a:pt x="1106" y="1330"/>
                    </a:lnTo>
                    <a:lnTo>
                      <a:pt x="1104" y="1330"/>
                    </a:lnTo>
                    <a:lnTo>
                      <a:pt x="1102" y="1330"/>
                    </a:lnTo>
                    <a:lnTo>
                      <a:pt x="1101" y="1330"/>
                    </a:lnTo>
                    <a:lnTo>
                      <a:pt x="1101" y="1332"/>
                    </a:lnTo>
                    <a:lnTo>
                      <a:pt x="1099" y="1332"/>
                    </a:lnTo>
                    <a:lnTo>
                      <a:pt x="1097" y="1332"/>
                    </a:lnTo>
                    <a:lnTo>
                      <a:pt x="1096" y="1332"/>
                    </a:lnTo>
                    <a:lnTo>
                      <a:pt x="1094" y="1332"/>
                    </a:lnTo>
                    <a:lnTo>
                      <a:pt x="1094" y="1333"/>
                    </a:lnTo>
                    <a:lnTo>
                      <a:pt x="1092" y="1333"/>
                    </a:lnTo>
                    <a:lnTo>
                      <a:pt x="1091" y="1333"/>
                    </a:lnTo>
                    <a:lnTo>
                      <a:pt x="1089" y="1333"/>
                    </a:lnTo>
                    <a:lnTo>
                      <a:pt x="1088" y="1333"/>
                    </a:lnTo>
                    <a:lnTo>
                      <a:pt x="1086" y="1333"/>
                    </a:lnTo>
                    <a:lnTo>
                      <a:pt x="1086" y="1335"/>
                    </a:lnTo>
                    <a:lnTo>
                      <a:pt x="1084" y="1335"/>
                    </a:lnTo>
                    <a:lnTo>
                      <a:pt x="1083" y="1335"/>
                    </a:lnTo>
                    <a:lnTo>
                      <a:pt x="1081" y="1335"/>
                    </a:lnTo>
                    <a:lnTo>
                      <a:pt x="1079" y="1335"/>
                    </a:lnTo>
                    <a:lnTo>
                      <a:pt x="1078" y="1335"/>
                    </a:lnTo>
                    <a:lnTo>
                      <a:pt x="1078" y="1337"/>
                    </a:lnTo>
                    <a:lnTo>
                      <a:pt x="1076" y="1337"/>
                    </a:lnTo>
                    <a:lnTo>
                      <a:pt x="1074" y="1337"/>
                    </a:lnTo>
                    <a:lnTo>
                      <a:pt x="1073" y="1337"/>
                    </a:lnTo>
                    <a:lnTo>
                      <a:pt x="1071" y="1337"/>
                    </a:lnTo>
                    <a:lnTo>
                      <a:pt x="1071" y="1338"/>
                    </a:lnTo>
                    <a:lnTo>
                      <a:pt x="1069" y="1338"/>
                    </a:lnTo>
                    <a:lnTo>
                      <a:pt x="1068" y="1338"/>
                    </a:lnTo>
                    <a:lnTo>
                      <a:pt x="1066" y="1338"/>
                    </a:lnTo>
                    <a:lnTo>
                      <a:pt x="1066" y="1340"/>
                    </a:lnTo>
                    <a:lnTo>
                      <a:pt x="1064" y="1340"/>
                    </a:lnTo>
                    <a:lnTo>
                      <a:pt x="1063" y="1340"/>
                    </a:lnTo>
                    <a:lnTo>
                      <a:pt x="1063" y="1342"/>
                    </a:lnTo>
                    <a:lnTo>
                      <a:pt x="1061" y="1342"/>
                    </a:lnTo>
                    <a:lnTo>
                      <a:pt x="1059" y="1342"/>
                    </a:lnTo>
                    <a:lnTo>
                      <a:pt x="1058" y="1342"/>
                    </a:lnTo>
                    <a:lnTo>
                      <a:pt x="1058" y="1343"/>
                    </a:lnTo>
                    <a:lnTo>
                      <a:pt x="1056" y="1343"/>
                    </a:lnTo>
                    <a:lnTo>
                      <a:pt x="1054" y="1343"/>
                    </a:lnTo>
                    <a:lnTo>
                      <a:pt x="1053" y="1343"/>
                    </a:lnTo>
                    <a:lnTo>
                      <a:pt x="1051" y="1343"/>
                    </a:lnTo>
                    <a:lnTo>
                      <a:pt x="1049" y="1343"/>
                    </a:lnTo>
                    <a:lnTo>
                      <a:pt x="1049" y="1345"/>
                    </a:lnTo>
                    <a:lnTo>
                      <a:pt x="1048" y="1345"/>
                    </a:lnTo>
                    <a:lnTo>
                      <a:pt x="1046" y="1345"/>
                    </a:lnTo>
                    <a:lnTo>
                      <a:pt x="1044" y="1345"/>
                    </a:lnTo>
                    <a:lnTo>
                      <a:pt x="1043" y="1345"/>
                    </a:lnTo>
                    <a:lnTo>
                      <a:pt x="1043" y="1347"/>
                    </a:lnTo>
                    <a:lnTo>
                      <a:pt x="1041" y="1347"/>
                    </a:lnTo>
                    <a:lnTo>
                      <a:pt x="1039" y="1347"/>
                    </a:lnTo>
                    <a:lnTo>
                      <a:pt x="1038" y="1347"/>
                    </a:lnTo>
                    <a:lnTo>
                      <a:pt x="1036" y="1347"/>
                    </a:lnTo>
                    <a:lnTo>
                      <a:pt x="1034" y="1347"/>
                    </a:lnTo>
                    <a:lnTo>
                      <a:pt x="1033" y="1347"/>
                    </a:lnTo>
                    <a:lnTo>
                      <a:pt x="1031" y="1347"/>
                    </a:lnTo>
                    <a:lnTo>
                      <a:pt x="1029" y="1347"/>
                    </a:lnTo>
                    <a:lnTo>
                      <a:pt x="1028" y="1347"/>
                    </a:lnTo>
                    <a:lnTo>
                      <a:pt x="1026" y="1347"/>
                    </a:lnTo>
                    <a:lnTo>
                      <a:pt x="1026" y="1348"/>
                    </a:lnTo>
                    <a:lnTo>
                      <a:pt x="1024" y="1348"/>
                    </a:lnTo>
                    <a:lnTo>
                      <a:pt x="1023" y="1348"/>
                    </a:lnTo>
                    <a:lnTo>
                      <a:pt x="1021" y="1348"/>
                    </a:lnTo>
                    <a:lnTo>
                      <a:pt x="1019" y="1348"/>
                    </a:lnTo>
                    <a:lnTo>
                      <a:pt x="1018" y="1348"/>
                    </a:lnTo>
                    <a:lnTo>
                      <a:pt x="1016" y="1348"/>
                    </a:lnTo>
                    <a:lnTo>
                      <a:pt x="1014" y="1348"/>
                    </a:lnTo>
                    <a:lnTo>
                      <a:pt x="1013" y="1348"/>
                    </a:lnTo>
                    <a:lnTo>
                      <a:pt x="1011" y="1348"/>
                    </a:lnTo>
                    <a:lnTo>
                      <a:pt x="1009" y="1348"/>
                    </a:lnTo>
                    <a:lnTo>
                      <a:pt x="1008" y="1348"/>
                    </a:lnTo>
                    <a:lnTo>
                      <a:pt x="1006" y="1348"/>
                    </a:lnTo>
                    <a:lnTo>
                      <a:pt x="1005" y="1348"/>
                    </a:lnTo>
                    <a:lnTo>
                      <a:pt x="1003" y="1348"/>
                    </a:lnTo>
                    <a:lnTo>
                      <a:pt x="1001" y="1348"/>
                    </a:lnTo>
                    <a:lnTo>
                      <a:pt x="1000" y="1348"/>
                    </a:lnTo>
                    <a:lnTo>
                      <a:pt x="998" y="1348"/>
                    </a:lnTo>
                    <a:lnTo>
                      <a:pt x="996" y="1348"/>
                    </a:lnTo>
                    <a:lnTo>
                      <a:pt x="995" y="1348"/>
                    </a:lnTo>
                    <a:lnTo>
                      <a:pt x="993" y="1348"/>
                    </a:lnTo>
                    <a:lnTo>
                      <a:pt x="991" y="1348"/>
                    </a:lnTo>
                    <a:lnTo>
                      <a:pt x="990" y="1348"/>
                    </a:lnTo>
                    <a:lnTo>
                      <a:pt x="988" y="1348"/>
                    </a:lnTo>
                    <a:lnTo>
                      <a:pt x="986" y="1348"/>
                    </a:lnTo>
                    <a:lnTo>
                      <a:pt x="985" y="1348"/>
                    </a:lnTo>
                    <a:lnTo>
                      <a:pt x="983" y="1348"/>
                    </a:lnTo>
                    <a:lnTo>
                      <a:pt x="983" y="1347"/>
                    </a:lnTo>
                    <a:lnTo>
                      <a:pt x="981" y="1347"/>
                    </a:lnTo>
                    <a:lnTo>
                      <a:pt x="980" y="1347"/>
                    </a:lnTo>
                    <a:lnTo>
                      <a:pt x="978" y="1347"/>
                    </a:lnTo>
                    <a:lnTo>
                      <a:pt x="976" y="1347"/>
                    </a:lnTo>
                    <a:lnTo>
                      <a:pt x="975" y="1345"/>
                    </a:lnTo>
                    <a:lnTo>
                      <a:pt x="973" y="1345"/>
                    </a:lnTo>
                    <a:lnTo>
                      <a:pt x="971" y="1345"/>
                    </a:lnTo>
                    <a:lnTo>
                      <a:pt x="970" y="1345"/>
                    </a:lnTo>
                    <a:lnTo>
                      <a:pt x="968" y="1345"/>
                    </a:lnTo>
                    <a:lnTo>
                      <a:pt x="968" y="1343"/>
                    </a:lnTo>
                    <a:lnTo>
                      <a:pt x="966" y="1343"/>
                    </a:lnTo>
                    <a:lnTo>
                      <a:pt x="965" y="1343"/>
                    </a:lnTo>
                    <a:lnTo>
                      <a:pt x="963" y="1343"/>
                    </a:lnTo>
                    <a:lnTo>
                      <a:pt x="961" y="1343"/>
                    </a:lnTo>
                    <a:lnTo>
                      <a:pt x="961" y="1345"/>
                    </a:lnTo>
                    <a:lnTo>
                      <a:pt x="960" y="1345"/>
                    </a:lnTo>
                    <a:lnTo>
                      <a:pt x="958" y="1345"/>
                    </a:lnTo>
                    <a:lnTo>
                      <a:pt x="958" y="1347"/>
                    </a:lnTo>
                    <a:lnTo>
                      <a:pt x="956" y="1347"/>
                    </a:lnTo>
                    <a:lnTo>
                      <a:pt x="955" y="1347"/>
                    </a:lnTo>
                    <a:lnTo>
                      <a:pt x="953" y="1347"/>
                    </a:lnTo>
                    <a:lnTo>
                      <a:pt x="951" y="1347"/>
                    </a:lnTo>
                    <a:lnTo>
                      <a:pt x="950" y="1347"/>
                    </a:lnTo>
                    <a:lnTo>
                      <a:pt x="948" y="1347"/>
                    </a:lnTo>
                    <a:lnTo>
                      <a:pt x="946" y="1347"/>
                    </a:lnTo>
                    <a:lnTo>
                      <a:pt x="946" y="1348"/>
                    </a:lnTo>
                    <a:lnTo>
                      <a:pt x="945" y="1348"/>
                    </a:lnTo>
                    <a:lnTo>
                      <a:pt x="943" y="1350"/>
                    </a:lnTo>
                    <a:lnTo>
                      <a:pt x="941" y="1350"/>
                    </a:lnTo>
                    <a:lnTo>
                      <a:pt x="940" y="1352"/>
                    </a:lnTo>
                    <a:lnTo>
                      <a:pt x="938" y="1352"/>
                    </a:lnTo>
                    <a:lnTo>
                      <a:pt x="936" y="1352"/>
                    </a:lnTo>
                    <a:lnTo>
                      <a:pt x="936" y="1353"/>
                    </a:lnTo>
                    <a:lnTo>
                      <a:pt x="935" y="1353"/>
                    </a:lnTo>
                    <a:lnTo>
                      <a:pt x="935" y="1355"/>
                    </a:lnTo>
                    <a:lnTo>
                      <a:pt x="933" y="1355"/>
                    </a:lnTo>
                    <a:lnTo>
                      <a:pt x="931" y="1355"/>
                    </a:lnTo>
                    <a:lnTo>
                      <a:pt x="931" y="1357"/>
                    </a:lnTo>
                    <a:lnTo>
                      <a:pt x="930" y="1357"/>
                    </a:lnTo>
                    <a:lnTo>
                      <a:pt x="928" y="1358"/>
                    </a:lnTo>
                    <a:lnTo>
                      <a:pt x="926" y="1358"/>
                    </a:lnTo>
                    <a:lnTo>
                      <a:pt x="926" y="1360"/>
                    </a:lnTo>
                    <a:lnTo>
                      <a:pt x="925" y="1360"/>
                    </a:lnTo>
                    <a:lnTo>
                      <a:pt x="925" y="1362"/>
                    </a:lnTo>
                    <a:lnTo>
                      <a:pt x="923" y="1362"/>
                    </a:lnTo>
                    <a:lnTo>
                      <a:pt x="921" y="1362"/>
                    </a:lnTo>
                    <a:lnTo>
                      <a:pt x="921" y="1363"/>
                    </a:lnTo>
                    <a:lnTo>
                      <a:pt x="920" y="1363"/>
                    </a:lnTo>
                    <a:lnTo>
                      <a:pt x="920" y="1365"/>
                    </a:lnTo>
                    <a:lnTo>
                      <a:pt x="918" y="1365"/>
                    </a:lnTo>
                    <a:lnTo>
                      <a:pt x="917" y="1367"/>
                    </a:lnTo>
                    <a:lnTo>
                      <a:pt x="915" y="1367"/>
                    </a:lnTo>
                    <a:lnTo>
                      <a:pt x="913" y="1367"/>
                    </a:lnTo>
                    <a:lnTo>
                      <a:pt x="912" y="1368"/>
                    </a:lnTo>
                    <a:lnTo>
                      <a:pt x="910" y="1368"/>
                    </a:lnTo>
                    <a:lnTo>
                      <a:pt x="908" y="1368"/>
                    </a:lnTo>
                    <a:lnTo>
                      <a:pt x="908" y="1370"/>
                    </a:lnTo>
                    <a:lnTo>
                      <a:pt x="905" y="1370"/>
                    </a:lnTo>
                    <a:lnTo>
                      <a:pt x="903" y="1370"/>
                    </a:lnTo>
                    <a:lnTo>
                      <a:pt x="902" y="1370"/>
                    </a:lnTo>
                    <a:lnTo>
                      <a:pt x="900" y="1370"/>
                    </a:lnTo>
                    <a:lnTo>
                      <a:pt x="900" y="1372"/>
                    </a:lnTo>
                    <a:lnTo>
                      <a:pt x="898" y="1372"/>
                    </a:lnTo>
                    <a:lnTo>
                      <a:pt x="897" y="1372"/>
                    </a:lnTo>
                    <a:lnTo>
                      <a:pt x="897" y="1373"/>
                    </a:lnTo>
                    <a:lnTo>
                      <a:pt x="895" y="1373"/>
                    </a:lnTo>
                    <a:lnTo>
                      <a:pt x="893" y="1373"/>
                    </a:lnTo>
                    <a:lnTo>
                      <a:pt x="893" y="1375"/>
                    </a:lnTo>
                    <a:lnTo>
                      <a:pt x="892" y="1375"/>
                    </a:lnTo>
                    <a:lnTo>
                      <a:pt x="890" y="1375"/>
                    </a:lnTo>
                    <a:lnTo>
                      <a:pt x="890" y="1377"/>
                    </a:lnTo>
                    <a:lnTo>
                      <a:pt x="888" y="1377"/>
                    </a:lnTo>
                    <a:lnTo>
                      <a:pt x="887" y="1377"/>
                    </a:lnTo>
                    <a:lnTo>
                      <a:pt x="887" y="1378"/>
                    </a:lnTo>
                    <a:lnTo>
                      <a:pt x="885" y="1378"/>
                    </a:lnTo>
                    <a:lnTo>
                      <a:pt x="883" y="1378"/>
                    </a:lnTo>
                    <a:lnTo>
                      <a:pt x="883" y="1380"/>
                    </a:lnTo>
                    <a:lnTo>
                      <a:pt x="882" y="1380"/>
                    </a:lnTo>
                    <a:lnTo>
                      <a:pt x="880" y="1380"/>
                    </a:lnTo>
                    <a:lnTo>
                      <a:pt x="878" y="1380"/>
                    </a:lnTo>
                    <a:lnTo>
                      <a:pt x="878" y="1381"/>
                    </a:lnTo>
                    <a:lnTo>
                      <a:pt x="877" y="1381"/>
                    </a:lnTo>
                    <a:lnTo>
                      <a:pt x="877" y="1383"/>
                    </a:lnTo>
                    <a:lnTo>
                      <a:pt x="875" y="1383"/>
                    </a:lnTo>
                    <a:lnTo>
                      <a:pt x="873" y="1383"/>
                    </a:lnTo>
                    <a:lnTo>
                      <a:pt x="873" y="1385"/>
                    </a:lnTo>
                    <a:lnTo>
                      <a:pt x="872" y="1385"/>
                    </a:lnTo>
                    <a:lnTo>
                      <a:pt x="870" y="1386"/>
                    </a:lnTo>
                    <a:lnTo>
                      <a:pt x="868" y="1388"/>
                    </a:lnTo>
                    <a:lnTo>
                      <a:pt x="867" y="1388"/>
                    </a:lnTo>
                    <a:lnTo>
                      <a:pt x="865" y="1388"/>
                    </a:lnTo>
                    <a:lnTo>
                      <a:pt x="865" y="1390"/>
                    </a:lnTo>
                    <a:lnTo>
                      <a:pt x="863" y="1390"/>
                    </a:lnTo>
                    <a:lnTo>
                      <a:pt x="862" y="1390"/>
                    </a:lnTo>
                    <a:lnTo>
                      <a:pt x="862" y="1391"/>
                    </a:lnTo>
                    <a:lnTo>
                      <a:pt x="860" y="1391"/>
                    </a:lnTo>
                    <a:lnTo>
                      <a:pt x="858" y="1391"/>
                    </a:lnTo>
                    <a:lnTo>
                      <a:pt x="857" y="1391"/>
                    </a:lnTo>
                    <a:lnTo>
                      <a:pt x="857" y="1393"/>
                    </a:lnTo>
                    <a:lnTo>
                      <a:pt x="855" y="1393"/>
                    </a:lnTo>
                    <a:lnTo>
                      <a:pt x="853" y="1393"/>
                    </a:lnTo>
                    <a:lnTo>
                      <a:pt x="852" y="1393"/>
                    </a:lnTo>
                    <a:lnTo>
                      <a:pt x="850" y="1393"/>
                    </a:lnTo>
                    <a:lnTo>
                      <a:pt x="848" y="1393"/>
                    </a:lnTo>
                    <a:lnTo>
                      <a:pt x="847" y="1393"/>
                    </a:lnTo>
                    <a:lnTo>
                      <a:pt x="845" y="1393"/>
                    </a:lnTo>
                    <a:lnTo>
                      <a:pt x="843" y="1393"/>
                    </a:lnTo>
                    <a:lnTo>
                      <a:pt x="843" y="1395"/>
                    </a:lnTo>
                    <a:lnTo>
                      <a:pt x="842" y="1395"/>
                    </a:lnTo>
                    <a:lnTo>
                      <a:pt x="840" y="1395"/>
                    </a:lnTo>
                    <a:lnTo>
                      <a:pt x="838" y="1395"/>
                    </a:lnTo>
                    <a:lnTo>
                      <a:pt x="837" y="1395"/>
                    </a:lnTo>
                    <a:lnTo>
                      <a:pt x="835" y="1395"/>
                    </a:lnTo>
                    <a:lnTo>
                      <a:pt x="833" y="1395"/>
                    </a:lnTo>
                    <a:lnTo>
                      <a:pt x="832" y="1396"/>
                    </a:lnTo>
                    <a:lnTo>
                      <a:pt x="830" y="1396"/>
                    </a:lnTo>
                    <a:lnTo>
                      <a:pt x="827" y="1398"/>
                    </a:lnTo>
                    <a:lnTo>
                      <a:pt x="825" y="1398"/>
                    </a:lnTo>
                    <a:lnTo>
                      <a:pt x="825" y="1400"/>
                    </a:lnTo>
                    <a:lnTo>
                      <a:pt x="824" y="1400"/>
                    </a:lnTo>
                    <a:lnTo>
                      <a:pt x="822" y="1400"/>
                    </a:lnTo>
                    <a:lnTo>
                      <a:pt x="822" y="1401"/>
                    </a:lnTo>
                    <a:lnTo>
                      <a:pt x="820" y="1401"/>
                    </a:lnTo>
                    <a:lnTo>
                      <a:pt x="819" y="1403"/>
                    </a:lnTo>
                    <a:lnTo>
                      <a:pt x="819" y="1405"/>
                    </a:lnTo>
                    <a:lnTo>
                      <a:pt x="817" y="1405"/>
                    </a:lnTo>
                    <a:lnTo>
                      <a:pt x="817" y="1406"/>
                    </a:lnTo>
                    <a:lnTo>
                      <a:pt x="815" y="1406"/>
                    </a:lnTo>
                    <a:lnTo>
                      <a:pt x="815" y="1408"/>
                    </a:lnTo>
                    <a:lnTo>
                      <a:pt x="814" y="1408"/>
                    </a:lnTo>
                    <a:lnTo>
                      <a:pt x="814" y="1410"/>
                    </a:lnTo>
                    <a:lnTo>
                      <a:pt x="812" y="1411"/>
                    </a:lnTo>
                    <a:lnTo>
                      <a:pt x="812" y="1413"/>
                    </a:lnTo>
                    <a:lnTo>
                      <a:pt x="812" y="1415"/>
                    </a:lnTo>
                    <a:lnTo>
                      <a:pt x="810" y="1415"/>
                    </a:lnTo>
                    <a:lnTo>
                      <a:pt x="810" y="1416"/>
                    </a:lnTo>
                    <a:lnTo>
                      <a:pt x="810" y="1418"/>
                    </a:lnTo>
                    <a:lnTo>
                      <a:pt x="810" y="1420"/>
                    </a:lnTo>
                    <a:lnTo>
                      <a:pt x="809" y="1420"/>
                    </a:lnTo>
                    <a:lnTo>
                      <a:pt x="809" y="1421"/>
                    </a:lnTo>
                    <a:lnTo>
                      <a:pt x="809" y="1423"/>
                    </a:lnTo>
                    <a:lnTo>
                      <a:pt x="807" y="1423"/>
                    </a:lnTo>
                    <a:lnTo>
                      <a:pt x="807" y="1425"/>
                    </a:lnTo>
                    <a:lnTo>
                      <a:pt x="807" y="1426"/>
                    </a:lnTo>
                    <a:lnTo>
                      <a:pt x="805" y="1426"/>
                    </a:lnTo>
                    <a:lnTo>
                      <a:pt x="805" y="1428"/>
                    </a:lnTo>
                    <a:lnTo>
                      <a:pt x="805" y="1430"/>
                    </a:lnTo>
                    <a:lnTo>
                      <a:pt x="804" y="1431"/>
                    </a:lnTo>
                    <a:lnTo>
                      <a:pt x="804" y="1433"/>
                    </a:lnTo>
                    <a:lnTo>
                      <a:pt x="804" y="1435"/>
                    </a:lnTo>
                    <a:lnTo>
                      <a:pt x="804" y="1436"/>
                    </a:lnTo>
                    <a:lnTo>
                      <a:pt x="804" y="1438"/>
                    </a:lnTo>
                    <a:lnTo>
                      <a:pt x="804" y="1440"/>
                    </a:lnTo>
                    <a:lnTo>
                      <a:pt x="802" y="1440"/>
                    </a:lnTo>
                    <a:lnTo>
                      <a:pt x="802" y="1441"/>
                    </a:lnTo>
                    <a:lnTo>
                      <a:pt x="800" y="1441"/>
                    </a:lnTo>
                    <a:lnTo>
                      <a:pt x="799" y="1441"/>
                    </a:lnTo>
                    <a:lnTo>
                      <a:pt x="799" y="1443"/>
                    </a:lnTo>
                    <a:lnTo>
                      <a:pt x="799" y="1441"/>
                    </a:lnTo>
                    <a:lnTo>
                      <a:pt x="799" y="1443"/>
                    </a:lnTo>
                    <a:lnTo>
                      <a:pt x="797" y="1443"/>
                    </a:lnTo>
                    <a:lnTo>
                      <a:pt x="795" y="1443"/>
                    </a:lnTo>
                    <a:lnTo>
                      <a:pt x="795" y="1445"/>
                    </a:lnTo>
                    <a:lnTo>
                      <a:pt x="795" y="1446"/>
                    </a:lnTo>
                    <a:lnTo>
                      <a:pt x="795" y="1445"/>
                    </a:lnTo>
                    <a:lnTo>
                      <a:pt x="795" y="1446"/>
                    </a:lnTo>
                    <a:lnTo>
                      <a:pt x="794" y="1446"/>
                    </a:lnTo>
                    <a:lnTo>
                      <a:pt x="792" y="1446"/>
                    </a:lnTo>
                    <a:lnTo>
                      <a:pt x="792" y="1448"/>
                    </a:lnTo>
                    <a:lnTo>
                      <a:pt x="790" y="1448"/>
                    </a:lnTo>
                    <a:lnTo>
                      <a:pt x="789" y="1450"/>
                    </a:lnTo>
                    <a:lnTo>
                      <a:pt x="787" y="1451"/>
                    </a:lnTo>
                    <a:lnTo>
                      <a:pt x="787" y="1453"/>
                    </a:lnTo>
                    <a:lnTo>
                      <a:pt x="787" y="1455"/>
                    </a:lnTo>
                    <a:lnTo>
                      <a:pt x="787" y="1456"/>
                    </a:lnTo>
                    <a:lnTo>
                      <a:pt x="787" y="1458"/>
                    </a:lnTo>
                    <a:lnTo>
                      <a:pt x="787" y="1456"/>
                    </a:lnTo>
                    <a:lnTo>
                      <a:pt x="787" y="1458"/>
                    </a:lnTo>
                    <a:lnTo>
                      <a:pt x="785" y="1458"/>
                    </a:lnTo>
                    <a:lnTo>
                      <a:pt x="784" y="1458"/>
                    </a:lnTo>
                    <a:lnTo>
                      <a:pt x="784" y="1460"/>
                    </a:lnTo>
                    <a:lnTo>
                      <a:pt x="782" y="1460"/>
                    </a:lnTo>
                    <a:lnTo>
                      <a:pt x="780" y="1460"/>
                    </a:lnTo>
                    <a:lnTo>
                      <a:pt x="780" y="1461"/>
                    </a:lnTo>
                    <a:lnTo>
                      <a:pt x="779" y="1461"/>
                    </a:lnTo>
                    <a:lnTo>
                      <a:pt x="779" y="1463"/>
                    </a:lnTo>
                    <a:lnTo>
                      <a:pt x="777" y="1463"/>
                    </a:lnTo>
                    <a:lnTo>
                      <a:pt x="775" y="1463"/>
                    </a:lnTo>
                    <a:lnTo>
                      <a:pt x="774" y="1463"/>
                    </a:lnTo>
                    <a:lnTo>
                      <a:pt x="774" y="1465"/>
                    </a:lnTo>
                    <a:lnTo>
                      <a:pt x="772" y="1465"/>
                    </a:lnTo>
                    <a:lnTo>
                      <a:pt x="772" y="1466"/>
                    </a:lnTo>
                    <a:lnTo>
                      <a:pt x="772" y="1468"/>
                    </a:lnTo>
                    <a:lnTo>
                      <a:pt x="770" y="1468"/>
                    </a:lnTo>
                    <a:lnTo>
                      <a:pt x="769" y="1468"/>
                    </a:lnTo>
                    <a:lnTo>
                      <a:pt x="769" y="1466"/>
                    </a:lnTo>
                    <a:lnTo>
                      <a:pt x="767" y="1466"/>
                    </a:lnTo>
                    <a:lnTo>
                      <a:pt x="767" y="1465"/>
                    </a:lnTo>
                    <a:lnTo>
                      <a:pt x="765" y="1465"/>
                    </a:lnTo>
                    <a:lnTo>
                      <a:pt x="764" y="1465"/>
                    </a:lnTo>
                    <a:lnTo>
                      <a:pt x="762" y="1465"/>
                    </a:lnTo>
                    <a:lnTo>
                      <a:pt x="760" y="1465"/>
                    </a:lnTo>
                    <a:lnTo>
                      <a:pt x="759" y="1465"/>
                    </a:lnTo>
                    <a:lnTo>
                      <a:pt x="757" y="1465"/>
                    </a:lnTo>
                    <a:lnTo>
                      <a:pt x="757" y="1466"/>
                    </a:lnTo>
                    <a:lnTo>
                      <a:pt x="755" y="1466"/>
                    </a:lnTo>
                    <a:lnTo>
                      <a:pt x="755" y="1468"/>
                    </a:lnTo>
                    <a:lnTo>
                      <a:pt x="754" y="1468"/>
                    </a:lnTo>
                    <a:lnTo>
                      <a:pt x="754" y="1469"/>
                    </a:lnTo>
                    <a:lnTo>
                      <a:pt x="752" y="1469"/>
                    </a:lnTo>
                    <a:lnTo>
                      <a:pt x="752" y="1471"/>
                    </a:lnTo>
                    <a:lnTo>
                      <a:pt x="752" y="1469"/>
                    </a:lnTo>
                    <a:lnTo>
                      <a:pt x="752" y="1471"/>
                    </a:lnTo>
                    <a:lnTo>
                      <a:pt x="750" y="1471"/>
                    </a:lnTo>
                    <a:lnTo>
                      <a:pt x="749" y="1471"/>
                    </a:lnTo>
                    <a:lnTo>
                      <a:pt x="747" y="1471"/>
                    </a:lnTo>
                    <a:lnTo>
                      <a:pt x="747" y="1473"/>
                    </a:lnTo>
                    <a:lnTo>
                      <a:pt x="746" y="1473"/>
                    </a:lnTo>
                    <a:lnTo>
                      <a:pt x="744" y="1473"/>
                    </a:lnTo>
                    <a:lnTo>
                      <a:pt x="742" y="1473"/>
                    </a:lnTo>
                    <a:lnTo>
                      <a:pt x="744" y="1473"/>
                    </a:lnTo>
                    <a:lnTo>
                      <a:pt x="744" y="1471"/>
                    </a:lnTo>
                    <a:lnTo>
                      <a:pt x="744" y="1469"/>
                    </a:lnTo>
                    <a:lnTo>
                      <a:pt x="742" y="1471"/>
                    </a:lnTo>
                    <a:lnTo>
                      <a:pt x="742" y="1469"/>
                    </a:lnTo>
                    <a:lnTo>
                      <a:pt x="744" y="1469"/>
                    </a:lnTo>
                    <a:lnTo>
                      <a:pt x="744" y="1468"/>
                    </a:lnTo>
                    <a:lnTo>
                      <a:pt x="742" y="1468"/>
                    </a:lnTo>
                    <a:lnTo>
                      <a:pt x="742" y="1466"/>
                    </a:lnTo>
                    <a:lnTo>
                      <a:pt x="742" y="1465"/>
                    </a:lnTo>
                    <a:lnTo>
                      <a:pt x="741" y="1465"/>
                    </a:lnTo>
                    <a:lnTo>
                      <a:pt x="739" y="1463"/>
                    </a:lnTo>
                    <a:lnTo>
                      <a:pt x="737" y="1463"/>
                    </a:lnTo>
                    <a:lnTo>
                      <a:pt x="736" y="1461"/>
                    </a:lnTo>
                    <a:lnTo>
                      <a:pt x="734" y="1461"/>
                    </a:lnTo>
                    <a:lnTo>
                      <a:pt x="732" y="1461"/>
                    </a:lnTo>
                    <a:lnTo>
                      <a:pt x="732" y="1463"/>
                    </a:lnTo>
                    <a:lnTo>
                      <a:pt x="731" y="1463"/>
                    </a:lnTo>
                    <a:lnTo>
                      <a:pt x="731" y="1465"/>
                    </a:lnTo>
                    <a:lnTo>
                      <a:pt x="729" y="1465"/>
                    </a:lnTo>
                    <a:lnTo>
                      <a:pt x="727" y="1463"/>
                    </a:lnTo>
                    <a:lnTo>
                      <a:pt x="727" y="1465"/>
                    </a:lnTo>
                    <a:lnTo>
                      <a:pt x="726" y="1465"/>
                    </a:lnTo>
                    <a:lnTo>
                      <a:pt x="724" y="1465"/>
                    </a:lnTo>
                    <a:lnTo>
                      <a:pt x="722" y="1465"/>
                    </a:lnTo>
                    <a:lnTo>
                      <a:pt x="721" y="1465"/>
                    </a:lnTo>
                    <a:lnTo>
                      <a:pt x="719" y="1465"/>
                    </a:lnTo>
                    <a:lnTo>
                      <a:pt x="719" y="1466"/>
                    </a:lnTo>
                    <a:lnTo>
                      <a:pt x="719" y="1465"/>
                    </a:lnTo>
                    <a:lnTo>
                      <a:pt x="717" y="1465"/>
                    </a:lnTo>
                    <a:lnTo>
                      <a:pt x="717" y="1463"/>
                    </a:lnTo>
                    <a:lnTo>
                      <a:pt x="716" y="1463"/>
                    </a:lnTo>
                    <a:lnTo>
                      <a:pt x="714" y="1463"/>
                    </a:lnTo>
                    <a:lnTo>
                      <a:pt x="714" y="1465"/>
                    </a:lnTo>
                    <a:lnTo>
                      <a:pt x="712" y="1465"/>
                    </a:lnTo>
                    <a:lnTo>
                      <a:pt x="711" y="1465"/>
                    </a:lnTo>
                    <a:lnTo>
                      <a:pt x="709" y="1465"/>
                    </a:lnTo>
                    <a:lnTo>
                      <a:pt x="707" y="1465"/>
                    </a:lnTo>
                    <a:lnTo>
                      <a:pt x="706" y="1465"/>
                    </a:lnTo>
                    <a:lnTo>
                      <a:pt x="704" y="1465"/>
                    </a:lnTo>
                    <a:lnTo>
                      <a:pt x="702" y="1465"/>
                    </a:lnTo>
                    <a:lnTo>
                      <a:pt x="702" y="1466"/>
                    </a:lnTo>
                    <a:lnTo>
                      <a:pt x="701" y="1466"/>
                    </a:lnTo>
                    <a:lnTo>
                      <a:pt x="702" y="1466"/>
                    </a:lnTo>
                    <a:lnTo>
                      <a:pt x="702" y="1468"/>
                    </a:lnTo>
                    <a:lnTo>
                      <a:pt x="701" y="1468"/>
                    </a:lnTo>
                    <a:lnTo>
                      <a:pt x="702" y="1468"/>
                    </a:lnTo>
                    <a:lnTo>
                      <a:pt x="701" y="1468"/>
                    </a:lnTo>
                    <a:lnTo>
                      <a:pt x="701" y="1469"/>
                    </a:lnTo>
                    <a:lnTo>
                      <a:pt x="702" y="1469"/>
                    </a:lnTo>
                    <a:lnTo>
                      <a:pt x="701" y="1469"/>
                    </a:lnTo>
                    <a:lnTo>
                      <a:pt x="701" y="1468"/>
                    </a:lnTo>
                    <a:lnTo>
                      <a:pt x="699" y="1468"/>
                    </a:lnTo>
                    <a:lnTo>
                      <a:pt x="697" y="1468"/>
                    </a:lnTo>
                    <a:lnTo>
                      <a:pt x="696" y="1468"/>
                    </a:lnTo>
                    <a:lnTo>
                      <a:pt x="694" y="1468"/>
                    </a:lnTo>
                    <a:lnTo>
                      <a:pt x="694" y="1466"/>
                    </a:lnTo>
                    <a:lnTo>
                      <a:pt x="692" y="1466"/>
                    </a:lnTo>
                    <a:lnTo>
                      <a:pt x="691" y="1466"/>
                    </a:lnTo>
                    <a:lnTo>
                      <a:pt x="689" y="1466"/>
                    </a:lnTo>
                    <a:lnTo>
                      <a:pt x="686" y="1466"/>
                    </a:lnTo>
                    <a:lnTo>
                      <a:pt x="684" y="1466"/>
                    </a:lnTo>
                    <a:lnTo>
                      <a:pt x="686" y="1466"/>
                    </a:lnTo>
                    <a:lnTo>
                      <a:pt x="686" y="1468"/>
                    </a:lnTo>
                    <a:lnTo>
                      <a:pt x="684" y="1466"/>
                    </a:lnTo>
                    <a:lnTo>
                      <a:pt x="684" y="1468"/>
                    </a:lnTo>
                    <a:lnTo>
                      <a:pt x="684" y="1466"/>
                    </a:lnTo>
                    <a:lnTo>
                      <a:pt x="682" y="1466"/>
                    </a:lnTo>
                    <a:lnTo>
                      <a:pt x="682" y="1468"/>
                    </a:lnTo>
                    <a:lnTo>
                      <a:pt x="681" y="1468"/>
                    </a:lnTo>
                    <a:lnTo>
                      <a:pt x="679" y="1468"/>
                    </a:lnTo>
                    <a:lnTo>
                      <a:pt x="679" y="1469"/>
                    </a:lnTo>
                    <a:lnTo>
                      <a:pt x="679" y="1471"/>
                    </a:lnTo>
                    <a:lnTo>
                      <a:pt x="679" y="1473"/>
                    </a:lnTo>
                    <a:lnTo>
                      <a:pt x="679" y="1471"/>
                    </a:lnTo>
                    <a:lnTo>
                      <a:pt x="677" y="1471"/>
                    </a:lnTo>
                    <a:lnTo>
                      <a:pt x="677" y="1473"/>
                    </a:lnTo>
                    <a:lnTo>
                      <a:pt x="677" y="1471"/>
                    </a:lnTo>
                    <a:lnTo>
                      <a:pt x="676" y="1471"/>
                    </a:lnTo>
                    <a:lnTo>
                      <a:pt x="676" y="1473"/>
                    </a:lnTo>
                    <a:lnTo>
                      <a:pt x="674" y="1473"/>
                    </a:lnTo>
                    <a:lnTo>
                      <a:pt x="674" y="1471"/>
                    </a:lnTo>
                    <a:lnTo>
                      <a:pt x="674" y="1473"/>
                    </a:lnTo>
                    <a:lnTo>
                      <a:pt x="672" y="1473"/>
                    </a:lnTo>
                    <a:lnTo>
                      <a:pt x="674" y="1473"/>
                    </a:lnTo>
                    <a:lnTo>
                      <a:pt x="672" y="1473"/>
                    </a:lnTo>
                    <a:lnTo>
                      <a:pt x="671" y="1473"/>
                    </a:lnTo>
                    <a:lnTo>
                      <a:pt x="669" y="1473"/>
                    </a:lnTo>
                    <a:lnTo>
                      <a:pt x="667" y="1473"/>
                    </a:lnTo>
                    <a:lnTo>
                      <a:pt x="667" y="1471"/>
                    </a:lnTo>
                    <a:lnTo>
                      <a:pt x="667" y="1473"/>
                    </a:lnTo>
                    <a:lnTo>
                      <a:pt x="666" y="1473"/>
                    </a:lnTo>
                    <a:lnTo>
                      <a:pt x="667" y="1473"/>
                    </a:lnTo>
                    <a:lnTo>
                      <a:pt x="667" y="1471"/>
                    </a:lnTo>
                    <a:lnTo>
                      <a:pt x="666" y="1471"/>
                    </a:lnTo>
                    <a:lnTo>
                      <a:pt x="666" y="1473"/>
                    </a:lnTo>
                    <a:lnTo>
                      <a:pt x="666" y="1471"/>
                    </a:lnTo>
                    <a:lnTo>
                      <a:pt x="667" y="1471"/>
                    </a:lnTo>
                    <a:lnTo>
                      <a:pt x="667" y="1469"/>
                    </a:lnTo>
                    <a:lnTo>
                      <a:pt x="667" y="1468"/>
                    </a:lnTo>
                    <a:lnTo>
                      <a:pt x="666" y="1468"/>
                    </a:lnTo>
                    <a:lnTo>
                      <a:pt x="666" y="1466"/>
                    </a:lnTo>
                    <a:lnTo>
                      <a:pt x="666" y="1465"/>
                    </a:lnTo>
                    <a:lnTo>
                      <a:pt x="664" y="1465"/>
                    </a:lnTo>
                    <a:lnTo>
                      <a:pt x="664" y="1463"/>
                    </a:lnTo>
                    <a:lnTo>
                      <a:pt x="662" y="1463"/>
                    </a:lnTo>
                    <a:lnTo>
                      <a:pt x="662" y="1461"/>
                    </a:lnTo>
                    <a:lnTo>
                      <a:pt x="661" y="1461"/>
                    </a:lnTo>
                    <a:lnTo>
                      <a:pt x="661" y="1460"/>
                    </a:lnTo>
                    <a:lnTo>
                      <a:pt x="659" y="1460"/>
                    </a:lnTo>
                    <a:lnTo>
                      <a:pt x="658" y="1460"/>
                    </a:lnTo>
                    <a:lnTo>
                      <a:pt x="656" y="1460"/>
                    </a:lnTo>
                    <a:lnTo>
                      <a:pt x="654" y="1460"/>
                    </a:lnTo>
                    <a:lnTo>
                      <a:pt x="653" y="1460"/>
                    </a:lnTo>
                    <a:lnTo>
                      <a:pt x="653" y="1461"/>
                    </a:lnTo>
                    <a:lnTo>
                      <a:pt x="651" y="1461"/>
                    </a:lnTo>
                    <a:lnTo>
                      <a:pt x="651" y="1463"/>
                    </a:lnTo>
                    <a:lnTo>
                      <a:pt x="653" y="1463"/>
                    </a:lnTo>
                    <a:lnTo>
                      <a:pt x="651" y="1463"/>
                    </a:lnTo>
                    <a:lnTo>
                      <a:pt x="649" y="1463"/>
                    </a:lnTo>
                    <a:lnTo>
                      <a:pt x="649" y="1465"/>
                    </a:lnTo>
                    <a:lnTo>
                      <a:pt x="648" y="1465"/>
                    </a:lnTo>
                    <a:lnTo>
                      <a:pt x="646" y="1465"/>
                    </a:lnTo>
                    <a:lnTo>
                      <a:pt x="644" y="1465"/>
                    </a:lnTo>
                    <a:lnTo>
                      <a:pt x="644" y="1466"/>
                    </a:lnTo>
                    <a:lnTo>
                      <a:pt x="644" y="1465"/>
                    </a:lnTo>
                    <a:lnTo>
                      <a:pt x="643" y="1465"/>
                    </a:lnTo>
                    <a:lnTo>
                      <a:pt x="641" y="1465"/>
                    </a:lnTo>
                    <a:lnTo>
                      <a:pt x="641" y="1463"/>
                    </a:lnTo>
                    <a:lnTo>
                      <a:pt x="643" y="1465"/>
                    </a:lnTo>
                    <a:lnTo>
                      <a:pt x="641" y="1463"/>
                    </a:lnTo>
                    <a:lnTo>
                      <a:pt x="639" y="1463"/>
                    </a:lnTo>
                    <a:lnTo>
                      <a:pt x="638" y="1463"/>
                    </a:lnTo>
                    <a:lnTo>
                      <a:pt x="638" y="1461"/>
                    </a:lnTo>
                    <a:lnTo>
                      <a:pt x="636" y="1461"/>
                    </a:lnTo>
                    <a:lnTo>
                      <a:pt x="636" y="1463"/>
                    </a:lnTo>
                    <a:lnTo>
                      <a:pt x="634" y="1463"/>
                    </a:lnTo>
                    <a:lnTo>
                      <a:pt x="634" y="1465"/>
                    </a:lnTo>
                    <a:lnTo>
                      <a:pt x="633" y="1465"/>
                    </a:lnTo>
                    <a:lnTo>
                      <a:pt x="634" y="1465"/>
                    </a:lnTo>
                    <a:lnTo>
                      <a:pt x="633" y="1463"/>
                    </a:lnTo>
                    <a:lnTo>
                      <a:pt x="631" y="1463"/>
                    </a:lnTo>
                    <a:lnTo>
                      <a:pt x="631" y="1461"/>
                    </a:lnTo>
                    <a:lnTo>
                      <a:pt x="629" y="1461"/>
                    </a:lnTo>
                    <a:lnTo>
                      <a:pt x="628" y="1460"/>
                    </a:lnTo>
                    <a:lnTo>
                      <a:pt x="626" y="1460"/>
                    </a:lnTo>
                    <a:lnTo>
                      <a:pt x="624" y="1460"/>
                    </a:lnTo>
                    <a:lnTo>
                      <a:pt x="623" y="1460"/>
                    </a:lnTo>
                    <a:lnTo>
                      <a:pt x="621" y="1460"/>
                    </a:lnTo>
                    <a:lnTo>
                      <a:pt x="619" y="1460"/>
                    </a:lnTo>
                    <a:lnTo>
                      <a:pt x="621" y="1460"/>
                    </a:lnTo>
                    <a:lnTo>
                      <a:pt x="619" y="1460"/>
                    </a:lnTo>
                    <a:lnTo>
                      <a:pt x="618" y="1460"/>
                    </a:lnTo>
                    <a:lnTo>
                      <a:pt x="616" y="1460"/>
                    </a:lnTo>
                    <a:lnTo>
                      <a:pt x="614" y="1460"/>
                    </a:lnTo>
                    <a:lnTo>
                      <a:pt x="614" y="1458"/>
                    </a:lnTo>
                    <a:lnTo>
                      <a:pt x="613" y="1458"/>
                    </a:lnTo>
                    <a:lnTo>
                      <a:pt x="613" y="1460"/>
                    </a:lnTo>
                    <a:lnTo>
                      <a:pt x="611" y="1460"/>
                    </a:lnTo>
                    <a:lnTo>
                      <a:pt x="609" y="1460"/>
                    </a:lnTo>
                    <a:lnTo>
                      <a:pt x="608" y="1460"/>
                    </a:lnTo>
                    <a:lnTo>
                      <a:pt x="608" y="1461"/>
                    </a:lnTo>
                    <a:lnTo>
                      <a:pt x="608" y="1460"/>
                    </a:lnTo>
                    <a:lnTo>
                      <a:pt x="608" y="1461"/>
                    </a:lnTo>
                    <a:lnTo>
                      <a:pt x="608" y="1460"/>
                    </a:lnTo>
                    <a:lnTo>
                      <a:pt x="608" y="1461"/>
                    </a:lnTo>
                    <a:lnTo>
                      <a:pt x="606" y="1461"/>
                    </a:lnTo>
                    <a:lnTo>
                      <a:pt x="604" y="1461"/>
                    </a:lnTo>
                    <a:lnTo>
                      <a:pt x="603" y="1461"/>
                    </a:lnTo>
                    <a:lnTo>
                      <a:pt x="601" y="1461"/>
                    </a:lnTo>
                    <a:lnTo>
                      <a:pt x="599" y="1461"/>
                    </a:lnTo>
                    <a:lnTo>
                      <a:pt x="599" y="1463"/>
                    </a:lnTo>
                    <a:lnTo>
                      <a:pt x="598" y="1463"/>
                    </a:lnTo>
                    <a:lnTo>
                      <a:pt x="598" y="1461"/>
                    </a:lnTo>
                    <a:lnTo>
                      <a:pt x="596" y="1461"/>
                    </a:lnTo>
                    <a:lnTo>
                      <a:pt x="594" y="1461"/>
                    </a:lnTo>
                    <a:lnTo>
                      <a:pt x="593" y="1461"/>
                    </a:lnTo>
                    <a:lnTo>
                      <a:pt x="591" y="1461"/>
                    </a:lnTo>
                    <a:lnTo>
                      <a:pt x="589" y="1461"/>
                    </a:lnTo>
                    <a:lnTo>
                      <a:pt x="588" y="1461"/>
                    </a:lnTo>
                    <a:lnTo>
                      <a:pt x="588" y="1463"/>
                    </a:lnTo>
                    <a:lnTo>
                      <a:pt x="586" y="1463"/>
                    </a:lnTo>
                    <a:lnTo>
                      <a:pt x="584" y="1463"/>
                    </a:lnTo>
                    <a:lnTo>
                      <a:pt x="583" y="1463"/>
                    </a:lnTo>
                    <a:lnTo>
                      <a:pt x="583" y="1461"/>
                    </a:lnTo>
                    <a:lnTo>
                      <a:pt x="581" y="1461"/>
                    </a:lnTo>
                    <a:lnTo>
                      <a:pt x="581" y="1463"/>
                    </a:lnTo>
                    <a:lnTo>
                      <a:pt x="579" y="1463"/>
                    </a:lnTo>
                    <a:lnTo>
                      <a:pt x="579" y="1461"/>
                    </a:lnTo>
                    <a:lnTo>
                      <a:pt x="578" y="1461"/>
                    </a:lnTo>
                    <a:lnTo>
                      <a:pt x="576" y="1461"/>
                    </a:lnTo>
                    <a:lnTo>
                      <a:pt x="576" y="1463"/>
                    </a:lnTo>
                    <a:lnTo>
                      <a:pt x="574" y="1463"/>
                    </a:lnTo>
                    <a:lnTo>
                      <a:pt x="573" y="1463"/>
                    </a:lnTo>
                    <a:lnTo>
                      <a:pt x="574" y="1463"/>
                    </a:lnTo>
                    <a:lnTo>
                      <a:pt x="573" y="1463"/>
                    </a:lnTo>
                    <a:lnTo>
                      <a:pt x="574" y="1463"/>
                    </a:lnTo>
                    <a:lnTo>
                      <a:pt x="573" y="1463"/>
                    </a:lnTo>
                    <a:lnTo>
                      <a:pt x="573" y="1465"/>
                    </a:lnTo>
                    <a:lnTo>
                      <a:pt x="573" y="1463"/>
                    </a:lnTo>
                    <a:lnTo>
                      <a:pt x="573" y="1465"/>
                    </a:lnTo>
                    <a:lnTo>
                      <a:pt x="571" y="1465"/>
                    </a:lnTo>
                    <a:lnTo>
                      <a:pt x="570" y="1465"/>
                    </a:lnTo>
                    <a:lnTo>
                      <a:pt x="568" y="1465"/>
                    </a:lnTo>
                    <a:lnTo>
                      <a:pt x="566" y="1465"/>
                    </a:lnTo>
                    <a:lnTo>
                      <a:pt x="565" y="1465"/>
                    </a:lnTo>
                    <a:lnTo>
                      <a:pt x="563" y="1465"/>
                    </a:lnTo>
                    <a:lnTo>
                      <a:pt x="563" y="1463"/>
                    </a:lnTo>
                    <a:lnTo>
                      <a:pt x="561" y="1463"/>
                    </a:lnTo>
                    <a:lnTo>
                      <a:pt x="561" y="1465"/>
                    </a:lnTo>
                    <a:lnTo>
                      <a:pt x="561" y="1463"/>
                    </a:lnTo>
                    <a:lnTo>
                      <a:pt x="561" y="1465"/>
                    </a:lnTo>
                    <a:lnTo>
                      <a:pt x="560" y="1465"/>
                    </a:lnTo>
                    <a:lnTo>
                      <a:pt x="558" y="1465"/>
                    </a:lnTo>
                    <a:lnTo>
                      <a:pt x="558" y="1463"/>
                    </a:lnTo>
                    <a:lnTo>
                      <a:pt x="558" y="1465"/>
                    </a:lnTo>
                    <a:lnTo>
                      <a:pt x="556" y="1465"/>
                    </a:lnTo>
                    <a:lnTo>
                      <a:pt x="555" y="1465"/>
                    </a:lnTo>
                    <a:lnTo>
                      <a:pt x="555" y="1466"/>
                    </a:lnTo>
                    <a:lnTo>
                      <a:pt x="553" y="1466"/>
                    </a:lnTo>
                    <a:lnTo>
                      <a:pt x="553" y="1468"/>
                    </a:lnTo>
                    <a:lnTo>
                      <a:pt x="551" y="1468"/>
                    </a:lnTo>
                    <a:lnTo>
                      <a:pt x="550" y="1468"/>
                    </a:lnTo>
                    <a:lnTo>
                      <a:pt x="550" y="1469"/>
                    </a:lnTo>
                    <a:lnTo>
                      <a:pt x="548" y="1469"/>
                    </a:lnTo>
                    <a:lnTo>
                      <a:pt x="546" y="1469"/>
                    </a:lnTo>
                    <a:lnTo>
                      <a:pt x="545" y="1469"/>
                    </a:lnTo>
                    <a:lnTo>
                      <a:pt x="543" y="1469"/>
                    </a:lnTo>
                    <a:lnTo>
                      <a:pt x="541" y="1469"/>
                    </a:lnTo>
                    <a:lnTo>
                      <a:pt x="541" y="1468"/>
                    </a:lnTo>
                    <a:lnTo>
                      <a:pt x="540" y="1468"/>
                    </a:lnTo>
                    <a:lnTo>
                      <a:pt x="538" y="1468"/>
                    </a:lnTo>
                    <a:lnTo>
                      <a:pt x="536" y="1468"/>
                    </a:lnTo>
                    <a:lnTo>
                      <a:pt x="535" y="1468"/>
                    </a:lnTo>
                    <a:lnTo>
                      <a:pt x="533" y="1468"/>
                    </a:lnTo>
                    <a:lnTo>
                      <a:pt x="531" y="1468"/>
                    </a:lnTo>
                    <a:lnTo>
                      <a:pt x="530" y="1468"/>
                    </a:lnTo>
                    <a:lnTo>
                      <a:pt x="528" y="1468"/>
                    </a:lnTo>
                    <a:lnTo>
                      <a:pt x="526" y="1468"/>
                    </a:lnTo>
                    <a:lnTo>
                      <a:pt x="525" y="1468"/>
                    </a:lnTo>
                    <a:lnTo>
                      <a:pt x="523" y="1468"/>
                    </a:lnTo>
                    <a:lnTo>
                      <a:pt x="523" y="1469"/>
                    </a:lnTo>
                    <a:lnTo>
                      <a:pt x="523" y="1468"/>
                    </a:lnTo>
                    <a:lnTo>
                      <a:pt x="521" y="1468"/>
                    </a:lnTo>
                    <a:lnTo>
                      <a:pt x="520" y="1468"/>
                    </a:lnTo>
                    <a:lnTo>
                      <a:pt x="520" y="1466"/>
                    </a:lnTo>
                    <a:lnTo>
                      <a:pt x="518" y="1466"/>
                    </a:lnTo>
                    <a:lnTo>
                      <a:pt x="516" y="1466"/>
                    </a:lnTo>
                    <a:lnTo>
                      <a:pt x="515" y="1466"/>
                    </a:lnTo>
                    <a:lnTo>
                      <a:pt x="515" y="1468"/>
                    </a:lnTo>
                    <a:lnTo>
                      <a:pt x="515" y="1466"/>
                    </a:lnTo>
                    <a:lnTo>
                      <a:pt x="515" y="1468"/>
                    </a:lnTo>
                    <a:lnTo>
                      <a:pt x="513" y="1468"/>
                    </a:lnTo>
                    <a:lnTo>
                      <a:pt x="513" y="1469"/>
                    </a:lnTo>
                    <a:lnTo>
                      <a:pt x="513" y="1468"/>
                    </a:lnTo>
                    <a:lnTo>
                      <a:pt x="511" y="1468"/>
                    </a:lnTo>
                    <a:lnTo>
                      <a:pt x="511" y="1469"/>
                    </a:lnTo>
                    <a:lnTo>
                      <a:pt x="511" y="1468"/>
                    </a:lnTo>
                    <a:lnTo>
                      <a:pt x="511" y="1469"/>
                    </a:lnTo>
                    <a:lnTo>
                      <a:pt x="510" y="1469"/>
                    </a:lnTo>
                    <a:lnTo>
                      <a:pt x="510" y="1471"/>
                    </a:lnTo>
                    <a:lnTo>
                      <a:pt x="510" y="1469"/>
                    </a:lnTo>
                    <a:lnTo>
                      <a:pt x="510" y="1471"/>
                    </a:lnTo>
                    <a:lnTo>
                      <a:pt x="510" y="1469"/>
                    </a:lnTo>
                    <a:lnTo>
                      <a:pt x="508" y="1469"/>
                    </a:lnTo>
                    <a:lnTo>
                      <a:pt x="506" y="1469"/>
                    </a:lnTo>
                    <a:lnTo>
                      <a:pt x="505" y="1469"/>
                    </a:lnTo>
                    <a:lnTo>
                      <a:pt x="503" y="1469"/>
                    </a:lnTo>
                    <a:lnTo>
                      <a:pt x="501" y="1469"/>
                    </a:lnTo>
                    <a:lnTo>
                      <a:pt x="501" y="1471"/>
                    </a:lnTo>
                    <a:lnTo>
                      <a:pt x="500" y="1471"/>
                    </a:lnTo>
                    <a:lnTo>
                      <a:pt x="500" y="1473"/>
                    </a:lnTo>
                    <a:lnTo>
                      <a:pt x="498" y="1473"/>
                    </a:lnTo>
                    <a:lnTo>
                      <a:pt x="498" y="1474"/>
                    </a:lnTo>
                    <a:lnTo>
                      <a:pt x="496" y="1474"/>
                    </a:lnTo>
                    <a:lnTo>
                      <a:pt x="495" y="1474"/>
                    </a:lnTo>
                    <a:lnTo>
                      <a:pt x="496" y="1474"/>
                    </a:lnTo>
                    <a:lnTo>
                      <a:pt x="495" y="1474"/>
                    </a:lnTo>
                    <a:lnTo>
                      <a:pt x="496" y="1474"/>
                    </a:lnTo>
                    <a:lnTo>
                      <a:pt x="495" y="1474"/>
                    </a:lnTo>
                    <a:lnTo>
                      <a:pt x="496" y="1474"/>
                    </a:lnTo>
                    <a:lnTo>
                      <a:pt x="495" y="1474"/>
                    </a:lnTo>
                    <a:lnTo>
                      <a:pt x="496" y="1474"/>
                    </a:lnTo>
                    <a:lnTo>
                      <a:pt x="495" y="1474"/>
                    </a:lnTo>
                    <a:lnTo>
                      <a:pt x="496" y="1474"/>
                    </a:lnTo>
                    <a:lnTo>
                      <a:pt x="495" y="1474"/>
                    </a:lnTo>
                    <a:lnTo>
                      <a:pt x="495" y="1476"/>
                    </a:lnTo>
                    <a:lnTo>
                      <a:pt x="493" y="1476"/>
                    </a:lnTo>
                    <a:lnTo>
                      <a:pt x="491" y="1476"/>
                    </a:lnTo>
                    <a:lnTo>
                      <a:pt x="493" y="1476"/>
                    </a:lnTo>
                    <a:lnTo>
                      <a:pt x="491" y="1476"/>
                    </a:lnTo>
                    <a:lnTo>
                      <a:pt x="491" y="1478"/>
                    </a:lnTo>
                    <a:lnTo>
                      <a:pt x="490" y="1478"/>
                    </a:lnTo>
                    <a:lnTo>
                      <a:pt x="491" y="1478"/>
                    </a:lnTo>
                    <a:lnTo>
                      <a:pt x="490" y="1478"/>
                    </a:lnTo>
                    <a:lnTo>
                      <a:pt x="488" y="1478"/>
                    </a:lnTo>
                    <a:lnTo>
                      <a:pt x="488" y="1479"/>
                    </a:lnTo>
                    <a:lnTo>
                      <a:pt x="487" y="1479"/>
                    </a:lnTo>
                    <a:lnTo>
                      <a:pt x="488" y="1479"/>
                    </a:lnTo>
                    <a:lnTo>
                      <a:pt x="487" y="1479"/>
                    </a:lnTo>
                    <a:lnTo>
                      <a:pt x="487" y="1481"/>
                    </a:lnTo>
                    <a:lnTo>
                      <a:pt x="485" y="1481"/>
                    </a:lnTo>
                    <a:lnTo>
                      <a:pt x="485" y="1483"/>
                    </a:lnTo>
                    <a:lnTo>
                      <a:pt x="483" y="1483"/>
                    </a:lnTo>
                    <a:lnTo>
                      <a:pt x="483" y="1484"/>
                    </a:lnTo>
                    <a:lnTo>
                      <a:pt x="483" y="1486"/>
                    </a:lnTo>
                    <a:lnTo>
                      <a:pt x="482" y="1486"/>
                    </a:lnTo>
                    <a:lnTo>
                      <a:pt x="482" y="1488"/>
                    </a:lnTo>
                    <a:lnTo>
                      <a:pt x="480" y="1488"/>
                    </a:lnTo>
                    <a:lnTo>
                      <a:pt x="480" y="1489"/>
                    </a:lnTo>
                    <a:lnTo>
                      <a:pt x="478" y="1489"/>
                    </a:lnTo>
                    <a:lnTo>
                      <a:pt x="478" y="1491"/>
                    </a:lnTo>
                    <a:lnTo>
                      <a:pt x="478" y="1493"/>
                    </a:lnTo>
                    <a:lnTo>
                      <a:pt x="477" y="1493"/>
                    </a:lnTo>
                    <a:lnTo>
                      <a:pt x="475" y="1493"/>
                    </a:lnTo>
                    <a:lnTo>
                      <a:pt x="477" y="1493"/>
                    </a:lnTo>
                    <a:lnTo>
                      <a:pt x="478" y="1493"/>
                    </a:lnTo>
                    <a:lnTo>
                      <a:pt x="478" y="1494"/>
                    </a:lnTo>
                    <a:lnTo>
                      <a:pt x="478" y="1496"/>
                    </a:lnTo>
                    <a:lnTo>
                      <a:pt x="478" y="1498"/>
                    </a:lnTo>
                    <a:lnTo>
                      <a:pt x="480" y="1498"/>
                    </a:lnTo>
                    <a:lnTo>
                      <a:pt x="480" y="1499"/>
                    </a:lnTo>
                    <a:lnTo>
                      <a:pt x="482" y="1499"/>
                    </a:lnTo>
                    <a:lnTo>
                      <a:pt x="483" y="1499"/>
                    </a:lnTo>
                    <a:lnTo>
                      <a:pt x="483" y="1501"/>
                    </a:lnTo>
                    <a:lnTo>
                      <a:pt x="482" y="1501"/>
                    </a:lnTo>
                    <a:lnTo>
                      <a:pt x="480" y="1501"/>
                    </a:lnTo>
                    <a:lnTo>
                      <a:pt x="478" y="1501"/>
                    </a:lnTo>
                    <a:lnTo>
                      <a:pt x="478" y="1503"/>
                    </a:lnTo>
                    <a:lnTo>
                      <a:pt x="478" y="1501"/>
                    </a:lnTo>
                    <a:lnTo>
                      <a:pt x="478" y="1503"/>
                    </a:lnTo>
                    <a:lnTo>
                      <a:pt x="478" y="1501"/>
                    </a:lnTo>
                    <a:lnTo>
                      <a:pt x="478" y="1503"/>
                    </a:lnTo>
                    <a:lnTo>
                      <a:pt x="478" y="1501"/>
                    </a:lnTo>
                    <a:lnTo>
                      <a:pt x="478" y="1503"/>
                    </a:lnTo>
                    <a:lnTo>
                      <a:pt x="478" y="1501"/>
                    </a:lnTo>
                    <a:lnTo>
                      <a:pt x="477" y="1501"/>
                    </a:lnTo>
                    <a:lnTo>
                      <a:pt x="477" y="1499"/>
                    </a:lnTo>
                    <a:lnTo>
                      <a:pt x="475" y="1499"/>
                    </a:lnTo>
                    <a:lnTo>
                      <a:pt x="473" y="1499"/>
                    </a:lnTo>
                    <a:lnTo>
                      <a:pt x="475" y="1499"/>
                    </a:lnTo>
                    <a:lnTo>
                      <a:pt x="473" y="1499"/>
                    </a:lnTo>
                    <a:lnTo>
                      <a:pt x="472" y="1499"/>
                    </a:lnTo>
                    <a:lnTo>
                      <a:pt x="470" y="1499"/>
                    </a:lnTo>
                    <a:lnTo>
                      <a:pt x="470" y="1501"/>
                    </a:lnTo>
                    <a:lnTo>
                      <a:pt x="472" y="1501"/>
                    </a:lnTo>
                    <a:lnTo>
                      <a:pt x="470" y="1501"/>
                    </a:lnTo>
                    <a:lnTo>
                      <a:pt x="470" y="1503"/>
                    </a:lnTo>
                    <a:lnTo>
                      <a:pt x="470" y="1504"/>
                    </a:lnTo>
                    <a:lnTo>
                      <a:pt x="472" y="1504"/>
                    </a:lnTo>
                    <a:lnTo>
                      <a:pt x="472" y="1506"/>
                    </a:lnTo>
                    <a:lnTo>
                      <a:pt x="470" y="1506"/>
                    </a:lnTo>
                    <a:lnTo>
                      <a:pt x="468" y="1506"/>
                    </a:lnTo>
                    <a:lnTo>
                      <a:pt x="470" y="1506"/>
                    </a:lnTo>
                    <a:lnTo>
                      <a:pt x="468" y="1506"/>
                    </a:lnTo>
                    <a:lnTo>
                      <a:pt x="470" y="1506"/>
                    </a:lnTo>
                    <a:lnTo>
                      <a:pt x="470" y="1508"/>
                    </a:lnTo>
                    <a:lnTo>
                      <a:pt x="468" y="1508"/>
                    </a:lnTo>
                    <a:lnTo>
                      <a:pt x="468" y="1506"/>
                    </a:lnTo>
                    <a:lnTo>
                      <a:pt x="468" y="1508"/>
                    </a:lnTo>
                    <a:lnTo>
                      <a:pt x="468" y="1506"/>
                    </a:lnTo>
                    <a:lnTo>
                      <a:pt x="467" y="1506"/>
                    </a:lnTo>
                    <a:lnTo>
                      <a:pt x="468" y="1506"/>
                    </a:lnTo>
                    <a:lnTo>
                      <a:pt x="468" y="1504"/>
                    </a:lnTo>
                    <a:lnTo>
                      <a:pt x="468" y="1506"/>
                    </a:lnTo>
                    <a:lnTo>
                      <a:pt x="468" y="1504"/>
                    </a:lnTo>
                    <a:lnTo>
                      <a:pt x="467" y="1504"/>
                    </a:lnTo>
                    <a:lnTo>
                      <a:pt x="468" y="1504"/>
                    </a:lnTo>
                    <a:lnTo>
                      <a:pt x="467" y="1504"/>
                    </a:lnTo>
                    <a:lnTo>
                      <a:pt x="465" y="1504"/>
                    </a:lnTo>
                    <a:lnTo>
                      <a:pt x="463" y="1504"/>
                    </a:lnTo>
                    <a:lnTo>
                      <a:pt x="462" y="1504"/>
                    </a:lnTo>
                    <a:lnTo>
                      <a:pt x="462" y="1506"/>
                    </a:lnTo>
                    <a:lnTo>
                      <a:pt x="462" y="1508"/>
                    </a:lnTo>
                    <a:lnTo>
                      <a:pt x="462" y="1509"/>
                    </a:lnTo>
                    <a:lnTo>
                      <a:pt x="460" y="1509"/>
                    </a:lnTo>
                    <a:lnTo>
                      <a:pt x="460" y="1511"/>
                    </a:lnTo>
                    <a:lnTo>
                      <a:pt x="458" y="1511"/>
                    </a:lnTo>
                    <a:lnTo>
                      <a:pt x="457" y="1511"/>
                    </a:lnTo>
                    <a:lnTo>
                      <a:pt x="458" y="1511"/>
                    </a:lnTo>
                    <a:lnTo>
                      <a:pt x="458" y="1509"/>
                    </a:lnTo>
                    <a:lnTo>
                      <a:pt x="458" y="1508"/>
                    </a:lnTo>
                    <a:lnTo>
                      <a:pt x="457" y="1508"/>
                    </a:lnTo>
                    <a:lnTo>
                      <a:pt x="455" y="1508"/>
                    </a:lnTo>
                    <a:lnTo>
                      <a:pt x="453" y="1508"/>
                    </a:lnTo>
                    <a:lnTo>
                      <a:pt x="452" y="1508"/>
                    </a:lnTo>
                    <a:lnTo>
                      <a:pt x="452" y="1506"/>
                    </a:lnTo>
                    <a:lnTo>
                      <a:pt x="450" y="1506"/>
                    </a:lnTo>
                    <a:lnTo>
                      <a:pt x="448" y="1506"/>
                    </a:lnTo>
                    <a:lnTo>
                      <a:pt x="447" y="1506"/>
                    </a:lnTo>
                    <a:lnTo>
                      <a:pt x="445" y="1506"/>
                    </a:lnTo>
                    <a:lnTo>
                      <a:pt x="443" y="1506"/>
                    </a:lnTo>
                    <a:lnTo>
                      <a:pt x="443" y="1504"/>
                    </a:lnTo>
                    <a:lnTo>
                      <a:pt x="442" y="1504"/>
                    </a:lnTo>
                    <a:lnTo>
                      <a:pt x="440" y="1504"/>
                    </a:lnTo>
                    <a:lnTo>
                      <a:pt x="438" y="1504"/>
                    </a:lnTo>
                    <a:lnTo>
                      <a:pt x="437" y="1504"/>
                    </a:lnTo>
                    <a:lnTo>
                      <a:pt x="437" y="1506"/>
                    </a:lnTo>
                    <a:lnTo>
                      <a:pt x="435" y="1506"/>
                    </a:lnTo>
                    <a:lnTo>
                      <a:pt x="433" y="1506"/>
                    </a:lnTo>
                    <a:lnTo>
                      <a:pt x="435" y="1506"/>
                    </a:lnTo>
                    <a:lnTo>
                      <a:pt x="435" y="1508"/>
                    </a:lnTo>
                    <a:lnTo>
                      <a:pt x="435" y="1509"/>
                    </a:lnTo>
                    <a:lnTo>
                      <a:pt x="435" y="1508"/>
                    </a:lnTo>
                    <a:lnTo>
                      <a:pt x="435" y="1509"/>
                    </a:lnTo>
                    <a:lnTo>
                      <a:pt x="433" y="1509"/>
                    </a:lnTo>
                    <a:lnTo>
                      <a:pt x="433" y="1508"/>
                    </a:lnTo>
                    <a:lnTo>
                      <a:pt x="432" y="1508"/>
                    </a:lnTo>
                    <a:lnTo>
                      <a:pt x="430" y="1508"/>
                    </a:lnTo>
                    <a:lnTo>
                      <a:pt x="430" y="1509"/>
                    </a:lnTo>
                    <a:lnTo>
                      <a:pt x="428" y="1509"/>
                    </a:lnTo>
                    <a:lnTo>
                      <a:pt x="427" y="1509"/>
                    </a:lnTo>
                    <a:lnTo>
                      <a:pt x="425" y="1509"/>
                    </a:lnTo>
                    <a:lnTo>
                      <a:pt x="425" y="1511"/>
                    </a:lnTo>
                    <a:lnTo>
                      <a:pt x="423" y="1511"/>
                    </a:lnTo>
                    <a:lnTo>
                      <a:pt x="423" y="1513"/>
                    </a:lnTo>
                    <a:lnTo>
                      <a:pt x="422" y="1513"/>
                    </a:lnTo>
                    <a:lnTo>
                      <a:pt x="422" y="1514"/>
                    </a:lnTo>
                    <a:lnTo>
                      <a:pt x="423" y="1514"/>
                    </a:lnTo>
                    <a:lnTo>
                      <a:pt x="423" y="1516"/>
                    </a:lnTo>
                    <a:lnTo>
                      <a:pt x="425" y="1516"/>
                    </a:lnTo>
                    <a:lnTo>
                      <a:pt x="425" y="1518"/>
                    </a:lnTo>
                    <a:lnTo>
                      <a:pt x="423" y="1518"/>
                    </a:lnTo>
                    <a:lnTo>
                      <a:pt x="422" y="1518"/>
                    </a:lnTo>
                    <a:lnTo>
                      <a:pt x="423" y="1518"/>
                    </a:lnTo>
                    <a:lnTo>
                      <a:pt x="422" y="1518"/>
                    </a:lnTo>
                    <a:lnTo>
                      <a:pt x="422" y="1519"/>
                    </a:lnTo>
                    <a:lnTo>
                      <a:pt x="420" y="1519"/>
                    </a:lnTo>
                    <a:lnTo>
                      <a:pt x="418" y="1519"/>
                    </a:lnTo>
                    <a:lnTo>
                      <a:pt x="418" y="1521"/>
                    </a:lnTo>
                    <a:lnTo>
                      <a:pt x="418" y="1519"/>
                    </a:lnTo>
                    <a:lnTo>
                      <a:pt x="418" y="1521"/>
                    </a:lnTo>
                    <a:lnTo>
                      <a:pt x="418" y="1519"/>
                    </a:lnTo>
                    <a:lnTo>
                      <a:pt x="418" y="1521"/>
                    </a:lnTo>
                    <a:lnTo>
                      <a:pt x="417" y="1521"/>
                    </a:lnTo>
                    <a:lnTo>
                      <a:pt x="415" y="1521"/>
                    </a:lnTo>
                    <a:lnTo>
                      <a:pt x="415" y="1523"/>
                    </a:lnTo>
                    <a:lnTo>
                      <a:pt x="413" y="1523"/>
                    </a:lnTo>
                    <a:lnTo>
                      <a:pt x="412" y="1523"/>
                    </a:lnTo>
                    <a:lnTo>
                      <a:pt x="410" y="1523"/>
                    </a:lnTo>
                    <a:lnTo>
                      <a:pt x="408" y="1523"/>
                    </a:lnTo>
                    <a:lnTo>
                      <a:pt x="408" y="1524"/>
                    </a:lnTo>
                    <a:lnTo>
                      <a:pt x="407" y="1524"/>
                    </a:lnTo>
                    <a:lnTo>
                      <a:pt x="405" y="1524"/>
                    </a:lnTo>
                    <a:lnTo>
                      <a:pt x="403" y="1524"/>
                    </a:lnTo>
                    <a:lnTo>
                      <a:pt x="403" y="1526"/>
                    </a:lnTo>
                    <a:lnTo>
                      <a:pt x="402" y="1526"/>
                    </a:lnTo>
                    <a:lnTo>
                      <a:pt x="402" y="1528"/>
                    </a:lnTo>
                    <a:lnTo>
                      <a:pt x="400" y="1528"/>
                    </a:lnTo>
                    <a:lnTo>
                      <a:pt x="400" y="1529"/>
                    </a:lnTo>
                    <a:lnTo>
                      <a:pt x="399" y="1529"/>
                    </a:lnTo>
                    <a:lnTo>
                      <a:pt x="399" y="1531"/>
                    </a:lnTo>
                    <a:lnTo>
                      <a:pt x="397" y="1531"/>
                    </a:lnTo>
                    <a:lnTo>
                      <a:pt x="397" y="1533"/>
                    </a:lnTo>
                    <a:lnTo>
                      <a:pt x="397" y="1534"/>
                    </a:lnTo>
                    <a:lnTo>
                      <a:pt x="397" y="1536"/>
                    </a:lnTo>
                    <a:lnTo>
                      <a:pt x="399" y="1536"/>
                    </a:lnTo>
                    <a:lnTo>
                      <a:pt x="400" y="1536"/>
                    </a:lnTo>
                    <a:lnTo>
                      <a:pt x="399" y="1536"/>
                    </a:lnTo>
                    <a:lnTo>
                      <a:pt x="399" y="1538"/>
                    </a:lnTo>
                    <a:lnTo>
                      <a:pt x="399" y="1536"/>
                    </a:lnTo>
                    <a:lnTo>
                      <a:pt x="399" y="1538"/>
                    </a:lnTo>
                    <a:lnTo>
                      <a:pt x="400" y="1538"/>
                    </a:lnTo>
                    <a:lnTo>
                      <a:pt x="399" y="1538"/>
                    </a:lnTo>
                    <a:lnTo>
                      <a:pt x="399" y="1539"/>
                    </a:lnTo>
                    <a:lnTo>
                      <a:pt x="397" y="1539"/>
                    </a:lnTo>
                    <a:lnTo>
                      <a:pt x="397" y="1538"/>
                    </a:lnTo>
                    <a:lnTo>
                      <a:pt x="395" y="1538"/>
                    </a:lnTo>
                    <a:lnTo>
                      <a:pt x="394" y="1538"/>
                    </a:lnTo>
                    <a:lnTo>
                      <a:pt x="395" y="1538"/>
                    </a:lnTo>
                    <a:lnTo>
                      <a:pt x="394" y="1538"/>
                    </a:lnTo>
                    <a:lnTo>
                      <a:pt x="392" y="1538"/>
                    </a:lnTo>
                    <a:lnTo>
                      <a:pt x="394" y="1538"/>
                    </a:lnTo>
                    <a:lnTo>
                      <a:pt x="392" y="1538"/>
                    </a:lnTo>
                    <a:lnTo>
                      <a:pt x="390" y="1538"/>
                    </a:lnTo>
                    <a:lnTo>
                      <a:pt x="389" y="1538"/>
                    </a:lnTo>
                    <a:lnTo>
                      <a:pt x="387" y="1538"/>
                    </a:lnTo>
                    <a:lnTo>
                      <a:pt x="387" y="1539"/>
                    </a:lnTo>
                    <a:lnTo>
                      <a:pt x="385" y="1539"/>
                    </a:lnTo>
                    <a:lnTo>
                      <a:pt x="384" y="1539"/>
                    </a:lnTo>
                    <a:lnTo>
                      <a:pt x="384" y="1541"/>
                    </a:lnTo>
                    <a:lnTo>
                      <a:pt x="382" y="1541"/>
                    </a:lnTo>
                    <a:lnTo>
                      <a:pt x="380" y="1541"/>
                    </a:lnTo>
                    <a:lnTo>
                      <a:pt x="380" y="1543"/>
                    </a:lnTo>
                    <a:lnTo>
                      <a:pt x="382" y="1543"/>
                    </a:lnTo>
                    <a:lnTo>
                      <a:pt x="384" y="1543"/>
                    </a:lnTo>
                    <a:lnTo>
                      <a:pt x="384" y="1544"/>
                    </a:lnTo>
                    <a:lnTo>
                      <a:pt x="384" y="1546"/>
                    </a:lnTo>
                    <a:lnTo>
                      <a:pt x="382" y="1546"/>
                    </a:lnTo>
                    <a:lnTo>
                      <a:pt x="380" y="1546"/>
                    </a:lnTo>
                    <a:lnTo>
                      <a:pt x="380" y="1544"/>
                    </a:lnTo>
                    <a:lnTo>
                      <a:pt x="382" y="1544"/>
                    </a:lnTo>
                    <a:lnTo>
                      <a:pt x="380" y="1544"/>
                    </a:lnTo>
                    <a:lnTo>
                      <a:pt x="379" y="1544"/>
                    </a:lnTo>
                    <a:lnTo>
                      <a:pt x="377" y="1544"/>
                    </a:lnTo>
                    <a:lnTo>
                      <a:pt x="375" y="1544"/>
                    </a:lnTo>
                    <a:lnTo>
                      <a:pt x="374" y="1544"/>
                    </a:lnTo>
                    <a:lnTo>
                      <a:pt x="372" y="1544"/>
                    </a:lnTo>
                    <a:lnTo>
                      <a:pt x="372" y="1546"/>
                    </a:lnTo>
                    <a:lnTo>
                      <a:pt x="370" y="1546"/>
                    </a:lnTo>
                    <a:lnTo>
                      <a:pt x="372" y="1546"/>
                    </a:lnTo>
                    <a:lnTo>
                      <a:pt x="370" y="1546"/>
                    </a:lnTo>
                    <a:lnTo>
                      <a:pt x="369" y="1546"/>
                    </a:lnTo>
                    <a:lnTo>
                      <a:pt x="367" y="1546"/>
                    </a:lnTo>
                    <a:lnTo>
                      <a:pt x="365" y="1546"/>
                    </a:lnTo>
                    <a:lnTo>
                      <a:pt x="365" y="1544"/>
                    </a:lnTo>
                    <a:lnTo>
                      <a:pt x="367" y="1544"/>
                    </a:lnTo>
                    <a:lnTo>
                      <a:pt x="367" y="1543"/>
                    </a:lnTo>
                    <a:lnTo>
                      <a:pt x="367" y="1541"/>
                    </a:lnTo>
                    <a:lnTo>
                      <a:pt x="365" y="1541"/>
                    </a:lnTo>
                    <a:lnTo>
                      <a:pt x="364" y="1541"/>
                    </a:lnTo>
                    <a:lnTo>
                      <a:pt x="365" y="1541"/>
                    </a:lnTo>
                    <a:lnTo>
                      <a:pt x="365" y="1543"/>
                    </a:lnTo>
                    <a:lnTo>
                      <a:pt x="364" y="1543"/>
                    </a:lnTo>
                    <a:lnTo>
                      <a:pt x="364" y="1544"/>
                    </a:lnTo>
                    <a:lnTo>
                      <a:pt x="365" y="1544"/>
                    </a:lnTo>
                    <a:lnTo>
                      <a:pt x="364" y="1544"/>
                    </a:lnTo>
                    <a:lnTo>
                      <a:pt x="365" y="1544"/>
                    </a:lnTo>
                    <a:lnTo>
                      <a:pt x="364" y="1544"/>
                    </a:lnTo>
                    <a:lnTo>
                      <a:pt x="364" y="1546"/>
                    </a:lnTo>
                    <a:lnTo>
                      <a:pt x="362" y="1546"/>
                    </a:lnTo>
                    <a:lnTo>
                      <a:pt x="364" y="1546"/>
                    </a:lnTo>
                    <a:lnTo>
                      <a:pt x="364" y="1548"/>
                    </a:lnTo>
                    <a:lnTo>
                      <a:pt x="362" y="1548"/>
                    </a:lnTo>
                    <a:lnTo>
                      <a:pt x="360" y="1548"/>
                    </a:lnTo>
                    <a:lnTo>
                      <a:pt x="359" y="1548"/>
                    </a:lnTo>
                    <a:lnTo>
                      <a:pt x="359" y="1546"/>
                    </a:lnTo>
                    <a:lnTo>
                      <a:pt x="359" y="1548"/>
                    </a:lnTo>
                    <a:lnTo>
                      <a:pt x="359" y="1546"/>
                    </a:lnTo>
                    <a:lnTo>
                      <a:pt x="359" y="1548"/>
                    </a:lnTo>
                    <a:lnTo>
                      <a:pt x="359" y="1546"/>
                    </a:lnTo>
                    <a:lnTo>
                      <a:pt x="359" y="1548"/>
                    </a:lnTo>
                    <a:lnTo>
                      <a:pt x="357" y="1548"/>
                    </a:lnTo>
                    <a:lnTo>
                      <a:pt x="357" y="1549"/>
                    </a:lnTo>
                    <a:lnTo>
                      <a:pt x="359" y="1549"/>
                    </a:lnTo>
                    <a:lnTo>
                      <a:pt x="357" y="1549"/>
                    </a:lnTo>
                    <a:lnTo>
                      <a:pt x="359" y="1549"/>
                    </a:lnTo>
                    <a:lnTo>
                      <a:pt x="360" y="1549"/>
                    </a:lnTo>
                    <a:lnTo>
                      <a:pt x="360" y="1551"/>
                    </a:lnTo>
                    <a:lnTo>
                      <a:pt x="362" y="1551"/>
                    </a:lnTo>
                    <a:lnTo>
                      <a:pt x="364" y="1551"/>
                    </a:lnTo>
                    <a:lnTo>
                      <a:pt x="364" y="1549"/>
                    </a:lnTo>
                    <a:lnTo>
                      <a:pt x="362" y="1549"/>
                    </a:lnTo>
                    <a:lnTo>
                      <a:pt x="362" y="1548"/>
                    </a:lnTo>
                    <a:lnTo>
                      <a:pt x="362" y="1549"/>
                    </a:lnTo>
                    <a:lnTo>
                      <a:pt x="364" y="1549"/>
                    </a:lnTo>
                    <a:lnTo>
                      <a:pt x="364" y="1551"/>
                    </a:lnTo>
                    <a:lnTo>
                      <a:pt x="365" y="1551"/>
                    </a:lnTo>
                    <a:lnTo>
                      <a:pt x="367" y="1551"/>
                    </a:lnTo>
                    <a:lnTo>
                      <a:pt x="369" y="1551"/>
                    </a:lnTo>
                    <a:lnTo>
                      <a:pt x="370" y="1551"/>
                    </a:lnTo>
                    <a:lnTo>
                      <a:pt x="370" y="1552"/>
                    </a:lnTo>
                    <a:lnTo>
                      <a:pt x="369" y="1552"/>
                    </a:lnTo>
                    <a:lnTo>
                      <a:pt x="370" y="1552"/>
                    </a:lnTo>
                    <a:lnTo>
                      <a:pt x="369" y="1552"/>
                    </a:lnTo>
                    <a:lnTo>
                      <a:pt x="367" y="1552"/>
                    </a:lnTo>
                    <a:lnTo>
                      <a:pt x="365" y="1552"/>
                    </a:lnTo>
                    <a:lnTo>
                      <a:pt x="367" y="1552"/>
                    </a:lnTo>
                    <a:lnTo>
                      <a:pt x="365" y="1552"/>
                    </a:lnTo>
                    <a:lnTo>
                      <a:pt x="367" y="1552"/>
                    </a:lnTo>
                    <a:lnTo>
                      <a:pt x="365" y="1552"/>
                    </a:lnTo>
                    <a:lnTo>
                      <a:pt x="367" y="1552"/>
                    </a:lnTo>
                    <a:lnTo>
                      <a:pt x="365" y="1552"/>
                    </a:lnTo>
                    <a:lnTo>
                      <a:pt x="365" y="1554"/>
                    </a:lnTo>
                    <a:lnTo>
                      <a:pt x="364" y="1554"/>
                    </a:lnTo>
                    <a:lnTo>
                      <a:pt x="365" y="1554"/>
                    </a:lnTo>
                    <a:lnTo>
                      <a:pt x="364" y="1554"/>
                    </a:lnTo>
                    <a:lnTo>
                      <a:pt x="364" y="1552"/>
                    </a:lnTo>
                    <a:lnTo>
                      <a:pt x="364" y="1554"/>
                    </a:lnTo>
                    <a:lnTo>
                      <a:pt x="364" y="1552"/>
                    </a:lnTo>
                    <a:lnTo>
                      <a:pt x="364" y="1554"/>
                    </a:lnTo>
                    <a:lnTo>
                      <a:pt x="362" y="1554"/>
                    </a:lnTo>
                    <a:lnTo>
                      <a:pt x="362" y="1552"/>
                    </a:lnTo>
                    <a:lnTo>
                      <a:pt x="360" y="1552"/>
                    </a:lnTo>
                    <a:lnTo>
                      <a:pt x="362" y="1552"/>
                    </a:lnTo>
                    <a:lnTo>
                      <a:pt x="362" y="1554"/>
                    </a:lnTo>
                    <a:lnTo>
                      <a:pt x="360" y="1554"/>
                    </a:lnTo>
                    <a:lnTo>
                      <a:pt x="360" y="1552"/>
                    </a:lnTo>
                    <a:lnTo>
                      <a:pt x="359" y="1552"/>
                    </a:lnTo>
                    <a:lnTo>
                      <a:pt x="357" y="1552"/>
                    </a:lnTo>
                    <a:lnTo>
                      <a:pt x="357" y="1551"/>
                    </a:lnTo>
                    <a:lnTo>
                      <a:pt x="355" y="1551"/>
                    </a:lnTo>
                    <a:lnTo>
                      <a:pt x="355" y="1549"/>
                    </a:lnTo>
                    <a:lnTo>
                      <a:pt x="354" y="1549"/>
                    </a:lnTo>
                    <a:lnTo>
                      <a:pt x="352" y="1549"/>
                    </a:lnTo>
                    <a:lnTo>
                      <a:pt x="350" y="1549"/>
                    </a:lnTo>
                    <a:lnTo>
                      <a:pt x="350" y="1548"/>
                    </a:lnTo>
                    <a:lnTo>
                      <a:pt x="349" y="1548"/>
                    </a:lnTo>
                    <a:lnTo>
                      <a:pt x="347" y="1548"/>
                    </a:lnTo>
                    <a:lnTo>
                      <a:pt x="347" y="1549"/>
                    </a:lnTo>
                    <a:lnTo>
                      <a:pt x="347" y="1548"/>
                    </a:lnTo>
                    <a:lnTo>
                      <a:pt x="345" y="1548"/>
                    </a:lnTo>
                    <a:lnTo>
                      <a:pt x="344" y="1548"/>
                    </a:lnTo>
                    <a:lnTo>
                      <a:pt x="344" y="1549"/>
                    </a:lnTo>
                    <a:lnTo>
                      <a:pt x="342" y="1549"/>
                    </a:lnTo>
                    <a:lnTo>
                      <a:pt x="342" y="1551"/>
                    </a:lnTo>
                    <a:lnTo>
                      <a:pt x="344" y="1551"/>
                    </a:lnTo>
                    <a:lnTo>
                      <a:pt x="342" y="1551"/>
                    </a:lnTo>
                    <a:lnTo>
                      <a:pt x="342" y="1552"/>
                    </a:lnTo>
                    <a:lnTo>
                      <a:pt x="342" y="1554"/>
                    </a:lnTo>
                    <a:lnTo>
                      <a:pt x="340" y="1554"/>
                    </a:lnTo>
                    <a:lnTo>
                      <a:pt x="340" y="1552"/>
                    </a:lnTo>
                    <a:lnTo>
                      <a:pt x="339" y="1552"/>
                    </a:lnTo>
                    <a:lnTo>
                      <a:pt x="337" y="1552"/>
                    </a:lnTo>
                    <a:lnTo>
                      <a:pt x="337" y="1551"/>
                    </a:lnTo>
                    <a:lnTo>
                      <a:pt x="335" y="1551"/>
                    </a:lnTo>
                    <a:lnTo>
                      <a:pt x="334" y="1551"/>
                    </a:lnTo>
                    <a:lnTo>
                      <a:pt x="332" y="1551"/>
                    </a:lnTo>
                    <a:lnTo>
                      <a:pt x="334" y="1551"/>
                    </a:lnTo>
                    <a:lnTo>
                      <a:pt x="332" y="1551"/>
                    </a:lnTo>
                    <a:lnTo>
                      <a:pt x="330" y="1551"/>
                    </a:lnTo>
                    <a:lnTo>
                      <a:pt x="330" y="1549"/>
                    </a:lnTo>
                    <a:lnTo>
                      <a:pt x="329" y="1549"/>
                    </a:lnTo>
                    <a:lnTo>
                      <a:pt x="327" y="1549"/>
                    </a:lnTo>
                    <a:lnTo>
                      <a:pt x="327" y="1548"/>
                    </a:lnTo>
                    <a:lnTo>
                      <a:pt x="327" y="1549"/>
                    </a:lnTo>
                    <a:lnTo>
                      <a:pt x="327" y="1548"/>
                    </a:lnTo>
                    <a:lnTo>
                      <a:pt x="325" y="1548"/>
                    </a:lnTo>
                    <a:lnTo>
                      <a:pt x="324" y="1548"/>
                    </a:lnTo>
                    <a:lnTo>
                      <a:pt x="324" y="1546"/>
                    </a:lnTo>
                    <a:lnTo>
                      <a:pt x="322" y="1546"/>
                    </a:lnTo>
                    <a:lnTo>
                      <a:pt x="320" y="1546"/>
                    </a:lnTo>
                    <a:lnTo>
                      <a:pt x="322" y="1546"/>
                    </a:lnTo>
                    <a:lnTo>
                      <a:pt x="322" y="1544"/>
                    </a:lnTo>
                    <a:lnTo>
                      <a:pt x="324" y="1544"/>
                    </a:lnTo>
                    <a:lnTo>
                      <a:pt x="325" y="1544"/>
                    </a:lnTo>
                    <a:lnTo>
                      <a:pt x="325" y="1546"/>
                    </a:lnTo>
                    <a:lnTo>
                      <a:pt x="327" y="1546"/>
                    </a:lnTo>
                    <a:lnTo>
                      <a:pt x="329" y="1546"/>
                    </a:lnTo>
                    <a:lnTo>
                      <a:pt x="330" y="1546"/>
                    </a:lnTo>
                    <a:lnTo>
                      <a:pt x="329" y="1546"/>
                    </a:lnTo>
                    <a:lnTo>
                      <a:pt x="329" y="1544"/>
                    </a:lnTo>
                    <a:lnTo>
                      <a:pt x="329" y="1546"/>
                    </a:lnTo>
                    <a:lnTo>
                      <a:pt x="329" y="1544"/>
                    </a:lnTo>
                    <a:lnTo>
                      <a:pt x="329" y="1546"/>
                    </a:lnTo>
                    <a:lnTo>
                      <a:pt x="330" y="1546"/>
                    </a:lnTo>
                    <a:lnTo>
                      <a:pt x="330" y="1544"/>
                    </a:lnTo>
                    <a:lnTo>
                      <a:pt x="330" y="1543"/>
                    </a:lnTo>
                    <a:lnTo>
                      <a:pt x="329" y="1543"/>
                    </a:lnTo>
                    <a:lnTo>
                      <a:pt x="327" y="1543"/>
                    </a:lnTo>
                    <a:lnTo>
                      <a:pt x="327" y="1544"/>
                    </a:lnTo>
                    <a:lnTo>
                      <a:pt x="327" y="1543"/>
                    </a:lnTo>
                    <a:lnTo>
                      <a:pt x="327" y="1544"/>
                    </a:lnTo>
                    <a:lnTo>
                      <a:pt x="325" y="1544"/>
                    </a:lnTo>
                    <a:lnTo>
                      <a:pt x="325" y="1543"/>
                    </a:lnTo>
                    <a:lnTo>
                      <a:pt x="324" y="1543"/>
                    </a:lnTo>
                    <a:lnTo>
                      <a:pt x="322" y="1543"/>
                    </a:lnTo>
                    <a:lnTo>
                      <a:pt x="322" y="1544"/>
                    </a:lnTo>
                    <a:lnTo>
                      <a:pt x="320" y="1544"/>
                    </a:lnTo>
                    <a:lnTo>
                      <a:pt x="320" y="1546"/>
                    </a:lnTo>
                    <a:lnTo>
                      <a:pt x="319" y="1546"/>
                    </a:lnTo>
                    <a:lnTo>
                      <a:pt x="320" y="1546"/>
                    </a:lnTo>
                    <a:lnTo>
                      <a:pt x="319" y="1546"/>
                    </a:lnTo>
                    <a:lnTo>
                      <a:pt x="320" y="1546"/>
                    </a:lnTo>
                    <a:lnTo>
                      <a:pt x="320" y="1548"/>
                    </a:lnTo>
                    <a:lnTo>
                      <a:pt x="319" y="1548"/>
                    </a:lnTo>
                    <a:lnTo>
                      <a:pt x="317" y="1548"/>
                    </a:lnTo>
                    <a:lnTo>
                      <a:pt x="317" y="1546"/>
                    </a:lnTo>
                    <a:lnTo>
                      <a:pt x="316" y="1546"/>
                    </a:lnTo>
                    <a:lnTo>
                      <a:pt x="314" y="1546"/>
                    </a:lnTo>
                    <a:lnTo>
                      <a:pt x="314" y="1548"/>
                    </a:lnTo>
                    <a:lnTo>
                      <a:pt x="314" y="1546"/>
                    </a:lnTo>
                    <a:lnTo>
                      <a:pt x="312" y="1546"/>
                    </a:lnTo>
                    <a:lnTo>
                      <a:pt x="311" y="1546"/>
                    </a:lnTo>
                    <a:lnTo>
                      <a:pt x="309" y="1546"/>
                    </a:lnTo>
                    <a:lnTo>
                      <a:pt x="307" y="1546"/>
                    </a:lnTo>
                    <a:lnTo>
                      <a:pt x="307" y="1548"/>
                    </a:lnTo>
                    <a:lnTo>
                      <a:pt x="307" y="1549"/>
                    </a:lnTo>
                    <a:lnTo>
                      <a:pt x="306" y="1549"/>
                    </a:lnTo>
                    <a:lnTo>
                      <a:pt x="306" y="1548"/>
                    </a:lnTo>
                    <a:lnTo>
                      <a:pt x="304" y="1548"/>
                    </a:lnTo>
                    <a:lnTo>
                      <a:pt x="302" y="1548"/>
                    </a:lnTo>
                    <a:lnTo>
                      <a:pt x="301" y="1548"/>
                    </a:lnTo>
                    <a:lnTo>
                      <a:pt x="299" y="1548"/>
                    </a:lnTo>
                    <a:lnTo>
                      <a:pt x="299" y="1546"/>
                    </a:lnTo>
                    <a:lnTo>
                      <a:pt x="297" y="1546"/>
                    </a:lnTo>
                    <a:lnTo>
                      <a:pt x="297" y="1548"/>
                    </a:lnTo>
                    <a:lnTo>
                      <a:pt x="296" y="1548"/>
                    </a:lnTo>
                    <a:lnTo>
                      <a:pt x="296" y="1546"/>
                    </a:lnTo>
                    <a:lnTo>
                      <a:pt x="294" y="1546"/>
                    </a:lnTo>
                    <a:lnTo>
                      <a:pt x="292" y="1546"/>
                    </a:lnTo>
                    <a:lnTo>
                      <a:pt x="292" y="1548"/>
                    </a:lnTo>
                    <a:lnTo>
                      <a:pt x="291" y="1548"/>
                    </a:lnTo>
                    <a:lnTo>
                      <a:pt x="291" y="1549"/>
                    </a:lnTo>
                    <a:lnTo>
                      <a:pt x="289" y="1549"/>
                    </a:lnTo>
                    <a:lnTo>
                      <a:pt x="291" y="1549"/>
                    </a:lnTo>
                    <a:lnTo>
                      <a:pt x="289" y="1549"/>
                    </a:lnTo>
                    <a:lnTo>
                      <a:pt x="287" y="1549"/>
                    </a:lnTo>
                    <a:lnTo>
                      <a:pt x="287" y="1548"/>
                    </a:lnTo>
                    <a:lnTo>
                      <a:pt x="286" y="1548"/>
                    </a:lnTo>
                    <a:lnTo>
                      <a:pt x="286" y="1549"/>
                    </a:lnTo>
                    <a:lnTo>
                      <a:pt x="286" y="1548"/>
                    </a:lnTo>
                    <a:lnTo>
                      <a:pt x="284" y="1548"/>
                    </a:lnTo>
                    <a:lnTo>
                      <a:pt x="282" y="1548"/>
                    </a:lnTo>
                    <a:lnTo>
                      <a:pt x="282" y="1546"/>
                    </a:lnTo>
                    <a:lnTo>
                      <a:pt x="281" y="1546"/>
                    </a:lnTo>
                    <a:lnTo>
                      <a:pt x="279" y="1546"/>
                    </a:lnTo>
                    <a:lnTo>
                      <a:pt x="277" y="1546"/>
                    </a:lnTo>
                    <a:lnTo>
                      <a:pt x="277" y="1548"/>
                    </a:lnTo>
                    <a:lnTo>
                      <a:pt x="276" y="1548"/>
                    </a:lnTo>
                    <a:lnTo>
                      <a:pt x="274" y="1548"/>
                    </a:lnTo>
                    <a:lnTo>
                      <a:pt x="272" y="1548"/>
                    </a:lnTo>
                    <a:lnTo>
                      <a:pt x="271" y="1548"/>
                    </a:lnTo>
                    <a:lnTo>
                      <a:pt x="271" y="1549"/>
                    </a:lnTo>
                    <a:lnTo>
                      <a:pt x="271" y="1548"/>
                    </a:lnTo>
                    <a:lnTo>
                      <a:pt x="271" y="1549"/>
                    </a:lnTo>
                    <a:lnTo>
                      <a:pt x="271" y="1548"/>
                    </a:lnTo>
                    <a:lnTo>
                      <a:pt x="271" y="1549"/>
                    </a:lnTo>
                    <a:lnTo>
                      <a:pt x="271" y="1548"/>
                    </a:lnTo>
                    <a:lnTo>
                      <a:pt x="271" y="1549"/>
                    </a:lnTo>
                    <a:lnTo>
                      <a:pt x="269" y="1549"/>
                    </a:lnTo>
                    <a:lnTo>
                      <a:pt x="269" y="1548"/>
                    </a:lnTo>
                    <a:lnTo>
                      <a:pt x="267" y="1548"/>
                    </a:lnTo>
                    <a:lnTo>
                      <a:pt x="266" y="1548"/>
                    </a:lnTo>
                    <a:lnTo>
                      <a:pt x="264" y="1548"/>
                    </a:lnTo>
                    <a:lnTo>
                      <a:pt x="266" y="1548"/>
                    </a:lnTo>
                    <a:lnTo>
                      <a:pt x="266" y="1546"/>
                    </a:lnTo>
                    <a:lnTo>
                      <a:pt x="264" y="1546"/>
                    </a:lnTo>
                    <a:lnTo>
                      <a:pt x="262" y="1546"/>
                    </a:lnTo>
                    <a:lnTo>
                      <a:pt x="262" y="1544"/>
                    </a:lnTo>
                    <a:lnTo>
                      <a:pt x="262" y="1546"/>
                    </a:lnTo>
                    <a:lnTo>
                      <a:pt x="262" y="1544"/>
                    </a:lnTo>
                    <a:lnTo>
                      <a:pt x="261" y="1544"/>
                    </a:lnTo>
                    <a:lnTo>
                      <a:pt x="261" y="1546"/>
                    </a:lnTo>
                    <a:lnTo>
                      <a:pt x="259" y="1546"/>
                    </a:lnTo>
                    <a:lnTo>
                      <a:pt x="257" y="1546"/>
                    </a:lnTo>
                    <a:lnTo>
                      <a:pt x="259" y="1546"/>
                    </a:lnTo>
                    <a:lnTo>
                      <a:pt x="257" y="1546"/>
                    </a:lnTo>
                    <a:lnTo>
                      <a:pt x="257" y="1544"/>
                    </a:lnTo>
                    <a:lnTo>
                      <a:pt x="256" y="1544"/>
                    </a:lnTo>
                    <a:lnTo>
                      <a:pt x="256" y="1543"/>
                    </a:lnTo>
                    <a:lnTo>
                      <a:pt x="254" y="1543"/>
                    </a:lnTo>
                    <a:lnTo>
                      <a:pt x="256" y="1543"/>
                    </a:lnTo>
                    <a:lnTo>
                      <a:pt x="254" y="1543"/>
                    </a:lnTo>
                    <a:lnTo>
                      <a:pt x="252" y="1543"/>
                    </a:lnTo>
                    <a:lnTo>
                      <a:pt x="252" y="1541"/>
                    </a:lnTo>
                    <a:lnTo>
                      <a:pt x="251" y="1541"/>
                    </a:lnTo>
                    <a:lnTo>
                      <a:pt x="251" y="1539"/>
                    </a:lnTo>
                    <a:lnTo>
                      <a:pt x="249" y="1539"/>
                    </a:lnTo>
                    <a:lnTo>
                      <a:pt x="247" y="1539"/>
                    </a:lnTo>
                    <a:lnTo>
                      <a:pt x="247" y="1538"/>
                    </a:lnTo>
                    <a:lnTo>
                      <a:pt x="246" y="1538"/>
                    </a:lnTo>
                    <a:lnTo>
                      <a:pt x="244" y="1538"/>
                    </a:lnTo>
                    <a:lnTo>
                      <a:pt x="244" y="1536"/>
                    </a:lnTo>
                    <a:lnTo>
                      <a:pt x="242" y="1536"/>
                    </a:lnTo>
                    <a:lnTo>
                      <a:pt x="241" y="1536"/>
                    </a:lnTo>
                    <a:lnTo>
                      <a:pt x="239" y="1536"/>
                    </a:lnTo>
                    <a:lnTo>
                      <a:pt x="239" y="1534"/>
                    </a:lnTo>
                    <a:lnTo>
                      <a:pt x="237" y="1534"/>
                    </a:lnTo>
                    <a:lnTo>
                      <a:pt x="236" y="1534"/>
                    </a:lnTo>
                    <a:lnTo>
                      <a:pt x="234" y="1534"/>
                    </a:lnTo>
                    <a:lnTo>
                      <a:pt x="232" y="1534"/>
                    </a:lnTo>
                    <a:lnTo>
                      <a:pt x="232" y="1533"/>
                    </a:lnTo>
                    <a:lnTo>
                      <a:pt x="232" y="1534"/>
                    </a:lnTo>
                    <a:lnTo>
                      <a:pt x="232" y="1533"/>
                    </a:lnTo>
                    <a:lnTo>
                      <a:pt x="232" y="1534"/>
                    </a:lnTo>
                    <a:lnTo>
                      <a:pt x="231" y="1534"/>
                    </a:lnTo>
                    <a:lnTo>
                      <a:pt x="229" y="1534"/>
                    </a:lnTo>
                    <a:lnTo>
                      <a:pt x="229" y="1533"/>
                    </a:lnTo>
                    <a:lnTo>
                      <a:pt x="228" y="1533"/>
                    </a:lnTo>
                    <a:lnTo>
                      <a:pt x="226" y="1533"/>
                    </a:lnTo>
                    <a:lnTo>
                      <a:pt x="224" y="1533"/>
                    </a:lnTo>
                    <a:lnTo>
                      <a:pt x="223" y="1533"/>
                    </a:lnTo>
                    <a:lnTo>
                      <a:pt x="223" y="1531"/>
                    </a:lnTo>
                    <a:lnTo>
                      <a:pt x="224" y="1531"/>
                    </a:lnTo>
                    <a:lnTo>
                      <a:pt x="223" y="1531"/>
                    </a:lnTo>
                    <a:lnTo>
                      <a:pt x="223" y="1529"/>
                    </a:lnTo>
                    <a:lnTo>
                      <a:pt x="221" y="1529"/>
                    </a:lnTo>
                    <a:lnTo>
                      <a:pt x="221" y="1528"/>
                    </a:lnTo>
                    <a:lnTo>
                      <a:pt x="221" y="1526"/>
                    </a:lnTo>
                    <a:lnTo>
                      <a:pt x="219" y="1526"/>
                    </a:lnTo>
                    <a:lnTo>
                      <a:pt x="219" y="1524"/>
                    </a:lnTo>
                    <a:lnTo>
                      <a:pt x="218" y="1524"/>
                    </a:lnTo>
                    <a:lnTo>
                      <a:pt x="218" y="1523"/>
                    </a:lnTo>
                    <a:lnTo>
                      <a:pt x="216" y="1523"/>
                    </a:lnTo>
                    <a:lnTo>
                      <a:pt x="216" y="1521"/>
                    </a:lnTo>
                    <a:lnTo>
                      <a:pt x="214" y="1521"/>
                    </a:lnTo>
                    <a:lnTo>
                      <a:pt x="214" y="1519"/>
                    </a:lnTo>
                    <a:lnTo>
                      <a:pt x="213" y="1519"/>
                    </a:lnTo>
                    <a:lnTo>
                      <a:pt x="213" y="1518"/>
                    </a:lnTo>
                    <a:lnTo>
                      <a:pt x="211" y="1518"/>
                    </a:lnTo>
                    <a:lnTo>
                      <a:pt x="211" y="1516"/>
                    </a:lnTo>
                    <a:lnTo>
                      <a:pt x="209" y="1516"/>
                    </a:lnTo>
                    <a:lnTo>
                      <a:pt x="209" y="1514"/>
                    </a:lnTo>
                    <a:lnTo>
                      <a:pt x="208" y="1514"/>
                    </a:lnTo>
                    <a:lnTo>
                      <a:pt x="208" y="1513"/>
                    </a:lnTo>
                    <a:lnTo>
                      <a:pt x="206" y="1513"/>
                    </a:lnTo>
                    <a:lnTo>
                      <a:pt x="206" y="1511"/>
                    </a:lnTo>
                    <a:lnTo>
                      <a:pt x="204" y="1511"/>
                    </a:lnTo>
                    <a:lnTo>
                      <a:pt x="203" y="1511"/>
                    </a:lnTo>
                    <a:lnTo>
                      <a:pt x="203" y="1509"/>
                    </a:lnTo>
                    <a:lnTo>
                      <a:pt x="201" y="1509"/>
                    </a:lnTo>
                    <a:lnTo>
                      <a:pt x="201" y="1508"/>
                    </a:lnTo>
                    <a:lnTo>
                      <a:pt x="199" y="1508"/>
                    </a:lnTo>
                    <a:lnTo>
                      <a:pt x="199" y="1506"/>
                    </a:lnTo>
                    <a:lnTo>
                      <a:pt x="198" y="1506"/>
                    </a:lnTo>
                    <a:lnTo>
                      <a:pt x="196" y="1506"/>
                    </a:lnTo>
                    <a:lnTo>
                      <a:pt x="196" y="1504"/>
                    </a:lnTo>
                    <a:lnTo>
                      <a:pt x="194" y="1504"/>
                    </a:lnTo>
                    <a:lnTo>
                      <a:pt x="194" y="1503"/>
                    </a:lnTo>
                    <a:lnTo>
                      <a:pt x="193" y="1503"/>
                    </a:lnTo>
                    <a:lnTo>
                      <a:pt x="191" y="1503"/>
                    </a:lnTo>
                    <a:lnTo>
                      <a:pt x="189" y="1503"/>
                    </a:lnTo>
                    <a:lnTo>
                      <a:pt x="189" y="1501"/>
                    </a:lnTo>
                    <a:lnTo>
                      <a:pt x="188" y="1501"/>
                    </a:lnTo>
                    <a:lnTo>
                      <a:pt x="186" y="1499"/>
                    </a:lnTo>
                    <a:lnTo>
                      <a:pt x="184" y="1499"/>
                    </a:lnTo>
                    <a:lnTo>
                      <a:pt x="184" y="1498"/>
                    </a:lnTo>
                    <a:lnTo>
                      <a:pt x="183" y="1498"/>
                    </a:lnTo>
                    <a:lnTo>
                      <a:pt x="181" y="1498"/>
                    </a:lnTo>
                    <a:lnTo>
                      <a:pt x="181" y="1496"/>
                    </a:lnTo>
                    <a:lnTo>
                      <a:pt x="179" y="1496"/>
                    </a:lnTo>
                    <a:lnTo>
                      <a:pt x="178" y="1496"/>
                    </a:lnTo>
                    <a:lnTo>
                      <a:pt x="176" y="1496"/>
                    </a:lnTo>
                    <a:lnTo>
                      <a:pt x="176" y="1494"/>
                    </a:lnTo>
                    <a:lnTo>
                      <a:pt x="174" y="1494"/>
                    </a:lnTo>
                    <a:lnTo>
                      <a:pt x="173" y="1494"/>
                    </a:lnTo>
                    <a:lnTo>
                      <a:pt x="171" y="1494"/>
                    </a:lnTo>
                    <a:lnTo>
                      <a:pt x="169" y="1494"/>
                    </a:lnTo>
                    <a:lnTo>
                      <a:pt x="168" y="1494"/>
                    </a:lnTo>
                    <a:lnTo>
                      <a:pt x="166" y="1494"/>
                    </a:lnTo>
                    <a:lnTo>
                      <a:pt x="164" y="1494"/>
                    </a:lnTo>
                    <a:lnTo>
                      <a:pt x="164" y="1496"/>
                    </a:lnTo>
                    <a:lnTo>
                      <a:pt x="163" y="1496"/>
                    </a:lnTo>
                    <a:lnTo>
                      <a:pt x="163" y="1494"/>
                    </a:lnTo>
                    <a:lnTo>
                      <a:pt x="163" y="1493"/>
                    </a:lnTo>
                    <a:lnTo>
                      <a:pt x="164" y="1493"/>
                    </a:lnTo>
                    <a:lnTo>
                      <a:pt x="163" y="1493"/>
                    </a:lnTo>
                    <a:lnTo>
                      <a:pt x="163" y="1491"/>
                    </a:lnTo>
                    <a:lnTo>
                      <a:pt x="161" y="1491"/>
                    </a:lnTo>
                    <a:lnTo>
                      <a:pt x="161" y="1493"/>
                    </a:lnTo>
                    <a:lnTo>
                      <a:pt x="163" y="1493"/>
                    </a:lnTo>
                    <a:lnTo>
                      <a:pt x="161" y="1493"/>
                    </a:lnTo>
                    <a:lnTo>
                      <a:pt x="161" y="1494"/>
                    </a:lnTo>
                    <a:lnTo>
                      <a:pt x="161" y="1493"/>
                    </a:lnTo>
                    <a:lnTo>
                      <a:pt x="163" y="1493"/>
                    </a:lnTo>
                    <a:lnTo>
                      <a:pt x="163" y="1494"/>
                    </a:lnTo>
                    <a:lnTo>
                      <a:pt x="163" y="1496"/>
                    </a:lnTo>
                    <a:lnTo>
                      <a:pt x="163" y="1498"/>
                    </a:lnTo>
                    <a:lnTo>
                      <a:pt x="163" y="1499"/>
                    </a:lnTo>
                    <a:lnTo>
                      <a:pt x="161" y="1499"/>
                    </a:lnTo>
                    <a:lnTo>
                      <a:pt x="159" y="1499"/>
                    </a:lnTo>
                    <a:lnTo>
                      <a:pt x="161" y="1499"/>
                    </a:lnTo>
                    <a:lnTo>
                      <a:pt x="161" y="1498"/>
                    </a:lnTo>
                    <a:lnTo>
                      <a:pt x="159" y="1498"/>
                    </a:lnTo>
                    <a:lnTo>
                      <a:pt x="159" y="1496"/>
                    </a:lnTo>
                    <a:lnTo>
                      <a:pt x="158" y="1496"/>
                    </a:lnTo>
                    <a:lnTo>
                      <a:pt x="158" y="1494"/>
                    </a:lnTo>
                    <a:lnTo>
                      <a:pt x="156" y="1494"/>
                    </a:lnTo>
                    <a:lnTo>
                      <a:pt x="156" y="1493"/>
                    </a:lnTo>
                    <a:lnTo>
                      <a:pt x="154" y="1493"/>
                    </a:lnTo>
                    <a:lnTo>
                      <a:pt x="154" y="1491"/>
                    </a:lnTo>
                    <a:lnTo>
                      <a:pt x="153" y="1491"/>
                    </a:lnTo>
                    <a:lnTo>
                      <a:pt x="153" y="1489"/>
                    </a:lnTo>
                    <a:lnTo>
                      <a:pt x="153" y="1488"/>
                    </a:lnTo>
                    <a:lnTo>
                      <a:pt x="153" y="1486"/>
                    </a:lnTo>
                    <a:lnTo>
                      <a:pt x="153" y="1484"/>
                    </a:lnTo>
                    <a:lnTo>
                      <a:pt x="153" y="1483"/>
                    </a:lnTo>
                    <a:lnTo>
                      <a:pt x="151" y="1483"/>
                    </a:lnTo>
                    <a:lnTo>
                      <a:pt x="153" y="1483"/>
                    </a:lnTo>
                    <a:lnTo>
                      <a:pt x="151" y="1483"/>
                    </a:lnTo>
                    <a:lnTo>
                      <a:pt x="151" y="1481"/>
                    </a:lnTo>
                    <a:lnTo>
                      <a:pt x="151" y="1479"/>
                    </a:lnTo>
                    <a:lnTo>
                      <a:pt x="149" y="1479"/>
                    </a:lnTo>
                    <a:lnTo>
                      <a:pt x="149" y="1478"/>
                    </a:lnTo>
                    <a:lnTo>
                      <a:pt x="151" y="1478"/>
                    </a:lnTo>
                    <a:lnTo>
                      <a:pt x="149" y="1478"/>
                    </a:lnTo>
                    <a:lnTo>
                      <a:pt x="149" y="1476"/>
                    </a:lnTo>
                    <a:lnTo>
                      <a:pt x="151" y="1476"/>
                    </a:lnTo>
                    <a:lnTo>
                      <a:pt x="149" y="1476"/>
                    </a:lnTo>
                    <a:lnTo>
                      <a:pt x="151" y="1476"/>
                    </a:lnTo>
                    <a:lnTo>
                      <a:pt x="149" y="1476"/>
                    </a:lnTo>
                    <a:lnTo>
                      <a:pt x="151" y="1476"/>
                    </a:lnTo>
                    <a:lnTo>
                      <a:pt x="151" y="1474"/>
                    </a:lnTo>
                    <a:lnTo>
                      <a:pt x="149" y="1474"/>
                    </a:lnTo>
                    <a:lnTo>
                      <a:pt x="151" y="1474"/>
                    </a:lnTo>
                    <a:lnTo>
                      <a:pt x="151" y="1473"/>
                    </a:lnTo>
                    <a:lnTo>
                      <a:pt x="149" y="1473"/>
                    </a:lnTo>
                    <a:lnTo>
                      <a:pt x="149" y="1471"/>
                    </a:lnTo>
                    <a:lnTo>
                      <a:pt x="149" y="1469"/>
                    </a:lnTo>
                    <a:lnTo>
                      <a:pt x="149" y="1468"/>
                    </a:lnTo>
                    <a:lnTo>
                      <a:pt x="149" y="1466"/>
                    </a:lnTo>
                    <a:lnTo>
                      <a:pt x="149" y="1465"/>
                    </a:lnTo>
                    <a:lnTo>
                      <a:pt x="149" y="1466"/>
                    </a:lnTo>
                    <a:lnTo>
                      <a:pt x="149" y="1465"/>
                    </a:lnTo>
                    <a:lnTo>
                      <a:pt x="149" y="1463"/>
                    </a:lnTo>
                    <a:lnTo>
                      <a:pt x="149" y="1461"/>
                    </a:lnTo>
                    <a:lnTo>
                      <a:pt x="149" y="1460"/>
                    </a:lnTo>
                    <a:lnTo>
                      <a:pt x="149" y="1458"/>
                    </a:lnTo>
                    <a:lnTo>
                      <a:pt x="151" y="1458"/>
                    </a:lnTo>
                    <a:lnTo>
                      <a:pt x="151" y="1456"/>
                    </a:lnTo>
                    <a:lnTo>
                      <a:pt x="149" y="1456"/>
                    </a:lnTo>
                    <a:lnTo>
                      <a:pt x="149" y="1455"/>
                    </a:lnTo>
                    <a:lnTo>
                      <a:pt x="149" y="1453"/>
                    </a:lnTo>
                    <a:lnTo>
                      <a:pt x="149" y="1451"/>
                    </a:lnTo>
                    <a:lnTo>
                      <a:pt x="148" y="1451"/>
                    </a:lnTo>
                    <a:lnTo>
                      <a:pt x="148" y="1450"/>
                    </a:lnTo>
                    <a:lnTo>
                      <a:pt x="149" y="1450"/>
                    </a:lnTo>
                    <a:lnTo>
                      <a:pt x="149" y="1448"/>
                    </a:lnTo>
                    <a:lnTo>
                      <a:pt x="151" y="1448"/>
                    </a:lnTo>
                    <a:lnTo>
                      <a:pt x="151" y="1446"/>
                    </a:lnTo>
                    <a:lnTo>
                      <a:pt x="153" y="1446"/>
                    </a:lnTo>
                    <a:lnTo>
                      <a:pt x="151" y="1446"/>
                    </a:lnTo>
                    <a:lnTo>
                      <a:pt x="153" y="1446"/>
                    </a:lnTo>
                    <a:lnTo>
                      <a:pt x="151" y="1446"/>
                    </a:lnTo>
                    <a:lnTo>
                      <a:pt x="153" y="1446"/>
                    </a:lnTo>
                    <a:lnTo>
                      <a:pt x="151" y="1446"/>
                    </a:lnTo>
                    <a:lnTo>
                      <a:pt x="153" y="1446"/>
                    </a:lnTo>
                    <a:lnTo>
                      <a:pt x="151" y="1446"/>
                    </a:lnTo>
                    <a:lnTo>
                      <a:pt x="153" y="1446"/>
                    </a:lnTo>
                    <a:lnTo>
                      <a:pt x="151" y="1446"/>
                    </a:lnTo>
                    <a:lnTo>
                      <a:pt x="153" y="1446"/>
                    </a:lnTo>
                    <a:lnTo>
                      <a:pt x="151" y="1446"/>
                    </a:lnTo>
                    <a:lnTo>
                      <a:pt x="153" y="1446"/>
                    </a:lnTo>
                    <a:lnTo>
                      <a:pt x="153" y="1445"/>
                    </a:lnTo>
                    <a:lnTo>
                      <a:pt x="153" y="1443"/>
                    </a:lnTo>
                    <a:lnTo>
                      <a:pt x="151" y="1443"/>
                    </a:lnTo>
                    <a:lnTo>
                      <a:pt x="153" y="1443"/>
                    </a:lnTo>
                    <a:lnTo>
                      <a:pt x="151" y="1443"/>
                    </a:lnTo>
                    <a:lnTo>
                      <a:pt x="151" y="1441"/>
                    </a:lnTo>
                    <a:lnTo>
                      <a:pt x="151" y="1440"/>
                    </a:lnTo>
                    <a:lnTo>
                      <a:pt x="151" y="1438"/>
                    </a:lnTo>
                    <a:lnTo>
                      <a:pt x="153" y="1438"/>
                    </a:lnTo>
                    <a:lnTo>
                      <a:pt x="153" y="1440"/>
                    </a:lnTo>
                    <a:lnTo>
                      <a:pt x="154" y="1440"/>
                    </a:lnTo>
                    <a:lnTo>
                      <a:pt x="156" y="1440"/>
                    </a:lnTo>
                    <a:lnTo>
                      <a:pt x="156" y="1441"/>
                    </a:lnTo>
                    <a:lnTo>
                      <a:pt x="158" y="1441"/>
                    </a:lnTo>
                    <a:lnTo>
                      <a:pt x="158" y="1443"/>
                    </a:lnTo>
                    <a:lnTo>
                      <a:pt x="158" y="1445"/>
                    </a:lnTo>
                    <a:lnTo>
                      <a:pt x="159" y="1445"/>
                    </a:lnTo>
                    <a:lnTo>
                      <a:pt x="161" y="1445"/>
                    </a:lnTo>
                    <a:lnTo>
                      <a:pt x="161" y="1446"/>
                    </a:lnTo>
                    <a:lnTo>
                      <a:pt x="163" y="1446"/>
                    </a:lnTo>
                    <a:lnTo>
                      <a:pt x="164" y="1446"/>
                    </a:lnTo>
                    <a:lnTo>
                      <a:pt x="166" y="1446"/>
                    </a:lnTo>
                    <a:lnTo>
                      <a:pt x="168" y="1446"/>
                    </a:lnTo>
                    <a:lnTo>
                      <a:pt x="169" y="1446"/>
                    </a:lnTo>
                    <a:lnTo>
                      <a:pt x="171" y="1446"/>
                    </a:lnTo>
                    <a:lnTo>
                      <a:pt x="173" y="1446"/>
                    </a:lnTo>
                    <a:lnTo>
                      <a:pt x="174" y="1446"/>
                    </a:lnTo>
                    <a:lnTo>
                      <a:pt x="176" y="1446"/>
                    </a:lnTo>
                    <a:lnTo>
                      <a:pt x="178" y="1446"/>
                    </a:lnTo>
                    <a:lnTo>
                      <a:pt x="178" y="1445"/>
                    </a:lnTo>
                    <a:lnTo>
                      <a:pt x="179" y="1445"/>
                    </a:lnTo>
                    <a:lnTo>
                      <a:pt x="181" y="1445"/>
                    </a:lnTo>
                    <a:lnTo>
                      <a:pt x="181" y="1443"/>
                    </a:lnTo>
                    <a:lnTo>
                      <a:pt x="183" y="1443"/>
                    </a:lnTo>
                    <a:lnTo>
                      <a:pt x="183" y="1441"/>
                    </a:lnTo>
                    <a:lnTo>
                      <a:pt x="184" y="1441"/>
                    </a:lnTo>
                    <a:lnTo>
                      <a:pt x="184" y="1440"/>
                    </a:lnTo>
                    <a:lnTo>
                      <a:pt x="186" y="1440"/>
                    </a:lnTo>
                    <a:lnTo>
                      <a:pt x="186" y="1438"/>
                    </a:lnTo>
                    <a:lnTo>
                      <a:pt x="188" y="1438"/>
                    </a:lnTo>
                    <a:lnTo>
                      <a:pt x="188" y="1436"/>
                    </a:lnTo>
                    <a:lnTo>
                      <a:pt x="189" y="1436"/>
                    </a:lnTo>
                    <a:lnTo>
                      <a:pt x="189" y="1435"/>
                    </a:lnTo>
                    <a:lnTo>
                      <a:pt x="191" y="1435"/>
                    </a:lnTo>
                    <a:lnTo>
                      <a:pt x="191" y="1433"/>
                    </a:lnTo>
                    <a:lnTo>
                      <a:pt x="193" y="1433"/>
                    </a:lnTo>
                    <a:lnTo>
                      <a:pt x="193" y="1431"/>
                    </a:lnTo>
                    <a:lnTo>
                      <a:pt x="193" y="1430"/>
                    </a:lnTo>
                    <a:lnTo>
                      <a:pt x="194" y="1430"/>
                    </a:lnTo>
                    <a:lnTo>
                      <a:pt x="194" y="1428"/>
                    </a:lnTo>
                    <a:lnTo>
                      <a:pt x="194" y="1426"/>
                    </a:lnTo>
                    <a:lnTo>
                      <a:pt x="196" y="1426"/>
                    </a:lnTo>
                    <a:lnTo>
                      <a:pt x="196" y="1425"/>
                    </a:lnTo>
                    <a:lnTo>
                      <a:pt x="196" y="1423"/>
                    </a:lnTo>
                    <a:lnTo>
                      <a:pt x="196" y="1421"/>
                    </a:lnTo>
                    <a:lnTo>
                      <a:pt x="198" y="1421"/>
                    </a:lnTo>
                    <a:lnTo>
                      <a:pt x="198" y="1423"/>
                    </a:lnTo>
                    <a:lnTo>
                      <a:pt x="199" y="1423"/>
                    </a:lnTo>
                    <a:lnTo>
                      <a:pt x="198" y="1423"/>
                    </a:lnTo>
                    <a:lnTo>
                      <a:pt x="198" y="1421"/>
                    </a:lnTo>
                    <a:lnTo>
                      <a:pt x="199" y="1421"/>
                    </a:lnTo>
                    <a:lnTo>
                      <a:pt x="199" y="1420"/>
                    </a:lnTo>
                    <a:lnTo>
                      <a:pt x="199" y="1418"/>
                    </a:lnTo>
                    <a:lnTo>
                      <a:pt x="199" y="1416"/>
                    </a:lnTo>
                    <a:lnTo>
                      <a:pt x="199" y="1415"/>
                    </a:lnTo>
                    <a:lnTo>
                      <a:pt x="199" y="1413"/>
                    </a:lnTo>
                    <a:lnTo>
                      <a:pt x="199" y="1411"/>
                    </a:lnTo>
                    <a:lnTo>
                      <a:pt x="201" y="1411"/>
                    </a:lnTo>
                    <a:lnTo>
                      <a:pt x="201" y="1410"/>
                    </a:lnTo>
                    <a:lnTo>
                      <a:pt x="201" y="1408"/>
                    </a:lnTo>
                    <a:lnTo>
                      <a:pt x="201" y="1406"/>
                    </a:lnTo>
                    <a:lnTo>
                      <a:pt x="201" y="1405"/>
                    </a:lnTo>
                    <a:lnTo>
                      <a:pt x="199" y="1405"/>
                    </a:lnTo>
                    <a:lnTo>
                      <a:pt x="199" y="1403"/>
                    </a:lnTo>
                    <a:lnTo>
                      <a:pt x="199" y="1401"/>
                    </a:lnTo>
                    <a:lnTo>
                      <a:pt x="199" y="1400"/>
                    </a:lnTo>
                    <a:lnTo>
                      <a:pt x="199" y="1398"/>
                    </a:lnTo>
                    <a:lnTo>
                      <a:pt x="199" y="1396"/>
                    </a:lnTo>
                    <a:lnTo>
                      <a:pt x="198" y="1395"/>
                    </a:lnTo>
                    <a:lnTo>
                      <a:pt x="198" y="1393"/>
                    </a:lnTo>
                    <a:lnTo>
                      <a:pt x="198" y="1391"/>
                    </a:lnTo>
                    <a:lnTo>
                      <a:pt x="198" y="1390"/>
                    </a:lnTo>
                    <a:lnTo>
                      <a:pt x="198" y="1388"/>
                    </a:lnTo>
                    <a:lnTo>
                      <a:pt x="196" y="1388"/>
                    </a:lnTo>
                    <a:lnTo>
                      <a:pt x="196" y="1386"/>
                    </a:lnTo>
                    <a:lnTo>
                      <a:pt x="196" y="1385"/>
                    </a:lnTo>
                    <a:lnTo>
                      <a:pt x="196" y="1383"/>
                    </a:lnTo>
                    <a:lnTo>
                      <a:pt x="196" y="1381"/>
                    </a:lnTo>
                    <a:lnTo>
                      <a:pt x="196" y="1380"/>
                    </a:lnTo>
                    <a:lnTo>
                      <a:pt x="196" y="1378"/>
                    </a:lnTo>
                    <a:lnTo>
                      <a:pt x="194" y="1378"/>
                    </a:lnTo>
                    <a:lnTo>
                      <a:pt x="194" y="1377"/>
                    </a:lnTo>
                    <a:lnTo>
                      <a:pt x="194" y="1375"/>
                    </a:lnTo>
                    <a:lnTo>
                      <a:pt x="194" y="1373"/>
                    </a:lnTo>
                    <a:lnTo>
                      <a:pt x="196" y="1373"/>
                    </a:lnTo>
                    <a:lnTo>
                      <a:pt x="196" y="1372"/>
                    </a:lnTo>
                    <a:lnTo>
                      <a:pt x="196" y="1370"/>
                    </a:lnTo>
                    <a:lnTo>
                      <a:pt x="198" y="1370"/>
                    </a:lnTo>
                    <a:lnTo>
                      <a:pt x="198" y="1368"/>
                    </a:lnTo>
                    <a:lnTo>
                      <a:pt x="199" y="1368"/>
                    </a:lnTo>
                    <a:lnTo>
                      <a:pt x="199" y="1367"/>
                    </a:lnTo>
                    <a:lnTo>
                      <a:pt x="201" y="1367"/>
                    </a:lnTo>
                    <a:lnTo>
                      <a:pt x="201" y="1365"/>
                    </a:lnTo>
                    <a:lnTo>
                      <a:pt x="203" y="1365"/>
                    </a:lnTo>
                    <a:lnTo>
                      <a:pt x="203" y="1367"/>
                    </a:lnTo>
                    <a:lnTo>
                      <a:pt x="203" y="1368"/>
                    </a:lnTo>
                    <a:lnTo>
                      <a:pt x="201" y="1368"/>
                    </a:lnTo>
                    <a:lnTo>
                      <a:pt x="199" y="1368"/>
                    </a:lnTo>
                    <a:lnTo>
                      <a:pt x="199" y="1370"/>
                    </a:lnTo>
                    <a:lnTo>
                      <a:pt x="198" y="1370"/>
                    </a:lnTo>
                    <a:lnTo>
                      <a:pt x="198" y="1372"/>
                    </a:lnTo>
                    <a:lnTo>
                      <a:pt x="198" y="1373"/>
                    </a:lnTo>
                    <a:lnTo>
                      <a:pt x="198" y="1375"/>
                    </a:lnTo>
                    <a:lnTo>
                      <a:pt x="198" y="1377"/>
                    </a:lnTo>
                    <a:lnTo>
                      <a:pt x="199" y="1377"/>
                    </a:lnTo>
                    <a:lnTo>
                      <a:pt x="199" y="1378"/>
                    </a:lnTo>
                    <a:lnTo>
                      <a:pt x="199" y="1380"/>
                    </a:lnTo>
                    <a:lnTo>
                      <a:pt x="199" y="1378"/>
                    </a:lnTo>
                    <a:lnTo>
                      <a:pt x="199" y="1380"/>
                    </a:lnTo>
                    <a:lnTo>
                      <a:pt x="201" y="1380"/>
                    </a:lnTo>
                    <a:lnTo>
                      <a:pt x="199" y="1380"/>
                    </a:lnTo>
                    <a:lnTo>
                      <a:pt x="201" y="1381"/>
                    </a:lnTo>
                    <a:lnTo>
                      <a:pt x="199" y="1381"/>
                    </a:lnTo>
                    <a:lnTo>
                      <a:pt x="201" y="1381"/>
                    </a:lnTo>
                    <a:lnTo>
                      <a:pt x="201" y="1383"/>
                    </a:lnTo>
                    <a:lnTo>
                      <a:pt x="203" y="1383"/>
                    </a:lnTo>
                    <a:lnTo>
                      <a:pt x="203" y="1381"/>
                    </a:lnTo>
                    <a:lnTo>
                      <a:pt x="203" y="1380"/>
                    </a:lnTo>
                    <a:lnTo>
                      <a:pt x="203" y="1378"/>
                    </a:lnTo>
                    <a:lnTo>
                      <a:pt x="201" y="1378"/>
                    </a:lnTo>
                    <a:lnTo>
                      <a:pt x="201" y="1377"/>
                    </a:lnTo>
                    <a:lnTo>
                      <a:pt x="201" y="1375"/>
                    </a:lnTo>
                    <a:lnTo>
                      <a:pt x="199" y="1375"/>
                    </a:lnTo>
                    <a:lnTo>
                      <a:pt x="199" y="1373"/>
                    </a:lnTo>
                    <a:lnTo>
                      <a:pt x="199" y="1372"/>
                    </a:lnTo>
                    <a:lnTo>
                      <a:pt x="201" y="1372"/>
                    </a:lnTo>
                    <a:lnTo>
                      <a:pt x="201" y="1373"/>
                    </a:lnTo>
                    <a:lnTo>
                      <a:pt x="203" y="1373"/>
                    </a:lnTo>
                    <a:lnTo>
                      <a:pt x="204" y="1373"/>
                    </a:lnTo>
                    <a:lnTo>
                      <a:pt x="206" y="1373"/>
                    </a:lnTo>
                    <a:lnTo>
                      <a:pt x="206" y="1372"/>
                    </a:lnTo>
                    <a:lnTo>
                      <a:pt x="208" y="1372"/>
                    </a:lnTo>
                    <a:lnTo>
                      <a:pt x="206" y="1372"/>
                    </a:lnTo>
                    <a:lnTo>
                      <a:pt x="206" y="1370"/>
                    </a:lnTo>
                    <a:lnTo>
                      <a:pt x="208" y="1370"/>
                    </a:lnTo>
                    <a:lnTo>
                      <a:pt x="206" y="1370"/>
                    </a:lnTo>
                    <a:lnTo>
                      <a:pt x="206" y="1368"/>
                    </a:lnTo>
                    <a:lnTo>
                      <a:pt x="204" y="1368"/>
                    </a:lnTo>
                    <a:lnTo>
                      <a:pt x="203" y="1368"/>
                    </a:lnTo>
                    <a:lnTo>
                      <a:pt x="203" y="1367"/>
                    </a:lnTo>
                    <a:lnTo>
                      <a:pt x="203" y="1365"/>
                    </a:lnTo>
                    <a:lnTo>
                      <a:pt x="203" y="1363"/>
                    </a:lnTo>
                    <a:lnTo>
                      <a:pt x="204" y="1363"/>
                    </a:lnTo>
                    <a:lnTo>
                      <a:pt x="204" y="1362"/>
                    </a:lnTo>
                    <a:lnTo>
                      <a:pt x="204" y="1360"/>
                    </a:lnTo>
                    <a:lnTo>
                      <a:pt x="204" y="1358"/>
                    </a:lnTo>
                    <a:lnTo>
                      <a:pt x="204" y="1357"/>
                    </a:lnTo>
                    <a:lnTo>
                      <a:pt x="204" y="1355"/>
                    </a:lnTo>
                    <a:lnTo>
                      <a:pt x="203" y="1355"/>
                    </a:lnTo>
                    <a:lnTo>
                      <a:pt x="203" y="1353"/>
                    </a:lnTo>
                    <a:lnTo>
                      <a:pt x="204" y="1353"/>
                    </a:lnTo>
                    <a:lnTo>
                      <a:pt x="204" y="1352"/>
                    </a:lnTo>
                    <a:lnTo>
                      <a:pt x="204" y="1350"/>
                    </a:lnTo>
                    <a:lnTo>
                      <a:pt x="204" y="1348"/>
                    </a:lnTo>
                    <a:lnTo>
                      <a:pt x="203" y="1348"/>
                    </a:lnTo>
                    <a:lnTo>
                      <a:pt x="201" y="1348"/>
                    </a:lnTo>
                    <a:lnTo>
                      <a:pt x="201" y="1347"/>
                    </a:lnTo>
                    <a:lnTo>
                      <a:pt x="203" y="1347"/>
                    </a:lnTo>
                    <a:lnTo>
                      <a:pt x="204" y="1347"/>
                    </a:lnTo>
                    <a:lnTo>
                      <a:pt x="204" y="1345"/>
                    </a:lnTo>
                    <a:lnTo>
                      <a:pt x="206" y="1345"/>
                    </a:lnTo>
                    <a:lnTo>
                      <a:pt x="206" y="1343"/>
                    </a:lnTo>
                    <a:lnTo>
                      <a:pt x="206" y="1342"/>
                    </a:lnTo>
                    <a:lnTo>
                      <a:pt x="206" y="1340"/>
                    </a:lnTo>
                    <a:lnTo>
                      <a:pt x="206" y="1338"/>
                    </a:lnTo>
                    <a:lnTo>
                      <a:pt x="206" y="1337"/>
                    </a:lnTo>
                    <a:lnTo>
                      <a:pt x="206" y="1338"/>
                    </a:lnTo>
                    <a:lnTo>
                      <a:pt x="206" y="1337"/>
                    </a:lnTo>
                    <a:lnTo>
                      <a:pt x="204" y="1337"/>
                    </a:lnTo>
                    <a:lnTo>
                      <a:pt x="206" y="1337"/>
                    </a:lnTo>
                    <a:lnTo>
                      <a:pt x="206" y="1335"/>
                    </a:lnTo>
                    <a:lnTo>
                      <a:pt x="206" y="1333"/>
                    </a:lnTo>
                    <a:lnTo>
                      <a:pt x="204" y="1333"/>
                    </a:lnTo>
                    <a:lnTo>
                      <a:pt x="204" y="1332"/>
                    </a:lnTo>
                    <a:lnTo>
                      <a:pt x="204" y="1330"/>
                    </a:lnTo>
                    <a:lnTo>
                      <a:pt x="204" y="1332"/>
                    </a:lnTo>
                    <a:lnTo>
                      <a:pt x="204" y="1330"/>
                    </a:lnTo>
                    <a:lnTo>
                      <a:pt x="206" y="1330"/>
                    </a:lnTo>
                    <a:lnTo>
                      <a:pt x="206" y="1328"/>
                    </a:lnTo>
                    <a:lnTo>
                      <a:pt x="208" y="1328"/>
                    </a:lnTo>
                    <a:lnTo>
                      <a:pt x="208" y="1327"/>
                    </a:lnTo>
                    <a:lnTo>
                      <a:pt x="208" y="1328"/>
                    </a:lnTo>
                    <a:lnTo>
                      <a:pt x="209" y="1328"/>
                    </a:lnTo>
                    <a:lnTo>
                      <a:pt x="211" y="1328"/>
                    </a:lnTo>
                    <a:lnTo>
                      <a:pt x="211" y="1327"/>
                    </a:lnTo>
                    <a:lnTo>
                      <a:pt x="213" y="1327"/>
                    </a:lnTo>
                    <a:lnTo>
                      <a:pt x="213" y="1328"/>
                    </a:lnTo>
                    <a:lnTo>
                      <a:pt x="213" y="1330"/>
                    </a:lnTo>
                    <a:lnTo>
                      <a:pt x="213" y="1328"/>
                    </a:lnTo>
                    <a:lnTo>
                      <a:pt x="214" y="1328"/>
                    </a:lnTo>
                    <a:lnTo>
                      <a:pt x="216" y="1328"/>
                    </a:lnTo>
                    <a:lnTo>
                      <a:pt x="214" y="1328"/>
                    </a:lnTo>
                    <a:lnTo>
                      <a:pt x="213" y="1328"/>
                    </a:lnTo>
                    <a:lnTo>
                      <a:pt x="213" y="1327"/>
                    </a:lnTo>
                    <a:lnTo>
                      <a:pt x="213" y="1325"/>
                    </a:lnTo>
                    <a:lnTo>
                      <a:pt x="213" y="1323"/>
                    </a:lnTo>
                    <a:lnTo>
                      <a:pt x="213" y="1325"/>
                    </a:lnTo>
                    <a:lnTo>
                      <a:pt x="214" y="1325"/>
                    </a:lnTo>
                    <a:lnTo>
                      <a:pt x="214" y="1323"/>
                    </a:lnTo>
                    <a:lnTo>
                      <a:pt x="216" y="1323"/>
                    </a:lnTo>
                    <a:lnTo>
                      <a:pt x="214" y="1323"/>
                    </a:lnTo>
                    <a:lnTo>
                      <a:pt x="214" y="1322"/>
                    </a:lnTo>
                    <a:lnTo>
                      <a:pt x="216" y="1322"/>
                    </a:lnTo>
                    <a:lnTo>
                      <a:pt x="216" y="1323"/>
                    </a:lnTo>
                    <a:lnTo>
                      <a:pt x="218" y="1323"/>
                    </a:lnTo>
                    <a:lnTo>
                      <a:pt x="218" y="1322"/>
                    </a:lnTo>
                    <a:lnTo>
                      <a:pt x="218" y="1323"/>
                    </a:lnTo>
                    <a:lnTo>
                      <a:pt x="218" y="1322"/>
                    </a:lnTo>
                    <a:lnTo>
                      <a:pt x="218" y="1323"/>
                    </a:lnTo>
                    <a:lnTo>
                      <a:pt x="218" y="1322"/>
                    </a:lnTo>
                    <a:lnTo>
                      <a:pt x="216" y="1322"/>
                    </a:lnTo>
                    <a:lnTo>
                      <a:pt x="218" y="1322"/>
                    </a:lnTo>
                    <a:lnTo>
                      <a:pt x="219" y="1322"/>
                    </a:lnTo>
                    <a:lnTo>
                      <a:pt x="219" y="1320"/>
                    </a:lnTo>
                    <a:lnTo>
                      <a:pt x="219" y="1322"/>
                    </a:lnTo>
                    <a:lnTo>
                      <a:pt x="219" y="1320"/>
                    </a:lnTo>
                    <a:lnTo>
                      <a:pt x="221" y="1320"/>
                    </a:lnTo>
                    <a:lnTo>
                      <a:pt x="221" y="1318"/>
                    </a:lnTo>
                    <a:lnTo>
                      <a:pt x="219" y="1318"/>
                    </a:lnTo>
                    <a:lnTo>
                      <a:pt x="221" y="1318"/>
                    </a:lnTo>
                    <a:lnTo>
                      <a:pt x="221" y="1320"/>
                    </a:lnTo>
                    <a:lnTo>
                      <a:pt x="219" y="1320"/>
                    </a:lnTo>
                    <a:lnTo>
                      <a:pt x="219" y="1322"/>
                    </a:lnTo>
                    <a:lnTo>
                      <a:pt x="219" y="1320"/>
                    </a:lnTo>
                    <a:lnTo>
                      <a:pt x="219" y="1322"/>
                    </a:lnTo>
                    <a:lnTo>
                      <a:pt x="218" y="1322"/>
                    </a:lnTo>
                    <a:lnTo>
                      <a:pt x="216" y="1322"/>
                    </a:lnTo>
                    <a:lnTo>
                      <a:pt x="218" y="1322"/>
                    </a:lnTo>
                    <a:lnTo>
                      <a:pt x="218" y="1323"/>
                    </a:lnTo>
                    <a:lnTo>
                      <a:pt x="216" y="1323"/>
                    </a:lnTo>
                    <a:lnTo>
                      <a:pt x="216" y="1322"/>
                    </a:lnTo>
                    <a:lnTo>
                      <a:pt x="214" y="1322"/>
                    </a:lnTo>
                    <a:lnTo>
                      <a:pt x="214" y="1323"/>
                    </a:lnTo>
                    <a:lnTo>
                      <a:pt x="214" y="1325"/>
                    </a:lnTo>
                    <a:lnTo>
                      <a:pt x="214" y="1323"/>
                    </a:lnTo>
                    <a:lnTo>
                      <a:pt x="213" y="1323"/>
                    </a:lnTo>
                    <a:lnTo>
                      <a:pt x="211" y="1323"/>
                    </a:lnTo>
                    <a:lnTo>
                      <a:pt x="211" y="1325"/>
                    </a:lnTo>
                    <a:lnTo>
                      <a:pt x="209" y="1325"/>
                    </a:lnTo>
                    <a:lnTo>
                      <a:pt x="209" y="1327"/>
                    </a:lnTo>
                    <a:lnTo>
                      <a:pt x="208" y="1327"/>
                    </a:lnTo>
                    <a:lnTo>
                      <a:pt x="208" y="1325"/>
                    </a:lnTo>
                    <a:lnTo>
                      <a:pt x="206" y="1325"/>
                    </a:lnTo>
                    <a:lnTo>
                      <a:pt x="206" y="1327"/>
                    </a:lnTo>
                    <a:lnTo>
                      <a:pt x="208" y="1327"/>
                    </a:lnTo>
                    <a:lnTo>
                      <a:pt x="208" y="1328"/>
                    </a:lnTo>
                    <a:lnTo>
                      <a:pt x="206" y="1328"/>
                    </a:lnTo>
                    <a:lnTo>
                      <a:pt x="206" y="1330"/>
                    </a:lnTo>
                    <a:lnTo>
                      <a:pt x="204" y="1330"/>
                    </a:lnTo>
                    <a:lnTo>
                      <a:pt x="203" y="1330"/>
                    </a:lnTo>
                    <a:lnTo>
                      <a:pt x="204" y="1330"/>
                    </a:lnTo>
                    <a:lnTo>
                      <a:pt x="203" y="1330"/>
                    </a:lnTo>
                    <a:lnTo>
                      <a:pt x="204" y="1330"/>
                    </a:lnTo>
                    <a:lnTo>
                      <a:pt x="204" y="1328"/>
                    </a:lnTo>
                    <a:lnTo>
                      <a:pt x="204" y="1327"/>
                    </a:lnTo>
                    <a:lnTo>
                      <a:pt x="204" y="1325"/>
                    </a:lnTo>
                    <a:lnTo>
                      <a:pt x="206" y="1325"/>
                    </a:lnTo>
                    <a:lnTo>
                      <a:pt x="206" y="1323"/>
                    </a:lnTo>
                    <a:lnTo>
                      <a:pt x="206" y="1322"/>
                    </a:lnTo>
                    <a:lnTo>
                      <a:pt x="206" y="1320"/>
                    </a:lnTo>
                    <a:lnTo>
                      <a:pt x="206" y="1318"/>
                    </a:lnTo>
                    <a:lnTo>
                      <a:pt x="204" y="1318"/>
                    </a:lnTo>
                    <a:lnTo>
                      <a:pt x="204" y="1317"/>
                    </a:lnTo>
                    <a:lnTo>
                      <a:pt x="204" y="1315"/>
                    </a:lnTo>
                    <a:lnTo>
                      <a:pt x="204" y="1313"/>
                    </a:lnTo>
                    <a:lnTo>
                      <a:pt x="203" y="1313"/>
                    </a:lnTo>
                    <a:lnTo>
                      <a:pt x="203" y="1312"/>
                    </a:lnTo>
                    <a:lnTo>
                      <a:pt x="204" y="1312"/>
                    </a:lnTo>
                    <a:lnTo>
                      <a:pt x="204" y="1310"/>
                    </a:lnTo>
                    <a:lnTo>
                      <a:pt x="203" y="1310"/>
                    </a:lnTo>
                    <a:lnTo>
                      <a:pt x="203" y="1308"/>
                    </a:lnTo>
                    <a:lnTo>
                      <a:pt x="203" y="1310"/>
                    </a:lnTo>
                    <a:lnTo>
                      <a:pt x="203" y="1308"/>
                    </a:lnTo>
                    <a:lnTo>
                      <a:pt x="203" y="1307"/>
                    </a:lnTo>
                    <a:lnTo>
                      <a:pt x="203" y="1305"/>
                    </a:lnTo>
                    <a:lnTo>
                      <a:pt x="201" y="1305"/>
                    </a:lnTo>
                    <a:lnTo>
                      <a:pt x="201" y="1303"/>
                    </a:lnTo>
                    <a:lnTo>
                      <a:pt x="201" y="1302"/>
                    </a:lnTo>
                    <a:lnTo>
                      <a:pt x="199" y="1302"/>
                    </a:lnTo>
                    <a:lnTo>
                      <a:pt x="199" y="1300"/>
                    </a:lnTo>
                    <a:lnTo>
                      <a:pt x="199" y="1298"/>
                    </a:lnTo>
                    <a:lnTo>
                      <a:pt x="198" y="1298"/>
                    </a:lnTo>
                    <a:lnTo>
                      <a:pt x="198" y="1297"/>
                    </a:lnTo>
                    <a:lnTo>
                      <a:pt x="198" y="1295"/>
                    </a:lnTo>
                    <a:lnTo>
                      <a:pt x="196" y="1295"/>
                    </a:lnTo>
                    <a:lnTo>
                      <a:pt x="196" y="1294"/>
                    </a:lnTo>
                    <a:lnTo>
                      <a:pt x="194" y="1294"/>
                    </a:lnTo>
                    <a:lnTo>
                      <a:pt x="194" y="1292"/>
                    </a:lnTo>
                    <a:lnTo>
                      <a:pt x="194" y="1290"/>
                    </a:lnTo>
                    <a:lnTo>
                      <a:pt x="193" y="1290"/>
                    </a:lnTo>
                    <a:lnTo>
                      <a:pt x="193" y="1289"/>
                    </a:lnTo>
                    <a:lnTo>
                      <a:pt x="191" y="1289"/>
                    </a:lnTo>
                    <a:lnTo>
                      <a:pt x="191" y="1287"/>
                    </a:lnTo>
                    <a:lnTo>
                      <a:pt x="191" y="1285"/>
                    </a:lnTo>
                    <a:lnTo>
                      <a:pt x="189" y="1285"/>
                    </a:lnTo>
                    <a:lnTo>
                      <a:pt x="189" y="1284"/>
                    </a:lnTo>
                    <a:lnTo>
                      <a:pt x="189" y="1282"/>
                    </a:lnTo>
                    <a:lnTo>
                      <a:pt x="188" y="1282"/>
                    </a:lnTo>
                    <a:lnTo>
                      <a:pt x="188" y="1280"/>
                    </a:lnTo>
                    <a:lnTo>
                      <a:pt x="186" y="1280"/>
                    </a:lnTo>
                    <a:lnTo>
                      <a:pt x="186" y="1279"/>
                    </a:lnTo>
                    <a:lnTo>
                      <a:pt x="184" y="1277"/>
                    </a:lnTo>
                    <a:lnTo>
                      <a:pt x="184" y="1275"/>
                    </a:lnTo>
                    <a:lnTo>
                      <a:pt x="183" y="1275"/>
                    </a:lnTo>
                    <a:lnTo>
                      <a:pt x="183" y="1274"/>
                    </a:lnTo>
                    <a:lnTo>
                      <a:pt x="183" y="1272"/>
                    </a:lnTo>
                    <a:lnTo>
                      <a:pt x="181" y="1272"/>
                    </a:lnTo>
                    <a:lnTo>
                      <a:pt x="181" y="1270"/>
                    </a:lnTo>
                    <a:lnTo>
                      <a:pt x="181" y="1269"/>
                    </a:lnTo>
                    <a:lnTo>
                      <a:pt x="179" y="1269"/>
                    </a:lnTo>
                    <a:lnTo>
                      <a:pt x="179" y="1267"/>
                    </a:lnTo>
                    <a:lnTo>
                      <a:pt x="179" y="1265"/>
                    </a:lnTo>
                    <a:lnTo>
                      <a:pt x="179" y="1264"/>
                    </a:lnTo>
                    <a:lnTo>
                      <a:pt x="178" y="1264"/>
                    </a:lnTo>
                    <a:lnTo>
                      <a:pt x="178" y="1262"/>
                    </a:lnTo>
                    <a:lnTo>
                      <a:pt x="178" y="1260"/>
                    </a:lnTo>
                    <a:lnTo>
                      <a:pt x="176" y="1260"/>
                    </a:lnTo>
                    <a:lnTo>
                      <a:pt x="176" y="1259"/>
                    </a:lnTo>
                    <a:lnTo>
                      <a:pt x="176" y="1257"/>
                    </a:lnTo>
                    <a:lnTo>
                      <a:pt x="174" y="1257"/>
                    </a:lnTo>
                    <a:lnTo>
                      <a:pt x="174" y="1255"/>
                    </a:lnTo>
                    <a:lnTo>
                      <a:pt x="174" y="1254"/>
                    </a:lnTo>
                    <a:lnTo>
                      <a:pt x="173" y="1254"/>
                    </a:lnTo>
                    <a:lnTo>
                      <a:pt x="173" y="1252"/>
                    </a:lnTo>
                    <a:lnTo>
                      <a:pt x="173" y="1250"/>
                    </a:lnTo>
                    <a:lnTo>
                      <a:pt x="171" y="1250"/>
                    </a:lnTo>
                    <a:lnTo>
                      <a:pt x="171" y="1249"/>
                    </a:lnTo>
                    <a:lnTo>
                      <a:pt x="171" y="1247"/>
                    </a:lnTo>
                    <a:lnTo>
                      <a:pt x="169" y="1247"/>
                    </a:lnTo>
                    <a:lnTo>
                      <a:pt x="169" y="1245"/>
                    </a:lnTo>
                    <a:lnTo>
                      <a:pt x="168" y="1245"/>
                    </a:lnTo>
                    <a:lnTo>
                      <a:pt x="168" y="1244"/>
                    </a:lnTo>
                    <a:lnTo>
                      <a:pt x="168" y="1242"/>
                    </a:lnTo>
                    <a:lnTo>
                      <a:pt x="166" y="1242"/>
                    </a:lnTo>
                    <a:lnTo>
                      <a:pt x="166" y="1240"/>
                    </a:lnTo>
                    <a:lnTo>
                      <a:pt x="164" y="1240"/>
                    </a:lnTo>
                    <a:lnTo>
                      <a:pt x="164" y="1242"/>
                    </a:lnTo>
                    <a:lnTo>
                      <a:pt x="164" y="1240"/>
                    </a:lnTo>
                    <a:lnTo>
                      <a:pt x="164" y="1239"/>
                    </a:lnTo>
                    <a:lnTo>
                      <a:pt x="164" y="1237"/>
                    </a:lnTo>
                    <a:lnTo>
                      <a:pt x="163" y="1237"/>
                    </a:lnTo>
                    <a:lnTo>
                      <a:pt x="163" y="1235"/>
                    </a:lnTo>
                    <a:lnTo>
                      <a:pt x="163" y="1234"/>
                    </a:lnTo>
                    <a:lnTo>
                      <a:pt x="161" y="1234"/>
                    </a:lnTo>
                    <a:lnTo>
                      <a:pt x="161" y="1232"/>
                    </a:lnTo>
                    <a:lnTo>
                      <a:pt x="161" y="1230"/>
                    </a:lnTo>
                    <a:lnTo>
                      <a:pt x="159" y="1230"/>
                    </a:lnTo>
                    <a:lnTo>
                      <a:pt x="159" y="1229"/>
                    </a:lnTo>
                    <a:lnTo>
                      <a:pt x="159" y="1227"/>
                    </a:lnTo>
                    <a:lnTo>
                      <a:pt x="159" y="1225"/>
                    </a:lnTo>
                    <a:lnTo>
                      <a:pt x="158" y="1225"/>
                    </a:lnTo>
                    <a:lnTo>
                      <a:pt x="158" y="1224"/>
                    </a:lnTo>
                    <a:lnTo>
                      <a:pt x="156" y="1224"/>
                    </a:lnTo>
                    <a:lnTo>
                      <a:pt x="156" y="1222"/>
                    </a:lnTo>
                    <a:lnTo>
                      <a:pt x="158" y="1222"/>
                    </a:lnTo>
                    <a:lnTo>
                      <a:pt x="158" y="1220"/>
                    </a:lnTo>
                    <a:lnTo>
                      <a:pt x="156" y="1220"/>
                    </a:lnTo>
                    <a:lnTo>
                      <a:pt x="156" y="1219"/>
                    </a:lnTo>
                    <a:lnTo>
                      <a:pt x="154" y="1219"/>
                    </a:lnTo>
                    <a:lnTo>
                      <a:pt x="154" y="1217"/>
                    </a:lnTo>
                    <a:lnTo>
                      <a:pt x="156" y="1217"/>
                    </a:lnTo>
                    <a:lnTo>
                      <a:pt x="156" y="1215"/>
                    </a:lnTo>
                    <a:lnTo>
                      <a:pt x="154" y="1215"/>
                    </a:lnTo>
                    <a:lnTo>
                      <a:pt x="154" y="1214"/>
                    </a:lnTo>
                    <a:lnTo>
                      <a:pt x="154" y="1212"/>
                    </a:lnTo>
                    <a:lnTo>
                      <a:pt x="154" y="1210"/>
                    </a:lnTo>
                    <a:lnTo>
                      <a:pt x="154" y="1209"/>
                    </a:lnTo>
                    <a:lnTo>
                      <a:pt x="154" y="1207"/>
                    </a:lnTo>
                    <a:lnTo>
                      <a:pt x="153" y="1207"/>
                    </a:lnTo>
                    <a:lnTo>
                      <a:pt x="153" y="1206"/>
                    </a:lnTo>
                    <a:lnTo>
                      <a:pt x="153" y="1204"/>
                    </a:lnTo>
                    <a:lnTo>
                      <a:pt x="151" y="1204"/>
                    </a:lnTo>
                    <a:lnTo>
                      <a:pt x="153" y="1204"/>
                    </a:lnTo>
                    <a:lnTo>
                      <a:pt x="153" y="1202"/>
                    </a:lnTo>
                    <a:lnTo>
                      <a:pt x="153" y="1201"/>
                    </a:lnTo>
                    <a:lnTo>
                      <a:pt x="153" y="1199"/>
                    </a:lnTo>
                    <a:lnTo>
                      <a:pt x="151" y="1199"/>
                    </a:lnTo>
                    <a:lnTo>
                      <a:pt x="151" y="1197"/>
                    </a:lnTo>
                    <a:lnTo>
                      <a:pt x="149" y="1197"/>
                    </a:lnTo>
                    <a:lnTo>
                      <a:pt x="149" y="1199"/>
                    </a:lnTo>
                    <a:lnTo>
                      <a:pt x="149" y="1197"/>
                    </a:lnTo>
                    <a:lnTo>
                      <a:pt x="151" y="1197"/>
                    </a:lnTo>
                    <a:lnTo>
                      <a:pt x="149" y="1197"/>
                    </a:lnTo>
                    <a:lnTo>
                      <a:pt x="149" y="1196"/>
                    </a:lnTo>
                    <a:lnTo>
                      <a:pt x="149" y="1194"/>
                    </a:lnTo>
                    <a:lnTo>
                      <a:pt x="151" y="1194"/>
                    </a:lnTo>
                    <a:lnTo>
                      <a:pt x="151" y="1192"/>
                    </a:lnTo>
                    <a:lnTo>
                      <a:pt x="151" y="1191"/>
                    </a:lnTo>
                    <a:lnTo>
                      <a:pt x="149" y="1191"/>
                    </a:lnTo>
                    <a:lnTo>
                      <a:pt x="149" y="1189"/>
                    </a:lnTo>
                    <a:lnTo>
                      <a:pt x="149" y="1187"/>
                    </a:lnTo>
                    <a:lnTo>
                      <a:pt x="148" y="1187"/>
                    </a:lnTo>
                    <a:lnTo>
                      <a:pt x="148" y="1186"/>
                    </a:lnTo>
                    <a:lnTo>
                      <a:pt x="148" y="1184"/>
                    </a:lnTo>
                    <a:lnTo>
                      <a:pt x="148" y="1182"/>
                    </a:lnTo>
                    <a:lnTo>
                      <a:pt x="148" y="1181"/>
                    </a:lnTo>
                    <a:lnTo>
                      <a:pt x="148" y="1179"/>
                    </a:lnTo>
                    <a:lnTo>
                      <a:pt x="148" y="1177"/>
                    </a:lnTo>
                    <a:lnTo>
                      <a:pt x="149" y="1177"/>
                    </a:lnTo>
                    <a:lnTo>
                      <a:pt x="149" y="1176"/>
                    </a:lnTo>
                    <a:lnTo>
                      <a:pt x="149" y="1174"/>
                    </a:lnTo>
                    <a:lnTo>
                      <a:pt x="149" y="1172"/>
                    </a:lnTo>
                    <a:lnTo>
                      <a:pt x="149" y="1171"/>
                    </a:lnTo>
                    <a:lnTo>
                      <a:pt x="149" y="1169"/>
                    </a:lnTo>
                    <a:lnTo>
                      <a:pt x="148" y="1169"/>
                    </a:lnTo>
                    <a:lnTo>
                      <a:pt x="148" y="1167"/>
                    </a:lnTo>
                    <a:lnTo>
                      <a:pt x="148" y="1166"/>
                    </a:lnTo>
                    <a:lnTo>
                      <a:pt x="148" y="1164"/>
                    </a:lnTo>
                    <a:lnTo>
                      <a:pt x="148" y="1162"/>
                    </a:lnTo>
                    <a:lnTo>
                      <a:pt x="148" y="1161"/>
                    </a:lnTo>
                    <a:lnTo>
                      <a:pt x="148" y="1159"/>
                    </a:lnTo>
                    <a:lnTo>
                      <a:pt x="148" y="1157"/>
                    </a:lnTo>
                    <a:lnTo>
                      <a:pt x="148" y="1156"/>
                    </a:lnTo>
                    <a:lnTo>
                      <a:pt x="148" y="1154"/>
                    </a:lnTo>
                    <a:lnTo>
                      <a:pt x="148" y="1152"/>
                    </a:lnTo>
                    <a:lnTo>
                      <a:pt x="148" y="1151"/>
                    </a:lnTo>
                    <a:lnTo>
                      <a:pt x="149" y="1151"/>
                    </a:lnTo>
                    <a:lnTo>
                      <a:pt x="149" y="1149"/>
                    </a:lnTo>
                    <a:lnTo>
                      <a:pt x="149" y="1147"/>
                    </a:lnTo>
                    <a:lnTo>
                      <a:pt x="149" y="1146"/>
                    </a:lnTo>
                    <a:lnTo>
                      <a:pt x="149" y="1144"/>
                    </a:lnTo>
                    <a:lnTo>
                      <a:pt x="149" y="1142"/>
                    </a:lnTo>
                    <a:lnTo>
                      <a:pt x="149" y="1141"/>
                    </a:lnTo>
                    <a:lnTo>
                      <a:pt x="148" y="1141"/>
                    </a:lnTo>
                    <a:lnTo>
                      <a:pt x="148" y="1139"/>
                    </a:lnTo>
                    <a:lnTo>
                      <a:pt x="148" y="1137"/>
                    </a:lnTo>
                    <a:lnTo>
                      <a:pt x="148" y="1136"/>
                    </a:lnTo>
                    <a:lnTo>
                      <a:pt x="148" y="1134"/>
                    </a:lnTo>
                    <a:lnTo>
                      <a:pt x="146" y="1134"/>
                    </a:lnTo>
                    <a:lnTo>
                      <a:pt x="146" y="1132"/>
                    </a:lnTo>
                    <a:lnTo>
                      <a:pt x="146" y="1131"/>
                    </a:lnTo>
                    <a:lnTo>
                      <a:pt x="144" y="1131"/>
                    </a:lnTo>
                    <a:lnTo>
                      <a:pt x="144" y="1129"/>
                    </a:lnTo>
                    <a:lnTo>
                      <a:pt x="144" y="1127"/>
                    </a:lnTo>
                    <a:lnTo>
                      <a:pt x="144" y="1129"/>
                    </a:lnTo>
                    <a:lnTo>
                      <a:pt x="144" y="1127"/>
                    </a:lnTo>
                    <a:lnTo>
                      <a:pt x="144" y="1126"/>
                    </a:lnTo>
                    <a:lnTo>
                      <a:pt x="144" y="1124"/>
                    </a:lnTo>
                    <a:lnTo>
                      <a:pt x="143" y="1124"/>
                    </a:lnTo>
                    <a:lnTo>
                      <a:pt x="143" y="1122"/>
                    </a:lnTo>
                    <a:lnTo>
                      <a:pt x="143" y="1121"/>
                    </a:lnTo>
                    <a:lnTo>
                      <a:pt x="143" y="1119"/>
                    </a:lnTo>
                    <a:lnTo>
                      <a:pt x="141" y="1119"/>
                    </a:lnTo>
                    <a:lnTo>
                      <a:pt x="141" y="1118"/>
                    </a:lnTo>
                    <a:lnTo>
                      <a:pt x="141" y="1116"/>
                    </a:lnTo>
                    <a:lnTo>
                      <a:pt x="140" y="1116"/>
                    </a:lnTo>
                    <a:lnTo>
                      <a:pt x="140" y="1114"/>
                    </a:lnTo>
                    <a:lnTo>
                      <a:pt x="138" y="1114"/>
                    </a:lnTo>
                    <a:lnTo>
                      <a:pt x="138" y="1113"/>
                    </a:lnTo>
                    <a:lnTo>
                      <a:pt x="136" y="1113"/>
                    </a:lnTo>
                    <a:lnTo>
                      <a:pt x="136" y="1111"/>
                    </a:lnTo>
                    <a:lnTo>
                      <a:pt x="135" y="1111"/>
                    </a:lnTo>
                    <a:lnTo>
                      <a:pt x="135" y="1109"/>
                    </a:lnTo>
                    <a:lnTo>
                      <a:pt x="133" y="1109"/>
                    </a:lnTo>
                    <a:lnTo>
                      <a:pt x="133" y="1108"/>
                    </a:lnTo>
                    <a:lnTo>
                      <a:pt x="131" y="1108"/>
                    </a:lnTo>
                    <a:lnTo>
                      <a:pt x="131" y="1106"/>
                    </a:lnTo>
                    <a:lnTo>
                      <a:pt x="130" y="1106"/>
                    </a:lnTo>
                    <a:lnTo>
                      <a:pt x="130" y="1104"/>
                    </a:lnTo>
                    <a:lnTo>
                      <a:pt x="128" y="1104"/>
                    </a:lnTo>
                    <a:lnTo>
                      <a:pt x="128" y="1103"/>
                    </a:lnTo>
                    <a:lnTo>
                      <a:pt x="126" y="1103"/>
                    </a:lnTo>
                    <a:lnTo>
                      <a:pt x="126" y="1101"/>
                    </a:lnTo>
                    <a:lnTo>
                      <a:pt x="125" y="1101"/>
                    </a:lnTo>
                    <a:lnTo>
                      <a:pt x="125" y="1099"/>
                    </a:lnTo>
                    <a:lnTo>
                      <a:pt x="123" y="1099"/>
                    </a:lnTo>
                    <a:lnTo>
                      <a:pt x="125" y="1099"/>
                    </a:lnTo>
                    <a:lnTo>
                      <a:pt x="123" y="1099"/>
                    </a:lnTo>
                    <a:lnTo>
                      <a:pt x="125" y="1099"/>
                    </a:lnTo>
                    <a:lnTo>
                      <a:pt x="125" y="1098"/>
                    </a:lnTo>
                    <a:lnTo>
                      <a:pt x="123" y="1098"/>
                    </a:lnTo>
                    <a:lnTo>
                      <a:pt x="123" y="1096"/>
                    </a:lnTo>
                    <a:lnTo>
                      <a:pt x="123" y="1094"/>
                    </a:lnTo>
                    <a:lnTo>
                      <a:pt x="121" y="1094"/>
                    </a:lnTo>
                    <a:lnTo>
                      <a:pt x="121" y="1093"/>
                    </a:lnTo>
                    <a:lnTo>
                      <a:pt x="121" y="1094"/>
                    </a:lnTo>
                    <a:lnTo>
                      <a:pt x="121" y="1093"/>
                    </a:lnTo>
                    <a:lnTo>
                      <a:pt x="121" y="1094"/>
                    </a:lnTo>
                    <a:lnTo>
                      <a:pt x="121" y="1093"/>
                    </a:lnTo>
                    <a:lnTo>
                      <a:pt x="120" y="1093"/>
                    </a:lnTo>
                    <a:lnTo>
                      <a:pt x="121" y="1093"/>
                    </a:lnTo>
                    <a:lnTo>
                      <a:pt x="120" y="1093"/>
                    </a:lnTo>
                    <a:lnTo>
                      <a:pt x="121" y="1093"/>
                    </a:lnTo>
                    <a:lnTo>
                      <a:pt x="121" y="1091"/>
                    </a:lnTo>
                    <a:lnTo>
                      <a:pt x="121" y="1093"/>
                    </a:lnTo>
                    <a:lnTo>
                      <a:pt x="121" y="1091"/>
                    </a:lnTo>
                    <a:lnTo>
                      <a:pt x="121" y="1093"/>
                    </a:lnTo>
                    <a:lnTo>
                      <a:pt x="121" y="1091"/>
                    </a:lnTo>
                    <a:lnTo>
                      <a:pt x="123" y="1091"/>
                    </a:lnTo>
                    <a:lnTo>
                      <a:pt x="121" y="1091"/>
                    </a:lnTo>
                    <a:lnTo>
                      <a:pt x="123" y="1091"/>
                    </a:lnTo>
                    <a:lnTo>
                      <a:pt x="121" y="1091"/>
                    </a:lnTo>
                    <a:lnTo>
                      <a:pt x="123" y="1091"/>
                    </a:lnTo>
                    <a:lnTo>
                      <a:pt x="123" y="1089"/>
                    </a:lnTo>
                    <a:lnTo>
                      <a:pt x="123" y="1088"/>
                    </a:lnTo>
                    <a:lnTo>
                      <a:pt x="123" y="1086"/>
                    </a:lnTo>
                    <a:lnTo>
                      <a:pt x="121" y="1086"/>
                    </a:lnTo>
                    <a:lnTo>
                      <a:pt x="121" y="1084"/>
                    </a:lnTo>
                    <a:lnTo>
                      <a:pt x="123" y="1084"/>
                    </a:lnTo>
                    <a:lnTo>
                      <a:pt x="121" y="1084"/>
                    </a:lnTo>
                    <a:lnTo>
                      <a:pt x="121" y="1083"/>
                    </a:lnTo>
                    <a:lnTo>
                      <a:pt x="121" y="1081"/>
                    </a:lnTo>
                    <a:lnTo>
                      <a:pt x="121" y="1079"/>
                    </a:lnTo>
                    <a:lnTo>
                      <a:pt x="120" y="1079"/>
                    </a:lnTo>
                    <a:lnTo>
                      <a:pt x="120" y="1078"/>
                    </a:lnTo>
                    <a:lnTo>
                      <a:pt x="120" y="1076"/>
                    </a:lnTo>
                    <a:lnTo>
                      <a:pt x="118" y="1076"/>
                    </a:lnTo>
                    <a:lnTo>
                      <a:pt x="120" y="1076"/>
                    </a:lnTo>
                    <a:lnTo>
                      <a:pt x="118" y="1076"/>
                    </a:lnTo>
                    <a:lnTo>
                      <a:pt x="118" y="1074"/>
                    </a:lnTo>
                    <a:lnTo>
                      <a:pt x="118" y="1073"/>
                    </a:lnTo>
                    <a:lnTo>
                      <a:pt x="116" y="1073"/>
                    </a:lnTo>
                    <a:lnTo>
                      <a:pt x="116" y="1071"/>
                    </a:lnTo>
                    <a:lnTo>
                      <a:pt x="115" y="1071"/>
                    </a:lnTo>
                    <a:lnTo>
                      <a:pt x="115" y="1069"/>
                    </a:lnTo>
                    <a:lnTo>
                      <a:pt x="113" y="1069"/>
                    </a:lnTo>
                    <a:lnTo>
                      <a:pt x="113" y="1068"/>
                    </a:lnTo>
                    <a:lnTo>
                      <a:pt x="111" y="1068"/>
                    </a:lnTo>
                    <a:lnTo>
                      <a:pt x="111" y="1066"/>
                    </a:lnTo>
                    <a:lnTo>
                      <a:pt x="110" y="1066"/>
                    </a:lnTo>
                    <a:lnTo>
                      <a:pt x="110" y="1064"/>
                    </a:lnTo>
                    <a:lnTo>
                      <a:pt x="110" y="1063"/>
                    </a:lnTo>
                    <a:lnTo>
                      <a:pt x="108" y="1063"/>
                    </a:lnTo>
                    <a:lnTo>
                      <a:pt x="108" y="1061"/>
                    </a:lnTo>
                    <a:lnTo>
                      <a:pt x="108" y="1059"/>
                    </a:lnTo>
                    <a:lnTo>
                      <a:pt x="106" y="1059"/>
                    </a:lnTo>
                    <a:lnTo>
                      <a:pt x="106" y="1058"/>
                    </a:lnTo>
                    <a:lnTo>
                      <a:pt x="105" y="1058"/>
                    </a:lnTo>
                    <a:lnTo>
                      <a:pt x="105" y="1056"/>
                    </a:lnTo>
                    <a:lnTo>
                      <a:pt x="103" y="1056"/>
                    </a:lnTo>
                    <a:lnTo>
                      <a:pt x="103" y="1054"/>
                    </a:lnTo>
                    <a:lnTo>
                      <a:pt x="101" y="1054"/>
                    </a:lnTo>
                    <a:lnTo>
                      <a:pt x="101" y="1053"/>
                    </a:lnTo>
                    <a:lnTo>
                      <a:pt x="100" y="1053"/>
                    </a:lnTo>
                    <a:lnTo>
                      <a:pt x="100" y="1051"/>
                    </a:lnTo>
                    <a:lnTo>
                      <a:pt x="98" y="1051"/>
                    </a:lnTo>
                    <a:lnTo>
                      <a:pt x="96" y="1051"/>
                    </a:lnTo>
                    <a:lnTo>
                      <a:pt x="96" y="1049"/>
                    </a:lnTo>
                    <a:lnTo>
                      <a:pt x="95" y="1049"/>
                    </a:lnTo>
                    <a:lnTo>
                      <a:pt x="95" y="1048"/>
                    </a:lnTo>
                    <a:lnTo>
                      <a:pt x="93" y="1048"/>
                    </a:lnTo>
                    <a:lnTo>
                      <a:pt x="93" y="1046"/>
                    </a:lnTo>
                    <a:lnTo>
                      <a:pt x="91" y="1046"/>
                    </a:lnTo>
                    <a:lnTo>
                      <a:pt x="91" y="1044"/>
                    </a:lnTo>
                    <a:lnTo>
                      <a:pt x="90" y="1044"/>
                    </a:lnTo>
                    <a:lnTo>
                      <a:pt x="90" y="1043"/>
                    </a:lnTo>
                    <a:lnTo>
                      <a:pt x="90" y="1041"/>
                    </a:lnTo>
                    <a:lnTo>
                      <a:pt x="90" y="1039"/>
                    </a:lnTo>
                    <a:lnTo>
                      <a:pt x="90" y="1038"/>
                    </a:lnTo>
                    <a:lnTo>
                      <a:pt x="90" y="1036"/>
                    </a:lnTo>
                    <a:lnTo>
                      <a:pt x="88" y="1036"/>
                    </a:lnTo>
                    <a:lnTo>
                      <a:pt x="88" y="1035"/>
                    </a:lnTo>
                    <a:lnTo>
                      <a:pt x="88" y="1033"/>
                    </a:lnTo>
                    <a:lnTo>
                      <a:pt x="88" y="1031"/>
                    </a:lnTo>
                    <a:lnTo>
                      <a:pt x="88" y="1030"/>
                    </a:lnTo>
                    <a:lnTo>
                      <a:pt x="86" y="1030"/>
                    </a:lnTo>
                    <a:lnTo>
                      <a:pt x="86" y="1028"/>
                    </a:lnTo>
                    <a:lnTo>
                      <a:pt x="86" y="1026"/>
                    </a:lnTo>
                    <a:lnTo>
                      <a:pt x="85" y="1026"/>
                    </a:lnTo>
                    <a:lnTo>
                      <a:pt x="85" y="1025"/>
                    </a:lnTo>
                    <a:lnTo>
                      <a:pt x="86" y="1025"/>
                    </a:lnTo>
                    <a:lnTo>
                      <a:pt x="86" y="1023"/>
                    </a:lnTo>
                    <a:lnTo>
                      <a:pt x="86" y="1021"/>
                    </a:lnTo>
                    <a:lnTo>
                      <a:pt x="86" y="1020"/>
                    </a:lnTo>
                    <a:lnTo>
                      <a:pt x="88" y="1020"/>
                    </a:lnTo>
                    <a:lnTo>
                      <a:pt x="88" y="1018"/>
                    </a:lnTo>
                    <a:lnTo>
                      <a:pt x="88" y="1016"/>
                    </a:lnTo>
                    <a:lnTo>
                      <a:pt x="90" y="1016"/>
                    </a:lnTo>
                    <a:lnTo>
                      <a:pt x="90" y="1015"/>
                    </a:lnTo>
                    <a:lnTo>
                      <a:pt x="90" y="1013"/>
                    </a:lnTo>
                    <a:lnTo>
                      <a:pt x="91" y="1013"/>
                    </a:lnTo>
                    <a:lnTo>
                      <a:pt x="90" y="1013"/>
                    </a:lnTo>
                    <a:lnTo>
                      <a:pt x="90" y="1011"/>
                    </a:lnTo>
                    <a:lnTo>
                      <a:pt x="90" y="1013"/>
                    </a:lnTo>
                    <a:lnTo>
                      <a:pt x="90" y="1015"/>
                    </a:lnTo>
                    <a:lnTo>
                      <a:pt x="90" y="1013"/>
                    </a:lnTo>
                    <a:lnTo>
                      <a:pt x="90" y="1011"/>
                    </a:lnTo>
                    <a:lnTo>
                      <a:pt x="88" y="1011"/>
                    </a:lnTo>
                    <a:lnTo>
                      <a:pt x="90" y="1011"/>
                    </a:lnTo>
                    <a:lnTo>
                      <a:pt x="88" y="1011"/>
                    </a:lnTo>
                    <a:lnTo>
                      <a:pt x="88" y="1010"/>
                    </a:lnTo>
                    <a:lnTo>
                      <a:pt x="88" y="1008"/>
                    </a:lnTo>
                    <a:lnTo>
                      <a:pt x="88" y="1006"/>
                    </a:lnTo>
                    <a:lnTo>
                      <a:pt x="86" y="1006"/>
                    </a:lnTo>
                    <a:lnTo>
                      <a:pt x="86" y="1005"/>
                    </a:lnTo>
                    <a:lnTo>
                      <a:pt x="86" y="1003"/>
                    </a:lnTo>
                    <a:lnTo>
                      <a:pt x="86" y="1001"/>
                    </a:lnTo>
                    <a:lnTo>
                      <a:pt x="85" y="1001"/>
                    </a:lnTo>
                    <a:lnTo>
                      <a:pt x="85" y="1000"/>
                    </a:lnTo>
                    <a:lnTo>
                      <a:pt x="85" y="998"/>
                    </a:lnTo>
                    <a:lnTo>
                      <a:pt x="85" y="996"/>
                    </a:lnTo>
                    <a:lnTo>
                      <a:pt x="83" y="996"/>
                    </a:lnTo>
                    <a:lnTo>
                      <a:pt x="83" y="995"/>
                    </a:lnTo>
                    <a:lnTo>
                      <a:pt x="83" y="993"/>
                    </a:lnTo>
                    <a:lnTo>
                      <a:pt x="81" y="993"/>
                    </a:lnTo>
                    <a:lnTo>
                      <a:pt x="81" y="991"/>
                    </a:lnTo>
                    <a:lnTo>
                      <a:pt x="81" y="990"/>
                    </a:lnTo>
                    <a:lnTo>
                      <a:pt x="80" y="990"/>
                    </a:lnTo>
                    <a:lnTo>
                      <a:pt x="80" y="988"/>
                    </a:lnTo>
                    <a:lnTo>
                      <a:pt x="80" y="986"/>
                    </a:lnTo>
                    <a:lnTo>
                      <a:pt x="78" y="986"/>
                    </a:lnTo>
                    <a:lnTo>
                      <a:pt x="78" y="985"/>
                    </a:lnTo>
                    <a:lnTo>
                      <a:pt x="78" y="983"/>
                    </a:lnTo>
                    <a:lnTo>
                      <a:pt x="76" y="983"/>
                    </a:lnTo>
                    <a:lnTo>
                      <a:pt x="76" y="981"/>
                    </a:lnTo>
                    <a:lnTo>
                      <a:pt x="75" y="981"/>
                    </a:lnTo>
                    <a:lnTo>
                      <a:pt x="75" y="980"/>
                    </a:lnTo>
                    <a:lnTo>
                      <a:pt x="75" y="978"/>
                    </a:lnTo>
                    <a:lnTo>
                      <a:pt x="73" y="978"/>
                    </a:lnTo>
                    <a:lnTo>
                      <a:pt x="73" y="976"/>
                    </a:lnTo>
                    <a:lnTo>
                      <a:pt x="73" y="975"/>
                    </a:lnTo>
                    <a:lnTo>
                      <a:pt x="71" y="975"/>
                    </a:lnTo>
                    <a:lnTo>
                      <a:pt x="71" y="973"/>
                    </a:lnTo>
                    <a:lnTo>
                      <a:pt x="70" y="973"/>
                    </a:lnTo>
                    <a:lnTo>
                      <a:pt x="70" y="971"/>
                    </a:lnTo>
                    <a:lnTo>
                      <a:pt x="70" y="970"/>
                    </a:lnTo>
                    <a:lnTo>
                      <a:pt x="68" y="970"/>
                    </a:lnTo>
                    <a:lnTo>
                      <a:pt x="68" y="968"/>
                    </a:lnTo>
                    <a:lnTo>
                      <a:pt x="66" y="966"/>
                    </a:lnTo>
                    <a:lnTo>
                      <a:pt x="66" y="965"/>
                    </a:lnTo>
                    <a:lnTo>
                      <a:pt x="65" y="965"/>
                    </a:lnTo>
                    <a:lnTo>
                      <a:pt x="65" y="963"/>
                    </a:lnTo>
                    <a:lnTo>
                      <a:pt x="65" y="961"/>
                    </a:lnTo>
                    <a:lnTo>
                      <a:pt x="63" y="961"/>
                    </a:lnTo>
                    <a:lnTo>
                      <a:pt x="63" y="960"/>
                    </a:lnTo>
                    <a:lnTo>
                      <a:pt x="63" y="958"/>
                    </a:lnTo>
                    <a:lnTo>
                      <a:pt x="61" y="958"/>
                    </a:lnTo>
                    <a:lnTo>
                      <a:pt x="61" y="956"/>
                    </a:lnTo>
                    <a:lnTo>
                      <a:pt x="60" y="956"/>
                    </a:lnTo>
                    <a:lnTo>
                      <a:pt x="60" y="955"/>
                    </a:lnTo>
                    <a:lnTo>
                      <a:pt x="58" y="953"/>
                    </a:lnTo>
                    <a:lnTo>
                      <a:pt x="58" y="951"/>
                    </a:lnTo>
                    <a:lnTo>
                      <a:pt x="57" y="951"/>
                    </a:lnTo>
                    <a:lnTo>
                      <a:pt x="57" y="950"/>
                    </a:lnTo>
                    <a:lnTo>
                      <a:pt x="55" y="950"/>
                    </a:lnTo>
                    <a:lnTo>
                      <a:pt x="55" y="948"/>
                    </a:lnTo>
                    <a:lnTo>
                      <a:pt x="53" y="948"/>
                    </a:lnTo>
                    <a:lnTo>
                      <a:pt x="53" y="947"/>
                    </a:lnTo>
                    <a:lnTo>
                      <a:pt x="52" y="945"/>
                    </a:lnTo>
                    <a:lnTo>
                      <a:pt x="52" y="943"/>
                    </a:lnTo>
                    <a:lnTo>
                      <a:pt x="50" y="943"/>
                    </a:lnTo>
                    <a:lnTo>
                      <a:pt x="50" y="942"/>
                    </a:lnTo>
                    <a:lnTo>
                      <a:pt x="48" y="942"/>
                    </a:lnTo>
                    <a:lnTo>
                      <a:pt x="48" y="940"/>
                    </a:lnTo>
                    <a:lnTo>
                      <a:pt x="47" y="940"/>
                    </a:lnTo>
                    <a:lnTo>
                      <a:pt x="47" y="938"/>
                    </a:lnTo>
                    <a:lnTo>
                      <a:pt x="45" y="937"/>
                    </a:lnTo>
                    <a:lnTo>
                      <a:pt x="43" y="935"/>
                    </a:lnTo>
                    <a:lnTo>
                      <a:pt x="42" y="933"/>
                    </a:lnTo>
                    <a:lnTo>
                      <a:pt x="40" y="933"/>
                    </a:lnTo>
                    <a:lnTo>
                      <a:pt x="40" y="932"/>
                    </a:lnTo>
                    <a:lnTo>
                      <a:pt x="38" y="932"/>
                    </a:lnTo>
                    <a:lnTo>
                      <a:pt x="38" y="930"/>
                    </a:lnTo>
                    <a:lnTo>
                      <a:pt x="37" y="930"/>
                    </a:lnTo>
                    <a:lnTo>
                      <a:pt x="37" y="928"/>
                    </a:lnTo>
                    <a:lnTo>
                      <a:pt x="35" y="928"/>
                    </a:lnTo>
                    <a:lnTo>
                      <a:pt x="35" y="927"/>
                    </a:lnTo>
                    <a:lnTo>
                      <a:pt x="33" y="927"/>
                    </a:lnTo>
                    <a:lnTo>
                      <a:pt x="33" y="925"/>
                    </a:lnTo>
                    <a:lnTo>
                      <a:pt x="32" y="925"/>
                    </a:lnTo>
                    <a:lnTo>
                      <a:pt x="32" y="923"/>
                    </a:lnTo>
                    <a:lnTo>
                      <a:pt x="30" y="923"/>
                    </a:lnTo>
                    <a:lnTo>
                      <a:pt x="30" y="922"/>
                    </a:lnTo>
                    <a:lnTo>
                      <a:pt x="28" y="922"/>
                    </a:lnTo>
                    <a:lnTo>
                      <a:pt x="28" y="920"/>
                    </a:lnTo>
                    <a:lnTo>
                      <a:pt x="27" y="920"/>
                    </a:lnTo>
                    <a:lnTo>
                      <a:pt x="28" y="918"/>
                    </a:lnTo>
                    <a:lnTo>
                      <a:pt x="27" y="918"/>
                    </a:lnTo>
                    <a:lnTo>
                      <a:pt x="27" y="917"/>
                    </a:lnTo>
                    <a:lnTo>
                      <a:pt x="27" y="915"/>
                    </a:lnTo>
                    <a:lnTo>
                      <a:pt x="27" y="913"/>
                    </a:lnTo>
                    <a:lnTo>
                      <a:pt x="25" y="913"/>
                    </a:lnTo>
                    <a:lnTo>
                      <a:pt x="25" y="912"/>
                    </a:lnTo>
                    <a:lnTo>
                      <a:pt x="25" y="910"/>
                    </a:lnTo>
                    <a:lnTo>
                      <a:pt x="23" y="910"/>
                    </a:lnTo>
                    <a:lnTo>
                      <a:pt x="23" y="908"/>
                    </a:lnTo>
                    <a:lnTo>
                      <a:pt x="22" y="908"/>
                    </a:lnTo>
                    <a:lnTo>
                      <a:pt x="22" y="907"/>
                    </a:lnTo>
                    <a:lnTo>
                      <a:pt x="20" y="907"/>
                    </a:lnTo>
                    <a:lnTo>
                      <a:pt x="20" y="905"/>
                    </a:lnTo>
                    <a:lnTo>
                      <a:pt x="18" y="905"/>
                    </a:lnTo>
                    <a:lnTo>
                      <a:pt x="18" y="903"/>
                    </a:lnTo>
                    <a:lnTo>
                      <a:pt x="17" y="903"/>
                    </a:lnTo>
                    <a:lnTo>
                      <a:pt x="17" y="902"/>
                    </a:lnTo>
                    <a:lnTo>
                      <a:pt x="18" y="902"/>
                    </a:lnTo>
                    <a:lnTo>
                      <a:pt x="18" y="903"/>
                    </a:lnTo>
                    <a:lnTo>
                      <a:pt x="20" y="903"/>
                    </a:lnTo>
                    <a:lnTo>
                      <a:pt x="22" y="903"/>
                    </a:lnTo>
                    <a:lnTo>
                      <a:pt x="23" y="903"/>
                    </a:lnTo>
                    <a:lnTo>
                      <a:pt x="23" y="905"/>
                    </a:lnTo>
                    <a:lnTo>
                      <a:pt x="23" y="903"/>
                    </a:lnTo>
                    <a:lnTo>
                      <a:pt x="23" y="905"/>
                    </a:lnTo>
                    <a:lnTo>
                      <a:pt x="25" y="905"/>
                    </a:lnTo>
                    <a:lnTo>
                      <a:pt x="25" y="907"/>
                    </a:lnTo>
                    <a:lnTo>
                      <a:pt x="25" y="908"/>
                    </a:lnTo>
                    <a:lnTo>
                      <a:pt x="25" y="907"/>
                    </a:lnTo>
                    <a:lnTo>
                      <a:pt x="25" y="905"/>
                    </a:lnTo>
                    <a:lnTo>
                      <a:pt x="25" y="903"/>
                    </a:lnTo>
                    <a:lnTo>
                      <a:pt x="25" y="902"/>
                    </a:lnTo>
                    <a:lnTo>
                      <a:pt x="27" y="902"/>
                    </a:lnTo>
                    <a:lnTo>
                      <a:pt x="27" y="900"/>
                    </a:lnTo>
                    <a:lnTo>
                      <a:pt x="27" y="898"/>
                    </a:lnTo>
                    <a:lnTo>
                      <a:pt x="27" y="897"/>
                    </a:lnTo>
                    <a:lnTo>
                      <a:pt x="25" y="897"/>
                    </a:lnTo>
                    <a:lnTo>
                      <a:pt x="25" y="895"/>
                    </a:lnTo>
                    <a:lnTo>
                      <a:pt x="27" y="895"/>
                    </a:lnTo>
                    <a:lnTo>
                      <a:pt x="27" y="893"/>
                    </a:lnTo>
                    <a:lnTo>
                      <a:pt x="25" y="893"/>
                    </a:lnTo>
                    <a:lnTo>
                      <a:pt x="27" y="893"/>
                    </a:lnTo>
                    <a:lnTo>
                      <a:pt x="27" y="892"/>
                    </a:lnTo>
                    <a:lnTo>
                      <a:pt x="27" y="893"/>
                    </a:lnTo>
                    <a:lnTo>
                      <a:pt x="28" y="893"/>
                    </a:lnTo>
                    <a:lnTo>
                      <a:pt x="27" y="893"/>
                    </a:lnTo>
                    <a:lnTo>
                      <a:pt x="28" y="893"/>
                    </a:lnTo>
                    <a:lnTo>
                      <a:pt x="28" y="895"/>
                    </a:lnTo>
                    <a:lnTo>
                      <a:pt x="27" y="895"/>
                    </a:lnTo>
                    <a:lnTo>
                      <a:pt x="28" y="895"/>
                    </a:lnTo>
                    <a:lnTo>
                      <a:pt x="27" y="895"/>
                    </a:lnTo>
                    <a:lnTo>
                      <a:pt x="28" y="895"/>
                    </a:lnTo>
                    <a:lnTo>
                      <a:pt x="28" y="897"/>
                    </a:lnTo>
                    <a:lnTo>
                      <a:pt x="27" y="897"/>
                    </a:lnTo>
                    <a:lnTo>
                      <a:pt x="28" y="897"/>
                    </a:lnTo>
                    <a:lnTo>
                      <a:pt x="28" y="898"/>
                    </a:lnTo>
                    <a:lnTo>
                      <a:pt x="28" y="900"/>
                    </a:lnTo>
                    <a:lnTo>
                      <a:pt x="28" y="902"/>
                    </a:lnTo>
                    <a:lnTo>
                      <a:pt x="28" y="903"/>
                    </a:lnTo>
                    <a:lnTo>
                      <a:pt x="28" y="905"/>
                    </a:lnTo>
                    <a:lnTo>
                      <a:pt x="28" y="907"/>
                    </a:lnTo>
                    <a:lnTo>
                      <a:pt x="28" y="908"/>
                    </a:lnTo>
                    <a:lnTo>
                      <a:pt x="28" y="910"/>
                    </a:lnTo>
                    <a:lnTo>
                      <a:pt x="28" y="912"/>
                    </a:lnTo>
                    <a:lnTo>
                      <a:pt x="28" y="913"/>
                    </a:lnTo>
                    <a:lnTo>
                      <a:pt x="30" y="913"/>
                    </a:lnTo>
                    <a:lnTo>
                      <a:pt x="28" y="913"/>
                    </a:lnTo>
                    <a:lnTo>
                      <a:pt x="28" y="915"/>
                    </a:lnTo>
                    <a:lnTo>
                      <a:pt x="30" y="915"/>
                    </a:lnTo>
                    <a:lnTo>
                      <a:pt x="32" y="915"/>
                    </a:lnTo>
                    <a:lnTo>
                      <a:pt x="32" y="917"/>
                    </a:lnTo>
                    <a:lnTo>
                      <a:pt x="32" y="918"/>
                    </a:lnTo>
                    <a:lnTo>
                      <a:pt x="32" y="920"/>
                    </a:lnTo>
                    <a:lnTo>
                      <a:pt x="33" y="920"/>
                    </a:lnTo>
                    <a:lnTo>
                      <a:pt x="33" y="918"/>
                    </a:lnTo>
                    <a:lnTo>
                      <a:pt x="33" y="920"/>
                    </a:lnTo>
                    <a:lnTo>
                      <a:pt x="33" y="918"/>
                    </a:lnTo>
                    <a:lnTo>
                      <a:pt x="33" y="920"/>
                    </a:lnTo>
                    <a:lnTo>
                      <a:pt x="35" y="920"/>
                    </a:lnTo>
                    <a:lnTo>
                      <a:pt x="33" y="920"/>
                    </a:lnTo>
                    <a:lnTo>
                      <a:pt x="33" y="922"/>
                    </a:lnTo>
                    <a:lnTo>
                      <a:pt x="35" y="920"/>
                    </a:lnTo>
                    <a:lnTo>
                      <a:pt x="33" y="920"/>
                    </a:lnTo>
                    <a:lnTo>
                      <a:pt x="35" y="920"/>
                    </a:lnTo>
                    <a:lnTo>
                      <a:pt x="33" y="920"/>
                    </a:lnTo>
                    <a:lnTo>
                      <a:pt x="33" y="918"/>
                    </a:lnTo>
                    <a:lnTo>
                      <a:pt x="33" y="917"/>
                    </a:lnTo>
                    <a:lnTo>
                      <a:pt x="32" y="917"/>
                    </a:lnTo>
                    <a:lnTo>
                      <a:pt x="32" y="915"/>
                    </a:lnTo>
                    <a:lnTo>
                      <a:pt x="32" y="913"/>
                    </a:lnTo>
                    <a:lnTo>
                      <a:pt x="32" y="912"/>
                    </a:lnTo>
                    <a:lnTo>
                      <a:pt x="30" y="912"/>
                    </a:lnTo>
                    <a:lnTo>
                      <a:pt x="30" y="910"/>
                    </a:lnTo>
                    <a:lnTo>
                      <a:pt x="32" y="910"/>
                    </a:lnTo>
                    <a:lnTo>
                      <a:pt x="32" y="908"/>
                    </a:lnTo>
                    <a:lnTo>
                      <a:pt x="32" y="907"/>
                    </a:lnTo>
                    <a:lnTo>
                      <a:pt x="32" y="905"/>
                    </a:lnTo>
                    <a:lnTo>
                      <a:pt x="33" y="905"/>
                    </a:lnTo>
                    <a:lnTo>
                      <a:pt x="33" y="907"/>
                    </a:lnTo>
                    <a:lnTo>
                      <a:pt x="33" y="905"/>
                    </a:lnTo>
                    <a:lnTo>
                      <a:pt x="33" y="903"/>
                    </a:lnTo>
                    <a:lnTo>
                      <a:pt x="33" y="902"/>
                    </a:lnTo>
                    <a:lnTo>
                      <a:pt x="33" y="900"/>
                    </a:lnTo>
                    <a:lnTo>
                      <a:pt x="33" y="898"/>
                    </a:lnTo>
                    <a:lnTo>
                      <a:pt x="32" y="898"/>
                    </a:lnTo>
                    <a:lnTo>
                      <a:pt x="32" y="897"/>
                    </a:lnTo>
                    <a:lnTo>
                      <a:pt x="33" y="897"/>
                    </a:lnTo>
                    <a:lnTo>
                      <a:pt x="32" y="897"/>
                    </a:lnTo>
                    <a:lnTo>
                      <a:pt x="33" y="897"/>
                    </a:lnTo>
                    <a:lnTo>
                      <a:pt x="32" y="897"/>
                    </a:lnTo>
                    <a:lnTo>
                      <a:pt x="33" y="897"/>
                    </a:lnTo>
                    <a:lnTo>
                      <a:pt x="32" y="897"/>
                    </a:lnTo>
                    <a:lnTo>
                      <a:pt x="32" y="895"/>
                    </a:lnTo>
                    <a:lnTo>
                      <a:pt x="32" y="893"/>
                    </a:lnTo>
                    <a:lnTo>
                      <a:pt x="32" y="892"/>
                    </a:lnTo>
                    <a:lnTo>
                      <a:pt x="32" y="893"/>
                    </a:lnTo>
                    <a:lnTo>
                      <a:pt x="33" y="893"/>
                    </a:lnTo>
                    <a:lnTo>
                      <a:pt x="33" y="895"/>
                    </a:lnTo>
                    <a:lnTo>
                      <a:pt x="33" y="897"/>
                    </a:lnTo>
                    <a:lnTo>
                      <a:pt x="33" y="898"/>
                    </a:lnTo>
                    <a:lnTo>
                      <a:pt x="35" y="898"/>
                    </a:lnTo>
                    <a:lnTo>
                      <a:pt x="33" y="898"/>
                    </a:lnTo>
                    <a:lnTo>
                      <a:pt x="35" y="900"/>
                    </a:lnTo>
                    <a:lnTo>
                      <a:pt x="37" y="900"/>
                    </a:lnTo>
                    <a:lnTo>
                      <a:pt x="37" y="902"/>
                    </a:lnTo>
                    <a:lnTo>
                      <a:pt x="35" y="902"/>
                    </a:lnTo>
                    <a:lnTo>
                      <a:pt x="37" y="902"/>
                    </a:lnTo>
                    <a:lnTo>
                      <a:pt x="37" y="903"/>
                    </a:lnTo>
                    <a:lnTo>
                      <a:pt x="37" y="902"/>
                    </a:lnTo>
                    <a:lnTo>
                      <a:pt x="37" y="903"/>
                    </a:lnTo>
                    <a:lnTo>
                      <a:pt x="38" y="903"/>
                    </a:lnTo>
                    <a:lnTo>
                      <a:pt x="37" y="903"/>
                    </a:lnTo>
                    <a:lnTo>
                      <a:pt x="38" y="903"/>
                    </a:lnTo>
                    <a:lnTo>
                      <a:pt x="37" y="903"/>
                    </a:lnTo>
                    <a:lnTo>
                      <a:pt x="38" y="905"/>
                    </a:lnTo>
                    <a:lnTo>
                      <a:pt x="38" y="907"/>
                    </a:lnTo>
                    <a:lnTo>
                      <a:pt x="38" y="908"/>
                    </a:lnTo>
                    <a:lnTo>
                      <a:pt x="38" y="910"/>
                    </a:lnTo>
                    <a:lnTo>
                      <a:pt x="40" y="910"/>
                    </a:lnTo>
                    <a:lnTo>
                      <a:pt x="40" y="912"/>
                    </a:lnTo>
                    <a:lnTo>
                      <a:pt x="40" y="913"/>
                    </a:lnTo>
                    <a:lnTo>
                      <a:pt x="40" y="915"/>
                    </a:lnTo>
                    <a:lnTo>
                      <a:pt x="42" y="915"/>
                    </a:lnTo>
                    <a:lnTo>
                      <a:pt x="42" y="917"/>
                    </a:lnTo>
                    <a:lnTo>
                      <a:pt x="40" y="917"/>
                    </a:lnTo>
                    <a:lnTo>
                      <a:pt x="42" y="917"/>
                    </a:lnTo>
                    <a:lnTo>
                      <a:pt x="42" y="918"/>
                    </a:lnTo>
                    <a:lnTo>
                      <a:pt x="42" y="920"/>
                    </a:lnTo>
                    <a:lnTo>
                      <a:pt x="42" y="918"/>
                    </a:lnTo>
                    <a:lnTo>
                      <a:pt x="40" y="918"/>
                    </a:lnTo>
                    <a:lnTo>
                      <a:pt x="40" y="920"/>
                    </a:lnTo>
                    <a:lnTo>
                      <a:pt x="42" y="920"/>
                    </a:lnTo>
                    <a:lnTo>
                      <a:pt x="42" y="922"/>
                    </a:lnTo>
                    <a:lnTo>
                      <a:pt x="40" y="922"/>
                    </a:lnTo>
                    <a:lnTo>
                      <a:pt x="40" y="923"/>
                    </a:lnTo>
                    <a:lnTo>
                      <a:pt x="40" y="925"/>
                    </a:lnTo>
                    <a:lnTo>
                      <a:pt x="42" y="925"/>
                    </a:lnTo>
                    <a:lnTo>
                      <a:pt x="42" y="923"/>
                    </a:lnTo>
                    <a:lnTo>
                      <a:pt x="42" y="922"/>
                    </a:lnTo>
                    <a:lnTo>
                      <a:pt x="42" y="920"/>
                    </a:lnTo>
                    <a:lnTo>
                      <a:pt x="43" y="920"/>
                    </a:lnTo>
                    <a:lnTo>
                      <a:pt x="43" y="918"/>
                    </a:lnTo>
                    <a:lnTo>
                      <a:pt x="43" y="917"/>
                    </a:lnTo>
                    <a:lnTo>
                      <a:pt x="43" y="915"/>
                    </a:lnTo>
                    <a:lnTo>
                      <a:pt x="42" y="915"/>
                    </a:lnTo>
                    <a:lnTo>
                      <a:pt x="43" y="915"/>
                    </a:lnTo>
                    <a:lnTo>
                      <a:pt x="42" y="915"/>
                    </a:lnTo>
                    <a:lnTo>
                      <a:pt x="43" y="915"/>
                    </a:lnTo>
                    <a:lnTo>
                      <a:pt x="43" y="913"/>
                    </a:lnTo>
                    <a:lnTo>
                      <a:pt x="42" y="913"/>
                    </a:lnTo>
                    <a:lnTo>
                      <a:pt x="42" y="912"/>
                    </a:lnTo>
                    <a:lnTo>
                      <a:pt x="43" y="912"/>
                    </a:lnTo>
                    <a:lnTo>
                      <a:pt x="42" y="912"/>
                    </a:lnTo>
                    <a:lnTo>
                      <a:pt x="43" y="912"/>
                    </a:lnTo>
                    <a:lnTo>
                      <a:pt x="42" y="910"/>
                    </a:lnTo>
                    <a:lnTo>
                      <a:pt x="43" y="910"/>
                    </a:lnTo>
                    <a:lnTo>
                      <a:pt x="43" y="912"/>
                    </a:lnTo>
                    <a:lnTo>
                      <a:pt x="45" y="912"/>
                    </a:lnTo>
                    <a:lnTo>
                      <a:pt x="43" y="912"/>
                    </a:lnTo>
                    <a:lnTo>
                      <a:pt x="45" y="910"/>
                    </a:lnTo>
                    <a:lnTo>
                      <a:pt x="45" y="912"/>
                    </a:lnTo>
                    <a:lnTo>
                      <a:pt x="45" y="913"/>
                    </a:lnTo>
                    <a:lnTo>
                      <a:pt x="45" y="915"/>
                    </a:lnTo>
                    <a:lnTo>
                      <a:pt x="45" y="917"/>
                    </a:lnTo>
                    <a:lnTo>
                      <a:pt x="45" y="918"/>
                    </a:lnTo>
                    <a:lnTo>
                      <a:pt x="45" y="920"/>
                    </a:lnTo>
                    <a:lnTo>
                      <a:pt x="47" y="920"/>
                    </a:lnTo>
                    <a:lnTo>
                      <a:pt x="47" y="922"/>
                    </a:lnTo>
                    <a:lnTo>
                      <a:pt x="47" y="923"/>
                    </a:lnTo>
                    <a:lnTo>
                      <a:pt x="45" y="925"/>
                    </a:lnTo>
                    <a:lnTo>
                      <a:pt x="47" y="927"/>
                    </a:lnTo>
                    <a:lnTo>
                      <a:pt x="47" y="928"/>
                    </a:lnTo>
                    <a:lnTo>
                      <a:pt x="47" y="930"/>
                    </a:lnTo>
                    <a:lnTo>
                      <a:pt x="45" y="930"/>
                    </a:lnTo>
                    <a:lnTo>
                      <a:pt x="45" y="932"/>
                    </a:lnTo>
                    <a:lnTo>
                      <a:pt x="47" y="932"/>
                    </a:lnTo>
                    <a:lnTo>
                      <a:pt x="47" y="933"/>
                    </a:lnTo>
                    <a:lnTo>
                      <a:pt x="48" y="935"/>
                    </a:lnTo>
                    <a:lnTo>
                      <a:pt x="48" y="933"/>
                    </a:lnTo>
                    <a:lnTo>
                      <a:pt x="48" y="935"/>
                    </a:lnTo>
                    <a:lnTo>
                      <a:pt x="50" y="935"/>
                    </a:lnTo>
                    <a:lnTo>
                      <a:pt x="48" y="935"/>
                    </a:lnTo>
                    <a:lnTo>
                      <a:pt x="48" y="933"/>
                    </a:lnTo>
                    <a:lnTo>
                      <a:pt x="48" y="932"/>
                    </a:lnTo>
                    <a:lnTo>
                      <a:pt x="48" y="930"/>
                    </a:lnTo>
                    <a:lnTo>
                      <a:pt x="48" y="928"/>
                    </a:lnTo>
                    <a:lnTo>
                      <a:pt x="50" y="928"/>
                    </a:lnTo>
                    <a:lnTo>
                      <a:pt x="50" y="927"/>
                    </a:lnTo>
                    <a:lnTo>
                      <a:pt x="50" y="928"/>
                    </a:lnTo>
                    <a:lnTo>
                      <a:pt x="50" y="930"/>
                    </a:lnTo>
                    <a:lnTo>
                      <a:pt x="50" y="928"/>
                    </a:lnTo>
                    <a:lnTo>
                      <a:pt x="50" y="927"/>
                    </a:lnTo>
                    <a:lnTo>
                      <a:pt x="50" y="925"/>
                    </a:lnTo>
                    <a:lnTo>
                      <a:pt x="52" y="925"/>
                    </a:lnTo>
                    <a:lnTo>
                      <a:pt x="52" y="927"/>
                    </a:lnTo>
                    <a:lnTo>
                      <a:pt x="52" y="928"/>
                    </a:lnTo>
                    <a:lnTo>
                      <a:pt x="52" y="930"/>
                    </a:lnTo>
                    <a:lnTo>
                      <a:pt x="52" y="932"/>
                    </a:lnTo>
                    <a:lnTo>
                      <a:pt x="50" y="932"/>
                    </a:lnTo>
                    <a:lnTo>
                      <a:pt x="52" y="932"/>
                    </a:lnTo>
                    <a:lnTo>
                      <a:pt x="52" y="933"/>
                    </a:lnTo>
                    <a:lnTo>
                      <a:pt x="52" y="935"/>
                    </a:lnTo>
                    <a:lnTo>
                      <a:pt x="53" y="935"/>
                    </a:lnTo>
                    <a:lnTo>
                      <a:pt x="53" y="933"/>
                    </a:lnTo>
                    <a:lnTo>
                      <a:pt x="53" y="935"/>
                    </a:lnTo>
                    <a:lnTo>
                      <a:pt x="53" y="937"/>
                    </a:lnTo>
                    <a:lnTo>
                      <a:pt x="53" y="938"/>
                    </a:lnTo>
                    <a:lnTo>
                      <a:pt x="53" y="940"/>
                    </a:lnTo>
                    <a:lnTo>
                      <a:pt x="55" y="938"/>
                    </a:lnTo>
                    <a:lnTo>
                      <a:pt x="57" y="938"/>
                    </a:lnTo>
                    <a:lnTo>
                      <a:pt x="55" y="938"/>
                    </a:lnTo>
                    <a:lnTo>
                      <a:pt x="57" y="938"/>
                    </a:lnTo>
                    <a:lnTo>
                      <a:pt x="55" y="938"/>
                    </a:lnTo>
                    <a:lnTo>
                      <a:pt x="55" y="937"/>
                    </a:lnTo>
                    <a:lnTo>
                      <a:pt x="57" y="937"/>
                    </a:lnTo>
                    <a:lnTo>
                      <a:pt x="55" y="937"/>
                    </a:lnTo>
                    <a:lnTo>
                      <a:pt x="55" y="935"/>
                    </a:lnTo>
                    <a:lnTo>
                      <a:pt x="57" y="935"/>
                    </a:lnTo>
                    <a:lnTo>
                      <a:pt x="58" y="935"/>
                    </a:lnTo>
                    <a:lnTo>
                      <a:pt x="60" y="935"/>
                    </a:lnTo>
                    <a:lnTo>
                      <a:pt x="60" y="933"/>
                    </a:lnTo>
                    <a:lnTo>
                      <a:pt x="61" y="933"/>
                    </a:lnTo>
                    <a:lnTo>
                      <a:pt x="61" y="935"/>
                    </a:lnTo>
                    <a:lnTo>
                      <a:pt x="63" y="935"/>
                    </a:lnTo>
                    <a:lnTo>
                      <a:pt x="65" y="935"/>
                    </a:lnTo>
                    <a:lnTo>
                      <a:pt x="65" y="933"/>
                    </a:lnTo>
                    <a:lnTo>
                      <a:pt x="63" y="933"/>
                    </a:lnTo>
                    <a:lnTo>
                      <a:pt x="65" y="933"/>
                    </a:lnTo>
                    <a:lnTo>
                      <a:pt x="65" y="932"/>
                    </a:lnTo>
                    <a:lnTo>
                      <a:pt x="65" y="930"/>
                    </a:lnTo>
                    <a:lnTo>
                      <a:pt x="66" y="930"/>
                    </a:lnTo>
                    <a:lnTo>
                      <a:pt x="68" y="930"/>
                    </a:lnTo>
                    <a:lnTo>
                      <a:pt x="68" y="928"/>
                    </a:lnTo>
                    <a:lnTo>
                      <a:pt x="70" y="928"/>
                    </a:lnTo>
                    <a:lnTo>
                      <a:pt x="70" y="927"/>
                    </a:lnTo>
                    <a:lnTo>
                      <a:pt x="70" y="925"/>
                    </a:lnTo>
                    <a:lnTo>
                      <a:pt x="70" y="923"/>
                    </a:lnTo>
                    <a:lnTo>
                      <a:pt x="70" y="922"/>
                    </a:lnTo>
                    <a:lnTo>
                      <a:pt x="70" y="920"/>
                    </a:lnTo>
                    <a:lnTo>
                      <a:pt x="68" y="920"/>
                    </a:lnTo>
                    <a:lnTo>
                      <a:pt x="68" y="918"/>
                    </a:lnTo>
                    <a:lnTo>
                      <a:pt x="68" y="920"/>
                    </a:lnTo>
                    <a:lnTo>
                      <a:pt x="68" y="918"/>
                    </a:lnTo>
                    <a:lnTo>
                      <a:pt x="70" y="918"/>
                    </a:lnTo>
                    <a:lnTo>
                      <a:pt x="70" y="917"/>
                    </a:lnTo>
                    <a:lnTo>
                      <a:pt x="70" y="915"/>
                    </a:lnTo>
                    <a:lnTo>
                      <a:pt x="68" y="915"/>
                    </a:lnTo>
                    <a:lnTo>
                      <a:pt x="68" y="913"/>
                    </a:lnTo>
                    <a:lnTo>
                      <a:pt x="66" y="912"/>
                    </a:lnTo>
                    <a:lnTo>
                      <a:pt x="65" y="910"/>
                    </a:lnTo>
                    <a:lnTo>
                      <a:pt x="63" y="910"/>
                    </a:lnTo>
                    <a:lnTo>
                      <a:pt x="63" y="908"/>
                    </a:lnTo>
                    <a:lnTo>
                      <a:pt x="61" y="908"/>
                    </a:lnTo>
                    <a:lnTo>
                      <a:pt x="60" y="908"/>
                    </a:lnTo>
                    <a:lnTo>
                      <a:pt x="60" y="907"/>
                    </a:lnTo>
                    <a:lnTo>
                      <a:pt x="58" y="907"/>
                    </a:lnTo>
                    <a:lnTo>
                      <a:pt x="57" y="907"/>
                    </a:lnTo>
                    <a:lnTo>
                      <a:pt x="55" y="907"/>
                    </a:lnTo>
                    <a:lnTo>
                      <a:pt x="55" y="905"/>
                    </a:lnTo>
                    <a:lnTo>
                      <a:pt x="55" y="903"/>
                    </a:lnTo>
                    <a:lnTo>
                      <a:pt x="53" y="903"/>
                    </a:lnTo>
                    <a:lnTo>
                      <a:pt x="53" y="902"/>
                    </a:lnTo>
                    <a:lnTo>
                      <a:pt x="52" y="902"/>
                    </a:lnTo>
                    <a:lnTo>
                      <a:pt x="52" y="900"/>
                    </a:lnTo>
                    <a:lnTo>
                      <a:pt x="52" y="898"/>
                    </a:lnTo>
                    <a:lnTo>
                      <a:pt x="50" y="898"/>
                    </a:lnTo>
                    <a:lnTo>
                      <a:pt x="48" y="897"/>
                    </a:lnTo>
                    <a:lnTo>
                      <a:pt x="47" y="897"/>
                    </a:lnTo>
                    <a:lnTo>
                      <a:pt x="47" y="898"/>
                    </a:lnTo>
                    <a:lnTo>
                      <a:pt x="47" y="897"/>
                    </a:lnTo>
                    <a:lnTo>
                      <a:pt x="47" y="895"/>
                    </a:lnTo>
                    <a:lnTo>
                      <a:pt x="48" y="895"/>
                    </a:lnTo>
                    <a:lnTo>
                      <a:pt x="47" y="895"/>
                    </a:lnTo>
                    <a:lnTo>
                      <a:pt x="47" y="893"/>
                    </a:lnTo>
                    <a:lnTo>
                      <a:pt x="47" y="892"/>
                    </a:lnTo>
                    <a:lnTo>
                      <a:pt x="47" y="890"/>
                    </a:lnTo>
                    <a:lnTo>
                      <a:pt x="45" y="888"/>
                    </a:lnTo>
                    <a:lnTo>
                      <a:pt x="45" y="887"/>
                    </a:lnTo>
                    <a:lnTo>
                      <a:pt x="45" y="885"/>
                    </a:lnTo>
                    <a:lnTo>
                      <a:pt x="43" y="885"/>
                    </a:lnTo>
                    <a:lnTo>
                      <a:pt x="43" y="883"/>
                    </a:lnTo>
                    <a:lnTo>
                      <a:pt x="43" y="882"/>
                    </a:lnTo>
                    <a:lnTo>
                      <a:pt x="43" y="880"/>
                    </a:lnTo>
                    <a:lnTo>
                      <a:pt x="42" y="880"/>
                    </a:lnTo>
                    <a:lnTo>
                      <a:pt x="42" y="878"/>
                    </a:lnTo>
                    <a:lnTo>
                      <a:pt x="40" y="878"/>
                    </a:lnTo>
                    <a:lnTo>
                      <a:pt x="40" y="877"/>
                    </a:lnTo>
                    <a:lnTo>
                      <a:pt x="38" y="877"/>
                    </a:lnTo>
                    <a:lnTo>
                      <a:pt x="38" y="875"/>
                    </a:lnTo>
                    <a:lnTo>
                      <a:pt x="38" y="877"/>
                    </a:lnTo>
                    <a:lnTo>
                      <a:pt x="38" y="875"/>
                    </a:lnTo>
                    <a:lnTo>
                      <a:pt x="40" y="875"/>
                    </a:lnTo>
                    <a:lnTo>
                      <a:pt x="40" y="873"/>
                    </a:lnTo>
                    <a:lnTo>
                      <a:pt x="38" y="873"/>
                    </a:lnTo>
                    <a:lnTo>
                      <a:pt x="40" y="873"/>
                    </a:lnTo>
                    <a:lnTo>
                      <a:pt x="40" y="872"/>
                    </a:lnTo>
                    <a:lnTo>
                      <a:pt x="38" y="872"/>
                    </a:lnTo>
                    <a:lnTo>
                      <a:pt x="38" y="870"/>
                    </a:lnTo>
                    <a:lnTo>
                      <a:pt x="40" y="872"/>
                    </a:lnTo>
                    <a:lnTo>
                      <a:pt x="40" y="870"/>
                    </a:lnTo>
                    <a:lnTo>
                      <a:pt x="38" y="870"/>
                    </a:lnTo>
                    <a:lnTo>
                      <a:pt x="40" y="870"/>
                    </a:lnTo>
                    <a:lnTo>
                      <a:pt x="40" y="868"/>
                    </a:lnTo>
                    <a:lnTo>
                      <a:pt x="38" y="868"/>
                    </a:lnTo>
                    <a:lnTo>
                      <a:pt x="37" y="870"/>
                    </a:lnTo>
                    <a:lnTo>
                      <a:pt x="38" y="870"/>
                    </a:lnTo>
                    <a:lnTo>
                      <a:pt x="38" y="872"/>
                    </a:lnTo>
                    <a:lnTo>
                      <a:pt x="38" y="873"/>
                    </a:lnTo>
                    <a:lnTo>
                      <a:pt x="38" y="872"/>
                    </a:lnTo>
                    <a:lnTo>
                      <a:pt x="38" y="873"/>
                    </a:lnTo>
                    <a:lnTo>
                      <a:pt x="40" y="875"/>
                    </a:lnTo>
                    <a:lnTo>
                      <a:pt x="38" y="875"/>
                    </a:lnTo>
                    <a:lnTo>
                      <a:pt x="38" y="873"/>
                    </a:lnTo>
                    <a:lnTo>
                      <a:pt x="37" y="873"/>
                    </a:lnTo>
                    <a:lnTo>
                      <a:pt x="37" y="872"/>
                    </a:lnTo>
                    <a:lnTo>
                      <a:pt x="35" y="870"/>
                    </a:lnTo>
                    <a:lnTo>
                      <a:pt x="35" y="868"/>
                    </a:lnTo>
                    <a:lnTo>
                      <a:pt x="35" y="867"/>
                    </a:lnTo>
                    <a:lnTo>
                      <a:pt x="37" y="865"/>
                    </a:lnTo>
                    <a:lnTo>
                      <a:pt x="37" y="864"/>
                    </a:lnTo>
                    <a:lnTo>
                      <a:pt x="37" y="862"/>
                    </a:lnTo>
                    <a:lnTo>
                      <a:pt x="38" y="862"/>
                    </a:lnTo>
                    <a:lnTo>
                      <a:pt x="38" y="860"/>
                    </a:lnTo>
                    <a:lnTo>
                      <a:pt x="40" y="859"/>
                    </a:lnTo>
                    <a:lnTo>
                      <a:pt x="40" y="857"/>
                    </a:lnTo>
                    <a:lnTo>
                      <a:pt x="42" y="857"/>
                    </a:lnTo>
                    <a:lnTo>
                      <a:pt x="42" y="855"/>
                    </a:lnTo>
                    <a:lnTo>
                      <a:pt x="42" y="854"/>
                    </a:lnTo>
                    <a:lnTo>
                      <a:pt x="42" y="855"/>
                    </a:lnTo>
                    <a:lnTo>
                      <a:pt x="43" y="855"/>
                    </a:lnTo>
                    <a:lnTo>
                      <a:pt x="43" y="857"/>
                    </a:lnTo>
                    <a:lnTo>
                      <a:pt x="43" y="859"/>
                    </a:lnTo>
                    <a:lnTo>
                      <a:pt x="43" y="860"/>
                    </a:lnTo>
                    <a:lnTo>
                      <a:pt x="43" y="862"/>
                    </a:lnTo>
                    <a:lnTo>
                      <a:pt x="43" y="864"/>
                    </a:lnTo>
                    <a:lnTo>
                      <a:pt x="45" y="864"/>
                    </a:lnTo>
                    <a:lnTo>
                      <a:pt x="47" y="864"/>
                    </a:lnTo>
                    <a:lnTo>
                      <a:pt x="48" y="864"/>
                    </a:lnTo>
                    <a:lnTo>
                      <a:pt x="47" y="864"/>
                    </a:lnTo>
                    <a:lnTo>
                      <a:pt x="48" y="864"/>
                    </a:lnTo>
                    <a:lnTo>
                      <a:pt x="48" y="865"/>
                    </a:lnTo>
                    <a:lnTo>
                      <a:pt x="48" y="864"/>
                    </a:lnTo>
                    <a:lnTo>
                      <a:pt x="48" y="865"/>
                    </a:lnTo>
                    <a:lnTo>
                      <a:pt x="48" y="867"/>
                    </a:lnTo>
                    <a:lnTo>
                      <a:pt x="48" y="868"/>
                    </a:lnTo>
                    <a:lnTo>
                      <a:pt x="48" y="870"/>
                    </a:lnTo>
                    <a:lnTo>
                      <a:pt x="50" y="870"/>
                    </a:lnTo>
                    <a:lnTo>
                      <a:pt x="50" y="872"/>
                    </a:lnTo>
                    <a:lnTo>
                      <a:pt x="52" y="872"/>
                    </a:lnTo>
                    <a:lnTo>
                      <a:pt x="53" y="872"/>
                    </a:lnTo>
                    <a:lnTo>
                      <a:pt x="53" y="873"/>
                    </a:lnTo>
                    <a:lnTo>
                      <a:pt x="55" y="873"/>
                    </a:lnTo>
                    <a:lnTo>
                      <a:pt x="55" y="875"/>
                    </a:lnTo>
                    <a:lnTo>
                      <a:pt x="57" y="875"/>
                    </a:lnTo>
                    <a:lnTo>
                      <a:pt x="58" y="875"/>
                    </a:lnTo>
                    <a:lnTo>
                      <a:pt x="58" y="877"/>
                    </a:lnTo>
                    <a:lnTo>
                      <a:pt x="58" y="878"/>
                    </a:lnTo>
                    <a:lnTo>
                      <a:pt x="57" y="878"/>
                    </a:lnTo>
                    <a:lnTo>
                      <a:pt x="58" y="880"/>
                    </a:lnTo>
                    <a:lnTo>
                      <a:pt x="58" y="882"/>
                    </a:lnTo>
                    <a:lnTo>
                      <a:pt x="60" y="882"/>
                    </a:lnTo>
                    <a:lnTo>
                      <a:pt x="60" y="883"/>
                    </a:lnTo>
                    <a:lnTo>
                      <a:pt x="60" y="885"/>
                    </a:lnTo>
                    <a:lnTo>
                      <a:pt x="58" y="885"/>
                    </a:lnTo>
                    <a:lnTo>
                      <a:pt x="58" y="887"/>
                    </a:lnTo>
                    <a:lnTo>
                      <a:pt x="58" y="888"/>
                    </a:lnTo>
                    <a:lnTo>
                      <a:pt x="58" y="890"/>
                    </a:lnTo>
                    <a:lnTo>
                      <a:pt x="58" y="892"/>
                    </a:lnTo>
                    <a:lnTo>
                      <a:pt x="57" y="893"/>
                    </a:lnTo>
                    <a:lnTo>
                      <a:pt x="57" y="892"/>
                    </a:lnTo>
                    <a:lnTo>
                      <a:pt x="57" y="893"/>
                    </a:lnTo>
                    <a:lnTo>
                      <a:pt x="57" y="895"/>
                    </a:lnTo>
                    <a:lnTo>
                      <a:pt x="57" y="897"/>
                    </a:lnTo>
                    <a:lnTo>
                      <a:pt x="57" y="898"/>
                    </a:lnTo>
                    <a:lnTo>
                      <a:pt x="57" y="900"/>
                    </a:lnTo>
                    <a:lnTo>
                      <a:pt x="57" y="902"/>
                    </a:lnTo>
                    <a:lnTo>
                      <a:pt x="57" y="903"/>
                    </a:lnTo>
                    <a:lnTo>
                      <a:pt x="58" y="903"/>
                    </a:lnTo>
                    <a:lnTo>
                      <a:pt x="58" y="905"/>
                    </a:lnTo>
                    <a:lnTo>
                      <a:pt x="57" y="905"/>
                    </a:lnTo>
                    <a:lnTo>
                      <a:pt x="58" y="905"/>
                    </a:lnTo>
                    <a:lnTo>
                      <a:pt x="60" y="905"/>
                    </a:lnTo>
                    <a:lnTo>
                      <a:pt x="60" y="903"/>
                    </a:lnTo>
                    <a:lnTo>
                      <a:pt x="60" y="905"/>
                    </a:lnTo>
                    <a:lnTo>
                      <a:pt x="60" y="907"/>
                    </a:lnTo>
                    <a:lnTo>
                      <a:pt x="61" y="907"/>
                    </a:lnTo>
                    <a:lnTo>
                      <a:pt x="63" y="905"/>
                    </a:lnTo>
                    <a:lnTo>
                      <a:pt x="63" y="903"/>
                    </a:lnTo>
                    <a:lnTo>
                      <a:pt x="65" y="903"/>
                    </a:lnTo>
                    <a:lnTo>
                      <a:pt x="65" y="902"/>
                    </a:lnTo>
                    <a:lnTo>
                      <a:pt x="66" y="902"/>
                    </a:lnTo>
                    <a:lnTo>
                      <a:pt x="66" y="900"/>
                    </a:lnTo>
                    <a:lnTo>
                      <a:pt x="66" y="898"/>
                    </a:lnTo>
                    <a:lnTo>
                      <a:pt x="66" y="900"/>
                    </a:lnTo>
                    <a:lnTo>
                      <a:pt x="66" y="898"/>
                    </a:lnTo>
                    <a:lnTo>
                      <a:pt x="68" y="898"/>
                    </a:lnTo>
                    <a:lnTo>
                      <a:pt x="68" y="897"/>
                    </a:lnTo>
                    <a:lnTo>
                      <a:pt x="70" y="895"/>
                    </a:lnTo>
                    <a:lnTo>
                      <a:pt x="68" y="895"/>
                    </a:lnTo>
                    <a:lnTo>
                      <a:pt x="70" y="895"/>
                    </a:lnTo>
                    <a:lnTo>
                      <a:pt x="70" y="893"/>
                    </a:lnTo>
                    <a:lnTo>
                      <a:pt x="70" y="892"/>
                    </a:lnTo>
                    <a:lnTo>
                      <a:pt x="68" y="892"/>
                    </a:lnTo>
                    <a:lnTo>
                      <a:pt x="68" y="890"/>
                    </a:lnTo>
                    <a:lnTo>
                      <a:pt x="68" y="888"/>
                    </a:lnTo>
                    <a:lnTo>
                      <a:pt x="68" y="887"/>
                    </a:lnTo>
                    <a:lnTo>
                      <a:pt x="70" y="887"/>
                    </a:lnTo>
                    <a:lnTo>
                      <a:pt x="68" y="887"/>
                    </a:lnTo>
                    <a:lnTo>
                      <a:pt x="70" y="887"/>
                    </a:lnTo>
                    <a:lnTo>
                      <a:pt x="70" y="888"/>
                    </a:lnTo>
                    <a:lnTo>
                      <a:pt x="71" y="887"/>
                    </a:lnTo>
                    <a:lnTo>
                      <a:pt x="71" y="888"/>
                    </a:lnTo>
                    <a:lnTo>
                      <a:pt x="71" y="890"/>
                    </a:lnTo>
                    <a:lnTo>
                      <a:pt x="70" y="890"/>
                    </a:lnTo>
                    <a:lnTo>
                      <a:pt x="70" y="892"/>
                    </a:lnTo>
                    <a:lnTo>
                      <a:pt x="70" y="893"/>
                    </a:lnTo>
                    <a:lnTo>
                      <a:pt x="71" y="895"/>
                    </a:lnTo>
                    <a:lnTo>
                      <a:pt x="71" y="897"/>
                    </a:lnTo>
                    <a:lnTo>
                      <a:pt x="71" y="898"/>
                    </a:lnTo>
                    <a:lnTo>
                      <a:pt x="71" y="900"/>
                    </a:lnTo>
                    <a:lnTo>
                      <a:pt x="73" y="900"/>
                    </a:lnTo>
                    <a:lnTo>
                      <a:pt x="73" y="902"/>
                    </a:lnTo>
                    <a:lnTo>
                      <a:pt x="73" y="903"/>
                    </a:lnTo>
                    <a:lnTo>
                      <a:pt x="73" y="905"/>
                    </a:lnTo>
                    <a:lnTo>
                      <a:pt x="73" y="907"/>
                    </a:lnTo>
                    <a:lnTo>
                      <a:pt x="75" y="907"/>
                    </a:lnTo>
                    <a:lnTo>
                      <a:pt x="75" y="908"/>
                    </a:lnTo>
                    <a:lnTo>
                      <a:pt x="75" y="910"/>
                    </a:lnTo>
                    <a:lnTo>
                      <a:pt x="75" y="912"/>
                    </a:lnTo>
                    <a:lnTo>
                      <a:pt x="75" y="913"/>
                    </a:lnTo>
                    <a:lnTo>
                      <a:pt x="75" y="915"/>
                    </a:lnTo>
                    <a:lnTo>
                      <a:pt x="76" y="915"/>
                    </a:lnTo>
                    <a:lnTo>
                      <a:pt x="76" y="917"/>
                    </a:lnTo>
                    <a:lnTo>
                      <a:pt x="78" y="917"/>
                    </a:lnTo>
                    <a:lnTo>
                      <a:pt x="78" y="918"/>
                    </a:lnTo>
                    <a:lnTo>
                      <a:pt x="80" y="918"/>
                    </a:lnTo>
                    <a:lnTo>
                      <a:pt x="80" y="920"/>
                    </a:lnTo>
                    <a:lnTo>
                      <a:pt x="81" y="920"/>
                    </a:lnTo>
                    <a:lnTo>
                      <a:pt x="81" y="922"/>
                    </a:lnTo>
                    <a:lnTo>
                      <a:pt x="83" y="922"/>
                    </a:lnTo>
                    <a:lnTo>
                      <a:pt x="83" y="923"/>
                    </a:lnTo>
                    <a:lnTo>
                      <a:pt x="83" y="925"/>
                    </a:lnTo>
                    <a:lnTo>
                      <a:pt x="85" y="925"/>
                    </a:lnTo>
                    <a:lnTo>
                      <a:pt x="85" y="923"/>
                    </a:lnTo>
                    <a:lnTo>
                      <a:pt x="85" y="925"/>
                    </a:lnTo>
                    <a:lnTo>
                      <a:pt x="85" y="923"/>
                    </a:lnTo>
                    <a:lnTo>
                      <a:pt x="86" y="923"/>
                    </a:lnTo>
                    <a:lnTo>
                      <a:pt x="86" y="922"/>
                    </a:lnTo>
                    <a:lnTo>
                      <a:pt x="88" y="922"/>
                    </a:lnTo>
                    <a:lnTo>
                      <a:pt x="88" y="920"/>
                    </a:lnTo>
                    <a:lnTo>
                      <a:pt x="90" y="920"/>
                    </a:lnTo>
                    <a:lnTo>
                      <a:pt x="90" y="918"/>
                    </a:lnTo>
                    <a:lnTo>
                      <a:pt x="91" y="918"/>
                    </a:lnTo>
                    <a:lnTo>
                      <a:pt x="93" y="918"/>
                    </a:lnTo>
                    <a:lnTo>
                      <a:pt x="93" y="917"/>
                    </a:lnTo>
                    <a:lnTo>
                      <a:pt x="93" y="915"/>
                    </a:lnTo>
                    <a:lnTo>
                      <a:pt x="95" y="915"/>
                    </a:lnTo>
                    <a:lnTo>
                      <a:pt x="95" y="913"/>
                    </a:lnTo>
                    <a:lnTo>
                      <a:pt x="95" y="912"/>
                    </a:lnTo>
                    <a:lnTo>
                      <a:pt x="95" y="910"/>
                    </a:lnTo>
                    <a:lnTo>
                      <a:pt x="93" y="910"/>
                    </a:lnTo>
                    <a:lnTo>
                      <a:pt x="93" y="908"/>
                    </a:lnTo>
                    <a:lnTo>
                      <a:pt x="93" y="907"/>
                    </a:lnTo>
                    <a:lnTo>
                      <a:pt x="93" y="905"/>
                    </a:lnTo>
                    <a:lnTo>
                      <a:pt x="91" y="905"/>
                    </a:lnTo>
                    <a:lnTo>
                      <a:pt x="91" y="903"/>
                    </a:lnTo>
                    <a:lnTo>
                      <a:pt x="93" y="902"/>
                    </a:lnTo>
                    <a:lnTo>
                      <a:pt x="93" y="900"/>
                    </a:lnTo>
                    <a:lnTo>
                      <a:pt x="95" y="898"/>
                    </a:lnTo>
                    <a:lnTo>
                      <a:pt x="95" y="900"/>
                    </a:lnTo>
                    <a:lnTo>
                      <a:pt x="93" y="900"/>
                    </a:lnTo>
                    <a:lnTo>
                      <a:pt x="93" y="902"/>
                    </a:lnTo>
                    <a:lnTo>
                      <a:pt x="95" y="900"/>
                    </a:lnTo>
                    <a:lnTo>
                      <a:pt x="95" y="902"/>
                    </a:lnTo>
                    <a:lnTo>
                      <a:pt x="93" y="902"/>
                    </a:lnTo>
                    <a:lnTo>
                      <a:pt x="95" y="902"/>
                    </a:lnTo>
                    <a:lnTo>
                      <a:pt x="93" y="902"/>
                    </a:lnTo>
                    <a:lnTo>
                      <a:pt x="95" y="902"/>
                    </a:lnTo>
                    <a:lnTo>
                      <a:pt x="95" y="903"/>
                    </a:lnTo>
                    <a:lnTo>
                      <a:pt x="95" y="902"/>
                    </a:lnTo>
                    <a:lnTo>
                      <a:pt x="96" y="902"/>
                    </a:lnTo>
                    <a:lnTo>
                      <a:pt x="96" y="900"/>
                    </a:lnTo>
                    <a:lnTo>
                      <a:pt x="95" y="900"/>
                    </a:lnTo>
                    <a:lnTo>
                      <a:pt x="96" y="900"/>
                    </a:lnTo>
                    <a:lnTo>
                      <a:pt x="95" y="900"/>
                    </a:lnTo>
                    <a:lnTo>
                      <a:pt x="95" y="898"/>
                    </a:lnTo>
                    <a:lnTo>
                      <a:pt x="95" y="897"/>
                    </a:lnTo>
                    <a:lnTo>
                      <a:pt x="95" y="895"/>
                    </a:lnTo>
                    <a:lnTo>
                      <a:pt x="95" y="897"/>
                    </a:lnTo>
                    <a:lnTo>
                      <a:pt x="95" y="895"/>
                    </a:lnTo>
                    <a:lnTo>
                      <a:pt x="95" y="893"/>
                    </a:lnTo>
                    <a:lnTo>
                      <a:pt x="93" y="893"/>
                    </a:lnTo>
                    <a:lnTo>
                      <a:pt x="93" y="892"/>
                    </a:lnTo>
                    <a:lnTo>
                      <a:pt x="91" y="890"/>
                    </a:lnTo>
                    <a:lnTo>
                      <a:pt x="93" y="890"/>
                    </a:lnTo>
                    <a:lnTo>
                      <a:pt x="91" y="890"/>
                    </a:lnTo>
                    <a:lnTo>
                      <a:pt x="91" y="888"/>
                    </a:lnTo>
                    <a:lnTo>
                      <a:pt x="93" y="888"/>
                    </a:lnTo>
                    <a:lnTo>
                      <a:pt x="95" y="888"/>
                    </a:lnTo>
                    <a:lnTo>
                      <a:pt x="95" y="890"/>
                    </a:lnTo>
                    <a:lnTo>
                      <a:pt x="96" y="890"/>
                    </a:lnTo>
                    <a:lnTo>
                      <a:pt x="96" y="888"/>
                    </a:lnTo>
                    <a:lnTo>
                      <a:pt x="96" y="890"/>
                    </a:lnTo>
                    <a:lnTo>
                      <a:pt x="96" y="888"/>
                    </a:lnTo>
                    <a:lnTo>
                      <a:pt x="96" y="887"/>
                    </a:lnTo>
                    <a:lnTo>
                      <a:pt x="96" y="885"/>
                    </a:lnTo>
                    <a:lnTo>
                      <a:pt x="96" y="883"/>
                    </a:lnTo>
                    <a:lnTo>
                      <a:pt x="96" y="882"/>
                    </a:lnTo>
                    <a:lnTo>
                      <a:pt x="95" y="882"/>
                    </a:lnTo>
                    <a:lnTo>
                      <a:pt x="95" y="880"/>
                    </a:lnTo>
                    <a:lnTo>
                      <a:pt x="95" y="882"/>
                    </a:lnTo>
                    <a:lnTo>
                      <a:pt x="95" y="880"/>
                    </a:lnTo>
                    <a:lnTo>
                      <a:pt x="93" y="880"/>
                    </a:lnTo>
                    <a:lnTo>
                      <a:pt x="93" y="878"/>
                    </a:lnTo>
                    <a:lnTo>
                      <a:pt x="91" y="878"/>
                    </a:lnTo>
                    <a:lnTo>
                      <a:pt x="91" y="877"/>
                    </a:lnTo>
                    <a:lnTo>
                      <a:pt x="91" y="878"/>
                    </a:lnTo>
                    <a:lnTo>
                      <a:pt x="91" y="877"/>
                    </a:lnTo>
                    <a:lnTo>
                      <a:pt x="90" y="877"/>
                    </a:lnTo>
                    <a:lnTo>
                      <a:pt x="90" y="875"/>
                    </a:lnTo>
                    <a:lnTo>
                      <a:pt x="88" y="875"/>
                    </a:lnTo>
                    <a:lnTo>
                      <a:pt x="88" y="873"/>
                    </a:lnTo>
                    <a:lnTo>
                      <a:pt x="88" y="875"/>
                    </a:lnTo>
                    <a:lnTo>
                      <a:pt x="88" y="873"/>
                    </a:lnTo>
                    <a:lnTo>
                      <a:pt x="86" y="873"/>
                    </a:lnTo>
                    <a:lnTo>
                      <a:pt x="88" y="873"/>
                    </a:lnTo>
                    <a:lnTo>
                      <a:pt x="86" y="873"/>
                    </a:lnTo>
                    <a:lnTo>
                      <a:pt x="86" y="872"/>
                    </a:lnTo>
                    <a:lnTo>
                      <a:pt x="86" y="870"/>
                    </a:lnTo>
                    <a:lnTo>
                      <a:pt x="85" y="870"/>
                    </a:lnTo>
                    <a:lnTo>
                      <a:pt x="85" y="868"/>
                    </a:lnTo>
                    <a:lnTo>
                      <a:pt x="83" y="868"/>
                    </a:lnTo>
                    <a:lnTo>
                      <a:pt x="83" y="867"/>
                    </a:lnTo>
                    <a:lnTo>
                      <a:pt x="81" y="867"/>
                    </a:lnTo>
                    <a:lnTo>
                      <a:pt x="80" y="867"/>
                    </a:lnTo>
                    <a:lnTo>
                      <a:pt x="80" y="865"/>
                    </a:lnTo>
                    <a:lnTo>
                      <a:pt x="81" y="865"/>
                    </a:lnTo>
                    <a:lnTo>
                      <a:pt x="81" y="867"/>
                    </a:lnTo>
                    <a:lnTo>
                      <a:pt x="81" y="865"/>
                    </a:lnTo>
                    <a:lnTo>
                      <a:pt x="80" y="865"/>
                    </a:lnTo>
                    <a:lnTo>
                      <a:pt x="80" y="864"/>
                    </a:lnTo>
                    <a:lnTo>
                      <a:pt x="78" y="864"/>
                    </a:lnTo>
                    <a:lnTo>
                      <a:pt x="80" y="864"/>
                    </a:lnTo>
                    <a:lnTo>
                      <a:pt x="78" y="864"/>
                    </a:lnTo>
                    <a:lnTo>
                      <a:pt x="78" y="862"/>
                    </a:lnTo>
                    <a:lnTo>
                      <a:pt x="78" y="864"/>
                    </a:lnTo>
                    <a:lnTo>
                      <a:pt x="78" y="862"/>
                    </a:lnTo>
                    <a:lnTo>
                      <a:pt x="78" y="860"/>
                    </a:lnTo>
                    <a:lnTo>
                      <a:pt x="78" y="862"/>
                    </a:lnTo>
                    <a:lnTo>
                      <a:pt x="76" y="860"/>
                    </a:lnTo>
                    <a:lnTo>
                      <a:pt x="76" y="859"/>
                    </a:lnTo>
                    <a:lnTo>
                      <a:pt x="76" y="860"/>
                    </a:lnTo>
                    <a:lnTo>
                      <a:pt x="76" y="859"/>
                    </a:lnTo>
                    <a:lnTo>
                      <a:pt x="76" y="857"/>
                    </a:lnTo>
                    <a:lnTo>
                      <a:pt x="75" y="857"/>
                    </a:lnTo>
                    <a:lnTo>
                      <a:pt x="75" y="855"/>
                    </a:lnTo>
                    <a:lnTo>
                      <a:pt x="75" y="854"/>
                    </a:lnTo>
                    <a:lnTo>
                      <a:pt x="73" y="854"/>
                    </a:lnTo>
                    <a:lnTo>
                      <a:pt x="73" y="852"/>
                    </a:lnTo>
                    <a:lnTo>
                      <a:pt x="75" y="852"/>
                    </a:lnTo>
                    <a:lnTo>
                      <a:pt x="73" y="852"/>
                    </a:lnTo>
                    <a:lnTo>
                      <a:pt x="73" y="850"/>
                    </a:lnTo>
                    <a:lnTo>
                      <a:pt x="71" y="849"/>
                    </a:lnTo>
                    <a:lnTo>
                      <a:pt x="70" y="847"/>
                    </a:lnTo>
                    <a:lnTo>
                      <a:pt x="71" y="847"/>
                    </a:lnTo>
                    <a:lnTo>
                      <a:pt x="71" y="849"/>
                    </a:lnTo>
                    <a:lnTo>
                      <a:pt x="71" y="847"/>
                    </a:lnTo>
                    <a:lnTo>
                      <a:pt x="70" y="845"/>
                    </a:lnTo>
                    <a:lnTo>
                      <a:pt x="70" y="844"/>
                    </a:lnTo>
                    <a:lnTo>
                      <a:pt x="70" y="842"/>
                    </a:lnTo>
                    <a:lnTo>
                      <a:pt x="68" y="840"/>
                    </a:lnTo>
                    <a:lnTo>
                      <a:pt x="68" y="839"/>
                    </a:lnTo>
                    <a:lnTo>
                      <a:pt x="66" y="839"/>
                    </a:lnTo>
                    <a:lnTo>
                      <a:pt x="68" y="839"/>
                    </a:lnTo>
                    <a:lnTo>
                      <a:pt x="68" y="840"/>
                    </a:lnTo>
                    <a:lnTo>
                      <a:pt x="68" y="839"/>
                    </a:lnTo>
                    <a:lnTo>
                      <a:pt x="66" y="837"/>
                    </a:lnTo>
                    <a:lnTo>
                      <a:pt x="66" y="835"/>
                    </a:lnTo>
                    <a:lnTo>
                      <a:pt x="66" y="834"/>
                    </a:lnTo>
                    <a:lnTo>
                      <a:pt x="65" y="834"/>
                    </a:lnTo>
                    <a:lnTo>
                      <a:pt x="65" y="832"/>
                    </a:lnTo>
                    <a:lnTo>
                      <a:pt x="65" y="830"/>
                    </a:lnTo>
                    <a:lnTo>
                      <a:pt x="63" y="830"/>
                    </a:lnTo>
                    <a:lnTo>
                      <a:pt x="63" y="829"/>
                    </a:lnTo>
                    <a:lnTo>
                      <a:pt x="61" y="829"/>
                    </a:lnTo>
                    <a:lnTo>
                      <a:pt x="61" y="827"/>
                    </a:lnTo>
                    <a:lnTo>
                      <a:pt x="60" y="827"/>
                    </a:lnTo>
                    <a:lnTo>
                      <a:pt x="58" y="827"/>
                    </a:lnTo>
                    <a:lnTo>
                      <a:pt x="57" y="825"/>
                    </a:lnTo>
                    <a:lnTo>
                      <a:pt x="57" y="824"/>
                    </a:lnTo>
                    <a:lnTo>
                      <a:pt x="55" y="824"/>
                    </a:lnTo>
                    <a:lnTo>
                      <a:pt x="55" y="822"/>
                    </a:lnTo>
                    <a:lnTo>
                      <a:pt x="55" y="820"/>
                    </a:lnTo>
                    <a:lnTo>
                      <a:pt x="53" y="820"/>
                    </a:lnTo>
                    <a:lnTo>
                      <a:pt x="53" y="819"/>
                    </a:lnTo>
                    <a:lnTo>
                      <a:pt x="53" y="817"/>
                    </a:lnTo>
                    <a:lnTo>
                      <a:pt x="53" y="815"/>
                    </a:lnTo>
                    <a:lnTo>
                      <a:pt x="53" y="814"/>
                    </a:lnTo>
                    <a:lnTo>
                      <a:pt x="55" y="814"/>
                    </a:lnTo>
                    <a:lnTo>
                      <a:pt x="53" y="814"/>
                    </a:lnTo>
                    <a:lnTo>
                      <a:pt x="55" y="814"/>
                    </a:lnTo>
                    <a:lnTo>
                      <a:pt x="55" y="812"/>
                    </a:lnTo>
                    <a:lnTo>
                      <a:pt x="55" y="814"/>
                    </a:lnTo>
                    <a:lnTo>
                      <a:pt x="55" y="812"/>
                    </a:lnTo>
                    <a:lnTo>
                      <a:pt x="53" y="812"/>
                    </a:lnTo>
                    <a:lnTo>
                      <a:pt x="53" y="810"/>
                    </a:lnTo>
                    <a:lnTo>
                      <a:pt x="52" y="810"/>
                    </a:lnTo>
                    <a:lnTo>
                      <a:pt x="53" y="810"/>
                    </a:lnTo>
                    <a:lnTo>
                      <a:pt x="53" y="809"/>
                    </a:lnTo>
                    <a:lnTo>
                      <a:pt x="52" y="809"/>
                    </a:lnTo>
                    <a:lnTo>
                      <a:pt x="53" y="809"/>
                    </a:lnTo>
                    <a:lnTo>
                      <a:pt x="53" y="807"/>
                    </a:lnTo>
                    <a:lnTo>
                      <a:pt x="55" y="807"/>
                    </a:lnTo>
                    <a:lnTo>
                      <a:pt x="57" y="807"/>
                    </a:lnTo>
                    <a:lnTo>
                      <a:pt x="55" y="807"/>
                    </a:lnTo>
                    <a:lnTo>
                      <a:pt x="53" y="807"/>
                    </a:lnTo>
                    <a:lnTo>
                      <a:pt x="52" y="809"/>
                    </a:lnTo>
                    <a:lnTo>
                      <a:pt x="52" y="807"/>
                    </a:lnTo>
                    <a:lnTo>
                      <a:pt x="52" y="809"/>
                    </a:lnTo>
                    <a:lnTo>
                      <a:pt x="52" y="807"/>
                    </a:lnTo>
                    <a:lnTo>
                      <a:pt x="50" y="807"/>
                    </a:lnTo>
                    <a:lnTo>
                      <a:pt x="50" y="805"/>
                    </a:lnTo>
                    <a:lnTo>
                      <a:pt x="50" y="807"/>
                    </a:lnTo>
                    <a:lnTo>
                      <a:pt x="50" y="805"/>
                    </a:lnTo>
                    <a:lnTo>
                      <a:pt x="52" y="805"/>
                    </a:lnTo>
                    <a:lnTo>
                      <a:pt x="52" y="804"/>
                    </a:lnTo>
                    <a:lnTo>
                      <a:pt x="52" y="802"/>
                    </a:lnTo>
                    <a:lnTo>
                      <a:pt x="52" y="800"/>
                    </a:lnTo>
                    <a:lnTo>
                      <a:pt x="50" y="800"/>
                    </a:lnTo>
                    <a:lnTo>
                      <a:pt x="50" y="799"/>
                    </a:lnTo>
                    <a:lnTo>
                      <a:pt x="50" y="797"/>
                    </a:lnTo>
                    <a:lnTo>
                      <a:pt x="48" y="797"/>
                    </a:lnTo>
                    <a:lnTo>
                      <a:pt x="48" y="795"/>
                    </a:lnTo>
                    <a:lnTo>
                      <a:pt x="47" y="795"/>
                    </a:lnTo>
                    <a:lnTo>
                      <a:pt x="47" y="794"/>
                    </a:lnTo>
                    <a:lnTo>
                      <a:pt x="45" y="794"/>
                    </a:lnTo>
                    <a:lnTo>
                      <a:pt x="45" y="792"/>
                    </a:lnTo>
                    <a:lnTo>
                      <a:pt x="43" y="790"/>
                    </a:lnTo>
                    <a:lnTo>
                      <a:pt x="42" y="789"/>
                    </a:lnTo>
                    <a:lnTo>
                      <a:pt x="42" y="787"/>
                    </a:lnTo>
                    <a:lnTo>
                      <a:pt x="40" y="787"/>
                    </a:lnTo>
                    <a:lnTo>
                      <a:pt x="40" y="785"/>
                    </a:lnTo>
                    <a:lnTo>
                      <a:pt x="38" y="785"/>
                    </a:lnTo>
                    <a:lnTo>
                      <a:pt x="38" y="784"/>
                    </a:lnTo>
                    <a:lnTo>
                      <a:pt x="37" y="784"/>
                    </a:lnTo>
                    <a:lnTo>
                      <a:pt x="37" y="782"/>
                    </a:lnTo>
                    <a:lnTo>
                      <a:pt x="35" y="782"/>
                    </a:lnTo>
                    <a:lnTo>
                      <a:pt x="35" y="780"/>
                    </a:lnTo>
                    <a:lnTo>
                      <a:pt x="35" y="779"/>
                    </a:lnTo>
                    <a:lnTo>
                      <a:pt x="35" y="777"/>
                    </a:lnTo>
                    <a:lnTo>
                      <a:pt x="35" y="776"/>
                    </a:lnTo>
                    <a:lnTo>
                      <a:pt x="33" y="776"/>
                    </a:lnTo>
                    <a:lnTo>
                      <a:pt x="33" y="774"/>
                    </a:lnTo>
                    <a:lnTo>
                      <a:pt x="35" y="774"/>
                    </a:lnTo>
                    <a:lnTo>
                      <a:pt x="35" y="772"/>
                    </a:lnTo>
                    <a:lnTo>
                      <a:pt x="35" y="771"/>
                    </a:lnTo>
                    <a:lnTo>
                      <a:pt x="35" y="769"/>
                    </a:lnTo>
                    <a:lnTo>
                      <a:pt x="35" y="767"/>
                    </a:lnTo>
                    <a:lnTo>
                      <a:pt x="35" y="766"/>
                    </a:lnTo>
                    <a:lnTo>
                      <a:pt x="33" y="766"/>
                    </a:lnTo>
                    <a:lnTo>
                      <a:pt x="33" y="764"/>
                    </a:lnTo>
                    <a:lnTo>
                      <a:pt x="33" y="762"/>
                    </a:lnTo>
                    <a:lnTo>
                      <a:pt x="33" y="761"/>
                    </a:lnTo>
                    <a:lnTo>
                      <a:pt x="35" y="762"/>
                    </a:lnTo>
                    <a:lnTo>
                      <a:pt x="35" y="761"/>
                    </a:lnTo>
                    <a:lnTo>
                      <a:pt x="37" y="761"/>
                    </a:lnTo>
                    <a:lnTo>
                      <a:pt x="37" y="759"/>
                    </a:lnTo>
                    <a:lnTo>
                      <a:pt x="37" y="757"/>
                    </a:lnTo>
                    <a:lnTo>
                      <a:pt x="37" y="756"/>
                    </a:lnTo>
                    <a:lnTo>
                      <a:pt x="37" y="754"/>
                    </a:lnTo>
                    <a:lnTo>
                      <a:pt x="35" y="752"/>
                    </a:lnTo>
                    <a:lnTo>
                      <a:pt x="35" y="751"/>
                    </a:lnTo>
                    <a:lnTo>
                      <a:pt x="37" y="751"/>
                    </a:lnTo>
                    <a:lnTo>
                      <a:pt x="37" y="749"/>
                    </a:lnTo>
                    <a:lnTo>
                      <a:pt x="35" y="749"/>
                    </a:lnTo>
                    <a:lnTo>
                      <a:pt x="37" y="747"/>
                    </a:lnTo>
                    <a:lnTo>
                      <a:pt x="38" y="747"/>
                    </a:lnTo>
                    <a:lnTo>
                      <a:pt x="38" y="746"/>
                    </a:lnTo>
                    <a:lnTo>
                      <a:pt x="38" y="744"/>
                    </a:lnTo>
                    <a:lnTo>
                      <a:pt x="40" y="742"/>
                    </a:lnTo>
                    <a:lnTo>
                      <a:pt x="40" y="741"/>
                    </a:lnTo>
                    <a:lnTo>
                      <a:pt x="38" y="741"/>
                    </a:lnTo>
                    <a:lnTo>
                      <a:pt x="38" y="739"/>
                    </a:lnTo>
                    <a:lnTo>
                      <a:pt x="40" y="739"/>
                    </a:lnTo>
                    <a:lnTo>
                      <a:pt x="40" y="737"/>
                    </a:lnTo>
                    <a:lnTo>
                      <a:pt x="40" y="736"/>
                    </a:lnTo>
                    <a:lnTo>
                      <a:pt x="42" y="736"/>
                    </a:lnTo>
                    <a:lnTo>
                      <a:pt x="42" y="734"/>
                    </a:lnTo>
                    <a:lnTo>
                      <a:pt x="43" y="734"/>
                    </a:lnTo>
                    <a:lnTo>
                      <a:pt x="43" y="732"/>
                    </a:lnTo>
                    <a:lnTo>
                      <a:pt x="43" y="731"/>
                    </a:lnTo>
                    <a:lnTo>
                      <a:pt x="43" y="729"/>
                    </a:lnTo>
                    <a:lnTo>
                      <a:pt x="45" y="729"/>
                    </a:lnTo>
                    <a:lnTo>
                      <a:pt x="45" y="727"/>
                    </a:lnTo>
                    <a:lnTo>
                      <a:pt x="47" y="727"/>
                    </a:lnTo>
                    <a:lnTo>
                      <a:pt x="47" y="726"/>
                    </a:lnTo>
                    <a:lnTo>
                      <a:pt x="47" y="724"/>
                    </a:lnTo>
                    <a:lnTo>
                      <a:pt x="48" y="724"/>
                    </a:lnTo>
                    <a:lnTo>
                      <a:pt x="48" y="722"/>
                    </a:lnTo>
                    <a:lnTo>
                      <a:pt x="48" y="721"/>
                    </a:lnTo>
                    <a:lnTo>
                      <a:pt x="50" y="721"/>
                    </a:lnTo>
                    <a:lnTo>
                      <a:pt x="50" y="719"/>
                    </a:lnTo>
                    <a:lnTo>
                      <a:pt x="50" y="717"/>
                    </a:lnTo>
                    <a:lnTo>
                      <a:pt x="52" y="717"/>
                    </a:lnTo>
                    <a:lnTo>
                      <a:pt x="52" y="716"/>
                    </a:lnTo>
                    <a:lnTo>
                      <a:pt x="53" y="716"/>
                    </a:lnTo>
                    <a:lnTo>
                      <a:pt x="55" y="716"/>
                    </a:lnTo>
                    <a:lnTo>
                      <a:pt x="55" y="714"/>
                    </a:lnTo>
                    <a:lnTo>
                      <a:pt x="57" y="714"/>
                    </a:lnTo>
                    <a:lnTo>
                      <a:pt x="57" y="712"/>
                    </a:lnTo>
                    <a:lnTo>
                      <a:pt x="58" y="712"/>
                    </a:lnTo>
                    <a:lnTo>
                      <a:pt x="58" y="711"/>
                    </a:lnTo>
                    <a:lnTo>
                      <a:pt x="60" y="711"/>
                    </a:lnTo>
                    <a:lnTo>
                      <a:pt x="60" y="709"/>
                    </a:lnTo>
                    <a:lnTo>
                      <a:pt x="61" y="709"/>
                    </a:lnTo>
                    <a:lnTo>
                      <a:pt x="61" y="707"/>
                    </a:lnTo>
                    <a:lnTo>
                      <a:pt x="61" y="706"/>
                    </a:lnTo>
                    <a:lnTo>
                      <a:pt x="61" y="704"/>
                    </a:lnTo>
                    <a:lnTo>
                      <a:pt x="61" y="702"/>
                    </a:lnTo>
                    <a:lnTo>
                      <a:pt x="61" y="701"/>
                    </a:lnTo>
                    <a:lnTo>
                      <a:pt x="61" y="699"/>
                    </a:lnTo>
                    <a:lnTo>
                      <a:pt x="63" y="699"/>
                    </a:lnTo>
                    <a:lnTo>
                      <a:pt x="63" y="697"/>
                    </a:lnTo>
                    <a:lnTo>
                      <a:pt x="63" y="696"/>
                    </a:lnTo>
                    <a:lnTo>
                      <a:pt x="63" y="694"/>
                    </a:lnTo>
                    <a:lnTo>
                      <a:pt x="63" y="693"/>
                    </a:lnTo>
                    <a:lnTo>
                      <a:pt x="61" y="693"/>
                    </a:lnTo>
                    <a:lnTo>
                      <a:pt x="61" y="691"/>
                    </a:lnTo>
                    <a:lnTo>
                      <a:pt x="61" y="689"/>
                    </a:lnTo>
                    <a:lnTo>
                      <a:pt x="61" y="688"/>
                    </a:lnTo>
                    <a:lnTo>
                      <a:pt x="61" y="686"/>
                    </a:lnTo>
                    <a:lnTo>
                      <a:pt x="60" y="686"/>
                    </a:lnTo>
                    <a:lnTo>
                      <a:pt x="61" y="684"/>
                    </a:lnTo>
                    <a:lnTo>
                      <a:pt x="60" y="684"/>
                    </a:lnTo>
                    <a:lnTo>
                      <a:pt x="61" y="684"/>
                    </a:lnTo>
                    <a:lnTo>
                      <a:pt x="61" y="683"/>
                    </a:lnTo>
                    <a:lnTo>
                      <a:pt x="61" y="681"/>
                    </a:lnTo>
                    <a:lnTo>
                      <a:pt x="60" y="681"/>
                    </a:lnTo>
                    <a:lnTo>
                      <a:pt x="61" y="681"/>
                    </a:lnTo>
                    <a:lnTo>
                      <a:pt x="63" y="681"/>
                    </a:lnTo>
                    <a:lnTo>
                      <a:pt x="63" y="679"/>
                    </a:lnTo>
                    <a:lnTo>
                      <a:pt x="65" y="679"/>
                    </a:lnTo>
                    <a:lnTo>
                      <a:pt x="65" y="678"/>
                    </a:lnTo>
                    <a:lnTo>
                      <a:pt x="65" y="676"/>
                    </a:lnTo>
                    <a:lnTo>
                      <a:pt x="65" y="674"/>
                    </a:lnTo>
                    <a:lnTo>
                      <a:pt x="65" y="673"/>
                    </a:lnTo>
                    <a:lnTo>
                      <a:pt x="65" y="671"/>
                    </a:lnTo>
                    <a:lnTo>
                      <a:pt x="65" y="669"/>
                    </a:lnTo>
                    <a:lnTo>
                      <a:pt x="65" y="668"/>
                    </a:lnTo>
                    <a:lnTo>
                      <a:pt x="65" y="666"/>
                    </a:lnTo>
                    <a:lnTo>
                      <a:pt x="63" y="664"/>
                    </a:lnTo>
                    <a:lnTo>
                      <a:pt x="63" y="663"/>
                    </a:lnTo>
                    <a:lnTo>
                      <a:pt x="63" y="661"/>
                    </a:lnTo>
                    <a:lnTo>
                      <a:pt x="61" y="659"/>
                    </a:lnTo>
                    <a:lnTo>
                      <a:pt x="61" y="658"/>
                    </a:lnTo>
                    <a:lnTo>
                      <a:pt x="61" y="656"/>
                    </a:lnTo>
                    <a:lnTo>
                      <a:pt x="60" y="656"/>
                    </a:lnTo>
                    <a:lnTo>
                      <a:pt x="60" y="654"/>
                    </a:lnTo>
                    <a:lnTo>
                      <a:pt x="58" y="654"/>
                    </a:lnTo>
                    <a:lnTo>
                      <a:pt x="58" y="653"/>
                    </a:lnTo>
                    <a:lnTo>
                      <a:pt x="57" y="653"/>
                    </a:lnTo>
                    <a:lnTo>
                      <a:pt x="57" y="651"/>
                    </a:lnTo>
                    <a:lnTo>
                      <a:pt x="55" y="651"/>
                    </a:lnTo>
                    <a:lnTo>
                      <a:pt x="55" y="653"/>
                    </a:lnTo>
                    <a:lnTo>
                      <a:pt x="53" y="653"/>
                    </a:lnTo>
                    <a:lnTo>
                      <a:pt x="53" y="651"/>
                    </a:lnTo>
                    <a:lnTo>
                      <a:pt x="53" y="649"/>
                    </a:lnTo>
                    <a:lnTo>
                      <a:pt x="55" y="649"/>
                    </a:lnTo>
                    <a:lnTo>
                      <a:pt x="55" y="648"/>
                    </a:lnTo>
                    <a:lnTo>
                      <a:pt x="55" y="646"/>
                    </a:lnTo>
                    <a:lnTo>
                      <a:pt x="53" y="646"/>
                    </a:lnTo>
                    <a:lnTo>
                      <a:pt x="53" y="644"/>
                    </a:lnTo>
                    <a:lnTo>
                      <a:pt x="55" y="644"/>
                    </a:lnTo>
                    <a:lnTo>
                      <a:pt x="53" y="643"/>
                    </a:lnTo>
                    <a:lnTo>
                      <a:pt x="53" y="641"/>
                    </a:lnTo>
                    <a:lnTo>
                      <a:pt x="53" y="639"/>
                    </a:lnTo>
                    <a:lnTo>
                      <a:pt x="55" y="639"/>
                    </a:lnTo>
                    <a:lnTo>
                      <a:pt x="57" y="639"/>
                    </a:lnTo>
                    <a:lnTo>
                      <a:pt x="57" y="638"/>
                    </a:lnTo>
                    <a:lnTo>
                      <a:pt x="57" y="636"/>
                    </a:lnTo>
                    <a:lnTo>
                      <a:pt x="58" y="636"/>
                    </a:lnTo>
                    <a:lnTo>
                      <a:pt x="58" y="634"/>
                    </a:lnTo>
                    <a:lnTo>
                      <a:pt x="58" y="633"/>
                    </a:lnTo>
                    <a:lnTo>
                      <a:pt x="60" y="633"/>
                    </a:lnTo>
                    <a:lnTo>
                      <a:pt x="60" y="631"/>
                    </a:lnTo>
                    <a:lnTo>
                      <a:pt x="60" y="629"/>
                    </a:lnTo>
                    <a:lnTo>
                      <a:pt x="60" y="628"/>
                    </a:lnTo>
                    <a:lnTo>
                      <a:pt x="61" y="628"/>
                    </a:lnTo>
                    <a:lnTo>
                      <a:pt x="61" y="626"/>
                    </a:lnTo>
                    <a:lnTo>
                      <a:pt x="63" y="626"/>
                    </a:lnTo>
                    <a:lnTo>
                      <a:pt x="63" y="624"/>
                    </a:lnTo>
                    <a:lnTo>
                      <a:pt x="63" y="623"/>
                    </a:lnTo>
                    <a:lnTo>
                      <a:pt x="65" y="623"/>
                    </a:lnTo>
                    <a:lnTo>
                      <a:pt x="65" y="621"/>
                    </a:lnTo>
                    <a:lnTo>
                      <a:pt x="65" y="619"/>
                    </a:lnTo>
                    <a:lnTo>
                      <a:pt x="65" y="618"/>
                    </a:lnTo>
                    <a:lnTo>
                      <a:pt x="66" y="618"/>
                    </a:lnTo>
                    <a:lnTo>
                      <a:pt x="66" y="616"/>
                    </a:lnTo>
                    <a:lnTo>
                      <a:pt x="66" y="614"/>
                    </a:lnTo>
                    <a:lnTo>
                      <a:pt x="68" y="614"/>
                    </a:lnTo>
                    <a:lnTo>
                      <a:pt x="66" y="613"/>
                    </a:lnTo>
                    <a:lnTo>
                      <a:pt x="68" y="613"/>
                    </a:lnTo>
                    <a:lnTo>
                      <a:pt x="68" y="611"/>
                    </a:lnTo>
                    <a:lnTo>
                      <a:pt x="68" y="609"/>
                    </a:lnTo>
                    <a:lnTo>
                      <a:pt x="70" y="609"/>
                    </a:lnTo>
                    <a:lnTo>
                      <a:pt x="70" y="608"/>
                    </a:lnTo>
                    <a:lnTo>
                      <a:pt x="70" y="606"/>
                    </a:lnTo>
                    <a:lnTo>
                      <a:pt x="70" y="605"/>
                    </a:lnTo>
                    <a:lnTo>
                      <a:pt x="71" y="605"/>
                    </a:lnTo>
                    <a:lnTo>
                      <a:pt x="71" y="603"/>
                    </a:lnTo>
                    <a:lnTo>
                      <a:pt x="71" y="601"/>
                    </a:lnTo>
                    <a:lnTo>
                      <a:pt x="71" y="600"/>
                    </a:lnTo>
                    <a:lnTo>
                      <a:pt x="73" y="600"/>
                    </a:lnTo>
                    <a:lnTo>
                      <a:pt x="73" y="598"/>
                    </a:lnTo>
                    <a:lnTo>
                      <a:pt x="73" y="596"/>
                    </a:lnTo>
                    <a:lnTo>
                      <a:pt x="75" y="596"/>
                    </a:lnTo>
                    <a:lnTo>
                      <a:pt x="75" y="595"/>
                    </a:lnTo>
                    <a:lnTo>
                      <a:pt x="76" y="595"/>
                    </a:lnTo>
                    <a:lnTo>
                      <a:pt x="76" y="593"/>
                    </a:lnTo>
                    <a:lnTo>
                      <a:pt x="76" y="591"/>
                    </a:lnTo>
                    <a:lnTo>
                      <a:pt x="78" y="591"/>
                    </a:lnTo>
                    <a:lnTo>
                      <a:pt x="78" y="590"/>
                    </a:lnTo>
                    <a:lnTo>
                      <a:pt x="80" y="590"/>
                    </a:lnTo>
                    <a:lnTo>
                      <a:pt x="80" y="588"/>
                    </a:lnTo>
                    <a:lnTo>
                      <a:pt x="81" y="588"/>
                    </a:lnTo>
                    <a:lnTo>
                      <a:pt x="83" y="588"/>
                    </a:lnTo>
                    <a:lnTo>
                      <a:pt x="83" y="586"/>
                    </a:lnTo>
                    <a:lnTo>
                      <a:pt x="85" y="586"/>
                    </a:lnTo>
                    <a:lnTo>
                      <a:pt x="86" y="586"/>
                    </a:lnTo>
                    <a:lnTo>
                      <a:pt x="88" y="586"/>
                    </a:lnTo>
                    <a:lnTo>
                      <a:pt x="88" y="585"/>
                    </a:lnTo>
                    <a:lnTo>
                      <a:pt x="90" y="585"/>
                    </a:lnTo>
                    <a:lnTo>
                      <a:pt x="91" y="586"/>
                    </a:lnTo>
                    <a:lnTo>
                      <a:pt x="90" y="588"/>
                    </a:lnTo>
                    <a:lnTo>
                      <a:pt x="90" y="590"/>
                    </a:lnTo>
                    <a:lnTo>
                      <a:pt x="88" y="590"/>
                    </a:lnTo>
                    <a:lnTo>
                      <a:pt x="88" y="591"/>
                    </a:lnTo>
                    <a:lnTo>
                      <a:pt x="88" y="593"/>
                    </a:lnTo>
                    <a:lnTo>
                      <a:pt x="88" y="595"/>
                    </a:lnTo>
                    <a:lnTo>
                      <a:pt x="88" y="596"/>
                    </a:lnTo>
                    <a:lnTo>
                      <a:pt x="88" y="598"/>
                    </a:lnTo>
                    <a:lnTo>
                      <a:pt x="86" y="598"/>
                    </a:lnTo>
                    <a:lnTo>
                      <a:pt x="86" y="600"/>
                    </a:lnTo>
                    <a:lnTo>
                      <a:pt x="86" y="601"/>
                    </a:lnTo>
                    <a:lnTo>
                      <a:pt x="86" y="603"/>
                    </a:lnTo>
                    <a:lnTo>
                      <a:pt x="86" y="605"/>
                    </a:lnTo>
                    <a:lnTo>
                      <a:pt x="85" y="605"/>
                    </a:lnTo>
                    <a:lnTo>
                      <a:pt x="85" y="606"/>
                    </a:lnTo>
                    <a:lnTo>
                      <a:pt x="85" y="608"/>
                    </a:lnTo>
                    <a:lnTo>
                      <a:pt x="85" y="609"/>
                    </a:lnTo>
                    <a:lnTo>
                      <a:pt x="83" y="609"/>
                    </a:lnTo>
                    <a:lnTo>
                      <a:pt x="83" y="611"/>
                    </a:lnTo>
                    <a:lnTo>
                      <a:pt x="83" y="613"/>
                    </a:lnTo>
                    <a:lnTo>
                      <a:pt x="85" y="614"/>
                    </a:lnTo>
                    <a:lnTo>
                      <a:pt x="85" y="616"/>
                    </a:lnTo>
                    <a:lnTo>
                      <a:pt x="86" y="616"/>
                    </a:lnTo>
                    <a:lnTo>
                      <a:pt x="86" y="618"/>
                    </a:lnTo>
                    <a:lnTo>
                      <a:pt x="88" y="618"/>
                    </a:lnTo>
                    <a:lnTo>
                      <a:pt x="88" y="619"/>
                    </a:lnTo>
                    <a:lnTo>
                      <a:pt x="86" y="619"/>
                    </a:lnTo>
                    <a:lnTo>
                      <a:pt x="86" y="621"/>
                    </a:lnTo>
                    <a:lnTo>
                      <a:pt x="86" y="623"/>
                    </a:lnTo>
                    <a:lnTo>
                      <a:pt x="86" y="624"/>
                    </a:lnTo>
                    <a:lnTo>
                      <a:pt x="86" y="623"/>
                    </a:lnTo>
                    <a:lnTo>
                      <a:pt x="86" y="624"/>
                    </a:lnTo>
                    <a:lnTo>
                      <a:pt x="86" y="623"/>
                    </a:lnTo>
                    <a:lnTo>
                      <a:pt x="88" y="623"/>
                    </a:lnTo>
                    <a:lnTo>
                      <a:pt x="88" y="621"/>
                    </a:lnTo>
                    <a:lnTo>
                      <a:pt x="90" y="621"/>
                    </a:lnTo>
                    <a:lnTo>
                      <a:pt x="91" y="621"/>
                    </a:lnTo>
                    <a:lnTo>
                      <a:pt x="91" y="623"/>
                    </a:lnTo>
                    <a:lnTo>
                      <a:pt x="90" y="623"/>
                    </a:lnTo>
                    <a:lnTo>
                      <a:pt x="91" y="624"/>
                    </a:lnTo>
                    <a:lnTo>
                      <a:pt x="91" y="626"/>
                    </a:lnTo>
                    <a:lnTo>
                      <a:pt x="90" y="626"/>
                    </a:lnTo>
                    <a:lnTo>
                      <a:pt x="90" y="628"/>
                    </a:lnTo>
                    <a:lnTo>
                      <a:pt x="88" y="628"/>
                    </a:lnTo>
                    <a:lnTo>
                      <a:pt x="88" y="629"/>
                    </a:lnTo>
                    <a:lnTo>
                      <a:pt x="86" y="629"/>
                    </a:lnTo>
                    <a:lnTo>
                      <a:pt x="88" y="629"/>
                    </a:lnTo>
                    <a:lnTo>
                      <a:pt x="88" y="628"/>
                    </a:lnTo>
                    <a:lnTo>
                      <a:pt x="88" y="629"/>
                    </a:lnTo>
                    <a:lnTo>
                      <a:pt x="86" y="629"/>
                    </a:lnTo>
                    <a:lnTo>
                      <a:pt x="86" y="631"/>
                    </a:lnTo>
                    <a:lnTo>
                      <a:pt x="86" y="633"/>
                    </a:lnTo>
                    <a:lnTo>
                      <a:pt x="86" y="634"/>
                    </a:lnTo>
                    <a:lnTo>
                      <a:pt x="86" y="636"/>
                    </a:lnTo>
                    <a:lnTo>
                      <a:pt x="88" y="636"/>
                    </a:lnTo>
                    <a:lnTo>
                      <a:pt x="86" y="636"/>
                    </a:lnTo>
                    <a:lnTo>
                      <a:pt x="86" y="638"/>
                    </a:lnTo>
                    <a:lnTo>
                      <a:pt x="86" y="636"/>
                    </a:lnTo>
                    <a:lnTo>
                      <a:pt x="88" y="636"/>
                    </a:lnTo>
                    <a:lnTo>
                      <a:pt x="88" y="638"/>
                    </a:lnTo>
                    <a:lnTo>
                      <a:pt x="88" y="639"/>
                    </a:lnTo>
                    <a:lnTo>
                      <a:pt x="88" y="638"/>
                    </a:lnTo>
                    <a:lnTo>
                      <a:pt x="90" y="638"/>
                    </a:lnTo>
                    <a:lnTo>
                      <a:pt x="91" y="638"/>
                    </a:lnTo>
                    <a:lnTo>
                      <a:pt x="93" y="638"/>
                    </a:lnTo>
                    <a:lnTo>
                      <a:pt x="93" y="636"/>
                    </a:lnTo>
                    <a:lnTo>
                      <a:pt x="93" y="634"/>
                    </a:lnTo>
                    <a:lnTo>
                      <a:pt x="95" y="634"/>
                    </a:lnTo>
                    <a:lnTo>
                      <a:pt x="95" y="633"/>
                    </a:lnTo>
                    <a:lnTo>
                      <a:pt x="96" y="633"/>
                    </a:lnTo>
                    <a:lnTo>
                      <a:pt x="96" y="631"/>
                    </a:lnTo>
                    <a:lnTo>
                      <a:pt x="98" y="631"/>
                    </a:lnTo>
                    <a:lnTo>
                      <a:pt x="100" y="631"/>
                    </a:lnTo>
                    <a:lnTo>
                      <a:pt x="101" y="631"/>
                    </a:lnTo>
                    <a:lnTo>
                      <a:pt x="101" y="633"/>
                    </a:lnTo>
                    <a:lnTo>
                      <a:pt x="101" y="634"/>
                    </a:lnTo>
                    <a:lnTo>
                      <a:pt x="101" y="636"/>
                    </a:lnTo>
                    <a:lnTo>
                      <a:pt x="101" y="634"/>
                    </a:lnTo>
                    <a:lnTo>
                      <a:pt x="101" y="636"/>
                    </a:lnTo>
                    <a:lnTo>
                      <a:pt x="101" y="634"/>
                    </a:lnTo>
                    <a:lnTo>
                      <a:pt x="101" y="636"/>
                    </a:lnTo>
                    <a:lnTo>
                      <a:pt x="103" y="636"/>
                    </a:lnTo>
                    <a:lnTo>
                      <a:pt x="103" y="638"/>
                    </a:lnTo>
                    <a:lnTo>
                      <a:pt x="103" y="636"/>
                    </a:lnTo>
                    <a:lnTo>
                      <a:pt x="105" y="636"/>
                    </a:lnTo>
                    <a:lnTo>
                      <a:pt x="103" y="636"/>
                    </a:lnTo>
                    <a:lnTo>
                      <a:pt x="105" y="636"/>
                    </a:lnTo>
                    <a:lnTo>
                      <a:pt x="106" y="636"/>
                    </a:lnTo>
                    <a:lnTo>
                      <a:pt x="105" y="636"/>
                    </a:lnTo>
                    <a:lnTo>
                      <a:pt x="105" y="634"/>
                    </a:lnTo>
                    <a:lnTo>
                      <a:pt x="106" y="634"/>
                    </a:lnTo>
                    <a:lnTo>
                      <a:pt x="105" y="634"/>
                    </a:lnTo>
                    <a:lnTo>
                      <a:pt x="106" y="634"/>
                    </a:lnTo>
                    <a:lnTo>
                      <a:pt x="106" y="633"/>
                    </a:lnTo>
                    <a:lnTo>
                      <a:pt x="106" y="634"/>
                    </a:lnTo>
                    <a:lnTo>
                      <a:pt x="106" y="633"/>
                    </a:lnTo>
                    <a:lnTo>
                      <a:pt x="105" y="633"/>
                    </a:lnTo>
                    <a:lnTo>
                      <a:pt x="105" y="631"/>
                    </a:lnTo>
                    <a:lnTo>
                      <a:pt x="106" y="631"/>
                    </a:lnTo>
                    <a:lnTo>
                      <a:pt x="106" y="633"/>
                    </a:lnTo>
                    <a:lnTo>
                      <a:pt x="106" y="631"/>
                    </a:lnTo>
                    <a:lnTo>
                      <a:pt x="108" y="631"/>
                    </a:lnTo>
                    <a:lnTo>
                      <a:pt x="106" y="631"/>
                    </a:lnTo>
                    <a:lnTo>
                      <a:pt x="108" y="631"/>
                    </a:lnTo>
                    <a:lnTo>
                      <a:pt x="106" y="631"/>
                    </a:lnTo>
                    <a:lnTo>
                      <a:pt x="106" y="629"/>
                    </a:lnTo>
                    <a:lnTo>
                      <a:pt x="106" y="628"/>
                    </a:lnTo>
                    <a:lnTo>
                      <a:pt x="108" y="628"/>
                    </a:lnTo>
                    <a:lnTo>
                      <a:pt x="108" y="629"/>
                    </a:lnTo>
                    <a:lnTo>
                      <a:pt x="108" y="628"/>
                    </a:lnTo>
                    <a:lnTo>
                      <a:pt x="106" y="628"/>
                    </a:lnTo>
                    <a:lnTo>
                      <a:pt x="106" y="626"/>
                    </a:lnTo>
                    <a:lnTo>
                      <a:pt x="108" y="626"/>
                    </a:lnTo>
                    <a:lnTo>
                      <a:pt x="108" y="624"/>
                    </a:lnTo>
                    <a:lnTo>
                      <a:pt x="108" y="626"/>
                    </a:lnTo>
                    <a:lnTo>
                      <a:pt x="110" y="626"/>
                    </a:lnTo>
                    <a:lnTo>
                      <a:pt x="111" y="626"/>
                    </a:lnTo>
                    <a:lnTo>
                      <a:pt x="110" y="626"/>
                    </a:lnTo>
                    <a:lnTo>
                      <a:pt x="110" y="624"/>
                    </a:lnTo>
                    <a:lnTo>
                      <a:pt x="108" y="624"/>
                    </a:lnTo>
                    <a:lnTo>
                      <a:pt x="108" y="623"/>
                    </a:lnTo>
                    <a:lnTo>
                      <a:pt x="108" y="621"/>
                    </a:lnTo>
                    <a:lnTo>
                      <a:pt x="110" y="621"/>
                    </a:lnTo>
                    <a:lnTo>
                      <a:pt x="110" y="623"/>
                    </a:lnTo>
                    <a:lnTo>
                      <a:pt x="111" y="623"/>
                    </a:lnTo>
                    <a:lnTo>
                      <a:pt x="111" y="624"/>
                    </a:lnTo>
                    <a:lnTo>
                      <a:pt x="111" y="623"/>
                    </a:lnTo>
                    <a:lnTo>
                      <a:pt x="110" y="623"/>
                    </a:lnTo>
                    <a:lnTo>
                      <a:pt x="111" y="623"/>
                    </a:lnTo>
                    <a:lnTo>
                      <a:pt x="110" y="621"/>
                    </a:lnTo>
                    <a:lnTo>
                      <a:pt x="111" y="621"/>
                    </a:lnTo>
                    <a:lnTo>
                      <a:pt x="110" y="621"/>
                    </a:lnTo>
                    <a:lnTo>
                      <a:pt x="111" y="621"/>
                    </a:lnTo>
                    <a:lnTo>
                      <a:pt x="110" y="621"/>
                    </a:lnTo>
                    <a:lnTo>
                      <a:pt x="110" y="619"/>
                    </a:lnTo>
                    <a:lnTo>
                      <a:pt x="111" y="619"/>
                    </a:lnTo>
                    <a:lnTo>
                      <a:pt x="110" y="619"/>
                    </a:lnTo>
                    <a:lnTo>
                      <a:pt x="110" y="618"/>
                    </a:lnTo>
                    <a:lnTo>
                      <a:pt x="111" y="618"/>
                    </a:lnTo>
                    <a:lnTo>
                      <a:pt x="111" y="619"/>
                    </a:lnTo>
                    <a:lnTo>
                      <a:pt x="111" y="618"/>
                    </a:lnTo>
                    <a:lnTo>
                      <a:pt x="110" y="618"/>
                    </a:lnTo>
                    <a:lnTo>
                      <a:pt x="111" y="618"/>
                    </a:lnTo>
                    <a:lnTo>
                      <a:pt x="113" y="618"/>
                    </a:lnTo>
                    <a:lnTo>
                      <a:pt x="111" y="618"/>
                    </a:lnTo>
                    <a:lnTo>
                      <a:pt x="111" y="616"/>
                    </a:lnTo>
                    <a:lnTo>
                      <a:pt x="110" y="616"/>
                    </a:lnTo>
                    <a:lnTo>
                      <a:pt x="111" y="616"/>
                    </a:lnTo>
                    <a:lnTo>
                      <a:pt x="111" y="614"/>
                    </a:lnTo>
                    <a:lnTo>
                      <a:pt x="111" y="616"/>
                    </a:lnTo>
                    <a:lnTo>
                      <a:pt x="111" y="614"/>
                    </a:lnTo>
                    <a:lnTo>
                      <a:pt x="113" y="614"/>
                    </a:lnTo>
                    <a:lnTo>
                      <a:pt x="113" y="616"/>
                    </a:lnTo>
                    <a:lnTo>
                      <a:pt x="115" y="616"/>
                    </a:lnTo>
                    <a:lnTo>
                      <a:pt x="113" y="616"/>
                    </a:lnTo>
                    <a:lnTo>
                      <a:pt x="113" y="614"/>
                    </a:lnTo>
                    <a:lnTo>
                      <a:pt x="111" y="613"/>
                    </a:lnTo>
                    <a:lnTo>
                      <a:pt x="113" y="613"/>
                    </a:lnTo>
                    <a:lnTo>
                      <a:pt x="111" y="613"/>
                    </a:lnTo>
                    <a:lnTo>
                      <a:pt x="111" y="611"/>
                    </a:lnTo>
                    <a:lnTo>
                      <a:pt x="113" y="611"/>
                    </a:lnTo>
                    <a:lnTo>
                      <a:pt x="113" y="613"/>
                    </a:lnTo>
                    <a:lnTo>
                      <a:pt x="113" y="611"/>
                    </a:lnTo>
                    <a:lnTo>
                      <a:pt x="115" y="611"/>
                    </a:lnTo>
                    <a:lnTo>
                      <a:pt x="115" y="613"/>
                    </a:lnTo>
                    <a:lnTo>
                      <a:pt x="115" y="611"/>
                    </a:lnTo>
                    <a:lnTo>
                      <a:pt x="115" y="609"/>
                    </a:lnTo>
                    <a:lnTo>
                      <a:pt x="115" y="608"/>
                    </a:lnTo>
                    <a:lnTo>
                      <a:pt x="115" y="609"/>
                    </a:lnTo>
                    <a:lnTo>
                      <a:pt x="115" y="608"/>
                    </a:lnTo>
                    <a:lnTo>
                      <a:pt x="116" y="609"/>
                    </a:lnTo>
                    <a:lnTo>
                      <a:pt x="116" y="608"/>
                    </a:lnTo>
                    <a:lnTo>
                      <a:pt x="115" y="608"/>
                    </a:lnTo>
                    <a:lnTo>
                      <a:pt x="116" y="608"/>
                    </a:lnTo>
                    <a:lnTo>
                      <a:pt x="116" y="606"/>
                    </a:lnTo>
                    <a:lnTo>
                      <a:pt x="116" y="608"/>
                    </a:lnTo>
                    <a:lnTo>
                      <a:pt x="116" y="606"/>
                    </a:lnTo>
                    <a:lnTo>
                      <a:pt x="116" y="605"/>
                    </a:lnTo>
                    <a:lnTo>
                      <a:pt x="115" y="605"/>
                    </a:lnTo>
                    <a:lnTo>
                      <a:pt x="116" y="605"/>
                    </a:lnTo>
                    <a:lnTo>
                      <a:pt x="118" y="605"/>
                    </a:lnTo>
                    <a:lnTo>
                      <a:pt x="116" y="605"/>
                    </a:lnTo>
                    <a:lnTo>
                      <a:pt x="118" y="605"/>
                    </a:lnTo>
                    <a:lnTo>
                      <a:pt x="118" y="603"/>
                    </a:lnTo>
                    <a:lnTo>
                      <a:pt x="118" y="601"/>
                    </a:lnTo>
                    <a:lnTo>
                      <a:pt x="120" y="603"/>
                    </a:lnTo>
                    <a:lnTo>
                      <a:pt x="120" y="601"/>
                    </a:lnTo>
                    <a:lnTo>
                      <a:pt x="118" y="601"/>
                    </a:lnTo>
                    <a:lnTo>
                      <a:pt x="120" y="601"/>
                    </a:lnTo>
                    <a:lnTo>
                      <a:pt x="120" y="600"/>
                    </a:lnTo>
                    <a:lnTo>
                      <a:pt x="120" y="601"/>
                    </a:lnTo>
                    <a:lnTo>
                      <a:pt x="121" y="601"/>
                    </a:lnTo>
                    <a:lnTo>
                      <a:pt x="120" y="601"/>
                    </a:lnTo>
                    <a:lnTo>
                      <a:pt x="120" y="600"/>
                    </a:lnTo>
                    <a:lnTo>
                      <a:pt x="121" y="600"/>
                    </a:lnTo>
                    <a:lnTo>
                      <a:pt x="121" y="598"/>
                    </a:lnTo>
                    <a:lnTo>
                      <a:pt x="123" y="600"/>
                    </a:lnTo>
                    <a:lnTo>
                      <a:pt x="123" y="598"/>
                    </a:lnTo>
                    <a:lnTo>
                      <a:pt x="123" y="596"/>
                    </a:lnTo>
                    <a:lnTo>
                      <a:pt x="123" y="598"/>
                    </a:lnTo>
                    <a:lnTo>
                      <a:pt x="123" y="596"/>
                    </a:lnTo>
                    <a:lnTo>
                      <a:pt x="125" y="596"/>
                    </a:lnTo>
                    <a:lnTo>
                      <a:pt x="123" y="596"/>
                    </a:lnTo>
                    <a:lnTo>
                      <a:pt x="123" y="595"/>
                    </a:lnTo>
                    <a:lnTo>
                      <a:pt x="125" y="595"/>
                    </a:lnTo>
                    <a:lnTo>
                      <a:pt x="125" y="593"/>
                    </a:lnTo>
                    <a:lnTo>
                      <a:pt x="125" y="595"/>
                    </a:lnTo>
                    <a:lnTo>
                      <a:pt x="126" y="595"/>
                    </a:lnTo>
                    <a:lnTo>
                      <a:pt x="126" y="593"/>
                    </a:lnTo>
                    <a:lnTo>
                      <a:pt x="125" y="593"/>
                    </a:lnTo>
                    <a:lnTo>
                      <a:pt x="125" y="595"/>
                    </a:lnTo>
                    <a:lnTo>
                      <a:pt x="125" y="593"/>
                    </a:lnTo>
                    <a:lnTo>
                      <a:pt x="125" y="591"/>
                    </a:lnTo>
                    <a:lnTo>
                      <a:pt x="125" y="590"/>
                    </a:lnTo>
                    <a:lnTo>
                      <a:pt x="125" y="588"/>
                    </a:lnTo>
                    <a:lnTo>
                      <a:pt x="126" y="588"/>
                    </a:lnTo>
                    <a:lnTo>
                      <a:pt x="128" y="588"/>
                    </a:lnTo>
                    <a:lnTo>
                      <a:pt x="128" y="590"/>
                    </a:lnTo>
                    <a:lnTo>
                      <a:pt x="128" y="588"/>
                    </a:lnTo>
                    <a:lnTo>
                      <a:pt x="128" y="586"/>
                    </a:lnTo>
                    <a:lnTo>
                      <a:pt x="130" y="586"/>
                    </a:lnTo>
                    <a:lnTo>
                      <a:pt x="130" y="585"/>
                    </a:lnTo>
                    <a:lnTo>
                      <a:pt x="131" y="585"/>
                    </a:lnTo>
                    <a:lnTo>
                      <a:pt x="133" y="585"/>
                    </a:lnTo>
                    <a:lnTo>
                      <a:pt x="135" y="585"/>
                    </a:lnTo>
                    <a:lnTo>
                      <a:pt x="136" y="583"/>
                    </a:lnTo>
                    <a:lnTo>
                      <a:pt x="138" y="583"/>
                    </a:lnTo>
                    <a:lnTo>
                      <a:pt x="138" y="581"/>
                    </a:lnTo>
                    <a:lnTo>
                      <a:pt x="140" y="581"/>
                    </a:lnTo>
                    <a:lnTo>
                      <a:pt x="140" y="580"/>
                    </a:lnTo>
                    <a:lnTo>
                      <a:pt x="140" y="581"/>
                    </a:lnTo>
                    <a:lnTo>
                      <a:pt x="140" y="580"/>
                    </a:lnTo>
                    <a:lnTo>
                      <a:pt x="141" y="580"/>
                    </a:lnTo>
                    <a:lnTo>
                      <a:pt x="143" y="580"/>
                    </a:lnTo>
                    <a:lnTo>
                      <a:pt x="143" y="578"/>
                    </a:lnTo>
                    <a:lnTo>
                      <a:pt x="144" y="578"/>
                    </a:lnTo>
                    <a:lnTo>
                      <a:pt x="144" y="576"/>
                    </a:lnTo>
                    <a:lnTo>
                      <a:pt x="144" y="578"/>
                    </a:lnTo>
                    <a:lnTo>
                      <a:pt x="146" y="578"/>
                    </a:lnTo>
                    <a:lnTo>
                      <a:pt x="146" y="576"/>
                    </a:lnTo>
                    <a:lnTo>
                      <a:pt x="148" y="576"/>
                    </a:lnTo>
                    <a:lnTo>
                      <a:pt x="149" y="576"/>
                    </a:lnTo>
                    <a:lnTo>
                      <a:pt x="148" y="576"/>
                    </a:lnTo>
                    <a:lnTo>
                      <a:pt x="146" y="576"/>
                    </a:lnTo>
                    <a:lnTo>
                      <a:pt x="146" y="578"/>
                    </a:lnTo>
                    <a:lnTo>
                      <a:pt x="148" y="576"/>
                    </a:lnTo>
                    <a:lnTo>
                      <a:pt x="148" y="578"/>
                    </a:lnTo>
                    <a:lnTo>
                      <a:pt x="148" y="576"/>
                    </a:lnTo>
                    <a:lnTo>
                      <a:pt x="148" y="578"/>
                    </a:lnTo>
                    <a:lnTo>
                      <a:pt x="148" y="576"/>
                    </a:lnTo>
                    <a:lnTo>
                      <a:pt x="148" y="578"/>
                    </a:lnTo>
                    <a:lnTo>
                      <a:pt x="148" y="576"/>
                    </a:lnTo>
                    <a:lnTo>
                      <a:pt x="149" y="576"/>
                    </a:lnTo>
                    <a:lnTo>
                      <a:pt x="151" y="576"/>
                    </a:lnTo>
                    <a:lnTo>
                      <a:pt x="153" y="576"/>
                    </a:lnTo>
                    <a:lnTo>
                      <a:pt x="151" y="578"/>
                    </a:lnTo>
                    <a:lnTo>
                      <a:pt x="153" y="578"/>
                    </a:lnTo>
                    <a:lnTo>
                      <a:pt x="153" y="576"/>
                    </a:lnTo>
                    <a:lnTo>
                      <a:pt x="153" y="578"/>
                    </a:lnTo>
                    <a:lnTo>
                      <a:pt x="153" y="576"/>
                    </a:lnTo>
                    <a:lnTo>
                      <a:pt x="153" y="578"/>
                    </a:lnTo>
                    <a:lnTo>
                      <a:pt x="153" y="576"/>
                    </a:lnTo>
                    <a:lnTo>
                      <a:pt x="154" y="576"/>
                    </a:lnTo>
                    <a:lnTo>
                      <a:pt x="156" y="575"/>
                    </a:lnTo>
                    <a:lnTo>
                      <a:pt x="158" y="575"/>
                    </a:lnTo>
                    <a:lnTo>
                      <a:pt x="158" y="573"/>
                    </a:lnTo>
                    <a:lnTo>
                      <a:pt x="159" y="573"/>
                    </a:lnTo>
                    <a:lnTo>
                      <a:pt x="159" y="575"/>
                    </a:lnTo>
                    <a:lnTo>
                      <a:pt x="161" y="575"/>
                    </a:lnTo>
                    <a:lnTo>
                      <a:pt x="159" y="575"/>
                    </a:lnTo>
                    <a:lnTo>
                      <a:pt x="161" y="575"/>
                    </a:lnTo>
                    <a:lnTo>
                      <a:pt x="159" y="575"/>
                    </a:lnTo>
                    <a:lnTo>
                      <a:pt x="159" y="573"/>
                    </a:lnTo>
                    <a:lnTo>
                      <a:pt x="161" y="573"/>
                    </a:lnTo>
                    <a:lnTo>
                      <a:pt x="163" y="573"/>
                    </a:lnTo>
                    <a:lnTo>
                      <a:pt x="163" y="571"/>
                    </a:lnTo>
                    <a:lnTo>
                      <a:pt x="164" y="571"/>
                    </a:lnTo>
                    <a:lnTo>
                      <a:pt x="164" y="573"/>
                    </a:lnTo>
                    <a:lnTo>
                      <a:pt x="164" y="571"/>
                    </a:lnTo>
                    <a:lnTo>
                      <a:pt x="164" y="573"/>
                    </a:lnTo>
                    <a:lnTo>
                      <a:pt x="166" y="573"/>
                    </a:lnTo>
                    <a:lnTo>
                      <a:pt x="164" y="573"/>
                    </a:lnTo>
                    <a:lnTo>
                      <a:pt x="164" y="571"/>
                    </a:lnTo>
                    <a:lnTo>
                      <a:pt x="166" y="571"/>
                    </a:lnTo>
                    <a:lnTo>
                      <a:pt x="166" y="570"/>
                    </a:lnTo>
                    <a:lnTo>
                      <a:pt x="168" y="570"/>
                    </a:lnTo>
                    <a:lnTo>
                      <a:pt x="169" y="570"/>
                    </a:lnTo>
                    <a:lnTo>
                      <a:pt x="168" y="570"/>
                    </a:lnTo>
                    <a:lnTo>
                      <a:pt x="169" y="570"/>
                    </a:lnTo>
                    <a:lnTo>
                      <a:pt x="171" y="570"/>
                    </a:lnTo>
                    <a:lnTo>
                      <a:pt x="173" y="570"/>
                    </a:lnTo>
                    <a:lnTo>
                      <a:pt x="174" y="570"/>
                    </a:lnTo>
                    <a:lnTo>
                      <a:pt x="176" y="570"/>
                    </a:lnTo>
                    <a:lnTo>
                      <a:pt x="174" y="570"/>
                    </a:lnTo>
                    <a:lnTo>
                      <a:pt x="174" y="568"/>
                    </a:lnTo>
                    <a:lnTo>
                      <a:pt x="176" y="568"/>
                    </a:lnTo>
                    <a:lnTo>
                      <a:pt x="178" y="568"/>
                    </a:lnTo>
                    <a:lnTo>
                      <a:pt x="178" y="566"/>
                    </a:lnTo>
                    <a:lnTo>
                      <a:pt x="179" y="566"/>
                    </a:lnTo>
                    <a:lnTo>
                      <a:pt x="179" y="568"/>
                    </a:lnTo>
                    <a:lnTo>
                      <a:pt x="179" y="566"/>
                    </a:lnTo>
                    <a:lnTo>
                      <a:pt x="181" y="566"/>
                    </a:lnTo>
                    <a:lnTo>
                      <a:pt x="179" y="566"/>
                    </a:lnTo>
                    <a:lnTo>
                      <a:pt x="178" y="566"/>
                    </a:lnTo>
                    <a:lnTo>
                      <a:pt x="179" y="566"/>
                    </a:lnTo>
                    <a:lnTo>
                      <a:pt x="179" y="565"/>
                    </a:lnTo>
                    <a:lnTo>
                      <a:pt x="179" y="566"/>
                    </a:lnTo>
                    <a:lnTo>
                      <a:pt x="181" y="566"/>
                    </a:lnTo>
                    <a:lnTo>
                      <a:pt x="179" y="565"/>
                    </a:lnTo>
                    <a:lnTo>
                      <a:pt x="181" y="565"/>
                    </a:lnTo>
                    <a:lnTo>
                      <a:pt x="183" y="566"/>
                    </a:lnTo>
                    <a:lnTo>
                      <a:pt x="181" y="566"/>
                    </a:lnTo>
                    <a:lnTo>
                      <a:pt x="183" y="566"/>
                    </a:lnTo>
                    <a:lnTo>
                      <a:pt x="183" y="565"/>
                    </a:lnTo>
                    <a:lnTo>
                      <a:pt x="184" y="565"/>
                    </a:lnTo>
                    <a:lnTo>
                      <a:pt x="183" y="565"/>
                    </a:lnTo>
                    <a:lnTo>
                      <a:pt x="183" y="566"/>
                    </a:lnTo>
                    <a:lnTo>
                      <a:pt x="184" y="566"/>
                    </a:lnTo>
                    <a:lnTo>
                      <a:pt x="183" y="566"/>
                    </a:lnTo>
                    <a:lnTo>
                      <a:pt x="184" y="566"/>
                    </a:lnTo>
                    <a:lnTo>
                      <a:pt x="183" y="566"/>
                    </a:lnTo>
                    <a:lnTo>
                      <a:pt x="183" y="565"/>
                    </a:lnTo>
                    <a:lnTo>
                      <a:pt x="184" y="566"/>
                    </a:lnTo>
                    <a:lnTo>
                      <a:pt x="184" y="565"/>
                    </a:lnTo>
                    <a:lnTo>
                      <a:pt x="184" y="566"/>
                    </a:lnTo>
                    <a:lnTo>
                      <a:pt x="186" y="566"/>
                    </a:lnTo>
                    <a:lnTo>
                      <a:pt x="188" y="566"/>
                    </a:lnTo>
                    <a:lnTo>
                      <a:pt x="186" y="566"/>
                    </a:lnTo>
                    <a:lnTo>
                      <a:pt x="186" y="565"/>
                    </a:lnTo>
                    <a:lnTo>
                      <a:pt x="188" y="565"/>
                    </a:lnTo>
                    <a:lnTo>
                      <a:pt x="188" y="563"/>
                    </a:lnTo>
                    <a:lnTo>
                      <a:pt x="186" y="563"/>
                    </a:lnTo>
                    <a:lnTo>
                      <a:pt x="188" y="563"/>
                    </a:lnTo>
                    <a:lnTo>
                      <a:pt x="186" y="563"/>
                    </a:lnTo>
                    <a:lnTo>
                      <a:pt x="188" y="563"/>
                    </a:lnTo>
                    <a:lnTo>
                      <a:pt x="186" y="563"/>
                    </a:lnTo>
                    <a:lnTo>
                      <a:pt x="186" y="561"/>
                    </a:lnTo>
                    <a:lnTo>
                      <a:pt x="188" y="561"/>
                    </a:lnTo>
                    <a:lnTo>
                      <a:pt x="188" y="563"/>
                    </a:lnTo>
                    <a:lnTo>
                      <a:pt x="188" y="561"/>
                    </a:lnTo>
                    <a:lnTo>
                      <a:pt x="189" y="561"/>
                    </a:lnTo>
                    <a:lnTo>
                      <a:pt x="188" y="561"/>
                    </a:lnTo>
                    <a:lnTo>
                      <a:pt x="189" y="560"/>
                    </a:lnTo>
                    <a:lnTo>
                      <a:pt x="188" y="560"/>
                    </a:lnTo>
                    <a:lnTo>
                      <a:pt x="188" y="561"/>
                    </a:lnTo>
                    <a:lnTo>
                      <a:pt x="188" y="560"/>
                    </a:lnTo>
                    <a:lnTo>
                      <a:pt x="188" y="561"/>
                    </a:lnTo>
                    <a:lnTo>
                      <a:pt x="188" y="560"/>
                    </a:lnTo>
                    <a:lnTo>
                      <a:pt x="189" y="558"/>
                    </a:lnTo>
                    <a:lnTo>
                      <a:pt x="189" y="560"/>
                    </a:lnTo>
                    <a:lnTo>
                      <a:pt x="189" y="558"/>
                    </a:lnTo>
                    <a:lnTo>
                      <a:pt x="191" y="558"/>
                    </a:lnTo>
                    <a:lnTo>
                      <a:pt x="191" y="560"/>
                    </a:lnTo>
                    <a:lnTo>
                      <a:pt x="193" y="560"/>
                    </a:lnTo>
                    <a:lnTo>
                      <a:pt x="191" y="560"/>
                    </a:lnTo>
                    <a:lnTo>
                      <a:pt x="191" y="558"/>
                    </a:lnTo>
                    <a:lnTo>
                      <a:pt x="193" y="558"/>
                    </a:lnTo>
                    <a:lnTo>
                      <a:pt x="191" y="558"/>
                    </a:lnTo>
                    <a:lnTo>
                      <a:pt x="191" y="556"/>
                    </a:lnTo>
                    <a:lnTo>
                      <a:pt x="193" y="555"/>
                    </a:lnTo>
                    <a:lnTo>
                      <a:pt x="193" y="556"/>
                    </a:lnTo>
                    <a:lnTo>
                      <a:pt x="194" y="556"/>
                    </a:lnTo>
                    <a:lnTo>
                      <a:pt x="194" y="555"/>
                    </a:lnTo>
                    <a:lnTo>
                      <a:pt x="193" y="555"/>
                    </a:lnTo>
                    <a:lnTo>
                      <a:pt x="194" y="555"/>
                    </a:lnTo>
                    <a:lnTo>
                      <a:pt x="194" y="553"/>
                    </a:lnTo>
                    <a:lnTo>
                      <a:pt x="194" y="555"/>
                    </a:lnTo>
                    <a:lnTo>
                      <a:pt x="196" y="555"/>
                    </a:lnTo>
                    <a:lnTo>
                      <a:pt x="194" y="555"/>
                    </a:lnTo>
                    <a:lnTo>
                      <a:pt x="196" y="553"/>
                    </a:lnTo>
                    <a:lnTo>
                      <a:pt x="194" y="553"/>
                    </a:lnTo>
                    <a:lnTo>
                      <a:pt x="196" y="553"/>
                    </a:lnTo>
                    <a:lnTo>
                      <a:pt x="198" y="553"/>
                    </a:lnTo>
                    <a:lnTo>
                      <a:pt x="196" y="553"/>
                    </a:lnTo>
                    <a:lnTo>
                      <a:pt x="196" y="551"/>
                    </a:lnTo>
                    <a:lnTo>
                      <a:pt x="196" y="553"/>
                    </a:lnTo>
                    <a:lnTo>
                      <a:pt x="196" y="551"/>
                    </a:lnTo>
                    <a:lnTo>
                      <a:pt x="198" y="551"/>
                    </a:lnTo>
                    <a:lnTo>
                      <a:pt x="198" y="553"/>
                    </a:lnTo>
                    <a:lnTo>
                      <a:pt x="198" y="551"/>
                    </a:lnTo>
                    <a:lnTo>
                      <a:pt x="199" y="551"/>
                    </a:lnTo>
                    <a:lnTo>
                      <a:pt x="198" y="551"/>
                    </a:lnTo>
                    <a:lnTo>
                      <a:pt x="199" y="551"/>
                    </a:lnTo>
                    <a:lnTo>
                      <a:pt x="198" y="551"/>
                    </a:lnTo>
                    <a:lnTo>
                      <a:pt x="198" y="550"/>
                    </a:lnTo>
                    <a:lnTo>
                      <a:pt x="199" y="550"/>
                    </a:lnTo>
                    <a:lnTo>
                      <a:pt x="201" y="550"/>
                    </a:lnTo>
                    <a:lnTo>
                      <a:pt x="201" y="548"/>
                    </a:lnTo>
                    <a:lnTo>
                      <a:pt x="203" y="548"/>
                    </a:lnTo>
                    <a:lnTo>
                      <a:pt x="201" y="548"/>
                    </a:lnTo>
                    <a:lnTo>
                      <a:pt x="203" y="548"/>
                    </a:lnTo>
                    <a:lnTo>
                      <a:pt x="201" y="548"/>
                    </a:lnTo>
                    <a:lnTo>
                      <a:pt x="203" y="548"/>
                    </a:lnTo>
                    <a:lnTo>
                      <a:pt x="201" y="548"/>
                    </a:lnTo>
                    <a:lnTo>
                      <a:pt x="203" y="548"/>
                    </a:lnTo>
                    <a:lnTo>
                      <a:pt x="203" y="546"/>
                    </a:lnTo>
                    <a:lnTo>
                      <a:pt x="203" y="548"/>
                    </a:lnTo>
                    <a:lnTo>
                      <a:pt x="204" y="548"/>
                    </a:lnTo>
                    <a:lnTo>
                      <a:pt x="204" y="546"/>
                    </a:lnTo>
                    <a:lnTo>
                      <a:pt x="204" y="548"/>
                    </a:lnTo>
                    <a:lnTo>
                      <a:pt x="204" y="546"/>
                    </a:lnTo>
                    <a:lnTo>
                      <a:pt x="206" y="546"/>
                    </a:lnTo>
                    <a:lnTo>
                      <a:pt x="206" y="545"/>
                    </a:lnTo>
                    <a:lnTo>
                      <a:pt x="206" y="546"/>
                    </a:lnTo>
                    <a:lnTo>
                      <a:pt x="206" y="548"/>
                    </a:lnTo>
                    <a:lnTo>
                      <a:pt x="206" y="546"/>
                    </a:lnTo>
                    <a:lnTo>
                      <a:pt x="206" y="548"/>
                    </a:lnTo>
                    <a:lnTo>
                      <a:pt x="206" y="546"/>
                    </a:lnTo>
                    <a:lnTo>
                      <a:pt x="206" y="548"/>
                    </a:lnTo>
                    <a:lnTo>
                      <a:pt x="206" y="546"/>
                    </a:lnTo>
                    <a:lnTo>
                      <a:pt x="208" y="546"/>
                    </a:lnTo>
                    <a:lnTo>
                      <a:pt x="206" y="546"/>
                    </a:lnTo>
                    <a:lnTo>
                      <a:pt x="206" y="545"/>
                    </a:lnTo>
                    <a:lnTo>
                      <a:pt x="206" y="546"/>
                    </a:lnTo>
                    <a:lnTo>
                      <a:pt x="208" y="545"/>
                    </a:lnTo>
                    <a:lnTo>
                      <a:pt x="208" y="546"/>
                    </a:lnTo>
                    <a:lnTo>
                      <a:pt x="208" y="548"/>
                    </a:lnTo>
                    <a:lnTo>
                      <a:pt x="208" y="546"/>
                    </a:lnTo>
                    <a:lnTo>
                      <a:pt x="209" y="546"/>
                    </a:lnTo>
                    <a:lnTo>
                      <a:pt x="208" y="546"/>
                    </a:lnTo>
                    <a:lnTo>
                      <a:pt x="209" y="546"/>
                    </a:lnTo>
                    <a:lnTo>
                      <a:pt x="208" y="546"/>
                    </a:lnTo>
                    <a:lnTo>
                      <a:pt x="208" y="545"/>
                    </a:lnTo>
                    <a:lnTo>
                      <a:pt x="209" y="545"/>
                    </a:lnTo>
                    <a:lnTo>
                      <a:pt x="209" y="546"/>
                    </a:lnTo>
                    <a:lnTo>
                      <a:pt x="209" y="545"/>
                    </a:lnTo>
                    <a:lnTo>
                      <a:pt x="211" y="545"/>
                    </a:lnTo>
                    <a:lnTo>
                      <a:pt x="213" y="545"/>
                    </a:lnTo>
                    <a:lnTo>
                      <a:pt x="211" y="545"/>
                    </a:lnTo>
                    <a:lnTo>
                      <a:pt x="209" y="545"/>
                    </a:lnTo>
                    <a:lnTo>
                      <a:pt x="211" y="545"/>
                    </a:lnTo>
                    <a:lnTo>
                      <a:pt x="211" y="543"/>
                    </a:lnTo>
                    <a:lnTo>
                      <a:pt x="213" y="543"/>
                    </a:lnTo>
                    <a:lnTo>
                      <a:pt x="211" y="543"/>
                    </a:lnTo>
                    <a:lnTo>
                      <a:pt x="211" y="541"/>
                    </a:lnTo>
                    <a:lnTo>
                      <a:pt x="213" y="541"/>
                    </a:lnTo>
                    <a:lnTo>
                      <a:pt x="213" y="540"/>
                    </a:lnTo>
                    <a:lnTo>
                      <a:pt x="213" y="538"/>
                    </a:lnTo>
                    <a:lnTo>
                      <a:pt x="214" y="538"/>
                    </a:lnTo>
                    <a:lnTo>
                      <a:pt x="214" y="540"/>
                    </a:lnTo>
                    <a:lnTo>
                      <a:pt x="214" y="538"/>
                    </a:lnTo>
                    <a:lnTo>
                      <a:pt x="214" y="536"/>
                    </a:lnTo>
                    <a:lnTo>
                      <a:pt x="214" y="535"/>
                    </a:lnTo>
                    <a:lnTo>
                      <a:pt x="216" y="536"/>
                    </a:lnTo>
                    <a:lnTo>
                      <a:pt x="216" y="535"/>
                    </a:lnTo>
                    <a:lnTo>
                      <a:pt x="216" y="536"/>
                    </a:lnTo>
                    <a:lnTo>
                      <a:pt x="216" y="535"/>
                    </a:lnTo>
                    <a:lnTo>
                      <a:pt x="216" y="536"/>
                    </a:lnTo>
                    <a:lnTo>
                      <a:pt x="216" y="535"/>
                    </a:lnTo>
                    <a:lnTo>
                      <a:pt x="214" y="535"/>
                    </a:lnTo>
                    <a:lnTo>
                      <a:pt x="216" y="535"/>
                    </a:lnTo>
                    <a:lnTo>
                      <a:pt x="216" y="533"/>
                    </a:lnTo>
                    <a:lnTo>
                      <a:pt x="218" y="533"/>
                    </a:lnTo>
                    <a:lnTo>
                      <a:pt x="218" y="535"/>
                    </a:lnTo>
                    <a:lnTo>
                      <a:pt x="218" y="533"/>
                    </a:lnTo>
                    <a:lnTo>
                      <a:pt x="218" y="535"/>
                    </a:lnTo>
                    <a:lnTo>
                      <a:pt x="216" y="535"/>
                    </a:lnTo>
                    <a:lnTo>
                      <a:pt x="218" y="535"/>
                    </a:lnTo>
                    <a:lnTo>
                      <a:pt x="218" y="533"/>
                    </a:lnTo>
                    <a:lnTo>
                      <a:pt x="218" y="535"/>
                    </a:lnTo>
                    <a:lnTo>
                      <a:pt x="218" y="533"/>
                    </a:lnTo>
                    <a:lnTo>
                      <a:pt x="219" y="533"/>
                    </a:lnTo>
                    <a:lnTo>
                      <a:pt x="219" y="531"/>
                    </a:lnTo>
                    <a:lnTo>
                      <a:pt x="221" y="531"/>
                    </a:lnTo>
                    <a:lnTo>
                      <a:pt x="221" y="530"/>
                    </a:lnTo>
                    <a:lnTo>
                      <a:pt x="223" y="530"/>
                    </a:lnTo>
                    <a:lnTo>
                      <a:pt x="224" y="530"/>
                    </a:lnTo>
                    <a:lnTo>
                      <a:pt x="226" y="530"/>
                    </a:lnTo>
                    <a:lnTo>
                      <a:pt x="226" y="528"/>
                    </a:lnTo>
                    <a:lnTo>
                      <a:pt x="228" y="528"/>
                    </a:lnTo>
                    <a:lnTo>
                      <a:pt x="229" y="528"/>
                    </a:lnTo>
                    <a:lnTo>
                      <a:pt x="231" y="526"/>
                    </a:lnTo>
                    <a:lnTo>
                      <a:pt x="231" y="528"/>
                    </a:lnTo>
                    <a:lnTo>
                      <a:pt x="229" y="528"/>
                    </a:lnTo>
                    <a:lnTo>
                      <a:pt x="231" y="530"/>
                    </a:lnTo>
                    <a:lnTo>
                      <a:pt x="231" y="531"/>
                    </a:lnTo>
                    <a:lnTo>
                      <a:pt x="231" y="530"/>
                    </a:lnTo>
                    <a:lnTo>
                      <a:pt x="231" y="528"/>
                    </a:lnTo>
                    <a:lnTo>
                      <a:pt x="231" y="526"/>
                    </a:lnTo>
                    <a:lnTo>
                      <a:pt x="232" y="526"/>
                    </a:lnTo>
                    <a:lnTo>
                      <a:pt x="232" y="528"/>
                    </a:lnTo>
                    <a:lnTo>
                      <a:pt x="232" y="526"/>
                    </a:lnTo>
                    <a:lnTo>
                      <a:pt x="234" y="528"/>
                    </a:lnTo>
                    <a:lnTo>
                      <a:pt x="234" y="526"/>
                    </a:lnTo>
                    <a:lnTo>
                      <a:pt x="234" y="528"/>
                    </a:lnTo>
                    <a:lnTo>
                      <a:pt x="234" y="526"/>
                    </a:lnTo>
                    <a:lnTo>
                      <a:pt x="232" y="526"/>
                    </a:lnTo>
                    <a:lnTo>
                      <a:pt x="234" y="526"/>
                    </a:lnTo>
                    <a:lnTo>
                      <a:pt x="234" y="525"/>
                    </a:lnTo>
                    <a:lnTo>
                      <a:pt x="236" y="525"/>
                    </a:lnTo>
                    <a:lnTo>
                      <a:pt x="237" y="525"/>
                    </a:lnTo>
                    <a:lnTo>
                      <a:pt x="237" y="523"/>
                    </a:lnTo>
                    <a:lnTo>
                      <a:pt x="236" y="523"/>
                    </a:lnTo>
                    <a:lnTo>
                      <a:pt x="237" y="523"/>
                    </a:lnTo>
                    <a:lnTo>
                      <a:pt x="237" y="522"/>
                    </a:lnTo>
                    <a:lnTo>
                      <a:pt x="237" y="520"/>
                    </a:lnTo>
                    <a:lnTo>
                      <a:pt x="239" y="520"/>
                    </a:lnTo>
                    <a:lnTo>
                      <a:pt x="239" y="518"/>
                    </a:lnTo>
                    <a:lnTo>
                      <a:pt x="237" y="518"/>
                    </a:lnTo>
                    <a:lnTo>
                      <a:pt x="237" y="520"/>
                    </a:lnTo>
                    <a:lnTo>
                      <a:pt x="237" y="518"/>
                    </a:lnTo>
                    <a:lnTo>
                      <a:pt x="237" y="517"/>
                    </a:lnTo>
                    <a:lnTo>
                      <a:pt x="237" y="515"/>
                    </a:lnTo>
                    <a:lnTo>
                      <a:pt x="239" y="515"/>
                    </a:lnTo>
                    <a:lnTo>
                      <a:pt x="239" y="517"/>
                    </a:lnTo>
                    <a:lnTo>
                      <a:pt x="241" y="517"/>
                    </a:lnTo>
                    <a:lnTo>
                      <a:pt x="242" y="517"/>
                    </a:lnTo>
                    <a:lnTo>
                      <a:pt x="241" y="517"/>
                    </a:lnTo>
                    <a:lnTo>
                      <a:pt x="241" y="518"/>
                    </a:lnTo>
                    <a:lnTo>
                      <a:pt x="241" y="517"/>
                    </a:lnTo>
                    <a:lnTo>
                      <a:pt x="242" y="517"/>
                    </a:lnTo>
                    <a:lnTo>
                      <a:pt x="242" y="518"/>
                    </a:lnTo>
                    <a:lnTo>
                      <a:pt x="241" y="518"/>
                    </a:lnTo>
                    <a:lnTo>
                      <a:pt x="242" y="518"/>
                    </a:lnTo>
                    <a:lnTo>
                      <a:pt x="244" y="518"/>
                    </a:lnTo>
                    <a:lnTo>
                      <a:pt x="246" y="518"/>
                    </a:lnTo>
                    <a:lnTo>
                      <a:pt x="247" y="518"/>
                    </a:lnTo>
                    <a:lnTo>
                      <a:pt x="247" y="517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" name="Freeform 1544"/>
              <p:cNvSpPr>
                <a:spLocks noEditPoints="1"/>
              </p:cNvSpPr>
              <p:nvPr/>
            </p:nvSpPr>
            <p:spPr bwMode="auto">
              <a:xfrm>
                <a:off x="5303838" y="4516438"/>
                <a:ext cx="536575" cy="515938"/>
              </a:xfrm>
              <a:custGeom>
                <a:avLst/>
                <a:gdLst>
                  <a:gd name="T0" fmla="*/ 217 w 338"/>
                  <a:gd name="T1" fmla="*/ 139 h 325"/>
                  <a:gd name="T2" fmla="*/ 216 w 338"/>
                  <a:gd name="T3" fmla="*/ 142 h 325"/>
                  <a:gd name="T4" fmla="*/ 186 w 338"/>
                  <a:gd name="T5" fmla="*/ 323 h 325"/>
                  <a:gd name="T6" fmla="*/ 307 w 338"/>
                  <a:gd name="T7" fmla="*/ 89 h 325"/>
                  <a:gd name="T8" fmla="*/ 327 w 338"/>
                  <a:gd name="T9" fmla="*/ 79 h 325"/>
                  <a:gd name="T10" fmla="*/ 280 w 338"/>
                  <a:gd name="T11" fmla="*/ 287 h 325"/>
                  <a:gd name="T12" fmla="*/ 302 w 338"/>
                  <a:gd name="T13" fmla="*/ 71 h 325"/>
                  <a:gd name="T14" fmla="*/ 230 w 338"/>
                  <a:gd name="T15" fmla="*/ 1 h 325"/>
                  <a:gd name="T16" fmla="*/ 302 w 338"/>
                  <a:gd name="T17" fmla="*/ 33 h 325"/>
                  <a:gd name="T18" fmla="*/ 89 w 338"/>
                  <a:gd name="T19" fmla="*/ 113 h 325"/>
                  <a:gd name="T20" fmla="*/ 325 w 338"/>
                  <a:gd name="T21" fmla="*/ 227 h 325"/>
                  <a:gd name="T22" fmla="*/ 68 w 338"/>
                  <a:gd name="T23" fmla="*/ 94 h 325"/>
                  <a:gd name="T24" fmla="*/ 81 w 338"/>
                  <a:gd name="T25" fmla="*/ 103 h 325"/>
                  <a:gd name="T26" fmla="*/ 310 w 338"/>
                  <a:gd name="T27" fmla="*/ 255 h 325"/>
                  <a:gd name="T28" fmla="*/ 242 w 338"/>
                  <a:gd name="T29" fmla="*/ 308 h 325"/>
                  <a:gd name="T30" fmla="*/ 254 w 338"/>
                  <a:gd name="T31" fmla="*/ 287 h 325"/>
                  <a:gd name="T32" fmla="*/ 257 w 338"/>
                  <a:gd name="T33" fmla="*/ 307 h 325"/>
                  <a:gd name="T34" fmla="*/ 337 w 338"/>
                  <a:gd name="T35" fmla="*/ 91 h 325"/>
                  <a:gd name="T36" fmla="*/ 280 w 338"/>
                  <a:gd name="T37" fmla="*/ 275 h 325"/>
                  <a:gd name="T38" fmla="*/ 295 w 338"/>
                  <a:gd name="T39" fmla="*/ 267 h 325"/>
                  <a:gd name="T40" fmla="*/ 294 w 338"/>
                  <a:gd name="T41" fmla="*/ 285 h 325"/>
                  <a:gd name="T42" fmla="*/ 5 w 338"/>
                  <a:gd name="T43" fmla="*/ 56 h 325"/>
                  <a:gd name="T44" fmla="*/ 23 w 338"/>
                  <a:gd name="T45" fmla="*/ 54 h 325"/>
                  <a:gd name="T46" fmla="*/ 300 w 338"/>
                  <a:gd name="T47" fmla="*/ 66 h 325"/>
                  <a:gd name="T48" fmla="*/ 304 w 338"/>
                  <a:gd name="T49" fmla="*/ 43 h 325"/>
                  <a:gd name="T50" fmla="*/ 318 w 338"/>
                  <a:gd name="T51" fmla="*/ 73 h 325"/>
                  <a:gd name="T52" fmla="*/ 234 w 338"/>
                  <a:gd name="T53" fmla="*/ 290 h 325"/>
                  <a:gd name="T54" fmla="*/ 232 w 338"/>
                  <a:gd name="T55" fmla="*/ 300 h 325"/>
                  <a:gd name="T56" fmla="*/ 226 w 338"/>
                  <a:gd name="T57" fmla="*/ 313 h 325"/>
                  <a:gd name="T58" fmla="*/ 197 w 338"/>
                  <a:gd name="T59" fmla="*/ 315 h 325"/>
                  <a:gd name="T60" fmla="*/ 161 w 338"/>
                  <a:gd name="T61" fmla="*/ 315 h 325"/>
                  <a:gd name="T62" fmla="*/ 159 w 338"/>
                  <a:gd name="T63" fmla="*/ 300 h 325"/>
                  <a:gd name="T64" fmla="*/ 171 w 338"/>
                  <a:gd name="T65" fmla="*/ 299 h 325"/>
                  <a:gd name="T66" fmla="*/ 154 w 338"/>
                  <a:gd name="T67" fmla="*/ 289 h 325"/>
                  <a:gd name="T68" fmla="*/ 139 w 338"/>
                  <a:gd name="T69" fmla="*/ 284 h 325"/>
                  <a:gd name="T70" fmla="*/ 114 w 338"/>
                  <a:gd name="T71" fmla="*/ 259 h 325"/>
                  <a:gd name="T72" fmla="*/ 101 w 338"/>
                  <a:gd name="T73" fmla="*/ 225 h 325"/>
                  <a:gd name="T74" fmla="*/ 136 w 338"/>
                  <a:gd name="T75" fmla="*/ 237 h 325"/>
                  <a:gd name="T76" fmla="*/ 121 w 338"/>
                  <a:gd name="T77" fmla="*/ 229 h 325"/>
                  <a:gd name="T78" fmla="*/ 104 w 338"/>
                  <a:gd name="T79" fmla="*/ 211 h 325"/>
                  <a:gd name="T80" fmla="*/ 86 w 338"/>
                  <a:gd name="T81" fmla="*/ 176 h 325"/>
                  <a:gd name="T82" fmla="*/ 69 w 338"/>
                  <a:gd name="T83" fmla="*/ 159 h 325"/>
                  <a:gd name="T84" fmla="*/ 64 w 338"/>
                  <a:gd name="T85" fmla="*/ 134 h 325"/>
                  <a:gd name="T86" fmla="*/ 81 w 338"/>
                  <a:gd name="T87" fmla="*/ 114 h 325"/>
                  <a:gd name="T88" fmla="*/ 108 w 338"/>
                  <a:gd name="T89" fmla="*/ 116 h 325"/>
                  <a:gd name="T90" fmla="*/ 142 w 338"/>
                  <a:gd name="T91" fmla="*/ 132 h 325"/>
                  <a:gd name="T92" fmla="*/ 182 w 338"/>
                  <a:gd name="T93" fmla="*/ 142 h 325"/>
                  <a:gd name="T94" fmla="*/ 202 w 338"/>
                  <a:gd name="T95" fmla="*/ 142 h 325"/>
                  <a:gd name="T96" fmla="*/ 226 w 338"/>
                  <a:gd name="T97" fmla="*/ 146 h 325"/>
                  <a:gd name="T98" fmla="*/ 226 w 338"/>
                  <a:gd name="T99" fmla="*/ 147 h 325"/>
                  <a:gd name="T100" fmla="*/ 244 w 338"/>
                  <a:gd name="T101" fmla="*/ 132 h 325"/>
                  <a:gd name="T102" fmla="*/ 285 w 338"/>
                  <a:gd name="T103" fmla="*/ 121 h 325"/>
                  <a:gd name="T104" fmla="*/ 323 w 338"/>
                  <a:gd name="T105" fmla="*/ 123 h 325"/>
                  <a:gd name="T106" fmla="*/ 327 w 338"/>
                  <a:gd name="T107" fmla="*/ 154 h 325"/>
                  <a:gd name="T108" fmla="*/ 323 w 338"/>
                  <a:gd name="T109" fmla="*/ 187 h 325"/>
                  <a:gd name="T110" fmla="*/ 323 w 338"/>
                  <a:gd name="T111" fmla="*/ 220 h 325"/>
                  <a:gd name="T112" fmla="*/ 317 w 338"/>
                  <a:gd name="T113" fmla="*/ 209 h 325"/>
                  <a:gd name="T114" fmla="*/ 305 w 338"/>
                  <a:gd name="T115" fmla="*/ 229 h 325"/>
                  <a:gd name="T116" fmla="*/ 300 w 338"/>
                  <a:gd name="T117" fmla="*/ 252 h 325"/>
                  <a:gd name="T118" fmla="*/ 269 w 338"/>
                  <a:gd name="T119" fmla="*/ 260 h 325"/>
                  <a:gd name="T120" fmla="*/ 260 w 338"/>
                  <a:gd name="T121" fmla="*/ 279 h 325"/>
                  <a:gd name="T122" fmla="*/ 250 w 338"/>
                  <a:gd name="T123" fmla="*/ 257 h 325"/>
                  <a:gd name="T124" fmla="*/ 255 w 338"/>
                  <a:gd name="T125" fmla="*/ 279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38" h="325">
                    <a:moveTo>
                      <a:pt x="61" y="124"/>
                    </a:moveTo>
                    <a:lnTo>
                      <a:pt x="63" y="124"/>
                    </a:lnTo>
                    <a:lnTo>
                      <a:pt x="61" y="124"/>
                    </a:lnTo>
                    <a:close/>
                    <a:moveTo>
                      <a:pt x="59" y="124"/>
                    </a:moveTo>
                    <a:lnTo>
                      <a:pt x="59" y="126"/>
                    </a:lnTo>
                    <a:lnTo>
                      <a:pt x="59" y="124"/>
                    </a:lnTo>
                    <a:close/>
                    <a:moveTo>
                      <a:pt x="59" y="128"/>
                    </a:moveTo>
                    <a:lnTo>
                      <a:pt x="58" y="128"/>
                    </a:lnTo>
                    <a:lnTo>
                      <a:pt x="59" y="128"/>
                    </a:lnTo>
                    <a:close/>
                    <a:moveTo>
                      <a:pt x="64" y="149"/>
                    </a:moveTo>
                    <a:lnTo>
                      <a:pt x="63" y="149"/>
                    </a:lnTo>
                    <a:lnTo>
                      <a:pt x="64" y="149"/>
                    </a:lnTo>
                    <a:close/>
                    <a:moveTo>
                      <a:pt x="61" y="136"/>
                    </a:moveTo>
                    <a:lnTo>
                      <a:pt x="61" y="134"/>
                    </a:lnTo>
                    <a:lnTo>
                      <a:pt x="61" y="136"/>
                    </a:lnTo>
                    <a:close/>
                    <a:moveTo>
                      <a:pt x="68" y="162"/>
                    </a:moveTo>
                    <a:lnTo>
                      <a:pt x="68" y="161"/>
                    </a:lnTo>
                    <a:lnTo>
                      <a:pt x="68" y="162"/>
                    </a:lnTo>
                    <a:close/>
                    <a:moveTo>
                      <a:pt x="5" y="59"/>
                    </a:moveTo>
                    <a:lnTo>
                      <a:pt x="6" y="59"/>
                    </a:lnTo>
                    <a:lnTo>
                      <a:pt x="5" y="59"/>
                    </a:lnTo>
                    <a:close/>
                    <a:moveTo>
                      <a:pt x="59" y="124"/>
                    </a:moveTo>
                    <a:lnTo>
                      <a:pt x="59" y="126"/>
                    </a:lnTo>
                    <a:lnTo>
                      <a:pt x="59" y="124"/>
                    </a:lnTo>
                    <a:close/>
                    <a:moveTo>
                      <a:pt x="68" y="156"/>
                    </a:moveTo>
                    <a:lnTo>
                      <a:pt x="68" y="154"/>
                    </a:lnTo>
                    <a:lnTo>
                      <a:pt x="68" y="156"/>
                    </a:lnTo>
                    <a:close/>
                    <a:moveTo>
                      <a:pt x="305" y="222"/>
                    </a:moveTo>
                    <a:lnTo>
                      <a:pt x="307" y="222"/>
                    </a:lnTo>
                    <a:lnTo>
                      <a:pt x="305" y="222"/>
                    </a:lnTo>
                    <a:close/>
                    <a:moveTo>
                      <a:pt x="69" y="162"/>
                    </a:moveTo>
                    <a:lnTo>
                      <a:pt x="71" y="162"/>
                    </a:lnTo>
                    <a:lnTo>
                      <a:pt x="69" y="162"/>
                    </a:lnTo>
                    <a:close/>
                    <a:moveTo>
                      <a:pt x="5" y="68"/>
                    </a:moveTo>
                    <a:lnTo>
                      <a:pt x="5" y="66"/>
                    </a:lnTo>
                    <a:lnTo>
                      <a:pt x="5" y="68"/>
                    </a:lnTo>
                    <a:close/>
                    <a:moveTo>
                      <a:pt x="68" y="162"/>
                    </a:moveTo>
                    <a:lnTo>
                      <a:pt x="69" y="162"/>
                    </a:lnTo>
                    <a:lnTo>
                      <a:pt x="68" y="162"/>
                    </a:lnTo>
                    <a:close/>
                    <a:moveTo>
                      <a:pt x="59" y="126"/>
                    </a:moveTo>
                    <a:lnTo>
                      <a:pt x="59" y="124"/>
                    </a:lnTo>
                    <a:lnTo>
                      <a:pt x="59" y="126"/>
                    </a:lnTo>
                    <a:close/>
                    <a:moveTo>
                      <a:pt x="250" y="279"/>
                    </a:moveTo>
                    <a:lnTo>
                      <a:pt x="250" y="277"/>
                    </a:lnTo>
                    <a:lnTo>
                      <a:pt x="250" y="279"/>
                    </a:lnTo>
                    <a:close/>
                    <a:moveTo>
                      <a:pt x="230" y="300"/>
                    </a:moveTo>
                    <a:lnTo>
                      <a:pt x="232" y="300"/>
                    </a:lnTo>
                    <a:lnTo>
                      <a:pt x="230" y="300"/>
                    </a:lnTo>
                    <a:close/>
                    <a:moveTo>
                      <a:pt x="322" y="123"/>
                    </a:moveTo>
                    <a:lnTo>
                      <a:pt x="320" y="123"/>
                    </a:lnTo>
                    <a:lnTo>
                      <a:pt x="322" y="123"/>
                    </a:lnTo>
                    <a:close/>
                    <a:moveTo>
                      <a:pt x="71" y="96"/>
                    </a:moveTo>
                    <a:lnTo>
                      <a:pt x="71" y="94"/>
                    </a:lnTo>
                    <a:lnTo>
                      <a:pt x="71" y="96"/>
                    </a:lnTo>
                    <a:close/>
                    <a:moveTo>
                      <a:pt x="61" y="141"/>
                    </a:moveTo>
                    <a:lnTo>
                      <a:pt x="61" y="139"/>
                    </a:lnTo>
                    <a:lnTo>
                      <a:pt x="61" y="141"/>
                    </a:lnTo>
                    <a:close/>
                    <a:moveTo>
                      <a:pt x="66" y="104"/>
                    </a:moveTo>
                    <a:lnTo>
                      <a:pt x="66" y="103"/>
                    </a:lnTo>
                    <a:lnTo>
                      <a:pt x="66" y="104"/>
                    </a:lnTo>
                    <a:close/>
                    <a:moveTo>
                      <a:pt x="322" y="123"/>
                    </a:moveTo>
                    <a:lnTo>
                      <a:pt x="322" y="121"/>
                    </a:lnTo>
                    <a:lnTo>
                      <a:pt x="322" y="123"/>
                    </a:lnTo>
                    <a:close/>
                    <a:moveTo>
                      <a:pt x="310" y="111"/>
                    </a:moveTo>
                    <a:lnTo>
                      <a:pt x="310" y="109"/>
                    </a:lnTo>
                    <a:lnTo>
                      <a:pt x="310" y="111"/>
                    </a:lnTo>
                    <a:close/>
                    <a:moveTo>
                      <a:pt x="216" y="139"/>
                    </a:moveTo>
                    <a:lnTo>
                      <a:pt x="217" y="139"/>
                    </a:lnTo>
                    <a:lnTo>
                      <a:pt x="216" y="139"/>
                    </a:lnTo>
                    <a:lnTo>
                      <a:pt x="217" y="139"/>
                    </a:lnTo>
                    <a:lnTo>
                      <a:pt x="216" y="139"/>
                    </a:lnTo>
                    <a:close/>
                    <a:moveTo>
                      <a:pt x="64" y="151"/>
                    </a:moveTo>
                    <a:lnTo>
                      <a:pt x="66" y="151"/>
                    </a:lnTo>
                    <a:lnTo>
                      <a:pt x="64" y="151"/>
                    </a:lnTo>
                    <a:close/>
                    <a:moveTo>
                      <a:pt x="73" y="166"/>
                    </a:moveTo>
                    <a:lnTo>
                      <a:pt x="73" y="167"/>
                    </a:lnTo>
                    <a:lnTo>
                      <a:pt x="73" y="166"/>
                    </a:lnTo>
                    <a:lnTo>
                      <a:pt x="73" y="167"/>
                    </a:lnTo>
                    <a:lnTo>
                      <a:pt x="73" y="166"/>
                    </a:lnTo>
                    <a:close/>
                    <a:moveTo>
                      <a:pt x="177" y="323"/>
                    </a:moveTo>
                    <a:lnTo>
                      <a:pt x="177" y="325"/>
                    </a:lnTo>
                    <a:lnTo>
                      <a:pt x="177" y="323"/>
                    </a:lnTo>
                    <a:close/>
                    <a:moveTo>
                      <a:pt x="254" y="299"/>
                    </a:moveTo>
                    <a:lnTo>
                      <a:pt x="254" y="297"/>
                    </a:lnTo>
                    <a:lnTo>
                      <a:pt x="254" y="299"/>
                    </a:lnTo>
                    <a:close/>
                    <a:moveTo>
                      <a:pt x="66" y="103"/>
                    </a:moveTo>
                    <a:lnTo>
                      <a:pt x="68" y="103"/>
                    </a:lnTo>
                    <a:lnTo>
                      <a:pt x="66" y="103"/>
                    </a:lnTo>
                    <a:lnTo>
                      <a:pt x="66" y="104"/>
                    </a:lnTo>
                    <a:lnTo>
                      <a:pt x="66" y="103"/>
                    </a:lnTo>
                    <a:close/>
                    <a:moveTo>
                      <a:pt x="299" y="240"/>
                    </a:moveTo>
                    <a:lnTo>
                      <a:pt x="297" y="240"/>
                    </a:lnTo>
                    <a:lnTo>
                      <a:pt x="299" y="240"/>
                    </a:lnTo>
                    <a:close/>
                    <a:moveTo>
                      <a:pt x="304" y="284"/>
                    </a:moveTo>
                    <a:lnTo>
                      <a:pt x="302" y="284"/>
                    </a:lnTo>
                    <a:lnTo>
                      <a:pt x="304" y="284"/>
                    </a:lnTo>
                    <a:close/>
                    <a:moveTo>
                      <a:pt x="304" y="274"/>
                    </a:moveTo>
                    <a:lnTo>
                      <a:pt x="305" y="274"/>
                    </a:lnTo>
                    <a:lnTo>
                      <a:pt x="304" y="274"/>
                    </a:lnTo>
                    <a:close/>
                    <a:moveTo>
                      <a:pt x="131" y="277"/>
                    </a:moveTo>
                    <a:lnTo>
                      <a:pt x="133" y="277"/>
                    </a:lnTo>
                    <a:lnTo>
                      <a:pt x="131" y="277"/>
                    </a:lnTo>
                    <a:close/>
                    <a:moveTo>
                      <a:pt x="325" y="64"/>
                    </a:moveTo>
                    <a:lnTo>
                      <a:pt x="325" y="63"/>
                    </a:lnTo>
                    <a:lnTo>
                      <a:pt x="325" y="64"/>
                    </a:lnTo>
                    <a:close/>
                    <a:moveTo>
                      <a:pt x="69" y="103"/>
                    </a:moveTo>
                    <a:lnTo>
                      <a:pt x="69" y="101"/>
                    </a:lnTo>
                    <a:lnTo>
                      <a:pt x="69" y="103"/>
                    </a:lnTo>
                    <a:close/>
                    <a:moveTo>
                      <a:pt x="68" y="109"/>
                    </a:moveTo>
                    <a:lnTo>
                      <a:pt x="69" y="109"/>
                    </a:lnTo>
                    <a:lnTo>
                      <a:pt x="68" y="109"/>
                    </a:lnTo>
                    <a:close/>
                    <a:moveTo>
                      <a:pt x="327" y="124"/>
                    </a:moveTo>
                    <a:lnTo>
                      <a:pt x="328" y="124"/>
                    </a:lnTo>
                    <a:lnTo>
                      <a:pt x="327" y="124"/>
                    </a:lnTo>
                    <a:close/>
                    <a:moveTo>
                      <a:pt x="89" y="176"/>
                    </a:moveTo>
                    <a:lnTo>
                      <a:pt x="89" y="174"/>
                    </a:lnTo>
                    <a:lnTo>
                      <a:pt x="89" y="176"/>
                    </a:lnTo>
                    <a:close/>
                    <a:moveTo>
                      <a:pt x="177" y="144"/>
                    </a:moveTo>
                    <a:lnTo>
                      <a:pt x="177" y="142"/>
                    </a:lnTo>
                    <a:lnTo>
                      <a:pt x="177" y="144"/>
                    </a:lnTo>
                    <a:close/>
                    <a:moveTo>
                      <a:pt x="69" y="88"/>
                    </a:moveTo>
                    <a:lnTo>
                      <a:pt x="71" y="88"/>
                    </a:lnTo>
                    <a:lnTo>
                      <a:pt x="69" y="88"/>
                    </a:lnTo>
                    <a:close/>
                    <a:moveTo>
                      <a:pt x="250" y="279"/>
                    </a:moveTo>
                    <a:lnTo>
                      <a:pt x="252" y="279"/>
                    </a:lnTo>
                    <a:lnTo>
                      <a:pt x="250" y="279"/>
                    </a:lnTo>
                    <a:close/>
                    <a:moveTo>
                      <a:pt x="312" y="98"/>
                    </a:moveTo>
                    <a:lnTo>
                      <a:pt x="313" y="98"/>
                    </a:lnTo>
                    <a:lnTo>
                      <a:pt x="312" y="98"/>
                    </a:lnTo>
                    <a:close/>
                    <a:moveTo>
                      <a:pt x="63" y="111"/>
                    </a:moveTo>
                    <a:lnTo>
                      <a:pt x="63" y="109"/>
                    </a:lnTo>
                    <a:lnTo>
                      <a:pt x="63" y="111"/>
                    </a:lnTo>
                    <a:close/>
                    <a:moveTo>
                      <a:pt x="254" y="299"/>
                    </a:moveTo>
                    <a:lnTo>
                      <a:pt x="254" y="297"/>
                    </a:lnTo>
                    <a:lnTo>
                      <a:pt x="254" y="299"/>
                    </a:lnTo>
                    <a:close/>
                    <a:moveTo>
                      <a:pt x="318" y="206"/>
                    </a:moveTo>
                    <a:lnTo>
                      <a:pt x="317" y="206"/>
                    </a:lnTo>
                    <a:lnTo>
                      <a:pt x="318" y="206"/>
                    </a:lnTo>
                    <a:close/>
                    <a:moveTo>
                      <a:pt x="214" y="142"/>
                    </a:moveTo>
                    <a:lnTo>
                      <a:pt x="216" y="142"/>
                    </a:lnTo>
                    <a:lnTo>
                      <a:pt x="214" y="142"/>
                    </a:lnTo>
                    <a:close/>
                    <a:moveTo>
                      <a:pt x="300" y="114"/>
                    </a:moveTo>
                    <a:lnTo>
                      <a:pt x="299" y="114"/>
                    </a:lnTo>
                    <a:lnTo>
                      <a:pt x="300" y="114"/>
                    </a:lnTo>
                    <a:close/>
                    <a:moveTo>
                      <a:pt x="267" y="282"/>
                    </a:moveTo>
                    <a:lnTo>
                      <a:pt x="267" y="280"/>
                    </a:lnTo>
                    <a:lnTo>
                      <a:pt x="267" y="282"/>
                    </a:lnTo>
                    <a:close/>
                    <a:moveTo>
                      <a:pt x="146" y="297"/>
                    </a:moveTo>
                    <a:lnTo>
                      <a:pt x="144" y="297"/>
                    </a:lnTo>
                    <a:lnTo>
                      <a:pt x="146" y="297"/>
                    </a:lnTo>
                    <a:close/>
                    <a:moveTo>
                      <a:pt x="177" y="142"/>
                    </a:moveTo>
                    <a:lnTo>
                      <a:pt x="177" y="144"/>
                    </a:lnTo>
                    <a:lnTo>
                      <a:pt x="177" y="142"/>
                    </a:lnTo>
                    <a:close/>
                    <a:moveTo>
                      <a:pt x="191" y="141"/>
                    </a:moveTo>
                    <a:lnTo>
                      <a:pt x="189" y="141"/>
                    </a:lnTo>
                    <a:lnTo>
                      <a:pt x="191" y="141"/>
                    </a:lnTo>
                    <a:close/>
                    <a:moveTo>
                      <a:pt x="285" y="68"/>
                    </a:moveTo>
                    <a:lnTo>
                      <a:pt x="284" y="68"/>
                    </a:lnTo>
                    <a:lnTo>
                      <a:pt x="285" y="68"/>
                    </a:lnTo>
                    <a:close/>
                    <a:moveTo>
                      <a:pt x="257" y="305"/>
                    </a:moveTo>
                    <a:lnTo>
                      <a:pt x="259" y="305"/>
                    </a:lnTo>
                    <a:lnTo>
                      <a:pt x="257" y="305"/>
                    </a:lnTo>
                    <a:close/>
                    <a:moveTo>
                      <a:pt x="300" y="113"/>
                    </a:moveTo>
                    <a:lnTo>
                      <a:pt x="300" y="114"/>
                    </a:lnTo>
                    <a:lnTo>
                      <a:pt x="300" y="113"/>
                    </a:lnTo>
                    <a:lnTo>
                      <a:pt x="299" y="113"/>
                    </a:lnTo>
                    <a:lnTo>
                      <a:pt x="300" y="113"/>
                    </a:lnTo>
                    <a:close/>
                    <a:moveTo>
                      <a:pt x="318" y="206"/>
                    </a:moveTo>
                    <a:lnTo>
                      <a:pt x="317" y="206"/>
                    </a:lnTo>
                    <a:lnTo>
                      <a:pt x="318" y="206"/>
                    </a:lnTo>
                    <a:close/>
                    <a:moveTo>
                      <a:pt x="302" y="111"/>
                    </a:moveTo>
                    <a:lnTo>
                      <a:pt x="300" y="111"/>
                    </a:lnTo>
                    <a:lnTo>
                      <a:pt x="302" y="111"/>
                    </a:lnTo>
                    <a:lnTo>
                      <a:pt x="300" y="111"/>
                    </a:lnTo>
                    <a:lnTo>
                      <a:pt x="302" y="111"/>
                    </a:lnTo>
                    <a:close/>
                    <a:moveTo>
                      <a:pt x="322" y="202"/>
                    </a:moveTo>
                    <a:lnTo>
                      <a:pt x="322" y="204"/>
                    </a:lnTo>
                    <a:lnTo>
                      <a:pt x="322" y="202"/>
                    </a:lnTo>
                    <a:close/>
                    <a:moveTo>
                      <a:pt x="320" y="81"/>
                    </a:moveTo>
                    <a:lnTo>
                      <a:pt x="318" y="81"/>
                    </a:lnTo>
                    <a:lnTo>
                      <a:pt x="320" y="81"/>
                    </a:lnTo>
                    <a:close/>
                    <a:moveTo>
                      <a:pt x="315" y="209"/>
                    </a:moveTo>
                    <a:lnTo>
                      <a:pt x="315" y="207"/>
                    </a:lnTo>
                    <a:lnTo>
                      <a:pt x="315" y="209"/>
                    </a:lnTo>
                    <a:close/>
                    <a:moveTo>
                      <a:pt x="1" y="38"/>
                    </a:moveTo>
                    <a:lnTo>
                      <a:pt x="3" y="38"/>
                    </a:lnTo>
                    <a:lnTo>
                      <a:pt x="3" y="40"/>
                    </a:lnTo>
                    <a:lnTo>
                      <a:pt x="1" y="40"/>
                    </a:lnTo>
                    <a:lnTo>
                      <a:pt x="1" y="38"/>
                    </a:lnTo>
                    <a:close/>
                    <a:moveTo>
                      <a:pt x="177" y="323"/>
                    </a:moveTo>
                    <a:lnTo>
                      <a:pt x="177" y="325"/>
                    </a:lnTo>
                    <a:lnTo>
                      <a:pt x="177" y="323"/>
                    </a:lnTo>
                    <a:close/>
                    <a:moveTo>
                      <a:pt x="279" y="269"/>
                    </a:moveTo>
                    <a:lnTo>
                      <a:pt x="279" y="270"/>
                    </a:lnTo>
                    <a:lnTo>
                      <a:pt x="279" y="269"/>
                    </a:lnTo>
                    <a:close/>
                    <a:moveTo>
                      <a:pt x="106" y="217"/>
                    </a:moveTo>
                    <a:lnTo>
                      <a:pt x="108" y="217"/>
                    </a:lnTo>
                    <a:lnTo>
                      <a:pt x="106" y="217"/>
                    </a:lnTo>
                    <a:close/>
                    <a:moveTo>
                      <a:pt x="68" y="103"/>
                    </a:moveTo>
                    <a:lnTo>
                      <a:pt x="66" y="103"/>
                    </a:lnTo>
                    <a:lnTo>
                      <a:pt x="68" y="103"/>
                    </a:lnTo>
                    <a:close/>
                    <a:moveTo>
                      <a:pt x="108" y="249"/>
                    </a:moveTo>
                    <a:lnTo>
                      <a:pt x="106" y="249"/>
                    </a:lnTo>
                    <a:lnTo>
                      <a:pt x="108" y="249"/>
                    </a:lnTo>
                    <a:lnTo>
                      <a:pt x="108" y="250"/>
                    </a:lnTo>
                    <a:lnTo>
                      <a:pt x="106" y="250"/>
                    </a:lnTo>
                    <a:lnTo>
                      <a:pt x="108" y="250"/>
                    </a:lnTo>
                    <a:lnTo>
                      <a:pt x="108" y="249"/>
                    </a:lnTo>
                    <a:close/>
                    <a:moveTo>
                      <a:pt x="187" y="323"/>
                    </a:moveTo>
                    <a:lnTo>
                      <a:pt x="186" y="323"/>
                    </a:lnTo>
                    <a:lnTo>
                      <a:pt x="186" y="322"/>
                    </a:lnTo>
                    <a:lnTo>
                      <a:pt x="187" y="322"/>
                    </a:lnTo>
                    <a:lnTo>
                      <a:pt x="187" y="323"/>
                    </a:lnTo>
                    <a:close/>
                    <a:moveTo>
                      <a:pt x="232" y="284"/>
                    </a:moveTo>
                    <a:lnTo>
                      <a:pt x="232" y="285"/>
                    </a:lnTo>
                    <a:lnTo>
                      <a:pt x="232" y="284"/>
                    </a:lnTo>
                    <a:close/>
                    <a:moveTo>
                      <a:pt x="300" y="250"/>
                    </a:moveTo>
                    <a:lnTo>
                      <a:pt x="299" y="250"/>
                    </a:lnTo>
                    <a:lnTo>
                      <a:pt x="300" y="250"/>
                    </a:lnTo>
                    <a:close/>
                    <a:moveTo>
                      <a:pt x="232" y="287"/>
                    </a:moveTo>
                    <a:lnTo>
                      <a:pt x="232" y="285"/>
                    </a:lnTo>
                    <a:lnTo>
                      <a:pt x="232" y="287"/>
                    </a:lnTo>
                    <a:close/>
                    <a:moveTo>
                      <a:pt x="307" y="222"/>
                    </a:moveTo>
                    <a:lnTo>
                      <a:pt x="305" y="222"/>
                    </a:lnTo>
                    <a:lnTo>
                      <a:pt x="307" y="222"/>
                    </a:lnTo>
                    <a:close/>
                    <a:moveTo>
                      <a:pt x="255" y="308"/>
                    </a:moveTo>
                    <a:lnTo>
                      <a:pt x="257" y="308"/>
                    </a:lnTo>
                    <a:lnTo>
                      <a:pt x="255" y="308"/>
                    </a:lnTo>
                    <a:lnTo>
                      <a:pt x="257" y="308"/>
                    </a:lnTo>
                    <a:lnTo>
                      <a:pt x="255" y="308"/>
                    </a:lnTo>
                    <a:close/>
                    <a:moveTo>
                      <a:pt x="287" y="53"/>
                    </a:moveTo>
                    <a:lnTo>
                      <a:pt x="289" y="53"/>
                    </a:lnTo>
                    <a:lnTo>
                      <a:pt x="289" y="54"/>
                    </a:lnTo>
                    <a:lnTo>
                      <a:pt x="287" y="54"/>
                    </a:lnTo>
                    <a:lnTo>
                      <a:pt x="287" y="53"/>
                    </a:lnTo>
                    <a:close/>
                    <a:moveTo>
                      <a:pt x="74" y="109"/>
                    </a:moveTo>
                    <a:lnTo>
                      <a:pt x="73" y="109"/>
                    </a:lnTo>
                    <a:lnTo>
                      <a:pt x="74" y="109"/>
                    </a:lnTo>
                    <a:close/>
                    <a:moveTo>
                      <a:pt x="186" y="146"/>
                    </a:moveTo>
                    <a:lnTo>
                      <a:pt x="184" y="146"/>
                    </a:lnTo>
                    <a:lnTo>
                      <a:pt x="186" y="146"/>
                    </a:lnTo>
                    <a:close/>
                    <a:moveTo>
                      <a:pt x="76" y="111"/>
                    </a:moveTo>
                    <a:lnTo>
                      <a:pt x="76" y="109"/>
                    </a:lnTo>
                    <a:lnTo>
                      <a:pt x="76" y="111"/>
                    </a:lnTo>
                    <a:close/>
                    <a:moveTo>
                      <a:pt x="74" y="111"/>
                    </a:moveTo>
                    <a:lnTo>
                      <a:pt x="76" y="111"/>
                    </a:lnTo>
                    <a:lnTo>
                      <a:pt x="74" y="111"/>
                    </a:lnTo>
                    <a:close/>
                    <a:moveTo>
                      <a:pt x="146" y="299"/>
                    </a:moveTo>
                    <a:lnTo>
                      <a:pt x="146" y="297"/>
                    </a:lnTo>
                    <a:lnTo>
                      <a:pt x="146" y="299"/>
                    </a:lnTo>
                    <a:lnTo>
                      <a:pt x="146" y="297"/>
                    </a:lnTo>
                    <a:lnTo>
                      <a:pt x="146" y="299"/>
                    </a:lnTo>
                    <a:lnTo>
                      <a:pt x="146" y="297"/>
                    </a:lnTo>
                    <a:lnTo>
                      <a:pt x="146" y="299"/>
                    </a:lnTo>
                    <a:close/>
                    <a:moveTo>
                      <a:pt x="154" y="307"/>
                    </a:moveTo>
                    <a:lnTo>
                      <a:pt x="154" y="305"/>
                    </a:lnTo>
                    <a:lnTo>
                      <a:pt x="154" y="307"/>
                    </a:lnTo>
                    <a:lnTo>
                      <a:pt x="154" y="305"/>
                    </a:lnTo>
                    <a:lnTo>
                      <a:pt x="154" y="307"/>
                    </a:lnTo>
                    <a:lnTo>
                      <a:pt x="154" y="305"/>
                    </a:lnTo>
                    <a:lnTo>
                      <a:pt x="154" y="307"/>
                    </a:lnTo>
                    <a:lnTo>
                      <a:pt x="154" y="305"/>
                    </a:lnTo>
                    <a:lnTo>
                      <a:pt x="154" y="307"/>
                    </a:lnTo>
                    <a:close/>
                    <a:moveTo>
                      <a:pt x="177" y="323"/>
                    </a:moveTo>
                    <a:lnTo>
                      <a:pt x="177" y="325"/>
                    </a:lnTo>
                    <a:lnTo>
                      <a:pt x="177" y="323"/>
                    </a:lnTo>
                    <a:close/>
                    <a:moveTo>
                      <a:pt x="289" y="54"/>
                    </a:moveTo>
                    <a:lnTo>
                      <a:pt x="287" y="54"/>
                    </a:lnTo>
                    <a:lnTo>
                      <a:pt x="289" y="54"/>
                    </a:lnTo>
                    <a:close/>
                    <a:moveTo>
                      <a:pt x="169" y="303"/>
                    </a:moveTo>
                    <a:lnTo>
                      <a:pt x="171" y="303"/>
                    </a:lnTo>
                    <a:lnTo>
                      <a:pt x="169" y="303"/>
                    </a:lnTo>
                    <a:close/>
                    <a:moveTo>
                      <a:pt x="305" y="287"/>
                    </a:moveTo>
                    <a:lnTo>
                      <a:pt x="305" y="285"/>
                    </a:lnTo>
                    <a:lnTo>
                      <a:pt x="305" y="287"/>
                    </a:lnTo>
                    <a:close/>
                    <a:moveTo>
                      <a:pt x="307" y="89"/>
                    </a:moveTo>
                    <a:lnTo>
                      <a:pt x="305" y="89"/>
                    </a:lnTo>
                    <a:lnTo>
                      <a:pt x="307" y="89"/>
                    </a:lnTo>
                    <a:lnTo>
                      <a:pt x="305" y="89"/>
                    </a:lnTo>
                    <a:lnTo>
                      <a:pt x="307" y="89"/>
                    </a:lnTo>
                    <a:close/>
                    <a:moveTo>
                      <a:pt x="323" y="215"/>
                    </a:moveTo>
                    <a:lnTo>
                      <a:pt x="323" y="217"/>
                    </a:lnTo>
                    <a:lnTo>
                      <a:pt x="323" y="215"/>
                    </a:lnTo>
                    <a:close/>
                    <a:moveTo>
                      <a:pt x="201" y="144"/>
                    </a:moveTo>
                    <a:lnTo>
                      <a:pt x="199" y="144"/>
                    </a:lnTo>
                    <a:lnTo>
                      <a:pt x="201" y="144"/>
                    </a:lnTo>
                    <a:close/>
                    <a:moveTo>
                      <a:pt x="325" y="194"/>
                    </a:moveTo>
                    <a:lnTo>
                      <a:pt x="325" y="192"/>
                    </a:lnTo>
                    <a:lnTo>
                      <a:pt x="325" y="194"/>
                    </a:lnTo>
                    <a:lnTo>
                      <a:pt x="325" y="192"/>
                    </a:lnTo>
                    <a:lnTo>
                      <a:pt x="325" y="194"/>
                    </a:lnTo>
                    <a:lnTo>
                      <a:pt x="325" y="192"/>
                    </a:lnTo>
                    <a:lnTo>
                      <a:pt x="325" y="194"/>
                    </a:lnTo>
                    <a:close/>
                    <a:moveTo>
                      <a:pt x="201" y="318"/>
                    </a:moveTo>
                    <a:lnTo>
                      <a:pt x="201" y="317"/>
                    </a:lnTo>
                    <a:lnTo>
                      <a:pt x="202" y="317"/>
                    </a:lnTo>
                    <a:lnTo>
                      <a:pt x="201" y="317"/>
                    </a:lnTo>
                    <a:lnTo>
                      <a:pt x="201" y="318"/>
                    </a:lnTo>
                    <a:close/>
                    <a:moveTo>
                      <a:pt x="222" y="141"/>
                    </a:moveTo>
                    <a:lnTo>
                      <a:pt x="221" y="141"/>
                    </a:lnTo>
                    <a:lnTo>
                      <a:pt x="222" y="141"/>
                    </a:lnTo>
                    <a:close/>
                    <a:moveTo>
                      <a:pt x="327" y="79"/>
                    </a:moveTo>
                    <a:lnTo>
                      <a:pt x="328" y="79"/>
                    </a:lnTo>
                    <a:lnTo>
                      <a:pt x="327" y="79"/>
                    </a:lnTo>
                    <a:close/>
                    <a:moveTo>
                      <a:pt x="156" y="300"/>
                    </a:moveTo>
                    <a:lnTo>
                      <a:pt x="157" y="300"/>
                    </a:lnTo>
                    <a:lnTo>
                      <a:pt x="156" y="300"/>
                    </a:lnTo>
                    <a:close/>
                    <a:moveTo>
                      <a:pt x="309" y="244"/>
                    </a:moveTo>
                    <a:lnTo>
                      <a:pt x="310" y="244"/>
                    </a:lnTo>
                    <a:lnTo>
                      <a:pt x="309" y="244"/>
                    </a:lnTo>
                    <a:close/>
                    <a:moveTo>
                      <a:pt x="76" y="111"/>
                    </a:moveTo>
                    <a:lnTo>
                      <a:pt x="78" y="111"/>
                    </a:lnTo>
                    <a:lnTo>
                      <a:pt x="76" y="111"/>
                    </a:lnTo>
                    <a:close/>
                    <a:moveTo>
                      <a:pt x="230" y="312"/>
                    </a:moveTo>
                    <a:lnTo>
                      <a:pt x="229" y="312"/>
                    </a:lnTo>
                    <a:lnTo>
                      <a:pt x="230" y="312"/>
                    </a:lnTo>
                    <a:close/>
                    <a:moveTo>
                      <a:pt x="252" y="315"/>
                    </a:moveTo>
                    <a:lnTo>
                      <a:pt x="252" y="313"/>
                    </a:lnTo>
                    <a:lnTo>
                      <a:pt x="252" y="315"/>
                    </a:lnTo>
                    <a:close/>
                    <a:moveTo>
                      <a:pt x="78" y="111"/>
                    </a:moveTo>
                    <a:lnTo>
                      <a:pt x="76" y="111"/>
                    </a:lnTo>
                    <a:lnTo>
                      <a:pt x="78" y="111"/>
                    </a:lnTo>
                    <a:close/>
                    <a:moveTo>
                      <a:pt x="327" y="230"/>
                    </a:moveTo>
                    <a:lnTo>
                      <a:pt x="327" y="229"/>
                    </a:lnTo>
                    <a:lnTo>
                      <a:pt x="327" y="230"/>
                    </a:lnTo>
                    <a:close/>
                    <a:moveTo>
                      <a:pt x="310" y="94"/>
                    </a:moveTo>
                    <a:lnTo>
                      <a:pt x="309" y="94"/>
                    </a:lnTo>
                    <a:lnTo>
                      <a:pt x="310" y="94"/>
                    </a:lnTo>
                    <a:lnTo>
                      <a:pt x="309" y="94"/>
                    </a:lnTo>
                    <a:lnTo>
                      <a:pt x="310" y="94"/>
                    </a:lnTo>
                    <a:close/>
                    <a:moveTo>
                      <a:pt x="201" y="142"/>
                    </a:moveTo>
                    <a:lnTo>
                      <a:pt x="201" y="144"/>
                    </a:lnTo>
                    <a:lnTo>
                      <a:pt x="201" y="142"/>
                    </a:lnTo>
                    <a:close/>
                    <a:moveTo>
                      <a:pt x="309" y="83"/>
                    </a:moveTo>
                    <a:lnTo>
                      <a:pt x="307" y="83"/>
                    </a:lnTo>
                    <a:lnTo>
                      <a:pt x="309" y="83"/>
                    </a:lnTo>
                    <a:close/>
                    <a:moveTo>
                      <a:pt x="294" y="59"/>
                    </a:moveTo>
                    <a:lnTo>
                      <a:pt x="292" y="59"/>
                    </a:lnTo>
                    <a:lnTo>
                      <a:pt x="294" y="59"/>
                    </a:lnTo>
                    <a:close/>
                    <a:moveTo>
                      <a:pt x="232" y="315"/>
                    </a:moveTo>
                    <a:lnTo>
                      <a:pt x="230" y="315"/>
                    </a:lnTo>
                    <a:lnTo>
                      <a:pt x="232" y="315"/>
                    </a:lnTo>
                    <a:lnTo>
                      <a:pt x="230" y="315"/>
                    </a:lnTo>
                    <a:lnTo>
                      <a:pt x="232" y="315"/>
                    </a:lnTo>
                    <a:lnTo>
                      <a:pt x="232" y="313"/>
                    </a:lnTo>
                    <a:lnTo>
                      <a:pt x="232" y="315"/>
                    </a:lnTo>
                    <a:close/>
                    <a:moveTo>
                      <a:pt x="240" y="312"/>
                    </a:moveTo>
                    <a:lnTo>
                      <a:pt x="242" y="312"/>
                    </a:lnTo>
                    <a:lnTo>
                      <a:pt x="240" y="312"/>
                    </a:lnTo>
                    <a:close/>
                    <a:moveTo>
                      <a:pt x="327" y="79"/>
                    </a:moveTo>
                    <a:lnTo>
                      <a:pt x="327" y="81"/>
                    </a:lnTo>
                    <a:lnTo>
                      <a:pt x="327" y="79"/>
                    </a:lnTo>
                    <a:close/>
                    <a:moveTo>
                      <a:pt x="61" y="86"/>
                    </a:moveTo>
                    <a:lnTo>
                      <a:pt x="61" y="84"/>
                    </a:lnTo>
                    <a:lnTo>
                      <a:pt x="61" y="86"/>
                    </a:lnTo>
                    <a:close/>
                    <a:moveTo>
                      <a:pt x="290" y="272"/>
                    </a:moveTo>
                    <a:lnTo>
                      <a:pt x="292" y="272"/>
                    </a:lnTo>
                    <a:lnTo>
                      <a:pt x="292" y="274"/>
                    </a:lnTo>
                    <a:lnTo>
                      <a:pt x="292" y="272"/>
                    </a:lnTo>
                    <a:lnTo>
                      <a:pt x="290" y="272"/>
                    </a:lnTo>
                    <a:close/>
                    <a:moveTo>
                      <a:pt x="230" y="1"/>
                    </a:moveTo>
                    <a:lnTo>
                      <a:pt x="232" y="1"/>
                    </a:lnTo>
                    <a:lnTo>
                      <a:pt x="232" y="0"/>
                    </a:lnTo>
                    <a:lnTo>
                      <a:pt x="232" y="1"/>
                    </a:lnTo>
                    <a:lnTo>
                      <a:pt x="230" y="1"/>
                    </a:lnTo>
                    <a:close/>
                    <a:moveTo>
                      <a:pt x="184" y="315"/>
                    </a:moveTo>
                    <a:lnTo>
                      <a:pt x="186" y="315"/>
                    </a:lnTo>
                    <a:lnTo>
                      <a:pt x="184" y="315"/>
                    </a:lnTo>
                    <a:lnTo>
                      <a:pt x="186" y="315"/>
                    </a:lnTo>
                    <a:lnTo>
                      <a:pt x="184" y="315"/>
                    </a:lnTo>
                    <a:close/>
                    <a:moveTo>
                      <a:pt x="265" y="260"/>
                    </a:moveTo>
                    <a:lnTo>
                      <a:pt x="264" y="260"/>
                    </a:lnTo>
                    <a:lnTo>
                      <a:pt x="264" y="259"/>
                    </a:lnTo>
                    <a:lnTo>
                      <a:pt x="265" y="259"/>
                    </a:lnTo>
                    <a:lnTo>
                      <a:pt x="265" y="260"/>
                    </a:lnTo>
                    <a:close/>
                    <a:moveTo>
                      <a:pt x="289" y="53"/>
                    </a:moveTo>
                    <a:lnTo>
                      <a:pt x="287" y="53"/>
                    </a:lnTo>
                    <a:lnTo>
                      <a:pt x="289" y="53"/>
                    </a:lnTo>
                    <a:close/>
                    <a:moveTo>
                      <a:pt x="232" y="285"/>
                    </a:moveTo>
                    <a:lnTo>
                      <a:pt x="232" y="284"/>
                    </a:lnTo>
                    <a:lnTo>
                      <a:pt x="232" y="285"/>
                    </a:lnTo>
                    <a:close/>
                    <a:moveTo>
                      <a:pt x="302" y="227"/>
                    </a:moveTo>
                    <a:lnTo>
                      <a:pt x="304" y="227"/>
                    </a:lnTo>
                    <a:lnTo>
                      <a:pt x="302" y="227"/>
                    </a:lnTo>
                    <a:close/>
                    <a:moveTo>
                      <a:pt x="234" y="300"/>
                    </a:moveTo>
                    <a:lnTo>
                      <a:pt x="235" y="300"/>
                    </a:lnTo>
                    <a:lnTo>
                      <a:pt x="234" y="300"/>
                    </a:lnTo>
                    <a:close/>
                    <a:moveTo>
                      <a:pt x="247" y="300"/>
                    </a:moveTo>
                    <a:lnTo>
                      <a:pt x="249" y="300"/>
                    </a:lnTo>
                    <a:lnTo>
                      <a:pt x="247" y="300"/>
                    </a:lnTo>
                    <a:lnTo>
                      <a:pt x="247" y="299"/>
                    </a:lnTo>
                    <a:lnTo>
                      <a:pt x="247" y="300"/>
                    </a:lnTo>
                    <a:close/>
                    <a:moveTo>
                      <a:pt x="289" y="51"/>
                    </a:moveTo>
                    <a:lnTo>
                      <a:pt x="287" y="51"/>
                    </a:lnTo>
                    <a:lnTo>
                      <a:pt x="289" y="51"/>
                    </a:lnTo>
                    <a:close/>
                    <a:moveTo>
                      <a:pt x="280" y="36"/>
                    </a:moveTo>
                    <a:lnTo>
                      <a:pt x="280" y="35"/>
                    </a:lnTo>
                    <a:lnTo>
                      <a:pt x="282" y="35"/>
                    </a:lnTo>
                    <a:lnTo>
                      <a:pt x="282" y="36"/>
                    </a:lnTo>
                    <a:lnTo>
                      <a:pt x="280" y="36"/>
                    </a:lnTo>
                    <a:close/>
                    <a:moveTo>
                      <a:pt x="297" y="64"/>
                    </a:moveTo>
                    <a:lnTo>
                      <a:pt x="297" y="66"/>
                    </a:lnTo>
                    <a:lnTo>
                      <a:pt x="295" y="66"/>
                    </a:lnTo>
                    <a:lnTo>
                      <a:pt x="295" y="64"/>
                    </a:lnTo>
                    <a:lnTo>
                      <a:pt x="297" y="64"/>
                    </a:lnTo>
                    <a:close/>
                    <a:moveTo>
                      <a:pt x="156" y="307"/>
                    </a:moveTo>
                    <a:lnTo>
                      <a:pt x="157" y="307"/>
                    </a:lnTo>
                    <a:lnTo>
                      <a:pt x="156" y="307"/>
                    </a:lnTo>
                    <a:lnTo>
                      <a:pt x="157" y="307"/>
                    </a:lnTo>
                    <a:lnTo>
                      <a:pt x="156" y="307"/>
                    </a:lnTo>
                    <a:lnTo>
                      <a:pt x="157" y="307"/>
                    </a:lnTo>
                    <a:lnTo>
                      <a:pt x="156" y="307"/>
                    </a:lnTo>
                    <a:lnTo>
                      <a:pt x="157" y="307"/>
                    </a:lnTo>
                    <a:lnTo>
                      <a:pt x="156" y="307"/>
                    </a:lnTo>
                    <a:close/>
                    <a:moveTo>
                      <a:pt x="66" y="103"/>
                    </a:moveTo>
                    <a:lnTo>
                      <a:pt x="66" y="101"/>
                    </a:lnTo>
                    <a:lnTo>
                      <a:pt x="66" y="103"/>
                    </a:lnTo>
                    <a:close/>
                    <a:moveTo>
                      <a:pt x="280" y="287"/>
                    </a:moveTo>
                    <a:lnTo>
                      <a:pt x="280" y="285"/>
                    </a:lnTo>
                    <a:lnTo>
                      <a:pt x="280" y="287"/>
                    </a:lnTo>
                    <a:close/>
                    <a:moveTo>
                      <a:pt x="328" y="156"/>
                    </a:moveTo>
                    <a:lnTo>
                      <a:pt x="330" y="156"/>
                    </a:lnTo>
                    <a:lnTo>
                      <a:pt x="328" y="156"/>
                    </a:lnTo>
                    <a:lnTo>
                      <a:pt x="330" y="156"/>
                    </a:lnTo>
                    <a:lnTo>
                      <a:pt x="328" y="156"/>
                    </a:lnTo>
                    <a:close/>
                    <a:moveTo>
                      <a:pt x="81" y="113"/>
                    </a:moveTo>
                    <a:lnTo>
                      <a:pt x="79" y="113"/>
                    </a:lnTo>
                    <a:lnTo>
                      <a:pt x="81" y="113"/>
                    </a:lnTo>
                    <a:close/>
                    <a:moveTo>
                      <a:pt x="237" y="157"/>
                    </a:moveTo>
                    <a:lnTo>
                      <a:pt x="237" y="159"/>
                    </a:lnTo>
                    <a:lnTo>
                      <a:pt x="237" y="157"/>
                    </a:lnTo>
                    <a:close/>
                    <a:moveTo>
                      <a:pt x="1" y="35"/>
                    </a:moveTo>
                    <a:lnTo>
                      <a:pt x="1" y="36"/>
                    </a:lnTo>
                    <a:lnTo>
                      <a:pt x="1" y="35"/>
                    </a:lnTo>
                    <a:close/>
                    <a:moveTo>
                      <a:pt x="179" y="322"/>
                    </a:moveTo>
                    <a:lnTo>
                      <a:pt x="179" y="320"/>
                    </a:lnTo>
                    <a:lnTo>
                      <a:pt x="181" y="320"/>
                    </a:lnTo>
                    <a:lnTo>
                      <a:pt x="179" y="320"/>
                    </a:lnTo>
                    <a:lnTo>
                      <a:pt x="181" y="320"/>
                    </a:lnTo>
                    <a:lnTo>
                      <a:pt x="179" y="320"/>
                    </a:lnTo>
                    <a:lnTo>
                      <a:pt x="181" y="320"/>
                    </a:lnTo>
                    <a:lnTo>
                      <a:pt x="181" y="322"/>
                    </a:lnTo>
                    <a:lnTo>
                      <a:pt x="179" y="322"/>
                    </a:lnTo>
                    <a:close/>
                    <a:moveTo>
                      <a:pt x="197" y="318"/>
                    </a:moveTo>
                    <a:lnTo>
                      <a:pt x="197" y="317"/>
                    </a:lnTo>
                    <a:lnTo>
                      <a:pt x="197" y="318"/>
                    </a:lnTo>
                    <a:lnTo>
                      <a:pt x="196" y="318"/>
                    </a:lnTo>
                    <a:lnTo>
                      <a:pt x="197" y="318"/>
                    </a:lnTo>
                    <a:close/>
                    <a:moveTo>
                      <a:pt x="234" y="282"/>
                    </a:moveTo>
                    <a:lnTo>
                      <a:pt x="232" y="282"/>
                    </a:lnTo>
                    <a:lnTo>
                      <a:pt x="232" y="284"/>
                    </a:lnTo>
                    <a:lnTo>
                      <a:pt x="232" y="282"/>
                    </a:lnTo>
                    <a:lnTo>
                      <a:pt x="234" y="282"/>
                    </a:lnTo>
                    <a:close/>
                    <a:moveTo>
                      <a:pt x="318" y="76"/>
                    </a:moveTo>
                    <a:lnTo>
                      <a:pt x="320" y="76"/>
                    </a:lnTo>
                    <a:lnTo>
                      <a:pt x="318" y="76"/>
                    </a:lnTo>
                    <a:lnTo>
                      <a:pt x="318" y="78"/>
                    </a:lnTo>
                    <a:lnTo>
                      <a:pt x="318" y="76"/>
                    </a:lnTo>
                    <a:close/>
                    <a:moveTo>
                      <a:pt x="322" y="74"/>
                    </a:moveTo>
                    <a:lnTo>
                      <a:pt x="323" y="74"/>
                    </a:lnTo>
                    <a:lnTo>
                      <a:pt x="322" y="74"/>
                    </a:lnTo>
                    <a:close/>
                    <a:moveTo>
                      <a:pt x="0" y="35"/>
                    </a:moveTo>
                    <a:lnTo>
                      <a:pt x="1" y="35"/>
                    </a:lnTo>
                    <a:lnTo>
                      <a:pt x="0" y="35"/>
                    </a:lnTo>
                    <a:close/>
                    <a:moveTo>
                      <a:pt x="187" y="1"/>
                    </a:moveTo>
                    <a:lnTo>
                      <a:pt x="187" y="3"/>
                    </a:lnTo>
                    <a:lnTo>
                      <a:pt x="186" y="3"/>
                    </a:lnTo>
                    <a:lnTo>
                      <a:pt x="186" y="1"/>
                    </a:lnTo>
                    <a:lnTo>
                      <a:pt x="187" y="1"/>
                    </a:lnTo>
                    <a:close/>
                    <a:moveTo>
                      <a:pt x="290" y="79"/>
                    </a:moveTo>
                    <a:lnTo>
                      <a:pt x="289" y="79"/>
                    </a:lnTo>
                    <a:lnTo>
                      <a:pt x="290" y="79"/>
                    </a:lnTo>
                    <a:lnTo>
                      <a:pt x="289" y="79"/>
                    </a:lnTo>
                    <a:lnTo>
                      <a:pt x="290" y="79"/>
                    </a:lnTo>
                    <a:lnTo>
                      <a:pt x="290" y="81"/>
                    </a:lnTo>
                    <a:lnTo>
                      <a:pt x="289" y="81"/>
                    </a:lnTo>
                    <a:lnTo>
                      <a:pt x="289" y="79"/>
                    </a:lnTo>
                    <a:lnTo>
                      <a:pt x="290" y="79"/>
                    </a:lnTo>
                    <a:lnTo>
                      <a:pt x="289" y="79"/>
                    </a:lnTo>
                    <a:lnTo>
                      <a:pt x="290" y="79"/>
                    </a:lnTo>
                    <a:close/>
                    <a:moveTo>
                      <a:pt x="63" y="104"/>
                    </a:moveTo>
                    <a:lnTo>
                      <a:pt x="64" y="104"/>
                    </a:lnTo>
                    <a:lnTo>
                      <a:pt x="63" y="104"/>
                    </a:lnTo>
                    <a:close/>
                    <a:moveTo>
                      <a:pt x="279" y="274"/>
                    </a:moveTo>
                    <a:lnTo>
                      <a:pt x="279" y="272"/>
                    </a:lnTo>
                    <a:lnTo>
                      <a:pt x="277" y="272"/>
                    </a:lnTo>
                    <a:lnTo>
                      <a:pt x="279" y="272"/>
                    </a:lnTo>
                    <a:lnTo>
                      <a:pt x="279" y="274"/>
                    </a:lnTo>
                    <a:close/>
                    <a:moveTo>
                      <a:pt x="302" y="73"/>
                    </a:moveTo>
                    <a:lnTo>
                      <a:pt x="302" y="71"/>
                    </a:lnTo>
                    <a:lnTo>
                      <a:pt x="304" y="71"/>
                    </a:lnTo>
                    <a:lnTo>
                      <a:pt x="304" y="73"/>
                    </a:lnTo>
                    <a:lnTo>
                      <a:pt x="302" y="73"/>
                    </a:lnTo>
                    <a:close/>
                    <a:moveTo>
                      <a:pt x="74" y="108"/>
                    </a:moveTo>
                    <a:lnTo>
                      <a:pt x="74" y="109"/>
                    </a:lnTo>
                    <a:lnTo>
                      <a:pt x="73" y="109"/>
                    </a:lnTo>
                    <a:lnTo>
                      <a:pt x="74" y="109"/>
                    </a:lnTo>
                    <a:lnTo>
                      <a:pt x="74" y="108"/>
                    </a:lnTo>
                    <a:close/>
                    <a:moveTo>
                      <a:pt x="304" y="294"/>
                    </a:moveTo>
                    <a:lnTo>
                      <a:pt x="305" y="294"/>
                    </a:lnTo>
                    <a:lnTo>
                      <a:pt x="304" y="294"/>
                    </a:lnTo>
                    <a:lnTo>
                      <a:pt x="305" y="294"/>
                    </a:lnTo>
                    <a:lnTo>
                      <a:pt x="304" y="294"/>
                    </a:lnTo>
                    <a:close/>
                    <a:moveTo>
                      <a:pt x="206" y="20"/>
                    </a:moveTo>
                    <a:lnTo>
                      <a:pt x="207" y="20"/>
                    </a:lnTo>
                    <a:lnTo>
                      <a:pt x="206" y="20"/>
                    </a:lnTo>
                    <a:close/>
                    <a:moveTo>
                      <a:pt x="234" y="282"/>
                    </a:moveTo>
                    <a:lnTo>
                      <a:pt x="234" y="280"/>
                    </a:lnTo>
                    <a:lnTo>
                      <a:pt x="234" y="282"/>
                    </a:lnTo>
                    <a:close/>
                    <a:moveTo>
                      <a:pt x="297" y="71"/>
                    </a:moveTo>
                    <a:lnTo>
                      <a:pt x="299" y="71"/>
                    </a:lnTo>
                    <a:lnTo>
                      <a:pt x="297" y="71"/>
                    </a:lnTo>
                    <a:lnTo>
                      <a:pt x="297" y="73"/>
                    </a:lnTo>
                    <a:lnTo>
                      <a:pt x="297" y="71"/>
                    </a:lnTo>
                    <a:close/>
                    <a:moveTo>
                      <a:pt x="312" y="79"/>
                    </a:moveTo>
                    <a:lnTo>
                      <a:pt x="312" y="81"/>
                    </a:lnTo>
                    <a:lnTo>
                      <a:pt x="312" y="79"/>
                    </a:lnTo>
                    <a:close/>
                    <a:moveTo>
                      <a:pt x="327" y="94"/>
                    </a:moveTo>
                    <a:lnTo>
                      <a:pt x="327" y="96"/>
                    </a:lnTo>
                    <a:lnTo>
                      <a:pt x="327" y="94"/>
                    </a:lnTo>
                    <a:close/>
                    <a:moveTo>
                      <a:pt x="313" y="79"/>
                    </a:moveTo>
                    <a:lnTo>
                      <a:pt x="315" y="79"/>
                    </a:lnTo>
                    <a:lnTo>
                      <a:pt x="317" y="79"/>
                    </a:lnTo>
                    <a:lnTo>
                      <a:pt x="315" y="79"/>
                    </a:lnTo>
                    <a:lnTo>
                      <a:pt x="313" y="79"/>
                    </a:lnTo>
                    <a:close/>
                    <a:moveTo>
                      <a:pt x="267" y="280"/>
                    </a:moveTo>
                    <a:lnTo>
                      <a:pt x="265" y="280"/>
                    </a:lnTo>
                    <a:lnTo>
                      <a:pt x="267" y="280"/>
                    </a:lnTo>
                    <a:lnTo>
                      <a:pt x="265" y="280"/>
                    </a:lnTo>
                    <a:lnTo>
                      <a:pt x="265" y="279"/>
                    </a:lnTo>
                    <a:lnTo>
                      <a:pt x="267" y="279"/>
                    </a:lnTo>
                    <a:lnTo>
                      <a:pt x="267" y="280"/>
                    </a:lnTo>
                    <a:close/>
                    <a:moveTo>
                      <a:pt x="232" y="285"/>
                    </a:moveTo>
                    <a:lnTo>
                      <a:pt x="232" y="284"/>
                    </a:lnTo>
                    <a:lnTo>
                      <a:pt x="232" y="282"/>
                    </a:lnTo>
                    <a:lnTo>
                      <a:pt x="232" y="284"/>
                    </a:lnTo>
                    <a:lnTo>
                      <a:pt x="232" y="285"/>
                    </a:lnTo>
                    <a:lnTo>
                      <a:pt x="232" y="284"/>
                    </a:lnTo>
                    <a:lnTo>
                      <a:pt x="232" y="285"/>
                    </a:lnTo>
                    <a:lnTo>
                      <a:pt x="232" y="284"/>
                    </a:lnTo>
                    <a:lnTo>
                      <a:pt x="232" y="285"/>
                    </a:lnTo>
                    <a:close/>
                    <a:moveTo>
                      <a:pt x="179" y="322"/>
                    </a:moveTo>
                    <a:lnTo>
                      <a:pt x="179" y="323"/>
                    </a:lnTo>
                    <a:lnTo>
                      <a:pt x="177" y="323"/>
                    </a:lnTo>
                    <a:lnTo>
                      <a:pt x="179" y="323"/>
                    </a:lnTo>
                    <a:lnTo>
                      <a:pt x="179" y="322"/>
                    </a:lnTo>
                    <a:lnTo>
                      <a:pt x="179" y="323"/>
                    </a:lnTo>
                    <a:lnTo>
                      <a:pt x="179" y="322"/>
                    </a:lnTo>
                    <a:close/>
                    <a:moveTo>
                      <a:pt x="309" y="93"/>
                    </a:moveTo>
                    <a:lnTo>
                      <a:pt x="307" y="93"/>
                    </a:lnTo>
                    <a:lnTo>
                      <a:pt x="309" y="93"/>
                    </a:lnTo>
                    <a:lnTo>
                      <a:pt x="307" y="93"/>
                    </a:lnTo>
                    <a:lnTo>
                      <a:pt x="309" y="93"/>
                    </a:lnTo>
                    <a:lnTo>
                      <a:pt x="310" y="93"/>
                    </a:lnTo>
                    <a:lnTo>
                      <a:pt x="310" y="94"/>
                    </a:lnTo>
                    <a:lnTo>
                      <a:pt x="310" y="93"/>
                    </a:lnTo>
                    <a:lnTo>
                      <a:pt x="309" y="93"/>
                    </a:lnTo>
                    <a:close/>
                    <a:moveTo>
                      <a:pt x="230" y="1"/>
                    </a:moveTo>
                    <a:lnTo>
                      <a:pt x="230" y="0"/>
                    </a:lnTo>
                    <a:lnTo>
                      <a:pt x="230" y="1"/>
                    </a:lnTo>
                    <a:lnTo>
                      <a:pt x="230" y="3"/>
                    </a:lnTo>
                    <a:lnTo>
                      <a:pt x="230" y="1"/>
                    </a:lnTo>
                    <a:close/>
                    <a:moveTo>
                      <a:pt x="310" y="113"/>
                    </a:moveTo>
                    <a:lnTo>
                      <a:pt x="310" y="111"/>
                    </a:lnTo>
                    <a:lnTo>
                      <a:pt x="312" y="111"/>
                    </a:lnTo>
                    <a:lnTo>
                      <a:pt x="313" y="111"/>
                    </a:lnTo>
                    <a:lnTo>
                      <a:pt x="312" y="111"/>
                    </a:lnTo>
                    <a:lnTo>
                      <a:pt x="313" y="111"/>
                    </a:lnTo>
                    <a:lnTo>
                      <a:pt x="312" y="111"/>
                    </a:lnTo>
                    <a:lnTo>
                      <a:pt x="312" y="113"/>
                    </a:lnTo>
                    <a:lnTo>
                      <a:pt x="310" y="113"/>
                    </a:lnTo>
                    <a:lnTo>
                      <a:pt x="312" y="113"/>
                    </a:lnTo>
                    <a:lnTo>
                      <a:pt x="310" y="113"/>
                    </a:lnTo>
                    <a:close/>
                    <a:moveTo>
                      <a:pt x="328" y="94"/>
                    </a:moveTo>
                    <a:lnTo>
                      <a:pt x="330" y="94"/>
                    </a:lnTo>
                    <a:lnTo>
                      <a:pt x="330" y="96"/>
                    </a:lnTo>
                    <a:lnTo>
                      <a:pt x="328" y="96"/>
                    </a:lnTo>
                    <a:lnTo>
                      <a:pt x="328" y="94"/>
                    </a:lnTo>
                    <a:close/>
                    <a:moveTo>
                      <a:pt x="277" y="116"/>
                    </a:moveTo>
                    <a:lnTo>
                      <a:pt x="279" y="116"/>
                    </a:lnTo>
                    <a:lnTo>
                      <a:pt x="277" y="116"/>
                    </a:lnTo>
                    <a:lnTo>
                      <a:pt x="279" y="116"/>
                    </a:lnTo>
                    <a:lnTo>
                      <a:pt x="279" y="114"/>
                    </a:lnTo>
                    <a:lnTo>
                      <a:pt x="279" y="116"/>
                    </a:lnTo>
                    <a:lnTo>
                      <a:pt x="277" y="116"/>
                    </a:lnTo>
                    <a:lnTo>
                      <a:pt x="279" y="116"/>
                    </a:lnTo>
                    <a:lnTo>
                      <a:pt x="277" y="116"/>
                    </a:lnTo>
                    <a:lnTo>
                      <a:pt x="277" y="118"/>
                    </a:lnTo>
                    <a:lnTo>
                      <a:pt x="277" y="116"/>
                    </a:lnTo>
                    <a:close/>
                    <a:moveTo>
                      <a:pt x="305" y="84"/>
                    </a:moveTo>
                    <a:lnTo>
                      <a:pt x="304" y="84"/>
                    </a:lnTo>
                    <a:lnTo>
                      <a:pt x="302" y="84"/>
                    </a:lnTo>
                    <a:lnTo>
                      <a:pt x="304" y="84"/>
                    </a:lnTo>
                    <a:lnTo>
                      <a:pt x="305" y="84"/>
                    </a:lnTo>
                    <a:lnTo>
                      <a:pt x="305" y="83"/>
                    </a:lnTo>
                    <a:lnTo>
                      <a:pt x="305" y="84"/>
                    </a:lnTo>
                    <a:close/>
                    <a:moveTo>
                      <a:pt x="299" y="78"/>
                    </a:moveTo>
                    <a:lnTo>
                      <a:pt x="297" y="78"/>
                    </a:lnTo>
                    <a:lnTo>
                      <a:pt x="299" y="78"/>
                    </a:lnTo>
                    <a:lnTo>
                      <a:pt x="297" y="78"/>
                    </a:lnTo>
                    <a:lnTo>
                      <a:pt x="299" y="78"/>
                    </a:lnTo>
                    <a:lnTo>
                      <a:pt x="299" y="76"/>
                    </a:lnTo>
                    <a:lnTo>
                      <a:pt x="299" y="78"/>
                    </a:lnTo>
                    <a:lnTo>
                      <a:pt x="300" y="78"/>
                    </a:lnTo>
                    <a:lnTo>
                      <a:pt x="299" y="78"/>
                    </a:lnTo>
                    <a:lnTo>
                      <a:pt x="299" y="79"/>
                    </a:lnTo>
                    <a:lnTo>
                      <a:pt x="299" y="78"/>
                    </a:lnTo>
                    <a:close/>
                    <a:moveTo>
                      <a:pt x="322" y="76"/>
                    </a:moveTo>
                    <a:lnTo>
                      <a:pt x="320" y="76"/>
                    </a:lnTo>
                    <a:lnTo>
                      <a:pt x="322" y="76"/>
                    </a:lnTo>
                    <a:lnTo>
                      <a:pt x="323" y="76"/>
                    </a:lnTo>
                    <a:lnTo>
                      <a:pt x="322" y="76"/>
                    </a:lnTo>
                    <a:close/>
                    <a:moveTo>
                      <a:pt x="327" y="54"/>
                    </a:moveTo>
                    <a:lnTo>
                      <a:pt x="328" y="54"/>
                    </a:lnTo>
                    <a:lnTo>
                      <a:pt x="328" y="53"/>
                    </a:lnTo>
                    <a:lnTo>
                      <a:pt x="328" y="54"/>
                    </a:lnTo>
                    <a:lnTo>
                      <a:pt x="330" y="54"/>
                    </a:lnTo>
                    <a:lnTo>
                      <a:pt x="328" y="54"/>
                    </a:lnTo>
                    <a:lnTo>
                      <a:pt x="327" y="54"/>
                    </a:lnTo>
                    <a:close/>
                    <a:moveTo>
                      <a:pt x="302" y="33"/>
                    </a:moveTo>
                    <a:lnTo>
                      <a:pt x="304" y="33"/>
                    </a:lnTo>
                    <a:lnTo>
                      <a:pt x="302" y="33"/>
                    </a:lnTo>
                    <a:lnTo>
                      <a:pt x="302" y="31"/>
                    </a:lnTo>
                    <a:lnTo>
                      <a:pt x="304" y="31"/>
                    </a:lnTo>
                    <a:lnTo>
                      <a:pt x="304" y="33"/>
                    </a:lnTo>
                    <a:lnTo>
                      <a:pt x="304" y="31"/>
                    </a:lnTo>
                    <a:lnTo>
                      <a:pt x="305" y="31"/>
                    </a:lnTo>
                    <a:lnTo>
                      <a:pt x="305" y="33"/>
                    </a:lnTo>
                    <a:lnTo>
                      <a:pt x="304" y="33"/>
                    </a:lnTo>
                    <a:lnTo>
                      <a:pt x="302" y="33"/>
                    </a:lnTo>
                    <a:close/>
                    <a:moveTo>
                      <a:pt x="184" y="318"/>
                    </a:moveTo>
                    <a:lnTo>
                      <a:pt x="186" y="318"/>
                    </a:lnTo>
                    <a:lnTo>
                      <a:pt x="186" y="320"/>
                    </a:lnTo>
                    <a:lnTo>
                      <a:pt x="184" y="320"/>
                    </a:lnTo>
                    <a:lnTo>
                      <a:pt x="184" y="318"/>
                    </a:lnTo>
                    <a:close/>
                    <a:moveTo>
                      <a:pt x="252" y="20"/>
                    </a:moveTo>
                    <a:lnTo>
                      <a:pt x="250" y="20"/>
                    </a:lnTo>
                    <a:lnTo>
                      <a:pt x="252" y="20"/>
                    </a:lnTo>
                    <a:lnTo>
                      <a:pt x="252" y="18"/>
                    </a:lnTo>
                    <a:lnTo>
                      <a:pt x="254" y="18"/>
                    </a:lnTo>
                    <a:lnTo>
                      <a:pt x="254" y="20"/>
                    </a:lnTo>
                    <a:lnTo>
                      <a:pt x="252" y="20"/>
                    </a:lnTo>
                    <a:lnTo>
                      <a:pt x="254" y="20"/>
                    </a:lnTo>
                    <a:lnTo>
                      <a:pt x="252" y="20"/>
                    </a:lnTo>
                    <a:lnTo>
                      <a:pt x="250" y="20"/>
                    </a:lnTo>
                    <a:lnTo>
                      <a:pt x="252" y="20"/>
                    </a:lnTo>
                    <a:close/>
                    <a:moveTo>
                      <a:pt x="81" y="101"/>
                    </a:moveTo>
                    <a:lnTo>
                      <a:pt x="81" y="99"/>
                    </a:lnTo>
                    <a:lnTo>
                      <a:pt x="81" y="101"/>
                    </a:lnTo>
                    <a:lnTo>
                      <a:pt x="81" y="103"/>
                    </a:lnTo>
                    <a:lnTo>
                      <a:pt x="83" y="103"/>
                    </a:lnTo>
                    <a:lnTo>
                      <a:pt x="83" y="104"/>
                    </a:lnTo>
                    <a:lnTo>
                      <a:pt x="81" y="104"/>
                    </a:lnTo>
                    <a:lnTo>
                      <a:pt x="81" y="103"/>
                    </a:lnTo>
                    <a:lnTo>
                      <a:pt x="79" y="103"/>
                    </a:lnTo>
                    <a:lnTo>
                      <a:pt x="81" y="103"/>
                    </a:lnTo>
                    <a:lnTo>
                      <a:pt x="81" y="101"/>
                    </a:lnTo>
                    <a:close/>
                    <a:moveTo>
                      <a:pt x="295" y="36"/>
                    </a:moveTo>
                    <a:lnTo>
                      <a:pt x="295" y="35"/>
                    </a:lnTo>
                    <a:lnTo>
                      <a:pt x="297" y="35"/>
                    </a:lnTo>
                    <a:lnTo>
                      <a:pt x="295" y="35"/>
                    </a:lnTo>
                    <a:lnTo>
                      <a:pt x="297" y="35"/>
                    </a:lnTo>
                    <a:lnTo>
                      <a:pt x="295" y="35"/>
                    </a:lnTo>
                    <a:lnTo>
                      <a:pt x="297" y="35"/>
                    </a:lnTo>
                    <a:lnTo>
                      <a:pt x="297" y="36"/>
                    </a:lnTo>
                    <a:lnTo>
                      <a:pt x="297" y="35"/>
                    </a:lnTo>
                    <a:lnTo>
                      <a:pt x="297" y="36"/>
                    </a:lnTo>
                    <a:lnTo>
                      <a:pt x="299" y="36"/>
                    </a:lnTo>
                    <a:lnTo>
                      <a:pt x="299" y="35"/>
                    </a:lnTo>
                    <a:lnTo>
                      <a:pt x="299" y="36"/>
                    </a:lnTo>
                    <a:lnTo>
                      <a:pt x="300" y="36"/>
                    </a:lnTo>
                    <a:lnTo>
                      <a:pt x="299" y="36"/>
                    </a:lnTo>
                    <a:lnTo>
                      <a:pt x="297" y="36"/>
                    </a:lnTo>
                    <a:lnTo>
                      <a:pt x="295" y="36"/>
                    </a:lnTo>
                    <a:lnTo>
                      <a:pt x="297" y="36"/>
                    </a:lnTo>
                    <a:lnTo>
                      <a:pt x="295" y="36"/>
                    </a:lnTo>
                    <a:lnTo>
                      <a:pt x="297" y="36"/>
                    </a:lnTo>
                    <a:lnTo>
                      <a:pt x="295" y="36"/>
                    </a:lnTo>
                    <a:close/>
                    <a:moveTo>
                      <a:pt x="325" y="78"/>
                    </a:moveTo>
                    <a:lnTo>
                      <a:pt x="325" y="76"/>
                    </a:lnTo>
                    <a:lnTo>
                      <a:pt x="325" y="78"/>
                    </a:lnTo>
                    <a:lnTo>
                      <a:pt x="327" y="78"/>
                    </a:lnTo>
                    <a:lnTo>
                      <a:pt x="327" y="79"/>
                    </a:lnTo>
                    <a:lnTo>
                      <a:pt x="328" y="79"/>
                    </a:lnTo>
                    <a:lnTo>
                      <a:pt x="327" y="79"/>
                    </a:lnTo>
                    <a:lnTo>
                      <a:pt x="325" y="79"/>
                    </a:lnTo>
                    <a:lnTo>
                      <a:pt x="325" y="78"/>
                    </a:lnTo>
                    <a:lnTo>
                      <a:pt x="325" y="79"/>
                    </a:lnTo>
                    <a:lnTo>
                      <a:pt x="325" y="78"/>
                    </a:lnTo>
                    <a:close/>
                    <a:moveTo>
                      <a:pt x="89" y="113"/>
                    </a:moveTo>
                    <a:lnTo>
                      <a:pt x="91" y="113"/>
                    </a:lnTo>
                    <a:lnTo>
                      <a:pt x="91" y="114"/>
                    </a:lnTo>
                    <a:lnTo>
                      <a:pt x="93" y="114"/>
                    </a:lnTo>
                    <a:lnTo>
                      <a:pt x="93" y="116"/>
                    </a:lnTo>
                    <a:lnTo>
                      <a:pt x="94" y="116"/>
                    </a:lnTo>
                    <a:lnTo>
                      <a:pt x="93" y="116"/>
                    </a:lnTo>
                    <a:lnTo>
                      <a:pt x="91" y="116"/>
                    </a:lnTo>
                    <a:lnTo>
                      <a:pt x="89" y="116"/>
                    </a:lnTo>
                    <a:lnTo>
                      <a:pt x="89" y="114"/>
                    </a:lnTo>
                    <a:lnTo>
                      <a:pt x="89" y="113"/>
                    </a:lnTo>
                    <a:close/>
                    <a:moveTo>
                      <a:pt x="289" y="59"/>
                    </a:moveTo>
                    <a:lnTo>
                      <a:pt x="289" y="61"/>
                    </a:lnTo>
                    <a:lnTo>
                      <a:pt x="287" y="61"/>
                    </a:lnTo>
                    <a:lnTo>
                      <a:pt x="287" y="63"/>
                    </a:lnTo>
                    <a:lnTo>
                      <a:pt x="287" y="64"/>
                    </a:lnTo>
                    <a:lnTo>
                      <a:pt x="285" y="64"/>
                    </a:lnTo>
                    <a:lnTo>
                      <a:pt x="285" y="66"/>
                    </a:lnTo>
                    <a:lnTo>
                      <a:pt x="285" y="64"/>
                    </a:lnTo>
                    <a:lnTo>
                      <a:pt x="285" y="66"/>
                    </a:lnTo>
                    <a:lnTo>
                      <a:pt x="284" y="66"/>
                    </a:lnTo>
                    <a:lnTo>
                      <a:pt x="284" y="64"/>
                    </a:lnTo>
                    <a:lnTo>
                      <a:pt x="285" y="64"/>
                    </a:lnTo>
                    <a:lnTo>
                      <a:pt x="285" y="63"/>
                    </a:lnTo>
                    <a:lnTo>
                      <a:pt x="287" y="63"/>
                    </a:lnTo>
                    <a:lnTo>
                      <a:pt x="285" y="63"/>
                    </a:lnTo>
                    <a:lnTo>
                      <a:pt x="287" y="63"/>
                    </a:lnTo>
                    <a:lnTo>
                      <a:pt x="287" y="61"/>
                    </a:lnTo>
                    <a:lnTo>
                      <a:pt x="287" y="59"/>
                    </a:lnTo>
                    <a:lnTo>
                      <a:pt x="289" y="59"/>
                    </a:lnTo>
                    <a:close/>
                    <a:moveTo>
                      <a:pt x="292" y="79"/>
                    </a:moveTo>
                    <a:lnTo>
                      <a:pt x="294" y="79"/>
                    </a:lnTo>
                    <a:lnTo>
                      <a:pt x="295" y="79"/>
                    </a:lnTo>
                    <a:lnTo>
                      <a:pt x="295" y="81"/>
                    </a:lnTo>
                    <a:lnTo>
                      <a:pt x="295" y="79"/>
                    </a:lnTo>
                    <a:lnTo>
                      <a:pt x="297" y="79"/>
                    </a:lnTo>
                    <a:lnTo>
                      <a:pt x="297" y="81"/>
                    </a:lnTo>
                    <a:lnTo>
                      <a:pt x="295" y="81"/>
                    </a:lnTo>
                    <a:lnTo>
                      <a:pt x="294" y="81"/>
                    </a:lnTo>
                    <a:lnTo>
                      <a:pt x="294" y="79"/>
                    </a:lnTo>
                    <a:lnTo>
                      <a:pt x="294" y="81"/>
                    </a:lnTo>
                    <a:lnTo>
                      <a:pt x="292" y="81"/>
                    </a:lnTo>
                    <a:lnTo>
                      <a:pt x="292" y="79"/>
                    </a:lnTo>
                    <a:lnTo>
                      <a:pt x="292" y="81"/>
                    </a:lnTo>
                    <a:lnTo>
                      <a:pt x="292" y="79"/>
                    </a:lnTo>
                    <a:close/>
                    <a:moveTo>
                      <a:pt x="255" y="21"/>
                    </a:moveTo>
                    <a:lnTo>
                      <a:pt x="254" y="21"/>
                    </a:lnTo>
                    <a:lnTo>
                      <a:pt x="254" y="20"/>
                    </a:lnTo>
                    <a:lnTo>
                      <a:pt x="254" y="21"/>
                    </a:lnTo>
                    <a:lnTo>
                      <a:pt x="254" y="20"/>
                    </a:lnTo>
                    <a:lnTo>
                      <a:pt x="254" y="18"/>
                    </a:lnTo>
                    <a:lnTo>
                      <a:pt x="255" y="18"/>
                    </a:lnTo>
                    <a:lnTo>
                      <a:pt x="257" y="18"/>
                    </a:lnTo>
                    <a:lnTo>
                      <a:pt x="257" y="20"/>
                    </a:lnTo>
                    <a:lnTo>
                      <a:pt x="257" y="18"/>
                    </a:lnTo>
                    <a:lnTo>
                      <a:pt x="257" y="20"/>
                    </a:lnTo>
                    <a:lnTo>
                      <a:pt x="257" y="18"/>
                    </a:lnTo>
                    <a:lnTo>
                      <a:pt x="257" y="20"/>
                    </a:lnTo>
                    <a:lnTo>
                      <a:pt x="257" y="21"/>
                    </a:lnTo>
                    <a:lnTo>
                      <a:pt x="255" y="21"/>
                    </a:lnTo>
                    <a:lnTo>
                      <a:pt x="255" y="23"/>
                    </a:lnTo>
                    <a:lnTo>
                      <a:pt x="255" y="21"/>
                    </a:lnTo>
                    <a:lnTo>
                      <a:pt x="254" y="21"/>
                    </a:lnTo>
                    <a:lnTo>
                      <a:pt x="255" y="21"/>
                    </a:lnTo>
                    <a:lnTo>
                      <a:pt x="254" y="21"/>
                    </a:lnTo>
                    <a:lnTo>
                      <a:pt x="255" y="21"/>
                    </a:lnTo>
                    <a:lnTo>
                      <a:pt x="254" y="21"/>
                    </a:lnTo>
                    <a:lnTo>
                      <a:pt x="255" y="21"/>
                    </a:lnTo>
                    <a:close/>
                    <a:moveTo>
                      <a:pt x="325" y="227"/>
                    </a:moveTo>
                    <a:lnTo>
                      <a:pt x="323" y="227"/>
                    </a:lnTo>
                    <a:lnTo>
                      <a:pt x="322" y="227"/>
                    </a:lnTo>
                    <a:lnTo>
                      <a:pt x="322" y="225"/>
                    </a:lnTo>
                    <a:lnTo>
                      <a:pt x="323" y="225"/>
                    </a:lnTo>
                    <a:lnTo>
                      <a:pt x="325" y="225"/>
                    </a:lnTo>
                    <a:lnTo>
                      <a:pt x="327" y="225"/>
                    </a:lnTo>
                    <a:lnTo>
                      <a:pt x="327" y="227"/>
                    </a:lnTo>
                    <a:lnTo>
                      <a:pt x="328" y="227"/>
                    </a:lnTo>
                    <a:lnTo>
                      <a:pt x="328" y="229"/>
                    </a:lnTo>
                    <a:lnTo>
                      <a:pt x="327" y="229"/>
                    </a:lnTo>
                    <a:lnTo>
                      <a:pt x="327" y="227"/>
                    </a:lnTo>
                    <a:lnTo>
                      <a:pt x="325" y="227"/>
                    </a:lnTo>
                    <a:lnTo>
                      <a:pt x="325" y="229"/>
                    </a:lnTo>
                    <a:lnTo>
                      <a:pt x="327" y="229"/>
                    </a:lnTo>
                    <a:lnTo>
                      <a:pt x="325" y="229"/>
                    </a:lnTo>
                    <a:lnTo>
                      <a:pt x="325" y="227"/>
                    </a:lnTo>
                    <a:close/>
                    <a:moveTo>
                      <a:pt x="74" y="91"/>
                    </a:moveTo>
                    <a:lnTo>
                      <a:pt x="74" y="89"/>
                    </a:lnTo>
                    <a:lnTo>
                      <a:pt x="76" y="89"/>
                    </a:lnTo>
                    <a:lnTo>
                      <a:pt x="78" y="89"/>
                    </a:lnTo>
                    <a:lnTo>
                      <a:pt x="78" y="88"/>
                    </a:lnTo>
                    <a:lnTo>
                      <a:pt x="78" y="86"/>
                    </a:lnTo>
                    <a:lnTo>
                      <a:pt x="78" y="88"/>
                    </a:lnTo>
                    <a:lnTo>
                      <a:pt x="78" y="86"/>
                    </a:lnTo>
                    <a:lnTo>
                      <a:pt x="79" y="86"/>
                    </a:lnTo>
                    <a:lnTo>
                      <a:pt x="79" y="88"/>
                    </a:lnTo>
                    <a:lnTo>
                      <a:pt x="79" y="86"/>
                    </a:lnTo>
                    <a:lnTo>
                      <a:pt x="81" y="86"/>
                    </a:lnTo>
                    <a:lnTo>
                      <a:pt x="81" y="88"/>
                    </a:lnTo>
                    <a:lnTo>
                      <a:pt x="81" y="86"/>
                    </a:lnTo>
                    <a:lnTo>
                      <a:pt x="81" y="88"/>
                    </a:lnTo>
                    <a:lnTo>
                      <a:pt x="83" y="88"/>
                    </a:lnTo>
                    <a:lnTo>
                      <a:pt x="83" y="86"/>
                    </a:lnTo>
                    <a:lnTo>
                      <a:pt x="83" y="88"/>
                    </a:lnTo>
                    <a:lnTo>
                      <a:pt x="83" y="89"/>
                    </a:lnTo>
                    <a:lnTo>
                      <a:pt x="84" y="89"/>
                    </a:lnTo>
                    <a:lnTo>
                      <a:pt x="83" y="89"/>
                    </a:lnTo>
                    <a:lnTo>
                      <a:pt x="84" y="89"/>
                    </a:lnTo>
                    <a:lnTo>
                      <a:pt x="83" y="89"/>
                    </a:lnTo>
                    <a:lnTo>
                      <a:pt x="83" y="91"/>
                    </a:lnTo>
                    <a:lnTo>
                      <a:pt x="81" y="91"/>
                    </a:lnTo>
                    <a:lnTo>
                      <a:pt x="81" y="93"/>
                    </a:lnTo>
                    <a:lnTo>
                      <a:pt x="79" y="93"/>
                    </a:lnTo>
                    <a:lnTo>
                      <a:pt x="78" y="93"/>
                    </a:lnTo>
                    <a:lnTo>
                      <a:pt x="76" y="93"/>
                    </a:lnTo>
                    <a:lnTo>
                      <a:pt x="76" y="91"/>
                    </a:lnTo>
                    <a:lnTo>
                      <a:pt x="74" y="91"/>
                    </a:lnTo>
                    <a:close/>
                    <a:moveTo>
                      <a:pt x="71" y="88"/>
                    </a:moveTo>
                    <a:lnTo>
                      <a:pt x="71" y="89"/>
                    </a:lnTo>
                    <a:lnTo>
                      <a:pt x="71" y="91"/>
                    </a:lnTo>
                    <a:lnTo>
                      <a:pt x="71" y="93"/>
                    </a:lnTo>
                    <a:lnTo>
                      <a:pt x="71" y="94"/>
                    </a:lnTo>
                    <a:lnTo>
                      <a:pt x="71" y="96"/>
                    </a:lnTo>
                    <a:lnTo>
                      <a:pt x="71" y="94"/>
                    </a:lnTo>
                    <a:lnTo>
                      <a:pt x="71" y="96"/>
                    </a:lnTo>
                    <a:lnTo>
                      <a:pt x="69" y="96"/>
                    </a:lnTo>
                    <a:lnTo>
                      <a:pt x="69" y="98"/>
                    </a:lnTo>
                    <a:lnTo>
                      <a:pt x="69" y="99"/>
                    </a:lnTo>
                    <a:lnTo>
                      <a:pt x="69" y="101"/>
                    </a:lnTo>
                    <a:lnTo>
                      <a:pt x="69" y="103"/>
                    </a:lnTo>
                    <a:lnTo>
                      <a:pt x="68" y="103"/>
                    </a:lnTo>
                    <a:lnTo>
                      <a:pt x="68" y="101"/>
                    </a:lnTo>
                    <a:lnTo>
                      <a:pt x="66" y="101"/>
                    </a:lnTo>
                    <a:lnTo>
                      <a:pt x="68" y="101"/>
                    </a:lnTo>
                    <a:lnTo>
                      <a:pt x="66" y="101"/>
                    </a:lnTo>
                    <a:lnTo>
                      <a:pt x="66" y="99"/>
                    </a:lnTo>
                    <a:lnTo>
                      <a:pt x="66" y="98"/>
                    </a:lnTo>
                    <a:lnTo>
                      <a:pt x="66" y="96"/>
                    </a:lnTo>
                    <a:lnTo>
                      <a:pt x="64" y="96"/>
                    </a:lnTo>
                    <a:lnTo>
                      <a:pt x="64" y="94"/>
                    </a:lnTo>
                    <a:lnTo>
                      <a:pt x="66" y="94"/>
                    </a:lnTo>
                    <a:lnTo>
                      <a:pt x="64" y="94"/>
                    </a:lnTo>
                    <a:lnTo>
                      <a:pt x="64" y="93"/>
                    </a:lnTo>
                    <a:lnTo>
                      <a:pt x="66" y="93"/>
                    </a:lnTo>
                    <a:lnTo>
                      <a:pt x="66" y="94"/>
                    </a:lnTo>
                    <a:lnTo>
                      <a:pt x="66" y="93"/>
                    </a:lnTo>
                    <a:lnTo>
                      <a:pt x="66" y="94"/>
                    </a:lnTo>
                    <a:lnTo>
                      <a:pt x="66" y="93"/>
                    </a:lnTo>
                    <a:lnTo>
                      <a:pt x="68" y="93"/>
                    </a:lnTo>
                    <a:lnTo>
                      <a:pt x="68" y="94"/>
                    </a:lnTo>
                    <a:lnTo>
                      <a:pt x="68" y="93"/>
                    </a:lnTo>
                    <a:lnTo>
                      <a:pt x="68" y="94"/>
                    </a:lnTo>
                    <a:lnTo>
                      <a:pt x="68" y="93"/>
                    </a:lnTo>
                    <a:lnTo>
                      <a:pt x="69" y="93"/>
                    </a:lnTo>
                    <a:lnTo>
                      <a:pt x="69" y="91"/>
                    </a:lnTo>
                    <a:lnTo>
                      <a:pt x="69" y="89"/>
                    </a:lnTo>
                    <a:lnTo>
                      <a:pt x="71" y="89"/>
                    </a:lnTo>
                    <a:lnTo>
                      <a:pt x="71" y="88"/>
                    </a:lnTo>
                    <a:lnTo>
                      <a:pt x="69" y="88"/>
                    </a:lnTo>
                    <a:lnTo>
                      <a:pt x="71" y="88"/>
                    </a:lnTo>
                    <a:lnTo>
                      <a:pt x="69" y="88"/>
                    </a:lnTo>
                    <a:lnTo>
                      <a:pt x="71" y="88"/>
                    </a:lnTo>
                    <a:lnTo>
                      <a:pt x="69" y="88"/>
                    </a:lnTo>
                    <a:lnTo>
                      <a:pt x="71" y="88"/>
                    </a:lnTo>
                    <a:lnTo>
                      <a:pt x="69" y="88"/>
                    </a:lnTo>
                    <a:lnTo>
                      <a:pt x="71" y="88"/>
                    </a:lnTo>
                    <a:lnTo>
                      <a:pt x="69" y="88"/>
                    </a:lnTo>
                    <a:lnTo>
                      <a:pt x="71" y="88"/>
                    </a:lnTo>
                    <a:close/>
                    <a:moveTo>
                      <a:pt x="312" y="96"/>
                    </a:moveTo>
                    <a:lnTo>
                      <a:pt x="312" y="94"/>
                    </a:lnTo>
                    <a:lnTo>
                      <a:pt x="313" y="94"/>
                    </a:lnTo>
                    <a:lnTo>
                      <a:pt x="313" y="96"/>
                    </a:lnTo>
                    <a:lnTo>
                      <a:pt x="313" y="94"/>
                    </a:lnTo>
                    <a:lnTo>
                      <a:pt x="313" y="96"/>
                    </a:lnTo>
                    <a:lnTo>
                      <a:pt x="313" y="94"/>
                    </a:lnTo>
                    <a:lnTo>
                      <a:pt x="313" y="96"/>
                    </a:lnTo>
                    <a:lnTo>
                      <a:pt x="313" y="94"/>
                    </a:lnTo>
                    <a:lnTo>
                      <a:pt x="315" y="94"/>
                    </a:lnTo>
                    <a:lnTo>
                      <a:pt x="317" y="94"/>
                    </a:lnTo>
                    <a:lnTo>
                      <a:pt x="318" y="94"/>
                    </a:lnTo>
                    <a:lnTo>
                      <a:pt x="320" y="94"/>
                    </a:lnTo>
                    <a:lnTo>
                      <a:pt x="320" y="93"/>
                    </a:lnTo>
                    <a:lnTo>
                      <a:pt x="322" y="93"/>
                    </a:lnTo>
                    <a:lnTo>
                      <a:pt x="322" y="94"/>
                    </a:lnTo>
                    <a:lnTo>
                      <a:pt x="320" y="94"/>
                    </a:lnTo>
                    <a:lnTo>
                      <a:pt x="320" y="96"/>
                    </a:lnTo>
                    <a:lnTo>
                      <a:pt x="322" y="96"/>
                    </a:lnTo>
                    <a:lnTo>
                      <a:pt x="320" y="96"/>
                    </a:lnTo>
                    <a:lnTo>
                      <a:pt x="322" y="96"/>
                    </a:lnTo>
                    <a:lnTo>
                      <a:pt x="322" y="98"/>
                    </a:lnTo>
                    <a:lnTo>
                      <a:pt x="320" y="98"/>
                    </a:lnTo>
                    <a:lnTo>
                      <a:pt x="322" y="98"/>
                    </a:lnTo>
                    <a:lnTo>
                      <a:pt x="320" y="98"/>
                    </a:lnTo>
                    <a:lnTo>
                      <a:pt x="318" y="98"/>
                    </a:lnTo>
                    <a:lnTo>
                      <a:pt x="318" y="99"/>
                    </a:lnTo>
                    <a:lnTo>
                      <a:pt x="318" y="101"/>
                    </a:lnTo>
                    <a:lnTo>
                      <a:pt x="317" y="101"/>
                    </a:lnTo>
                    <a:lnTo>
                      <a:pt x="315" y="101"/>
                    </a:lnTo>
                    <a:lnTo>
                      <a:pt x="315" y="99"/>
                    </a:lnTo>
                    <a:lnTo>
                      <a:pt x="313" y="99"/>
                    </a:lnTo>
                    <a:lnTo>
                      <a:pt x="312" y="99"/>
                    </a:lnTo>
                    <a:lnTo>
                      <a:pt x="313" y="99"/>
                    </a:lnTo>
                    <a:lnTo>
                      <a:pt x="312" y="99"/>
                    </a:lnTo>
                    <a:lnTo>
                      <a:pt x="312" y="98"/>
                    </a:lnTo>
                    <a:lnTo>
                      <a:pt x="313" y="98"/>
                    </a:lnTo>
                    <a:lnTo>
                      <a:pt x="312" y="98"/>
                    </a:lnTo>
                    <a:lnTo>
                      <a:pt x="313" y="98"/>
                    </a:lnTo>
                    <a:lnTo>
                      <a:pt x="312" y="98"/>
                    </a:lnTo>
                    <a:lnTo>
                      <a:pt x="312" y="96"/>
                    </a:lnTo>
                    <a:close/>
                    <a:moveTo>
                      <a:pt x="76" y="111"/>
                    </a:moveTo>
                    <a:lnTo>
                      <a:pt x="76" y="109"/>
                    </a:lnTo>
                    <a:lnTo>
                      <a:pt x="78" y="109"/>
                    </a:lnTo>
                    <a:lnTo>
                      <a:pt x="76" y="109"/>
                    </a:lnTo>
                    <a:lnTo>
                      <a:pt x="78" y="109"/>
                    </a:lnTo>
                    <a:lnTo>
                      <a:pt x="76" y="109"/>
                    </a:lnTo>
                    <a:lnTo>
                      <a:pt x="76" y="108"/>
                    </a:lnTo>
                    <a:lnTo>
                      <a:pt x="78" y="108"/>
                    </a:lnTo>
                    <a:lnTo>
                      <a:pt x="78" y="106"/>
                    </a:lnTo>
                    <a:lnTo>
                      <a:pt x="79" y="106"/>
                    </a:lnTo>
                    <a:lnTo>
                      <a:pt x="79" y="104"/>
                    </a:lnTo>
                    <a:lnTo>
                      <a:pt x="81" y="104"/>
                    </a:lnTo>
                    <a:lnTo>
                      <a:pt x="81" y="103"/>
                    </a:lnTo>
                    <a:lnTo>
                      <a:pt x="81" y="104"/>
                    </a:lnTo>
                    <a:lnTo>
                      <a:pt x="81" y="106"/>
                    </a:lnTo>
                    <a:lnTo>
                      <a:pt x="83" y="106"/>
                    </a:lnTo>
                    <a:lnTo>
                      <a:pt x="84" y="106"/>
                    </a:lnTo>
                    <a:lnTo>
                      <a:pt x="83" y="106"/>
                    </a:lnTo>
                    <a:lnTo>
                      <a:pt x="83" y="104"/>
                    </a:lnTo>
                    <a:lnTo>
                      <a:pt x="84" y="104"/>
                    </a:lnTo>
                    <a:lnTo>
                      <a:pt x="84" y="106"/>
                    </a:lnTo>
                    <a:lnTo>
                      <a:pt x="86" y="106"/>
                    </a:lnTo>
                    <a:lnTo>
                      <a:pt x="86" y="108"/>
                    </a:lnTo>
                    <a:lnTo>
                      <a:pt x="88" y="108"/>
                    </a:lnTo>
                    <a:lnTo>
                      <a:pt x="89" y="108"/>
                    </a:lnTo>
                    <a:lnTo>
                      <a:pt x="89" y="109"/>
                    </a:lnTo>
                    <a:lnTo>
                      <a:pt x="91" y="109"/>
                    </a:lnTo>
                    <a:lnTo>
                      <a:pt x="91" y="111"/>
                    </a:lnTo>
                    <a:lnTo>
                      <a:pt x="89" y="111"/>
                    </a:lnTo>
                    <a:lnTo>
                      <a:pt x="89" y="109"/>
                    </a:lnTo>
                    <a:lnTo>
                      <a:pt x="88" y="109"/>
                    </a:lnTo>
                    <a:lnTo>
                      <a:pt x="86" y="109"/>
                    </a:lnTo>
                    <a:lnTo>
                      <a:pt x="84" y="109"/>
                    </a:lnTo>
                    <a:lnTo>
                      <a:pt x="83" y="109"/>
                    </a:lnTo>
                    <a:lnTo>
                      <a:pt x="83" y="111"/>
                    </a:lnTo>
                    <a:lnTo>
                      <a:pt x="81" y="111"/>
                    </a:lnTo>
                    <a:lnTo>
                      <a:pt x="79" y="111"/>
                    </a:lnTo>
                    <a:lnTo>
                      <a:pt x="79" y="113"/>
                    </a:lnTo>
                    <a:lnTo>
                      <a:pt x="78" y="113"/>
                    </a:lnTo>
                    <a:lnTo>
                      <a:pt x="78" y="111"/>
                    </a:lnTo>
                    <a:lnTo>
                      <a:pt x="76" y="111"/>
                    </a:lnTo>
                    <a:close/>
                    <a:moveTo>
                      <a:pt x="309" y="252"/>
                    </a:moveTo>
                    <a:lnTo>
                      <a:pt x="309" y="250"/>
                    </a:lnTo>
                    <a:lnTo>
                      <a:pt x="307" y="250"/>
                    </a:lnTo>
                    <a:lnTo>
                      <a:pt x="307" y="252"/>
                    </a:lnTo>
                    <a:lnTo>
                      <a:pt x="305" y="252"/>
                    </a:lnTo>
                    <a:lnTo>
                      <a:pt x="307" y="252"/>
                    </a:lnTo>
                    <a:lnTo>
                      <a:pt x="307" y="250"/>
                    </a:lnTo>
                    <a:lnTo>
                      <a:pt x="307" y="249"/>
                    </a:lnTo>
                    <a:lnTo>
                      <a:pt x="305" y="249"/>
                    </a:lnTo>
                    <a:lnTo>
                      <a:pt x="307" y="249"/>
                    </a:lnTo>
                    <a:lnTo>
                      <a:pt x="305" y="249"/>
                    </a:lnTo>
                    <a:lnTo>
                      <a:pt x="307" y="249"/>
                    </a:lnTo>
                    <a:lnTo>
                      <a:pt x="307" y="247"/>
                    </a:lnTo>
                    <a:lnTo>
                      <a:pt x="309" y="247"/>
                    </a:lnTo>
                    <a:lnTo>
                      <a:pt x="307" y="247"/>
                    </a:lnTo>
                    <a:lnTo>
                      <a:pt x="309" y="247"/>
                    </a:lnTo>
                    <a:lnTo>
                      <a:pt x="309" y="245"/>
                    </a:lnTo>
                    <a:lnTo>
                      <a:pt x="310" y="245"/>
                    </a:lnTo>
                    <a:lnTo>
                      <a:pt x="312" y="245"/>
                    </a:lnTo>
                    <a:lnTo>
                      <a:pt x="313" y="245"/>
                    </a:lnTo>
                    <a:lnTo>
                      <a:pt x="313" y="247"/>
                    </a:lnTo>
                    <a:lnTo>
                      <a:pt x="313" y="249"/>
                    </a:lnTo>
                    <a:lnTo>
                      <a:pt x="315" y="249"/>
                    </a:lnTo>
                    <a:lnTo>
                      <a:pt x="315" y="250"/>
                    </a:lnTo>
                    <a:lnTo>
                      <a:pt x="317" y="250"/>
                    </a:lnTo>
                    <a:lnTo>
                      <a:pt x="315" y="250"/>
                    </a:lnTo>
                    <a:lnTo>
                      <a:pt x="315" y="252"/>
                    </a:lnTo>
                    <a:lnTo>
                      <a:pt x="313" y="252"/>
                    </a:lnTo>
                    <a:lnTo>
                      <a:pt x="312" y="252"/>
                    </a:lnTo>
                    <a:lnTo>
                      <a:pt x="313" y="252"/>
                    </a:lnTo>
                    <a:lnTo>
                      <a:pt x="312" y="252"/>
                    </a:lnTo>
                    <a:lnTo>
                      <a:pt x="310" y="252"/>
                    </a:lnTo>
                    <a:lnTo>
                      <a:pt x="309" y="252"/>
                    </a:lnTo>
                    <a:lnTo>
                      <a:pt x="309" y="254"/>
                    </a:lnTo>
                    <a:lnTo>
                      <a:pt x="310" y="254"/>
                    </a:lnTo>
                    <a:lnTo>
                      <a:pt x="310" y="255"/>
                    </a:lnTo>
                    <a:lnTo>
                      <a:pt x="312" y="255"/>
                    </a:lnTo>
                    <a:lnTo>
                      <a:pt x="310" y="255"/>
                    </a:lnTo>
                    <a:lnTo>
                      <a:pt x="312" y="255"/>
                    </a:lnTo>
                    <a:lnTo>
                      <a:pt x="310" y="255"/>
                    </a:lnTo>
                    <a:lnTo>
                      <a:pt x="312" y="255"/>
                    </a:lnTo>
                    <a:lnTo>
                      <a:pt x="310" y="255"/>
                    </a:lnTo>
                    <a:lnTo>
                      <a:pt x="312" y="255"/>
                    </a:lnTo>
                    <a:lnTo>
                      <a:pt x="310" y="255"/>
                    </a:lnTo>
                    <a:lnTo>
                      <a:pt x="312" y="255"/>
                    </a:lnTo>
                    <a:lnTo>
                      <a:pt x="310" y="255"/>
                    </a:lnTo>
                    <a:lnTo>
                      <a:pt x="312" y="255"/>
                    </a:lnTo>
                    <a:lnTo>
                      <a:pt x="310" y="255"/>
                    </a:lnTo>
                    <a:lnTo>
                      <a:pt x="312" y="255"/>
                    </a:lnTo>
                    <a:lnTo>
                      <a:pt x="310" y="255"/>
                    </a:lnTo>
                    <a:lnTo>
                      <a:pt x="309" y="255"/>
                    </a:lnTo>
                    <a:lnTo>
                      <a:pt x="309" y="257"/>
                    </a:lnTo>
                    <a:lnTo>
                      <a:pt x="309" y="255"/>
                    </a:lnTo>
                    <a:lnTo>
                      <a:pt x="309" y="257"/>
                    </a:lnTo>
                    <a:lnTo>
                      <a:pt x="309" y="255"/>
                    </a:lnTo>
                    <a:lnTo>
                      <a:pt x="309" y="257"/>
                    </a:lnTo>
                    <a:lnTo>
                      <a:pt x="309" y="255"/>
                    </a:lnTo>
                    <a:lnTo>
                      <a:pt x="309" y="257"/>
                    </a:lnTo>
                    <a:lnTo>
                      <a:pt x="309" y="255"/>
                    </a:lnTo>
                    <a:lnTo>
                      <a:pt x="309" y="257"/>
                    </a:lnTo>
                    <a:lnTo>
                      <a:pt x="309" y="255"/>
                    </a:lnTo>
                    <a:lnTo>
                      <a:pt x="309" y="257"/>
                    </a:lnTo>
                    <a:lnTo>
                      <a:pt x="309" y="255"/>
                    </a:lnTo>
                    <a:lnTo>
                      <a:pt x="307" y="255"/>
                    </a:lnTo>
                    <a:lnTo>
                      <a:pt x="307" y="257"/>
                    </a:lnTo>
                    <a:lnTo>
                      <a:pt x="305" y="257"/>
                    </a:lnTo>
                    <a:lnTo>
                      <a:pt x="305" y="255"/>
                    </a:lnTo>
                    <a:lnTo>
                      <a:pt x="307" y="255"/>
                    </a:lnTo>
                    <a:lnTo>
                      <a:pt x="307" y="254"/>
                    </a:lnTo>
                    <a:lnTo>
                      <a:pt x="309" y="254"/>
                    </a:lnTo>
                    <a:lnTo>
                      <a:pt x="309" y="252"/>
                    </a:lnTo>
                    <a:close/>
                    <a:moveTo>
                      <a:pt x="250" y="310"/>
                    </a:moveTo>
                    <a:lnTo>
                      <a:pt x="250" y="308"/>
                    </a:lnTo>
                    <a:lnTo>
                      <a:pt x="249" y="308"/>
                    </a:lnTo>
                    <a:lnTo>
                      <a:pt x="247" y="308"/>
                    </a:lnTo>
                    <a:lnTo>
                      <a:pt x="245" y="308"/>
                    </a:lnTo>
                    <a:lnTo>
                      <a:pt x="245" y="307"/>
                    </a:lnTo>
                    <a:lnTo>
                      <a:pt x="247" y="307"/>
                    </a:lnTo>
                    <a:lnTo>
                      <a:pt x="247" y="308"/>
                    </a:lnTo>
                    <a:lnTo>
                      <a:pt x="249" y="308"/>
                    </a:lnTo>
                    <a:lnTo>
                      <a:pt x="249" y="307"/>
                    </a:lnTo>
                    <a:lnTo>
                      <a:pt x="247" y="307"/>
                    </a:lnTo>
                    <a:lnTo>
                      <a:pt x="245" y="307"/>
                    </a:lnTo>
                    <a:lnTo>
                      <a:pt x="245" y="308"/>
                    </a:lnTo>
                    <a:lnTo>
                      <a:pt x="245" y="310"/>
                    </a:lnTo>
                    <a:lnTo>
                      <a:pt x="244" y="310"/>
                    </a:lnTo>
                    <a:lnTo>
                      <a:pt x="245" y="310"/>
                    </a:lnTo>
                    <a:lnTo>
                      <a:pt x="245" y="312"/>
                    </a:lnTo>
                    <a:lnTo>
                      <a:pt x="244" y="312"/>
                    </a:lnTo>
                    <a:lnTo>
                      <a:pt x="242" y="312"/>
                    </a:lnTo>
                    <a:lnTo>
                      <a:pt x="240" y="312"/>
                    </a:lnTo>
                    <a:lnTo>
                      <a:pt x="240" y="310"/>
                    </a:lnTo>
                    <a:lnTo>
                      <a:pt x="242" y="310"/>
                    </a:lnTo>
                    <a:lnTo>
                      <a:pt x="240" y="310"/>
                    </a:lnTo>
                    <a:lnTo>
                      <a:pt x="242" y="310"/>
                    </a:lnTo>
                    <a:lnTo>
                      <a:pt x="240" y="310"/>
                    </a:lnTo>
                    <a:lnTo>
                      <a:pt x="242" y="310"/>
                    </a:lnTo>
                    <a:lnTo>
                      <a:pt x="240" y="310"/>
                    </a:lnTo>
                    <a:lnTo>
                      <a:pt x="242" y="310"/>
                    </a:lnTo>
                    <a:lnTo>
                      <a:pt x="240" y="310"/>
                    </a:lnTo>
                    <a:lnTo>
                      <a:pt x="242" y="310"/>
                    </a:lnTo>
                    <a:lnTo>
                      <a:pt x="240" y="310"/>
                    </a:lnTo>
                    <a:lnTo>
                      <a:pt x="242" y="310"/>
                    </a:lnTo>
                    <a:lnTo>
                      <a:pt x="240" y="310"/>
                    </a:lnTo>
                    <a:lnTo>
                      <a:pt x="240" y="308"/>
                    </a:lnTo>
                    <a:lnTo>
                      <a:pt x="239" y="308"/>
                    </a:lnTo>
                    <a:lnTo>
                      <a:pt x="239" y="307"/>
                    </a:lnTo>
                    <a:lnTo>
                      <a:pt x="239" y="308"/>
                    </a:lnTo>
                    <a:lnTo>
                      <a:pt x="239" y="307"/>
                    </a:lnTo>
                    <a:lnTo>
                      <a:pt x="240" y="307"/>
                    </a:lnTo>
                    <a:lnTo>
                      <a:pt x="240" y="308"/>
                    </a:lnTo>
                    <a:lnTo>
                      <a:pt x="242" y="308"/>
                    </a:lnTo>
                    <a:lnTo>
                      <a:pt x="242" y="310"/>
                    </a:lnTo>
                    <a:lnTo>
                      <a:pt x="244" y="310"/>
                    </a:lnTo>
                    <a:lnTo>
                      <a:pt x="244" y="308"/>
                    </a:lnTo>
                    <a:lnTo>
                      <a:pt x="245" y="308"/>
                    </a:lnTo>
                    <a:lnTo>
                      <a:pt x="245" y="307"/>
                    </a:lnTo>
                    <a:lnTo>
                      <a:pt x="244" y="307"/>
                    </a:lnTo>
                    <a:lnTo>
                      <a:pt x="244" y="305"/>
                    </a:lnTo>
                    <a:lnTo>
                      <a:pt x="245" y="305"/>
                    </a:lnTo>
                    <a:lnTo>
                      <a:pt x="245" y="303"/>
                    </a:lnTo>
                    <a:lnTo>
                      <a:pt x="244" y="303"/>
                    </a:lnTo>
                    <a:lnTo>
                      <a:pt x="245" y="303"/>
                    </a:lnTo>
                    <a:lnTo>
                      <a:pt x="245" y="302"/>
                    </a:lnTo>
                    <a:lnTo>
                      <a:pt x="244" y="302"/>
                    </a:lnTo>
                    <a:lnTo>
                      <a:pt x="245" y="302"/>
                    </a:lnTo>
                    <a:lnTo>
                      <a:pt x="245" y="303"/>
                    </a:lnTo>
                    <a:lnTo>
                      <a:pt x="247" y="303"/>
                    </a:lnTo>
                    <a:lnTo>
                      <a:pt x="247" y="302"/>
                    </a:lnTo>
                    <a:lnTo>
                      <a:pt x="249" y="302"/>
                    </a:lnTo>
                    <a:lnTo>
                      <a:pt x="249" y="303"/>
                    </a:lnTo>
                    <a:lnTo>
                      <a:pt x="249" y="302"/>
                    </a:lnTo>
                    <a:lnTo>
                      <a:pt x="247" y="302"/>
                    </a:lnTo>
                    <a:lnTo>
                      <a:pt x="247" y="300"/>
                    </a:lnTo>
                    <a:lnTo>
                      <a:pt x="249" y="300"/>
                    </a:lnTo>
                    <a:lnTo>
                      <a:pt x="249" y="299"/>
                    </a:lnTo>
                    <a:lnTo>
                      <a:pt x="250" y="299"/>
                    </a:lnTo>
                    <a:lnTo>
                      <a:pt x="250" y="297"/>
                    </a:lnTo>
                    <a:lnTo>
                      <a:pt x="252" y="297"/>
                    </a:lnTo>
                    <a:lnTo>
                      <a:pt x="250" y="297"/>
                    </a:lnTo>
                    <a:lnTo>
                      <a:pt x="252" y="297"/>
                    </a:lnTo>
                    <a:lnTo>
                      <a:pt x="250" y="297"/>
                    </a:lnTo>
                    <a:lnTo>
                      <a:pt x="252" y="297"/>
                    </a:lnTo>
                    <a:lnTo>
                      <a:pt x="252" y="295"/>
                    </a:lnTo>
                    <a:lnTo>
                      <a:pt x="252" y="294"/>
                    </a:lnTo>
                    <a:lnTo>
                      <a:pt x="252" y="295"/>
                    </a:lnTo>
                    <a:lnTo>
                      <a:pt x="254" y="295"/>
                    </a:lnTo>
                    <a:lnTo>
                      <a:pt x="254" y="297"/>
                    </a:lnTo>
                    <a:lnTo>
                      <a:pt x="254" y="299"/>
                    </a:lnTo>
                    <a:lnTo>
                      <a:pt x="254" y="297"/>
                    </a:lnTo>
                    <a:lnTo>
                      <a:pt x="254" y="299"/>
                    </a:lnTo>
                    <a:lnTo>
                      <a:pt x="254" y="297"/>
                    </a:lnTo>
                    <a:lnTo>
                      <a:pt x="254" y="299"/>
                    </a:lnTo>
                    <a:lnTo>
                      <a:pt x="254" y="297"/>
                    </a:lnTo>
                    <a:lnTo>
                      <a:pt x="254" y="299"/>
                    </a:lnTo>
                    <a:lnTo>
                      <a:pt x="254" y="297"/>
                    </a:lnTo>
                    <a:lnTo>
                      <a:pt x="255" y="297"/>
                    </a:lnTo>
                    <a:lnTo>
                      <a:pt x="257" y="297"/>
                    </a:lnTo>
                    <a:lnTo>
                      <a:pt x="257" y="295"/>
                    </a:lnTo>
                    <a:lnTo>
                      <a:pt x="257" y="294"/>
                    </a:lnTo>
                    <a:lnTo>
                      <a:pt x="257" y="292"/>
                    </a:lnTo>
                    <a:lnTo>
                      <a:pt x="257" y="294"/>
                    </a:lnTo>
                    <a:lnTo>
                      <a:pt x="257" y="292"/>
                    </a:lnTo>
                    <a:lnTo>
                      <a:pt x="255" y="292"/>
                    </a:lnTo>
                    <a:lnTo>
                      <a:pt x="257" y="292"/>
                    </a:lnTo>
                    <a:lnTo>
                      <a:pt x="259" y="292"/>
                    </a:lnTo>
                    <a:lnTo>
                      <a:pt x="259" y="290"/>
                    </a:lnTo>
                    <a:lnTo>
                      <a:pt x="259" y="289"/>
                    </a:lnTo>
                    <a:lnTo>
                      <a:pt x="257" y="289"/>
                    </a:lnTo>
                    <a:lnTo>
                      <a:pt x="257" y="290"/>
                    </a:lnTo>
                    <a:lnTo>
                      <a:pt x="255" y="290"/>
                    </a:lnTo>
                    <a:lnTo>
                      <a:pt x="255" y="289"/>
                    </a:lnTo>
                    <a:lnTo>
                      <a:pt x="257" y="289"/>
                    </a:lnTo>
                    <a:lnTo>
                      <a:pt x="255" y="289"/>
                    </a:lnTo>
                    <a:lnTo>
                      <a:pt x="254" y="289"/>
                    </a:lnTo>
                    <a:lnTo>
                      <a:pt x="252" y="289"/>
                    </a:lnTo>
                    <a:lnTo>
                      <a:pt x="252" y="287"/>
                    </a:lnTo>
                    <a:lnTo>
                      <a:pt x="254" y="287"/>
                    </a:lnTo>
                    <a:lnTo>
                      <a:pt x="252" y="287"/>
                    </a:lnTo>
                    <a:lnTo>
                      <a:pt x="254" y="287"/>
                    </a:lnTo>
                    <a:lnTo>
                      <a:pt x="254" y="285"/>
                    </a:lnTo>
                    <a:lnTo>
                      <a:pt x="254" y="287"/>
                    </a:lnTo>
                    <a:lnTo>
                      <a:pt x="255" y="287"/>
                    </a:lnTo>
                    <a:lnTo>
                      <a:pt x="255" y="285"/>
                    </a:lnTo>
                    <a:lnTo>
                      <a:pt x="257" y="285"/>
                    </a:lnTo>
                    <a:lnTo>
                      <a:pt x="257" y="287"/>
                    </a:lnTo>
                    <a:lnTo>
                      <a:pt x="257" y="285"/>
                    </a:lnTo>
                    <a:lnTo>
                      <a:pt x="255" y="285"/>
                    </a:lnTo>
                    <a:lnTo>
                      <a:pt x="254" y="285"/>
                    </a:lnTo>
                    <a:lnTo>
                      <a:pt x="254" y="284"/>
                    </a:lnTo>
                    <a:lnTo>
                      <a:pt x="255" y="284"/>
                    </a:lnTo>
                    <a:lnTo>
                      <a:pt x="255" y="282"/>
                    </a:lnTo>
                    <a:lnTo>
                      <a:pt x="257" y="282"/>
                    </a:lnTo>
                    <a:lnTo>
                      <a:pt x="257" y="280"/>
                    </a:lnTo>
                    <a:lnTo>
                      <a:pt x="257" y="282"/>
                    </a:lnTo>
                    <a:lnTo>
                      <a:pt x="259" y="282"/>
                    </a:lnTo>
                    <a:lnTo>
                      <a:pt x="257" y="282"/>
                    </a:lnTo>
                    <a:lnTo>
                      <a:pt x="259" y="282"/>
                    </a:lnTo>
                    <a:lnTo>
                      <a:pt x="259" y="284"/>
                    </a:lnTo>
                    <a:lnTo>
                      <a:pt x="260" y="284"/>
                    </a:lnTo>
                    <a:lnTo>
                      <a:pt x="259" y="284"/>
                    </a:lnTo>
                    <a:lnTo>
                      <a:pt x="260" y="284"/>
                    </a:lnTo>
                    <a:lnTo>
                      <a:pt x="260" y="285"/>
                    </a:lnTo>
                    <a:lnTo>
                      <a:pt x="260" y="287"/>
                    </a:lnTo>
                    <a:lnTo>
                      <a:pt x="260" y="289"/>
                    </a:lnTo>
                    <a:lnTo>
                      <a:pt x="262" y="289"/>
                    </a:lnTo>
                    <a:lnTo>
                      <a:pt x="260" y="289"/>
                    </a:lnTo>
                    <a:lnTo>
                      <a:pt x="262" y="289"/>
                    </a:lnTo>
                    <a:lnTo>
                      <a:pt x="260" y="289"/>
                    </a:lnTo>
                    <a:lnTo>
                      <a:pt x="262" y="289"/>
                    </a:lnTo>
                    <a:lnTo>
                      <a:pt x="260" y="289"/>
                    </a:lnTo>
                    <a:lnTo>
                      <a:pt x="262" y="289"/>
                    </a:lnTo>
                    <a:lnTo>
                      <a:pt x="260" y="289"/>
                    </a:lnTo>
                    <a:lnTo>
                      <a:pt x="262" y="289"/>
                    </a:lnTo>
                    <a:lnTo>
                      <a:pt x="262" y="290"/>
                    </a:lnTo>
                    <a:lnTo>
                      <a:pt x="260" y="290"/>
                    </a:lnTo>
                    <a:lnTo>
                      <a:pt x="262" y="290"/>
                    </a:lnTo>
                    <a:lnTo>
                      <a:pt x="262" y="292"/>
                    </a:lnTo>
                    <a:lnTo>
                      <a:pt x="262" y="290"/>
                    </a:lnTo>
                    <a:lnTo>
                      <a:pt x="262" y="292"/>
                    </a:lnTo>
                    <a:lnTo>
                      <a:pt x="264" y="292"/>
                    </a:lnTo>
                    <a:lnTo>
                      <a:pt x="262" y="292"/>
                    </a:lnTo>
                    <a:lnTo>
                      <a:pt x="264" y="292"/>
                    </a:lnTo>
                    <a:lnTo>
                      <a:pt x="264" y="294"/>
                    </a:lnTo>
                    <a:lnTo>
                      <a:pt x="262" y="294"/>
                    </a:lnTo>
                    <a:lnTo>
                      <a:pt x="264" y="294"/>
                    </a:lnTo>
                    <a:lnTo>
                      <a:pt x="262" y="294"/>
                    </a:lnTo>
                    <a:lnTo>
                      <a:pt x="264" y="294"/>
                    </a:lnTo>
                    <a:lnTo>
                      <a:pt x="262" y="294"/>
                    </a:lnTo>
                    <a:lnTo>
                      <a:pt x="264" y="294"/>
                    </a:lnTo>
                    <a:lnTo>
                      <a:pt x="262" y="294"/>
                    </a:lnTo>
                    <a:lnTo>
                      <a:pt x="264" y="294"/>
                    </a:lnTo>
                    <a:lnTo>
                      <a:pt x="262" y="294"/>
                    </a:lnTo>
                    <a:lnTo>
                      <a:pt x="262" y="295"/>
                    </a:lnTo>
                    <a:lnTo>
                      <a:pt x="262" y="294"/>
                    </a:lnTo>
                    <a:lnTo>
                      <a:pt x="260" y="294"/>
                    </a:lnTo>
                    <a:lnTo>
                      <a:pt x="259" y="294"/>
                    </a:lnTo>
                    <a:lnTo>
                      <a:pt x="259" y="295"/>
                    </a:lnTo>
                    <a:lnTo>
                      <a:pt x="257" y="295"/>
                    </a:lnTo>
                    <a:lnTo>
                      <a:pt x="257" y="297"/>
                    </a:lnTo>
                    <a:lnTo>
                      <a:pt x="255" y="297"/>
                    </a:lnTo>
                    <a:lnTo>
                      <a:pt x="255" y="299"/>
                    </a:lnTo>
                    <a:lnTo>
                      <a:pt x="255" y="300"/>
                    </a:lnTo>
                    <a:lnTo>
                      <a:pt x="255" y="302"/>
                    </a:lnTo>
                    <a:lnTo>
                      <a:pt x="255" y="303"/>
                    </a:lnTo>
                    <a:lnTo>
                      <a:pt x="257" y="303"/>
                    </a:lnTo>
                    <a:lnTo>
                      <a:pt x="257" y="302"/>
                    </a:lnTo>
                    <a:lnTo>
                      <a:pt x="259" y="302"/>
                    </a:lnTo>
                    <a:lnTo>
                      <a:pt x="259" y="303"/>
                    </a:lnTo>
                    <a:lnTo>
                      <a:pt x="259" y="305"/>
                    </a:lnTo>
                    <a:lnTo>
                      <a:pt x="257" y="305"/>
                    </a:lnTo>
                    <a:lnTo>
                      <a:pt x="257" y="307"/>
                    </a:lnTo>
                    <a:lnTo>
                      <a:pt x="255" y="307"/>
                    </a:lnTo>
                    <a:lnTo>
                      <a:pt x="257" y="307"/>
                    </a:lnTo>
                    <a:lnTo>
                      <a:pt x="255" y="307"/>
                    </a:lnTo>
                    <a:lnTo>
                      <a:pt x="257" y="307"/>
                    </a:lnTo>
                    <a:lnTo>
                      <a:pt x="257" y="308"/>
                    </a:lnTo>
                    <a:lnTo>
                      <a:pt x="255" y="308"/>
                    </a:lnTo>
                    <a:lnTo>
                      <a:pt x="255" y="310"/>
                    </a:lnTo>
                    <a:lnTo>
                      <a:pt x="255" y="312"/>
                    </a:lnTo>
                    <a:lnTo>
                      <a:pt x="255" y="313"/>
                    </a:lnTo>
                    <a:lnTo>
                      <a:pt x="255" y="312"/>
                    </a:lnTo>
                    <a:lnTo>
                      <a:pt x="255" y="313"/>
                    </a:lnTo>
                    <a:lnTo>
                      <a:pt x="255" y="312"/>
                    </a:lnTo>
                    <a:lnTo>
                      <a:pt x="254" y="312"/>
                    </a:lnTo>
                    <a:lnTo>
                      <a:pt x="254" y="313"/>
                    </a:lnTo>
                    <a:lnTo>
                      <a:pt x="252" y="313"/>
                    </a:lnTo>
                    <a:lnTo>
                      <a:pt x="254" y="313"/>
                    </a:lnTo>
                    <a:lnTo>
                      <a:pt x="252" y="313"/>
                    </a:lnTo>
                    <a:lnTo>
                      <a:pt x="252" y="312"/>
                    </a:lnTo>
                    <a:lnTo>
                      <a:pt x="250" y="312"/>
                    </a:lnTo>
                    <a:lnTo>
                      <a:pt x="249" y="312"/>
                    </a:lnTo>
                    <a:lnTo>
                      <a:pt x="249" y="310"/>
                    </a:lnTo>
                    <a:lnTo>
                      <a:pt x="250" y="310"/>
                    </a:lnTo>
                    <a:close/>
                    <a:moveTo>
                      <a:pt x="305" y="88"/>
                    </a:moveTo>
                    <a:lnTo>
                      <a:pt x="305" y="89"/>
                    </a:lnTo>
                    <a:lnTo>
                      <a:pt x="304" y="89"/>
                    </a:lnTo>
                    <a:lnTo>
                      <a:pt x="304" y="88"/>
                    </a:lnTo>
                    <a:lnTo>
                      <a:pt x="304" y="86"/>
                    </a:lnTo>
                    <a:lnTo>
                      <a:pt x="305" y="86"/>
                    </a:lnTo>
                    <a:lnTo>
                      <a:pt x="305" y="84"/>
                    </a:lnTo>
                    <a:lnTo>
                      <a:pt x="307" y="84"/>
                    </a:lnTo>
                    <a:lnTo>
                      <a:pt x="309" y="84"/>
                    </a:lnTo>
                    <a:lnTo>
                      <a:pt x="309" y="83"/>
                    </a:lnTo>
                    <a:lnTo>
                      <a:pt x="310" y="83"/>
                    </a:lnTo>
                    <a:lnTo>
                      <a:pt x="312" y="83"/>
                    </a:lnTo>
                    <a:lnTo>
                      <a:pt x="313" y="83"/>
                    </a:lnTo>
                    <a:lnTo>
                      <a:pt x="315" y="83"/>
                    </a:lnTo>
                    <a:lnTo>
                      <a:pt x="317" y="83"/>
                    </a:lnTo>
                    <a:lnTo>
                      <a:pt x="318" y="83"/>
                    </a:lnTo>
                    <a:lnTo>
                      <a:pt x="318" y="84"/>
                    </a:lnTo>
                    <a:lnTo>
                      <a:pt x="318" y="83"/>
                    </a:lnTo>
                    <a:lnTo>
                      <a:pt x="320" y="83"/>
                    </a:lnTo>
                    <a:lnTo>
                      <a:pt x="320" y="81"/>
                    </a:lnTo>
                    <a:lnTo>
                      <a:pt x="320" y="83"/>
                    </a:lnTo>
                    <a:lnTo>
                      <a:pt x="322" y="83"/>
                    </a:lnTo>
                    <a:lnTo>
                      <a:pt x="322" y="81"/>
                    </a:lnTo>
                    <a:lnTo>
                      <a:pt x="322" y="83"/>
                    </a:lnTo>
                    <a:lnTo>
                      <a:pt x="323" y="83"/>
                    </a:lnTo>
                    <a:lnTo>
                      <a:pt x="323" y="81"/>
                    </a:lnTo>
                    <a:lnTo>
                      <a:pt x="325" y="81"/>
                    </a:lnTo>
                    <a:lnTo>
                      <a:pt x="327" y="81"/>
                    </a:lnTo>
                    <a:lnTo>
                      <a:pt x="327" y="79"/>
                    </a:lnTo>
                    <a:lnTo>
                      <a:pt x="328" y="79"/>
                    </a:lnTo>
                    <a:lnTo>
                      <a:pt x="330" y="79"/>
                    </a:lnTo>
                    <a:lnTo>
                      <a:pt x="330" y="81"/>
                    </a:lnTo>
                    <a:lnTo>
                      <a:pt x="330" y="83"/>
                    </a:lnTo>
                    <a:lnTo>
                      <a:pt x="332" y="83"/>
                    </a:lnTo>
                    <a:lnTo>
                      <a:pt x="332" y="84"/>
                    </a:lnTo>
                    <a:lnTo>
                      <a:pt x="333" y="84"/>
                    </a:lnTo>
                    <a:lnTo>
                      <a:pt x="333" y="86"/>
                    </a:lnTo>
                    <a:lnTo>
                      <a:pt x="335" y="86"/>
                    </a:lnTo>
                    <a:lnTo>
                      <a:pt x="335" y="84"/>
                    </a:lnTo>
                    <a:lnTo>
                      <a:pt x="335" y="86"/>
                    </a:lnTo>
                    <a:lnTo>
                      <a:pt x="337" y="86"/>
                    </a:lnTo>
                    <a:lnTo>
                      <a:pt x="337" y="88"/>
                    </a:lnTo>
                    <a:lnTo>
                      <a:pt x="337" y="89"/>
                    </a:lnTo>
                    <a:lnTo>
                      <a:pt x="338" y="89"/>
                    </a:lnTo>
                    <a:lnTo>
                      <a:pt x="338" y="91"/>
                    </a:lnTo>
                    <a:lnTo>
                      <a:pt x="338" y="89"/>
                    </a:lnTo>
                    <a:lnTo>
                      <a:pt x="337" y="89"/>
                    </a:lnTo>
                    <a:lnTo>
                      <a:pt x="337" y="91"/>
                    </a:lnTo>
                    <a:lnTo>
                      <a:pt x="337" y="89"/>
                    </a:lnTo>
                    <a:lnTo>
                      <a:pt x="335" y="89"/>
                    </a:lnTo>
                    <a:lnTo>
                      <a:pt x="335" y="91"/>
                    </a:lnTo>
                    <a:lnTo>
                      <a:pt x="335" y="93"/>
                    </a:lnTo>
                    <a:lnTo>
                      <a:pt x="335" y="91"/>
                    </a:lnTo>
                    <a:lnTo>
                      <a:pt x="333" y="91"/>
                    </a:lnTo>
                    <a:lnTo>
                      <a:pt x="333" y="93"/>
                    </a:lnTo>
                    <a:lnTo>
                      <a:pt x="333" y="94"/>
                    </a:lnTo>
                    <a:lnTo>
                      <a:pt x="333" y="93"/>
                    </a:lnTo>
                    <a:lnTo>
                      <a:pt x="333" y="94"/>
                    </a:lnTo>
                    <a:lnTo>
                      <a:pt x="333" y="93"/>
                    </a:lnTo>
                    <a:lnTo>
                      <a:pt x="333" y="94"/>
                    </a:lnTo>
                    <a:lnTo>
                      <a:pt x="333" y="93"/>
                    </a:lnTo>
                    <a:lnTo>
                      <a:pt x="333" y="94"/>
                    </a:lnTo>
                    <a:lnTo>
                      <a:pt x="332" y="94"/>
                    </a:lnTo>
                    <a:lnTo>
                      <a:pt x="332" y="93"/>
                    </a:lnTo>
                    <a:lnTo>
                      <a:pt x="330" y="93"/>
                    </a:lnTo>
                    <a:lnTo>
                      <a:pt x="330" y="94"/>
                    </a:lnTo>
                    <a:lnTo>
                      <a:pt x="328" y="94"/>
                    </a:lnTo>
                    <a:lnTo>
                      <a:pt x="328" y="93"/>
                    </a:lnTo>
                    <a:lnTo>
                      <a:pt x="328" y="91"/>
                    </a:lnTo>
                    <a:lnTo>
                      <a:pt x="327" y="91"/>
                    </a:lnTo>
                    <a:lnTo>
                      <a:pt x="327" y="89"/>
                    </a:lnTo>
                    <a:lnTo>
                      <a:pt x="325" y="89"/>
                    </a:lnTo>
                    <a:lnTo>
                      <a:pt x="323" y="89"/>
                    </a:lnTo>
                    <a:lnTo>
                      <a:pt x="323" y="91"/>
                    </a:lnTo>
                    <a:lnTo>
                      <a:pt x="322" y="91"/>
                    </a:lnTo>
                    <a:lnTo>
                      <a:pt x="320" y="91"/>
                    </a:lnTo>
                    <a:lnTo>
                      <a:pt x="320" y="93"/>
                    </a:lnTo>
                    <a:lnTo>
                      <a:pt x="320" y="91"/>
                    </a:lnTo>
                    <a:lnTo>
                      <a:pt x="318" y="91"/>
                    </a:lnTo>
                    <a:lnTo>
                      <a:pt x="318" y="89"/>
                    </a:lnTo>
                    <a:lnTo>
                      <a:pt x="317" y="89"/>
                    </a:lnTo>
                    <a:lnTo>
                      <a:pt x="317" y="91"/>
                    </a:lnTo>
                    <a:lnTo>
                      <a:pt x="315" y="91"/>
                    </a:lnTo>
                    <a:lnTo>
                      <a:pt x="313" y="91"/>
                    </a:lnTo>
                    <a:lnTo>
                      <a:pt x="315" y="91"/>
                    </a:lnTo>
                    <a:lnTo>
                      <a:pt x="313" y="91"/>
                    </a:lnTo>
                    <a:lnTo>
                      <a:pt x="313" y="89"/>
                    </a:lnTo>
                    <a:lnTo>
                      <a:pt x="313" y="91"/>
                    </a:lnTo>
                    <a:lnTo>
                      <a:pt x="312" y="91"/>
                    </a:lnTo>
                    <a:lnTo>
                      <a:pt x="310" y="91"/>
                    </a:lnTo>
                    <a:lnTo>
                      <a:pt x="309" y="91"/>
                    </a:lnTo>
                    <a:lnTo>
                      <a:pt x="307" y="91"/>
                    </a:lnTo>
                    <a:lnTo>
                      <a:pt x="307" y="89"/>
                    </a:lnTo>
                    <a:lnTo>
                      <a:pt x="305" y="89"/>
                    </a:lnTo>
                    <a:lnTo>
                      <a:pt x="307" y="89"/>
                    </a:lnTo>
                    <a:lnTo>
                      <a:pt x="305" y="89"/>
                    </a:lnTo>
                    <a:lnTo>
                      <a:pt x="307" y="89"/>
                    </a:lnTo>
                    <a:lnTo>
                      <a:pt x="305" y="89"/>
                    </a:lnTo>
                    <a:lnTo>
                      <a:pt x="305" y="88"/>
                    </a:lnTo>
                    <a:close/>
                    <a:moveTo>
                      <a:pt x="285" y="284"/>
                    </a:moveTo>
                    <a:lnTo>
                      <a:pt x="284" y="284"/>
                    </a:lnTo>
                    <a:lnTo>
                      <a:pt x="282" y="284"/>
                    </a:lnTo>
                    <a:lnTo>
                      <a:pt x="280" y="284"/>
                    </a:lnTo>
                    <a:lnTo>
                      <a:pt x="282" y="284"/>
                    </a:lnTo>
                    <a:lnTo>
                      <a:pt x="280" y="284"/>
                    </a:lnTo>
                    <a:lnTo>
                      <a:pt x="280" y="282"/>
                    </a:lnTo>
                    <a:lnTo>
                      <a:pt x="279" y="282"/>
                    </a:lnTo>
                    <a:lnTo>
                      <a:pt x="277" y="282"/>
                    </a:lnTo>
                    <a:lnTo>
                      <a:pt x="277" y="280"/>
                    </a:lnTo>
                    <a:lnTo>
                      <a:pt x="277" y="282"/>
                    </a:lnTo>
                    <a:lnTo>
                      <a:pt x="277" y="280"/>
                    </a:lnTo>
                    <a:lnTo>
                      <a:pt x="277" y="279"/>
                    </a:lnTo>
                    <a:lnTo>
                      <a:pt x="277" y="277"/>
                    </a:lnTo>
                    <a:lnTo>
                      <a:pt x="277" y="275"/>
                    </a:lnTo>
                    <a:lnTo>
                      <a:pt x="279" y="275"/>
                    </a:lnTo>
                    <a:lnTo>
                      <a:pt x="280" y="275"/>
                    </a:lnTo>
                    <a:lnTo>
                      <a:pt x="280" y="277"/>
                    </a:lnTo>
                    <a:lnTo>
                      <a:pt x="280" y="275"/>
                    </a:lnTo>
                    <a:lnTo>
                      <a:pt x="282" y="275"/>
                    </a:lnTo>
                    <a:lnTo>
                      <a:pt x="282" y="274"/>
                    </a:lnTo>
                    <a:lnTo>
                      <a:pt x="280" y="274"/>
                    </a:lnTo>
                    <a:lnTo>
                      <a:pt x="282" y="274"/>
                    </a:lnTo>
                    <a:lnTo>
                      <a:pt x="280" y="274"/>
                    </a:lnTo>
                    <a:lnTo>
                      <a:pt x="280" y="272"/>
                    </a:lnTo>
                    <a:lnTo>
                      <a:pt x="282" y="272"/>
                    </a:lnTo>
                    <a:lnTo>
                      <a:pt x="282" y="274"/>
                    </a:lnTo>
                    <a:lnTo>
                      <a:pt x="284" y="274"/>
                    </a:lnTo>
                    <a:lnTo>
                      <a:pt x="284" y="272"/>
                    </a:lnTo>
                    <a:lnTo>
                      <a:pt x="284" y="274"/>
                    </a:lnTo>
                    <a:lnTo>
                      <a:pt x="285" y="274"/>
                    </a:lnTo>
                    <a:lnTo>
                      <a:pt x="284" y="274"/>
                    </a:lnTo>
                    <a:lnTo>
                      <a:pt x="285" y="274"/>
                    </a:lnTo>
                    <a:lnTo>
                      <a:pt x="284" y="274"/>
                    </a:lnTo>
                    <a:lnTo>
                      <a:pt x="284" y="275"/>
                    </a:lnTo>
                    <a:lnTo>
                      <a:pt x="284" y="277"/>
                    </a:lnTo>
                    <a:lnTo>
                      <a:pt x="284" y="279"/>
                    </a:lnTo>
                    <a:lnTo>
                      <a:pt x="285" y="279"/>
                    </a:lnTo>
                    <a:lnTo>
                      <a:pt x="285" y="277"/>
                    </a:lnTo>
                    <a:lnTo>
                      <a:pt x="285" y="279"/>
                    </a:lnTo>
                    <a:lnTo>
                      <a:pt x="287" y="279"/>
                    </a:lnTo>
                    <a:lnTo>
                      <a:pt x="287" y="280"/>
                    </a:lnTo>
                    <a:lnTo>
                      <a:pt x="289" y="280"/>
                    </a:lnTo>
                    <a:lnTo>
                      <a:pt x="290" y="280"/>
                    </a:lnTo>
                    <a:lnTo>
                      <a:pt x="292" y="280"/>
                    </a:lnTo>
                    <a:lnTo>
                      <a:pt x="294" y="280"/>
                    </a:lnTo>
                    <a:lnTo>
                      <a:pt x="292" y="280"/>
                    </a:lnTo>
                    <a:lnTo>
                      <a:pt x="292" y="279"/>
                    </a:lnTo>
                    <a:lnTo>
                      <a:pt x="294" y="279"/>
                    </a:lnTo>
                    <a:lnTo>
                      <a:pt x="292" y="279"/>
                    </a:lnTo>
                    <a:lnTo>
                      <a:pt x="294" y="279"/>
                    </a:lnTo>
                    <a:lnTo>
                      <a:pt x="294" y="280"/>
                    </a:lnTo>
                    <a:lnTo>
                      <a:pt x="294" y="279"/>
                    </a:lnTo>
                    <a:lnTo>
                      <a:pt x="295" y="279"/>
                    </a:lnTo>
                    <a:lnTo>
                      <a:pt x="297" y="279"/>
                    </a:lnTo>
                    <a:lnTo>
                      <a:pt x="297" y="277"/>
                    </a:lnTo>
                    <a:lnTo>
                      <a:pt x="297" y="279"/>
                    </a:lnTo>
                    <a:lnTo>
                      <a:pt x="297" y="277"/>
                    </a:lnTo>
                    <a:lnTo>
                      <a:pt x="299" y="277"/>
                    </a:lnTo>
                    <a:lnTo>
                      <a:pt x="297" y="277"/>
                    </a:lnTo>
                    <a:lnTo>
                      <a:pt x="295" y="277"/>
                    </a:lnTo>
                    <a:lnTo>
                      <a:pt x="294" y="277"/>
                    </a:lnTo>
                    <a:lnTo>
                      <a:pt x="292" y="277"/>
                    </a:lnTo>
                    <a:lnTo>
                      <a:pt x="292" y="275"/>
                    </a:lnTo>
                    <a:lnTo>
                      <a:pt x="294" y="275"/>
                    </a:lnTo>
                    <a:lnTo>
                      <a:pt x="292" y="275"/>
                    </a:lnTo>
                    <a:lnTo>
                      <a:pt x="292" y="274"/>
                    </a:lnTo>
                    <a:lnTo>
                      <a:pt x="292" y="275"/>
                    </a:lnTo>
                    <a:lnTo>
                      <a:pt x="292" y="274"/>
                    </a:lnTo>
                    <a:lnTo>
                      <a:pt x="290" y="274"/>
                    </a:lnTo>
                    <a:lnTo>
                      <a:pt x="292" y="274"/>
                    </a:lnTo>
                    <a:lnTo>
                      <a:pt x="294" y="274"/>
                    </a:lnTo>
                    <a:lnTo>
                      <a:pt x="294" y="272"/>
                    </a:lnTo>
                    <a:lnTo>
                      <a:pt x="292" y="272"/>
                    </a:lnTo>
                    <a:lnTo>
                      <a:pt x="290" y="272"/>
                    </a:lnTo>
                    <a:lnTo>
                      <a:pt x="290" y="270"/>
                    </a:lnTo>
                    <a:lnTo>
                      <a:pt x="292" y="270"/>
                    </a:lnTo>
                    <a:lnTo>
                      <a:pt x="290" y="270"/>
                    </a:lnTo>
                    <a:lnTo>
                      <a:pt x="292" y="270"/>
                    </a:lnTo>
                    <a:lnTo>
                      <a:pt x="292" y="269"/>
                    </a:lnTo>
                    <a:lnTo>
                      <a:pt x="290" y="269"/>
                    </a:lnTo>
                    <a:lnTo>
                      <a:pt x="292" y="269"/>
                    </a:lnTo>
                    <a:lnTo>
                      <a:pt x="294" y="269"/>
                    </a:lnTo>
                    <a:lnTo>
                      <a:pt x="295" y="269"/>
                    </a:lnTo>
                    <a:lnTo>
                      <a:pt x="297" y="269"/>
                    </a:lnTo>
                    <a:lnTo>
                      <a:pt x="297" y="270"/>
                    </a:lnTo>
                    <a:lnTo>
                      <a:pt x="297" y="269"/>
                    </a:lnTo>
                    <a:lnTo>
                      <a:pt x="297" y="267"/>
                    </a:lnTo>
                    <a:lnTo>
                      <a:pt x="295" y="267"/>
                    </a:lnTo>
                    <a:lnTo>
                      <a:pt x="294" y="267"/>
                    </a:lnTo>
                    <a:lnTo>
                      <a:pt x="295" y="267"/>
                    </a:lnTo>
                    <a:lnTo>
                      <a:pt x="295" y="265"/>
                    </a:lnTo>
                    <a:lnTo>
                      <a:pt x="297" y="265"/>
                    </a:lnTo>
                    <a:lnTo>
                      <a:pt x="295" y="265"/>
                    </a:lnTo>
                    <a:lnTo>
                      <a:pt x="297" y="265"/>
                    </a:lnTo>
                    <a:lnTo>
                      <a:pt x="299" y="265"/>
                    </a:lnTo>
                    <a:lnTo>
                      <a:pt x="299" y="267"/>
                    </a:lnTo>
                    <a:lnTo>
                      <a:pt x="300" y="267"/>
                    </a:lnTo>
                    <a:lnTo>
                      <a:pt x="302" y="267"/>
                    </a:lnTo>
                    <a:lnTo>
                      <a:pt x="300" y="267"/>
                    </a:lnTo>
                    <a:lnTo>
                      <a:pt x="302" y="267"/>
                    </a:lnTo>
                    <a:lnTo>
                      <a:pt x="302" y="269"/>
                    </a:lnTo>
                    <a:lnTo>
                      <a:pt x="304" y="269"/>
                    </a:lnTo>
                    <a:lnTo>
                      <a:pt x="304" y="270"/>
                    </a:lnTo>
                    <a:lnTo>
                      <a:pt x="304" y="272"/>
                    </a:lnTo>
                    <a:lnTo>
                      <a:pt x="304" y="274"/>
                    </a:lnTo>
                    <a:lnTo>
                      <a:pt x="304" y="275"/>
                    </a:lnTo>
                    <a:lnTo>
                      <a:pt x="302" y="275"/>
                    </a:lnTo>
                    <a:lnTo>
                      <a:pt x="300" y="275"/>
                    </a:lnTo>
                    <a:lnTo>
                      <a:pt x="300" y="277"/>
                    </a:lnTo>
                    <a:lnTo>
                      <a:pt x="299" y="277"/>
                    </a:lnTo>
                    <a:lnTo>
                      <a:pt x="299" y="279"/>
                    </a:lnTo>
                    <a:lnTo>
                      <a:pt x="300" y="279"/>
                    </a:lnTo>
                    <a:lnTo>
                      <a:pt x="300" y="280"/>
                    </a:lnTo>
                    <a:lnTo>
                      <a:pt x="300" y="282"/>
                    </a:lnTo>
                    <a:lnTo>
                      <a:pt x="302" y="282"/>
                    </a:lnTo>
                    <a:lnTo>
                      <a:pt x="302" y="284"/>
                    </a:lnTo>
                    <a:lnTo>
                      <a:pt x="304" y="284"/>
                    </a:lnTo>
                    <a:lnTo>
                      <a:pt x="302" y="284"/>
                    </a:lnTo>
                    <a:lnTo>
                      <a:pt x="302" y="285"/>
                    </a:lnTo>
                    <a:lnTo>
                      <a:pt x="300" y="285"/>
                    </a:lnTo>
                    <a:lnTo>
                      <a:pt x="302" y="285"/>
                    </a:lnTo>
                    <a:lnTo>
                      <a:pt x="300" y="285"/>
                    </a:lnTo>
                    <a:lnTo>
                      <a:pt x="300" y="287"/>
                    </a:lnTo>
                    <a:lnTo>
                      <a:pt x="302" y="287"/>
                    </a:lnTo>
                    <a:lnTo>
                      <a:pt x="302" y="285"/>
                    </a:lnTo>
                    <a:lnTo>
                      <a:pt x="304" y="285"/>
                    </a:lnTo>
                    <a:lnTo>
                      <a:pt x="304" y="287"/>
                    </a:lnTo>
                    <a:lnTo>
                      <a:pt x="304" y="285"/>
                    </a:lnTo>
                    <a:lnTo>
                      <a:pt x="304" y="287"/>
                    </a:lnTo>
                    <a:lnTo>
                      <a:pt x="305" y="287"/>
                    </a:lnTo>
                    <a:lnTo>
                      <a:pt x="304" y="287"/>
                    </a:lnTo>
                    <a:lnTo>
                      <a:pt x="304" y="289"/>
                    </a:lnTo>
                    <a:lnTo>
                      <a:pt x="302" y="289"/>
                    </a:lnTo>
                    <a:lnTo>
                      <a:pt x="302" y="290"/>
                    </a:lnTo>
                    <a:lnTo>
                      <a:pt x="302" y="292"/>
                    </a:lnTo>
                    <a:lnTo>
                      <a:pt x="304" y="292"/>
                    </a:lnTo>
                    <a:lnTo>
                      <a:pt x="305" y="292"/>
                    </a:lnTo>
                    <a:lnTo>
                      <a:pt x="304" y="292"/>
                    </a:lnTo>
                    <a:lnTo>
                      <a:pt x="305" y="292"/>
                    </a:lnTo>
                    <a:lnTo>
                      <a:pt x="304" y="292"/>
                    </a:lnTo>
                    <a:lnTo>
                      <a:pt x="304" y="294"/>
                    </a:lnTo>
                    <a:lnTo>
                      <a:pt x="304" y="292"/>
                    </a:lnTo>
                    <a:lnTo>
                      <a:pt x="302" y="292"/>
                    </a:lnTo>
                    <a:lnTo>
                      <a:pt x="300" y="292"/>
                    </a:lnTo>
                    <a:lnTo>
                      <a:pt x="300" y="290"/>
                    </a:lnTo>
                    <a:lnTo>
                      <a:pt x="299" y="290"/>
                    </a:lnTo>
                    <a:lnTo>
                      <a:pt x="300" y="290"/>
                    </a:lnTo>
                    <a:lnTo>
                      <a:pt x="299" y="290"/>
                    </a:lnTo>
                    <a:lnTo>
                      <a:pt x="297" y="290"/>
                    </a:lnTo>
                    <a:lnTo>
                      <a:pt x="297" y="289"/>
                    </a:lnTo>
                    <a:lnTo>
                      <a:pt x="297" y="287"/>
                    </a:lnTo>
                    <a:lnTo>
                      <a:pt x="295" y="287"/>
                    </a:lnTo>
                    <a:lnTo>
                      <a:pt x="297" y="287"/>
                    </a:lnTo>
                    <a:lnTo>
                      <a:pt x="295" y="287"/>
                    </a:lnTo>
                    <a:lnTo>
                      <a:pt x="295" y="285"/>
                    </a:lnTo>
                    <a:lnTo>
                      <a:pt x="294" y="285"/>
                    </a:lnTo>
                    <a:lnTo>
                      <a:pt x="295" y="285"/>
                    </a:lnTo>
                    <a:lnTo>
                      <a:pt x="294" y="285"/>
                    </a:lnTo>
                    <a:lnTo>
                      <a:pt x="294" y="284"/>
                    </a:lnTo>
                    <a:lnTo>
                      <a:pt x="294" y="285"/>
                    </a:lnTo>
                    <a:lnTo>
                      <a:pt x="294" y="287"/>
                    </a:lnTo>
                    <a:lnTo>
                      <a:pt x="294" y="285"/>
                    </a:lnTo>
                    <a:lnTo>
                      <a:pt x="294" y="287"/>
                    </a:lnTo>
                    <a:lnTo>
                      <a:pt x="294" y="289"/>
                    </a:lnTo>
                    <a:lnTo>
                      <a:pt x="294" y="287"/>
                    </a:lnTo>
                    <a:lnTo>
                      <a:pt x="295" y="287"/>
                    </a:lnTo>
                    <a:lnTo>
                      <a:pt x="294" y="287"/>
                    </a:lnTo>
                    <a:lnTo>
                      <a:pt x="295" y="287"/>
                    </a:lnTo>
                    <a:lnTo>
                      <a:pt x="295" y="289"/>
                    </a:lnTo>
                    <a:lnTo>
                      <a:pt x="294" y="289"/>
                    </a:lnTo>
                    <a:lnTo>
                      <a:pt x="294" y="290"/>
                    </a:lnTo>
                    <a:lnTo>
                      <a:pt x="295" y="290"/>
                    </a:lnTo>
                    <a:lnTo>
                      <a:pt x="295" y="292"/>
                    </a:lnTo>
                    <a:lnTo>
                      <a:pt x="294" y="292"/>
                    </a:lnTo>
                    <a:lnTo>
                      <a:pt x="294" y="290"/>
                    </a:lnTo>
                    <a:lnTo>
                      <a:pt x="294" y="292"/>
                    </a:lnTo>
                    <a:lnTo>
                      <a:pt x="294" y="290"/>
                    </a:lnTo>
                    <a:lnTo>
                      <a:pt x="292" y="290"/>
                    </a:lnTo>
                    <a:lnTo>
                      <a:pt x="290" y="290"/>
                    </a:lnTo>
                    <a:lnTo>
                      <a:pt x="290" y="292"/>
                    </a:lnTo>
                    <a:lnTo>
                      <a:pt x="290" y="290"/>
                    </a:lnTo>
                    <a:lnTo>
                      <a:pt x="290" y="292"/>
                    </a:lnTo>
                    <a:lnTo>
                      <a:pt x="289" y="292"/>
                    </a:lnTo>
                    <a:lnTo>
                      <a:pt x="290" y="292"/>
                    </a:lnTo>
                    <a:lnTo>
                      <a:pt x="289" y="292"/>
                    </a:lnTo>
                    <a:lnTo>
                      <a:pt x="290" y="292"/>
                    </a:lnTo>
                    <a:lnTo>
                      <a:pt x="290" y="294"/>
                    </a:lnTo>
                    <a:lnTo>
                      <a:pt x="289" y="294"/>
                    </a:lnTo>
                    <a:lnTo>
                      <a:pt x="290" y="294"/>
                    </a:lnTo>
                    <a:lnTo>
                      <a:pt x="289" y="294"/>
                    </a:lnTo>
                    <a:lnTo>
                      <a:pt x="290" y="294"/>
                    </a:lnTo>
                    <a:lnTo>
                      <a:pt x="289" y="294"/>
                    </a:lnTo>
                    <a:lnTo>
                      <a:pt x="289" y="292"/>
                    </a:lnTo>
                    <a:lnTo>
                      <a:pt x="287" y="292"/>
                    </a:lnTo>
                    <a:lnTo>
                      <a:pt x="285" y="292"/>
                    </a:lnTo>
                    <a:lnTo>
                      <a:pt x="285" y="290"/>
                    </a:lnTo>
                    <a:lnTo>
                      <a:pt x="284" y="290"/>
                    </a:lnTo>
                    <a:lnTo>
                      <a:pt x="284" y="289"/>
                    </a:lnTo>
                    <a:lnTo>
                      <a:pt x="282" y="289"/>
                    </a:lnTo>
                    <a:lnTo>
                      <a:pt x="282" y="287"/>
                    </a:lnTo>
                    <a:lnTo>
                      <a:pt x="282" y="285"/>
                    </a:lnTo>
                    <a:lnTo>
                      <a:pt x="284" y="285"/>
                    </a:lnTo>
                    <a:lnTo>
                      <a:pt x="285" y="285"/>
                    </a:lnTo>
                    <a:lnTo>
                      <a:pt x="285" y="284"/>
                    </a:lnTo>
                    <a:lnTo>
                      <a:pt x="284" y="284"/>
                    </a:lnTo>
                    <a:lnTo>
                      <a:pt x="285" y="284"/>
                    </a:lnTo>
                    <a:close/>
                    <a:moveTo>
                      <a:pt x="5" y="64"/>
                    </a:moveTo>
                    <a:lnTo>
                      <a:pt x="3" y="64"/>
                    </a:lnTo>
                    <a:lnTo>
                      <a:pt x="5" y="64"/>
                    </a:lnTo>
                    <a:lnTo>
                      <a:pt x="3" y="64"/>
                    </a:lnTo>
                    <a:lnTo>
                      <a:pt x="5" y="64"/>
                    </a:lnTo>
                    <a:lnTo>
                      <a:pt x="3" y="64"/>
                    </a:lnTo>
                    <a:lnTo>
                      <a:pt x="5" y="64"/>
                    </a:lnTo>
                    <a:lnTo>
                      <a:pt x="3" y="64"/>
                    </a:lnTo>
                    <a:lnTo>
                      <a:pt x="3" y="63"/>
                    </a:lnTo>
                    <a:lnTo>
                      <a:pt x="5" y="63"/>
                    </a:lnTo>
                    <a:lnTo>
                      <a:pt x="5" y="61"/>
                    </a:lnTo>
                    <a:lnTo>
                      <a:pt x="5" y="59"/>
                    </a:lnTo>
                    <a:lnTo>
                      <a:pt x="6" y="59"/>
                    </a:lnTo>
                    <a:lnTo>
                      <a:pt x="5" y="59"/>
                    </a:lnTo>
                    <a:lnTo>
                      <a:pt x="6" y="59"/>
                    </a:lnTo>
                    <a:lnTo>
                      <a:pt x="5" y="59"/>
                    </a:lnTo>
                    <a:lnTo>
                      <a:pt x="6" y="59"/>
                    </a:lnTo>
                    <a:lnTo>
                      <a:pt x="5" y="59"/>
                    </a:lnTo>
                    <a:lnTo>
                      <a:pt x="6" y="59"/>
                    </a:lnTo>
                    <a:lnTo>
                      <a:pt x="6" y="58"/>
                    </a:lnTo>
                    <a:lnTo>
                      <a:pt x="5" y="58"/>
                    </a:lnTo>
                    <a:lnTo>
                      <a:pt x="5" y="56"/>
                    </a:lnTo>
                    <a:lnTo>
                      <a:pt x="5" y="58"/>
                    </a:lnTo>
                    <a:lnTo>
                      <a:pt x="5" y="56"/>
                    </a:lnTo>
                    <a:lnTo>
                      <a:pt x="3" y="56"/>
                    </a:lnTo>
                    <a:lnTo>
                      <a:pt x="3" y="54"/>
                    </a:lnTo>
                    <a:lnTo>
                      <a:pt x="5" y="54"/>
                    </a:lnTo>
                    <a:lnTo>
                      <a:pt x="3" y="54"/>
                    </a:lnTo>
                    <a:lnTo>
                      <a:pt x="1" y="54"/>
                    </a:lnTo>
                    <a:lnTo>
                      <a:pt x="1" y="53"/>
                    </a:lnTo>
                    <a:lnTo>
                      <a:pt x="1" y="51"/>
                    </a:lnTo>
                    <a:lnTo>
                      <a:pt x="3" y="51"/>
                    </a:lnTo>
                    <a:lnTo>
                      <a:pt x="1" y="51"/>
                    </a:lnTo>
                    <a:lnTo>
                      <a:pt x="1" y="49"/>
                    </a:lnTo>
                    <a:lnTo>
                      <a:pt x="3" y="49"/>
                    </a:lnTo>
                    <a:lnTo>
                      <a:pt x="1" y="49"/>
                    </a:lnTo>
                    <a:lnTo>
                      <a:pt x="3" y="49"/>
                    </a:lnTo>
                    <a:lnTo>
                      <a:pt x="1" y="49"/>
                    </a:lnTo>
                    <a:lnTo>
                      <a:pt x="3" y="49"/>
                    </a:lnTo>
                    <a:lnTo>
                      <a:pt x="3" y="48"/>
                    </a:lnTo>
                    <a:lnTo>
                      <a:pt x="3" y="46"/>
                    </a:lnTo>
                    <a:lnTo>
                      <a:pt x="3" y="44"/>
                    </a:lnTo>
                    <a:lnTo>
                      <a:pt x="3" y="43"/>
                    </a:lnTo>
                    <a:lnTo>
                      <a:pt x="3" y="41"/>
                    </a:lnTo>
                    <a:lnTo>
                      <a:pt x="3" y="40"/>
                    </a:lnTo>
                    <a:lnTo>
                      <a:pt x="3" y="38"/>
                    </a:lnTo>
                    <a:lnTo>
                      <a:pt x="1" y="38"/>
                    </a:lnTo>
                    <a:lnTo>
                      <a:pt x="3" y="38"/>
                    </a:lnTo>
                    <a:lnTo>
                      <a:pt x="1" y="38"/>
                    </a:lnTo>
                    <a:lnTo>
                      <a:pt x="3" y="38"/>
                    </a:lnTo>
                    <a:lnTo>
                      <a:pt x="1" y="38"/>
                    </a:lnTo>
                    <a:lnTo>
                      <a:pt x="3" y="38"/>
                    </a:lnTo>
                    <a:lnTo>
                      <a:pt x="1" y="38"/>
                    </a:lnTo>
                    <a:lnTo>
                      <a:pt x="3" y="38"/>
                    </a:lnTo>
                    <a:lnTo>
                      <a:pt x="1" y="38"/>
                    </a:lnTo>
                    <a:lnTo>
                      <a:pt x="3" y="38"/>
                    </a:lnTo>
                    <a:lnTo>
                      <a:pt x="3" y="36"/>
                    </a:lnTo>
                    <a:lnTo>
                      <a:pt x="5" y="36"/>
                    </a:lnTo>
                    <a:lnTo>
                      <a:pt x="6" y="36"/>
                    </a:lnTo>
                    <a:lnTo>
                      <a:pt x="6" y="35"/>
                    </a:lnTo>
                    <a:lnTo>
                      <a:pt x="8" y="35"/>
                    </a:lnTo>
                    <a:lnTo>
                      <a:pt x="8" y="33"/>
                    </a:lnTo>
                    <a:lnTo>
                      <a:pt x="8" y="31"/>
                    </a:lnTo>
                    <a:lnTo>
                      <a:pt x="8" y="30"/>
                    </a:lnTo>
                    <a:lnTo>
                      <a:pt x="8" y="28"/>
                    </a:lnTo>
                    <a:lnTo>
                      <a:pt x="10" y="28"/>
                    </a:lnTo>
                    <a:lnTo>
                      <a:pt x="11" y="28"/>
                    </a:lnTo>
                    <a:lnTo>
                      <a:pt x="11" y="30"/>
                    </a:lnTo>
                    <a:lnTo>
                      <a:pt x="13" y="30"/>
                    </a:lnTo>
                    <a:lnTo>
                      <a:pt x="15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8" y="31"/>
                    </a:lnTo>
                    <a:lnTo>
                      <a:pt x="18" y="33"/>
                    </a:lnTo>
                    <a:lnTo>
                      <a:pt x="20" y="33"/>
                    </a:lnTo>
                    <a:lnTo>
                      <a:pt x="21" y="33"/>
                    </a:lnTo>
                    <a:lnTo>
                      <a:pt x="21" y="35"/>
                    </a:lnTo>
                    <a:lnTo>
                      <a:pt x="21" y="36"/>
                    </a:lnTo>
                    <a:lnTo>
                      <a:pt x="21" y="38"/>
                    </a:lnTo>
                    <a:lnTo>
                      <a:pt x="21" y="40"/>
                    </a:lnTo>
                    <a:lnTo>
                      <a:pt x="21" y="41"/>
                    </a:lnTo>
                    <a:lnTo>
                      <a:pt x="21" y="43"/>
                    </a:lnTo>
                    <a:lnTo>
                      <a:pt x="21" y="44"/>
                    </a:lnTo>
                    <a:lnTo>
                      <a:pt x="23" y="44"/>
                    </a:lnTo>
                    <a:lnTo>
                      <a:pt x="23" y="46"/>
                    </a:lnTo>
                    <a:lnTo>
                      <a:pt x="21" y="46"/>
                    </a:lnTo>
                    <a:lnTo>
                      <a:pt x="21" y="48"/>
                    </a:lnTo>
                    <a:lnTo>
                      <a:pt x="21" y="49"/>
                    </a:lnTo>
                    <a:lnTo>
                      <a:pt x="21" y="51"/>
                    </a:lnTo>
                    <a:lnTo>
                      <a:pt x="21" y="53"/>
                    </a:lnTo>
                    <a:lnTo>
                      <a:pt x="23" y="53"/>
                    </a:lnTo>
                    <a:lnTo>
                      <a:pt x="23" y="54"/>
                    </a:lnTo>
                    <a:lnTo>
                      <a:pt x="23" y="56"/>
                    </a:lnTo>
                    <a:lnTo>
                      <a:pt x="23" y="58"/>
                    </a:lnTo>
                    <a:lnTo>
                      <a:pt x="21" y="58"/>
                    </a:lnTo>
                    <a:lnTo>
                      <a:pt x="23" y="58"/>
                    </a:lnTo>
                    <a:lnTo>
                      <a:pt x="21" y="58"/>
                    </a:lnTo>
                    <a:lnTo>
                      <a:pt x="21" y="59"/>
                    </a:lnTo>
                    <a:lnTo>
                      <a:pt x="21" y="61"/>
                    </a:lnTo>
                    <a:lnTo>
                      <a:pt x="20" y="61"/>
                    </a:lnTo>
                    <a:lnTo>
                      <a:pt x="18" y="61"/>
                    </a:lnTo>
                    <a:lnTo>
                      <a:pt x="18" y="63"/>
                    </a:lnTo>
                    <a:lnTo>
                      <a:pt x="16" y="63"/>
                    </a:lnTo>
                    <a:lnTo>
                      <a:pt x="16" y="64"/>
                    </a:lnTo>
                    <a:lnTo>
                      <a:pt x="15" y="64"/>
                    </a:lnTo>
                    <a:lnTo>
                      <a:pt x="15" y="66"/>
                    </a:lnTo>
                    <a:lnTo>
                      <a:pt x="13" y="66"/>
                    </a:lnTo>
                    <a:lnTo>
                      <a:pt x="13" y="64"/>
                    </a:lnTo>
                    <a:lnTo>
                      <a:pt x="13" y="66"/>
                    </a:lnTo>
                    <a:lnTo>
                      <a:pt x="11" y="66"/>
                    </a:lnTo>
                    <a:lnTo>
                      <a:pt x="10" y="66"/>
                    </a:lnTo>
                    <a:lnTo>
                      <a:pt x="10" y="68"/>
                    </a:lnTo>
                    <a:lnTo>
                      <a:pt x="8" y="68"/>
                    </a:lnTo>
                    <a:lnTo>
                      <a:pt x="8" y="69"/>
                    </a:lnTo>
                    <a:lnTo>
                      <a:pt x="8" y="68"/>
                    </a:lnTo>
                    <a:lnTo>
                      <a:pt x="6" y="68"/>
                    </a:lnTo>
                    <a:lnTo>
                      <a:pt x="6" y="69"/>
                    </a:lnTo>
                    <a:lnTo>
                      <a:pt x="6" y="68"/>
                    </a:lnTo>
                    <a:lnTo>
                      <a:pt x="6" y="69"/>
                    </a:lnTo>
                    <a:lnTo>
                      <a:pt x="6" y="68"/>
                    </a:lnTo>
                    <a:lnTo>
                      <a:pt x="6" y="66"/>
                    </a:lnTo>
                    <a:lnTo>
                      <a:pt x="6" y="68"/>
                    </a:lnTo>
                    <a:lnTo>
                      <a:pt x="6" y="66"/>
                    </a:lnTo>
                    <a:lnTo>
                      <a:pt x="6" y="68"/>
                    </a:lnTo>
                    <a:lnTo>
                      <a:pt x="5" y="68"/>
                    </a:lnTo>
                    <a:lnTo>
                      <a:pt x="5" y="66"/>
                    </a:lnTo>
                    <a:lnTo>
                      <a:pt x="5" y="68"/>
                    </a:lnTo>
                    <a:lnTo>
                      <a:pt x="5" y="66"/>
                    </a:lnTo>
                    <a:lnTo>
                      <a:pt x="5" y="68"/>
                    </a:lnTo>
                    <a:lnTo>
                      <a:pt x="5" y="66"/>
                    </a:lnTo>
                    <a:lnTo>
                      <a:pt x="5" y="68"/>
                    </a:lnTo>
                    <a:lnTo>
                      <a:pt x="5" y="66"/>
                    </a:lnTo>
                    <a:lnTo>
                      <a:pt x="5" y="68"/>
                    </a:lnTo>
                    <a:lnTo>
                      <a:pt x="5" y="66"/>
                    </a:lnTo>
                    <a:lnTo>
                      <a:pt x="5" y="64"/>
                    </a:lnTo>
                    <a:lnTo>
                      <a:pt x="5" y="66"/>
                    </a:lnTo>
                    <a:lnTo>
                      <a:pt x="5" y="64"/>
                    </a:lnTo>
                    <a:lnTo>
                      <a:pt x="3" y="64"/>
                    </a:lnTo>
                    <a:lnTo>
                      <a:pt x="5" y="64"/>
                    </a:lnTo>
                    <a:lnTo>
                      <a:pt x="3" y="64"/>
                    </a:lnTo>
                    <a:lnTo>
                      <a:pt x="5" y="64"/>
                    </a:lnTo>
                    <a:lnTo>
                      <a:pt x="3" y="64"/>
                    </a:lnTo>
                    <a:lnTo>
                      <a:pt x="5" y="64"/>
                    </a:lnTo>
                    <a:lnTo>
                      <a:pt x="3" y="64"/>
                    </a:lnTo>
                    <a:lnTo>
                      <a:pt x="5" y="64"/>
                    </a:lnTo>
                    <a:lnTo>
                      <a:pt x="3" y="64"/>
                    </a:lnTo>
                    <a:lnTo>
                      <a:pt x="5" y="64"/>
                    </a:lnTo>
                    <a:lnTo>
                      <a:pt x="3" y="64"/>
                    </a:lnTo>
                    <a:lnTo>
                      <a:pt x="5" y="64"/>
                    </a:lnTo>
                    <a:lnTo>
                      <a:pt x="3" y="64"/>
                    </a:lnTo>
                    <a:lnTo>
                      <a:pt x="5" y="64"/>
                    </a:lnTo>
                    <a:close/>
                    <a:moveTo>
                      <a:pt x="305" y="68"/>
                    </a:moveTo>
                    <a:lnTo>
                      <a:pt x="305" y="66"/>
                    </a:lnTo>
                    <a:lnTo>
                      <a:pt x="304" y="66"/>
                    </a:lnTo>
                    <a:lnTo>
                      <a:pt x="304" y="64"/>
                    </a:lnTo>
                    <a:lnTo>
                      <a:pt x="302" y="64"/>
                    </a:lnTo>
                    <a:lnTo>
                      <a:pt x="302" y="63"/>
                    </a:lnTo>
                    <a:lnTo>
                      <a:pt x="302" y="64"/>
                    </a:lnTo>
                    <a:lnTo>
                      <a:pt x="300" y="64"/>
                    </a:lnTo>
                    <a:lnTo>
                      <a:pt x="302" y="64"/>
                    </a:lnTo>
                    <a:lnTo>
                      <a:pt x="300" y="64"/>
                    </a:lnTo>
                    <a:lnTo>
                      <a:pt x="300" y="66"/>
                    </a:lnTo>
                    <a:lnTo>
                      <a:pt x="300" y="64"/>
                    </a:lnTo>
                    <a:lnTo>
                      <a:pt x="300" y="63"/>
                    </a:lnTo>
                    <a:lnTo>
                      <a:pt x="300" y="61"/>
                    </a:lnTo>
                    <a:lnTo>
                      <a:pt x="299" y="61"/>
                    </a:lnTo>
                    <a:lnTo>
                      <a:pt x="299" y="59"/>
                    </a:lnTo>
                    <a:lnTo>
                      <a:pt x="299" y="61"/>
                    </a:lnTo>
                    <a:lnTo>
                      <a:pt x="297" y="61"/>
                    </a:lnTo>
                    <a:lnTo>
                      <a:pt x="295" y="61"/>
                    </a:lnTo>
                    <a:lnTo>
                      <a:pt x="295" y="59"/>
                    </a:lnTo>
                    <a:lnTo>
                      <a:pt x="294" y="59"/>
                    </a:lnTo>
                    <a:lnTo>
                      <a:pt x="295" y="59"/>
                    </a:lnTo>
                    <a:lnTo>
                      <a:pt x="294" y="59"/>
                    </a:lnTo>
                    <a:lnTo>
                      <a:pt x="295" y="59"/>
                    </a:lnTo>
                    <a:lnTo>
                      <a:pt x="295" y="58"/>
                    </a:lnTo>
                    <a:lnTo>
                      <a:pt x="297" y="58"/>
                    </a:lnTo>
                    <a:lnTo>
                      <a:pt x="297" y="56"/>
                    </a:lnTo>
                    <a:lnTo>
                      <a:pt x="297" y="54"/>
                    </a:lnTo>
                    <a:lnTo>
                      <a:pt x="297" y="53"/>
                    </a:lnTo>
                    <a:lnTo>
                      <a:pt x="295" y="53"/>
                    </a:lnTo>
                    <a:lnTo>
                      <a:pt x="295" y="51"/>
                    </a:lnTo>
                    <a:lnTo>
                      <a:pt x="294" y="51"/>
                    </a:lnTo>
                    <a:lnTo>
                      <a:pt x="292" y="51"/>
                    </a:lnTo>
                    <a:lnTo>
                      <a:pt x="290" y="51"/>
                    </a:lnTo>
                    <a:lnTo>
                      <a:pt x="290" y="53"/>
                    </a:lnTo>
                    <a:lnTo>
                      <a:pt x="290" y="51"/>
                    </a:lnTo>
                    <a:lnTo>
                      <a:pt x="290" y="53"/>
                    </a:lnTo>
                    <a:lnTo>
                      <a:pt x="290" y="51"/>
                    </a:lnTo>
                    <a:lnTo>
                      <a:pt x="289" y="51"/>
                    </a:lnTo>
                    <a:lnTo>
                      <a:pt x="287" y="51"/>
                    </a:lnTo>
                    <a:lnTo>
                      <a:pt x="287" y="49"/>
                    </a:lnTo>
                    <a:lnTo>
                      <a:pt x="285" y="49"/>
                    </a:lnTo>
                    <a:lnTo>
                      <a:pt x="287" y="49"/>
                    </a:lnTo>
                    <a:lnTo>
                      <a:pt x="287" y="48"/>
                    </a:lnTo>
                    <a:lnTo>
                      <a:pt x="287" y="49"/>
                    </a:lnTo>
                    <a:lnTo>
                      <a:pt x="287" y="48"/>
                    </a:lnTo>
                    <a:lnTo>
                      <a:pt x="289" y="48"/>
                    </a:lnTo>
                    <a:lnTo>
                      <a:pt x="289" y="46"/>
                    </a:lnTo>
                    <a:lnTo>
                      <a:pt x="290" y="46"/>
                    </a:lnTo>
                    <a:lnTo>
                      <a:pt x="292" y="46"/>
                    </a:lnTo>
                    <a:lnTo>
                      <a:pt x="294" y="46"/>
                    </a:lnTo>
                    <a:lnTo>
                      <a:pt x="292" y="46"/>
                    </a:lnTo>
                    <a:lnTo>
                      <a:pt x="294" y="46"/>
                    </a:lnTo>
                    <a:lnTo>
                      <a:pt x="294" y="44"/>
                    </a:lnTo>
                    <a:lnTo>
                      <a:pt x="292" y="44"/>
                    </a:lnTo>
                    <a:lnTo>
                      <a:pt x="294" y="44"/>
                    </a:lnTo>
                    <a:lnTo>
                      <a:pt x="294" y="43"/>
                    </a:lnTo>
                    <a:lnTo>
                      <a:pt x="295" y="43"/>
                    </a:lnTo>
                    <a:lnTo>
                      <a:pt x="294" y="43"/>
                    </a:lnTo>
                    <a:lnTo>
                      <a:pt x="294" y="41"/>
                    </a:lnTo>
                    <a:lnTo>
                      <a:pt x="294" y="43"/>
                    </a:lnTo>
                    <a:lnTo>
                      <a:pt x="294" y="41"/>
                    </a:lnTo>
                    <a:lnTo>
                      <a:pt x="295" y="41"/>
                    </a:lnTo>
                    <a:lnTo>
                      <a:pt x="294" y="41"/>
                    </a:lnTo>
                    <a:lnTo>
                      <a:pt x="294" y="40"/>
                    </a:lnTo>
                    <a:lnTo>
                      <a:pt x="295" y="40"/>
                    </a:lnTo>
                    <a:lnTo>
                      <a:pt x="295" y="41"/>
                    </a:lnTo>
                    <a:lnTo>
                      <a:pt x="297" y="41"/>
                    </a:lnTo>
                    <a:lnTo>
                      <a:pt x="297" y="40"/>
                    </a:lnTo>
                    <a:lnTo>
                      <a:pt x="299" y="40"/>
                    </a:lnTo>
                    <a:lnTo>
                      <a:pt x="299" y="38"/>
                    </a:lnTo>
                    <a:lnTo>
                      <a:pt x="300" y="38"/>
                    </a:lnTo>
                    <a:lnTo>
                      <a:pt x="299" y="38"/>
                    </a:lnTo>
                    <a:lnTo>
                      <a:pt x="300" y="38"/>
                    </a:lnTo>
                    <a:lnTo>
                      <a:pt x="302" y="38"/>
                    </a:lnTo>
                    <a:lnTo>
                      <a:pt x="300" y="38"/>
                    </a:lnTo>
                    <a:lnTo>
                      <a:pt x="300" y="40"/>
                    </a:lnTo>
                    <a:lnTo>
                      <a:pt x="302" y="40"/>
                    </a:lnTo>
                    <a:lnTo>
                      <a:pt x="302" y="41"/>
                    </a:lnTo>
                    <a:lnTo>
                      <a:pt x="304" y="41"/>
                    </a:lnTo>
                    <a:lnTo>
                      <a:pt x="304" y="43"/>
                    </a:lnTo>
                    <a:lnTo>
                      <a:pt x="304" y="41"/>
                    </a:lnTo>
                    <a:lnTo>
                      <a:pt x="302" y="41"/>
                    </a:lnTo>
                    <a:lnTo>
                      <a:pt x="302" y="40"/>
                    </a:lnTo>
                    <a:lnTo>
                      <a:pt x="302" y="38"/>
                    </a:lnTo>
                    <a:lnTo>
                      <a:pt x="302" y="40"/>
                    </a:lnTo>
                    <a:lnTo>
                      <a:pt x="304" y="41"/>
                    </a:lnTo>
                    <a:lnTo>
                      <a:pt x="305" y="41"/>
                    </a:lnTo>
                    <a:lnTo>
                      <a:pt x="305" y="43"/>
                    </a:lnTo>
                    <a:lnTo>
                      <a:pt x="305" y="44"/>
                    </a:lnTo>
                    <a:lnTo>
                      <a:pt x="307" y="44"/>
                    </a:lnTo>
                    <a:lnTo>
                      <a:pt x="307" y="46"/>
                    </a:lnTo>
                    <a:lnTo>
                      <a:pt x="309" y="46"/>
                    </a:lnTo>
                    <a:lnTo>
                      <a:pt x="310" y="46"/>
                    </a:lnTo>
                    <a:lnTo>
                      <a:pt x="310" y="48"/>
                    </a:lnTo>
                    <a:lnTo>
                      <a:pt x="312" y="48"/>
                    </a:lnTo>
                    <a:lnTo>
                      <a:pt x="312" y="49"/>
                    </a:lnTo>
                    <a:lnTo>
                      <a:pt x="313" y="49"/>
                    </a:lnTo>
                    <a:lnTo>
                      <a:pt x="313" y="51"/>
                    </a:lnTo>
                    <a:lnTo>
                      <a:pt x="312" y="51"/>
                    </a:lnTo>
                    <a:lnTo>
                      <a:pt x="313" y="51"/>
                    </a:lnTo>
                    <a:lnTo>
                      <a:pt x="315" y="51"/>
                    </a:lnTo>
                    <a:lnTo>
                      <a:pt x="315" y="53"/>
                    </a:lnTo>
                    <a:lnTo>
                      <a:pt x="317" y="53"/>
                    </a:lnTo>
                    <a:lnTo>
                      <a:pt x="317" y="54"/>
                    </a:lnTo>
                    <a:lnTo>
                      <a:pt x="318" y="54"/>
                    </a:lnTo>
                    <a:lnTo>
                      <a:pt x="320" y="54"/>
                    </a:lnTo>
                    <a:lnTo>
                      <a:pt x="322" y="54"/>
                    </a:lnTo>
                    <a:lnTo>
                      <a:pt x="322" y="56"/>
                    </a:lnTo>
                    <a:lnTo>
                      <a:pt x="322" y="54"/>
                    </a:lnTo>
                    <a:lnTo>
                      <a:pt x="322" y="56"/>
                    </a:lnTo>
                    <a:lnTo>
                      <a:pt x="323" y="56"/>
                    </a:lnTo>
                    <a:lnTo>
                      <a:pt x="325" y="56"/>
                    </a:lnTo>
                    <a:lnTo>
                      <a:pt x="325" y="58"/>
                    </a:lnTo>
                    <a:lnTo>
                      <a:pt x="325" y="59"/>
                    </a:lnTo>
                    <a:lnTo>
                      <a:pt x="325" y="61"/>
                    </a:lnTo>
                    <a:lnTo>
                      <a:pt x="325" y="63"/>
                    </a:lnTo>
                    <a:lnTo>
                      <a:pt x="325" y="64"/>
                    </a:lnTo>
                    <a:lnTo>
                      <a:pt x="323" y="64"/>
                    </a:lnTo>
                    <a:lnTo>
                      <a:pt x="322" y="64"/>
                    </a:lnTo>
                    <a:lnTo>
                      <a:pt x="322" y="66"/>
                    </a:lnTo>
                    <a:lnTo>
                      <a:pt x="320" y="66"/>
                    </a:lnTo>
                    <a:lnTo>
                      <a:pt x="320" y="68"/>
                    </a:lnTo>
                    <a:lnTo>
                      <a:pt x="322" y="68"/>
                    </a:lnTo>
                    <a:lnTo>
                      <a:pt x="323" y="68"/>
                    </a:lnTo>
                    <a:lnTo>
                      <a:pt x="323" y="66"/>
                    </a:lnTo>
                    <a:lnTo>
                      <a:pt x="323" y="68"/>
                    </a:lnTo>
                    <a:lnTo>
                      <a:pt x="323" y="66"/>
                    </a:lnTo>
                    <a:lnTo>
                      <a:pt x="325" y="66"/>
                    </a:lnTo>
                    <a:lnTo>
                      <a:pt x="325" y="64"/>
                    </a:lnTo>
                    <a:lnTo>
                      <a:pt x="325" y="66"/>
                    </a:lnTo>
                    <a:lnTo>
                      <a:pt x="325" y="68"/>
                    </a:lnTo>
                    <a:lnTo>
                      <a:pt x="327" y="68"/>
                    </a:lnTo>
                    <a:lnTo>
                      <a:pt x="327" y="69"/>
                    </a:lnTo>
                    <a:lnTo>
                      <a:pt x="327" y="71"/>
                    </a:lnTo>
                    <a:lnTo>
                      <a:pt x="328" y="71"/>
                    </a:lnTo>
                    <a:lnTo>
                      <a:pt x="328" y="73"/>
                    </a:lnTo>
                    <a:lnTo>
                      <a:pt x="328" y="74"/>
                    </a:lnTo>
                    <a:lnTo>
                      <a:pt x="327" y="74"/>
                    </a:lnTo>
                    <a:lnTo>
                      <a:pt x="325" y="74"/>
                    </a:lnTo>
                    <a:lnTo>
                      <a:pt x="323" y="74"/>
                    </a:lnTo>
                    <a:lnTo>
                      <a:pt x="323" y="73"/>
                    </a:lnTo>
                    <a:lnTo>
                      <a:pt x="323" y="74"/>
                    </a:lnTo>
                    <a:lnTo>
                      <a:pt x="323" y="73"/>
                    </a:lnTo>
                    <a:lnTo>
                      <a:pt x="322" y="73"/>
                    </a:lnTo>
                    <a:lnTo>
                      <a:pt x="322" y="74"/>
                    </a:lnTo>
                    <a:lnTo>
                      <a:pt x="322" y="73"/>
                    </a:lnTo>
                    <a:lnTo>
                      <a:pt x="322" y="74"/>
                    </a:lnTo>
                    <a:lnTo>
                      <a:pt x="322" y="73"/>
                    </a:lnTo>
                    <a:lnTo>
                      <a:pt x="320" y="73"/>
                    </a:lnTo>
                    <a:lnTo>
                      <a:pt x="318" y="73"/>
                    </a:lnTo>
                    <a:lnTo>
                      <a:pt x="318" y="74"/>
                    </a:lnTo>
                    <a:lnTo>
                      <a:pt x="318" y="76"/>
                    </a:lnTo>
                    <a:lnTo>
                      <a:pt x="317" y="76"/>
                    </a:lnTo>
                    <a:lnTo>
                      <a:pt x="318" y="76"/>
                    </a:lnTo>
                    <a:lnTo>
                      <a:pt x="317" y="76"/>
                    </a:lnTo>
                    <a:lnTo>
                      <a:pt x="317" y="78"/>
                    </a:lnTo>
                    <a:lnTo>
                      <a:pt x="315" y="78"/>
                    </a:lnTo>
                    <a:lnTo>
                      <a:pt x="313" y="78"/>
                    </a:lnTo>
                    <a:lnTo>
                      <a:pt x="312" y="78"/>
                    </a:lnTo>
                    <a:lnTo>
                      <a:pt x="310" y="78"/>
                    </a:lnTo>
                    <a:lnTo>
                      <a:pt x="312" y="78"/>
                    </a:lnTo>
                    <a:lnTo>
                      <a:pt x="310" y="78"/>
                    </a:lnTo>
                    <a:lnTo>
                      <a:pt x="310" y="76"/>
                    </a:lnTo>
                    <a:lnTo>
                      <a:pt x="309" y="76"/>
                    </a:lnTo>
                    <a:lnTo>
                      <a:pt x="307" y="76"/>
                    </a:lnTo>
                    <a:lnTo>
                      <a:pt x="307" y="74"/>
                    </a:lnTo>
                    <a:lnTo>
                      <a:pt x="305" y="74"/>
                    </a:lnTo>
                    <a:lnTo>
                      <a:pt x="305" y="73"/>
                    </a:lnTo>
                    <a:lnTo>
                      <a:pt x="305" y="74"/>
                    </a:lnTo>
                    <a:lnTo>
                      <a:pt x="307" y="74"/>
                    </a:lnTo>
                    <a:lnTo>
                      <a:pt x="305" y="74"/>
                    </a:lnTo>
                    <a:lnTo>
                      <a:pt x="307" y="74"/>
                    </a:lnTo>
                    <a:lnTo>
                      <a:pt x="307" y="73"/>
                    </a:lnTo>
                    <a:lnTo>
                      <a:pt x="307" y="71"/>
                    </a:lnTo>
                    <a:lnTo>
                      <a:pt x="305" y="71"/>
                    </a:lnTo>
                    <a:lnTo>
                      <a:pt x="305" y="69"/>
                    </a:lnTo>
                    <a:lnTo>
                      <a:pt x="305" y="68"/>
                    </a:lnTo>
                    <a:close/>
                    <a:moveTo>
                      <a:pt x="250" y="284"/>
                    </a:moveTo>
                    <a:lnTo>
                      <a:pt x="250" y="285"/>
                    </a:lnTo>
                    <a:lnTo>
                      <a:pt x="249" y="285"/>
                    </a:lnTo>
                    <a:lnTo>
                      <a:pt x="250" y="285"/>
                    </a:lnTo>
                    <a:lnTo>
                      <a:pt x="250" y="287"/>
                    </a:lnTo>
                    <a:lnTo>
                      <a:pt x="249" y="287"/>
                    </a:lnTo>
                    <a:lnTo>
                      <a:pt x="249" y="289"/>
                    </a:lnTo>
                    <a:lnTo>
                      <a:pt x="249" y="290"/>
                    </a:lnTo>
                    <a:lnTo>
                      <a:pt x="249" y="289"/>
                    </a:lnTo>
                    <a:lnTo>
                      <a:pt x="249" y="290"/>
                    </a:lnTo>
                    <a:lnTo>
                      <a:pt x="250" y="290"/>
                    </a:lnTo>
                    <a:lnTo>
                      <a:pt x="250" y="292"/>
                    </a:lnTo>
                    <a:lnTo>
                      <a:pt x="250" y="294"/>
                    </a:lnTo>
                    <a:lnTo>
                      <a:pt x="249" y="294"/>
                    </a:lnTo>
                    <a:lnTo>
                      <a:pt x="249" y="295"/>
                    </a:lnTo>
                    <a:lnTo>
                      <a:pt x="249" y="297"/>
                    </a:lnTo>
                    <a:lnTo>
                      <a:pt x="247" y="297"/>
                    </a:lnTo>
                    <a:lnTo>
                      <a:pt x="245" y="297"/>
                    </a:lnTo>
                    <a:lnTo>
                      <a:pt x="244" y="297"/>
                    </a:lnTo>
                    <a:lnTo>
                      <a:pt x="242" y="297"/>
                    </a:lnTo>
                    <a:lnTo>
                      <a:pt x="242" y="295"/>
                    </a:lnTo>
                    <a:lnTo>
                      <a:pt x="242" y="294"/>
                    </a:lnTo>
                    <a:lnTo>
                      <a:pt x="240" y="294"/>
                    </a:lnTo>
                    <a:lnTo>
                      <a:pt x="239" y="294"/>
                    </a:lnTo>
                    <a:lnTo>
                      <a:pt x="239" y="295"/>
                    </a:lnTo>
                    <a:lnTo>
                      <a:pt x="239" y="294"/>
                    </a:lnTo>
                    <a:lnTo>
                      <a:pt x="237" y="294"/>
                    </a:lnTo>
                    <a:lnTo>
                      <a:pt x="239" y="294"/>
                    </a:lnTo>
                    <a:lnTo>
                      <a:pt x="239" y="292"/>
                    </a:lnTo>
                    <a:lnTo>
                      <a:pt x="240" y="292"/>
                    </a:lnTo>
                    <a:lnTo>
                      <a:pt x="239" y="292"/>
                    </a:lnTo>
                    <a:lnTo>
                      <a:pt x="239" y="290"/>
                    </a:lnTo>
                    <a:lnTo>
                      <a:pt x="239" y="289"/>
                    </a:lnTo>
                    <a:lnTo>
                      <a:pt x="237" y="289"/>
                    </a:lnTo>
                    <a:lnTo>
                      <a:pt x="239" y="289"/>
                    </a:lnTo>
                    <a:lnTo>
                      <a:pt x="237" y="289"/>
                    </a:lnTo>
                    <a:lnTo>
                      <a:pt x="237" y="290"/>
                    </a:lnTo>
                    <a:lnTo>
                      <a:pt x="237" y="292"/>
                    </a:lnTo>
                    <a:lnTo>
                      <a:pt x="237" y="290"/>
                    </a:lnTo>
                    <a:lnTo>
                      <a:pt x="237" y="292"/>
                    </a:lnTo>
                    <a:lnTo>
                      <a:pt x="235" y="292"/>
                    </a:lnTo>
                    <a:lnTo>
                      <a:pt x="234" y="292"/>
                    </a:lnTo>
                    <a:lnTo>
                      <a:pt x="234" y="290"/>
                    </a:lnTo>
                    <a:lnTo>
                      <a:pt x="232" y="290"/>
                    </a:lnTo>
                    <a:lnTo>
                      <a:pt x="230" y="290"/>
                    </a:lnTo>
                    <a:lnTo>
                      <a:pt x="230" y="289"/>
                    </a:lnTo>
                    <a:lnTo>
                      <a:pt x="230" y="287"/>
                    </a:lnTo>
                    <a:lnTo>
                      <a:pt x="232" y="287"/>
                    </a:lnTo>
                    <a:lnTo>
                      <a:pt x="230" y="287"/>
                    </a:lnTo>
                    <a:lnTo>
                      <a:pt x="232" y="287"/>
                    </a:lnTo>
                    <a:lnTo>
                      <a:pt x="230" y="287"/>
                    </a:lnTo>
                    <a:lnTo>
                      <a:pt x="232" y="287"/>
                    </a:lnTo>
                    <a:lnTo>
                      <a:pt x="232" y="285"/>
                    </a:lnTo>
                    <a:lnTo>
                      <a:pt x="232" y="284"/>
                    </a:lnTo>
                    <a:lnTo>
                      <a:pt x="234" y="284"/>
                    </a:lnTo>
                    <a:lnTo>
                      <a:pt x="234" y="282"/>
                    </a:lnTo>
                    <a:lnTo>
                      <a:pt x="234" y="280"/>
                    </a:lnTo>
                    <a:lnTo>
                      <a:pt x="234" y="282"/>
                    </a:lnTo>
                    <a:lnTo>
                      <a:pt x="234" y="280"/>
                    </a:lnTo>
                    <a:lnTo>
                      <a:pt x="234" y="282"/>
                    </a:lnTo>
                    <a:lnTo>
                      <a:pt x="234" y="280"/>
                    </a:lnTo>
                    <a:lnTo>
                      <a:pt x="235" y="280"/>
                    </a:lnTo>
                    <a:lnTo>
                      <a:pt x="235" y="279"/>
                    </a:lnTo>
                    <a:lnTo>
                      <a:pt x="234" y="279"/>
                    </a:lnTo>
                    <a:lnTo>
                      <a:pt x="234" y="277"/>
                    </a:lnTo>
                    <a:lnTo>
                      <a:pt x="232" y="277"/>
                    </a:lnTo>
                    <a:lnTo>
                      <a:pt x="234" y="277"/>
                    </a:lnTo>
                    <a:lnTo>
                      <a:pt x="234" y="279"/>
                    </a:lnTo>
                    <a:lnTo>
                      <a:pt x="235" y="279"/>
                    </a:lnTo>
                    <a:lnTo>
                      <a:pt x="234" y="279"/>
                    </a:lnTo>
                    <a:lnTo>
                      <a:pt x="234" y="280"/>
                    </a:lnTo>
                    <a:lnTo>
                      <a:pt x="234" y="282"/>
                    </a:lnTo>
                    <a:lnTo>
                      <a:pt x="232" y="282"/>
                    </a:lnTo>
                    <a:lnTo>
                      <a:pt x="232" y="284"/>
                    </a:lnTo>
                    <a:lnTo>
                      <a:pt x="230" y="284"/>
                    </a:lnTo>
                    <a:lnTo>
                      <a:pt x="230" y="285"/>
                    </a:lnTo>
                    <a:lnTo>
                      <a:pt x="230" y="287"/>
                    </a:lnTo>
                    <a:lnTo>
                      <a:pt x="229" y="287"/>
                    </a:lnTo>
                    <a:lnTo>
                      <a:pt x="230" y="287"/>
                    </a:lnTo>
                    <a:lnTo>
                      <a:pt x="230" y="289"/>
                    </a:lnTo>
                    <a:lnTo>
                      <a:pt x="230" y="287"/>
                    </a:lnTo>
                    <a:lnTo>
                      <a:pt x="230" y="289"/>
                    </a:lnTo>
                    <a:lnTo>
                      <a:pt x="230" y="287"/>
                    </a:lnTo>
                    <a:lnTo>
                      <a:pt x="229" y="287"/>
                    </a:lnTo>
                    <a:lnTo>
                      <a:pt x="229" y="289"/>
                    </a:lnTo>
                    <a:lnTo>
                      <a:pt x="227" y="289"/>
                    </a:lnTo>
                    <a:lnTo>
                      <a:pt x="229" y="289"/>
                    </a:lnTo>
                    <a:lnTo>
                      <a:pt x="229" y="287"/>
                    </a:lnTo>
                    <a:lnTo>
                      <a:pt x="229" y="289"/>
                    </a:lnTo>
                    <a:lnTo>
                      <a:pt x="229" y="290"/>
                    </a:lnTo>
                    <a:lnTo>
                      <a:pt x="230" y="292"/>
                    </a:lnTo>
                    <a:lnTo>
                      <a:pt x="230" y="290"/>
                    </a:lnTo>
                    <a:lnTo>
                      <a:pt x="230" y="292"/>
                    </a:lnTo>
                    <a:lnTo>
                      <a:pt x="232" y="292"/>
                    </a:lnTo>
                    <a:lnTo>
                      <a:pt x="234" y="292"/>
                    </a:lnTo>
                    <a:lnTo>
                      <a:pt x="234" y="294"/>
                    </a:lnTo>
                    <a:lnTo>
                      <a:pt x="235" y="294"/>
                    </a:lnTo>
                    <a:lnTo>
                      <a:pt x="235" y="295"/>
                    </a:lnTo>
                    <a:lnTo>
                      <a:pt x="237" y="295"/>
                    </a:lnTo>
                    <a:lnTo>
                      <a:pt x="235" y="295"/>
                    </a:lnTo>
                    <a:lnTo>
                      <a:pt x="237" y="295"/>
                    </a:lnTo>
                    <a:lnTo>
                      <a:pt x="237" y="297"/>
                    </a:lnTo>
                    <a:lnTo>
                      <a:pt x="239" y="297"/>
                    </a:lnTo>
                    <a:lnTo>
                      <a:pt x="237" y="297"/>
                    </a:lnTo>
                    <a:lnTo>
                      <a:pt x="237" y="299"/>
                    </a:lnTo>
                    <a:lnTo>
                      <a:pt x="237" y="300"/>
                    </a:lnTo>
                    <a:lnTo>
                      <a:pt x="235" y="300"/>
                    </a:lnTo>
                    <a:lnTo>
                      <a:pt x="237" y="300"/>
                    </a:lnTo>
                    <a:lnTo>
                      <a:pt x="235" y="300"/>
                    </a:lnTo>
                    <a:lnTo>
                      <a:pt x="235" y="299"/>
                    </a:lnTo>
                    <a:lnTo>
                      <a:pt x="234" y="299"/>
                    </a:lnTo>
                    <a:lnTo>
                      <a:pt x="232" y="299"/>
                    </a:lnTo>
                    <a:lnTo>
                      <a:pt x="232" y="300"/>
                    </a:lnTo>
                    <a:lnTo>
                      <a:pt x="230" y="300"/>
                    </a:lnTo>
                    <a:lnTo>
                      <a:pt x="229" y="300"/>
                    </a:lnTo>
                    <a:lnTo>
                      <a:pt x="230" y="300"/>
                    </a:lnTo>
                    <a:lnTo>
                      <a:pt x="232" y="300"/>
                    </a:lnTo>
                    <a:lnTo>
                      <a:pt x="232" y="302"/>
                    </a:lnTo>
                    <a:lnTo>
                      <a:pt x="232" y="300"/>
                    </a:lnTo>
                    <a:lnTo>
                      <a:pt x="234" y="300"/>
                    </a:lnTo>
                    <a:lnTo>
                      <a:pt x="234" y="302"/>
                    </a:lnTo>
                    <a:lnTo>
                      <a:pt x="235" y="302"/>
                    </a:lnTo>
                    <a:lnTo>
                      <a:pt x="235" y="303"/>
                    </a:lnTo>
                    <a:lnTo>
                      <a:pt x="234" y="303"/>
                    </a:lnTo>
                    <a:lnTo>
                      <a:pt x="234" y="305"/>
                    </a:lnTo>
                    <a:lnTo>
                      <a:pt x="232" y="305"/>
                    </a:lnTo>
                    <a:lnTo>
                      <a:pt x="234" y="305"/>
                    </a:lnTo>
                    <a:lnTo>
                      <a:pt x="234" y="307"/>
                    </a:lnTo>
                    <a:lnTo>
                      <a:pt x="232" y="307"/>
                    </a:lnTo>
                    <a:lnTo>
                      <a:pt x="234" y="307"/>
                    </a:lnTo>
                    <a:lnTo>
                      <a:pt x="232" y="307"/>
                    </a:lnTo>
                    <a:lnTo>
                      <a:pt x="234" y="307"/>
                    </a:lnTo>
                    <a:lnTo>
                      <a:pt x="234" y="308"/>
                    </a:lnTo>
                    <a:lnTo>
                      <a:pt x="232" y="308"/>
                    </a:lnTo>
                    <a:lnTo>
                      <a:pt x="230" y="308"/>
                    </a:lnTo>
                    <a:lnTo>
                      <a:pt x="230" y="307"/>
                    </a:lnTo>
                    <a:lnTo>
                      <a:pt x="229" y="307"/>
                    </a:lnTo>
                    <a:lnTo>
                      <a:pt x="229" y="308"/>
                    </a:lnTo>
                    <a:lnTo>
                      <a:pt x="227" y="308"/>
                    </a:lnTo>
                    <a:lnTo>
                      <a:pt x="227" y="307"/>
                    </a:lnTo>
                    <a:lnTo>
                      <a:pt x="226" y="307"/>
                    </a:lnTo>
                    <a:lnTo>
                      <a:pt x="226" y="308"/>
                    </a:lnTo>
                    <a:lnTo>
                      <a:pt x="226" y="307"/>
                    </a:lnTo>
                    <a:lnTo>
                      <a:pt x="224" y="307"/>
                    </a:lnTo>
                    <a:lnTo>
                      <a:pt x="226" y="307"/>
                    </a:lnTo>
                    <a:lnTo>
                      <a:pt x="224" y="307"/>
                    </a:lnTo>
                    <a:lnTo>
                      <a:pt x="226" y="307"/>
                    </a:lnTo>
                    <a:lnTo>
                      <a:pt x="226" y="308"/>
                    </a:lnTo>
                    <a:lnTo>
                      <a:pt x="227" y="308"/>
                    </a:lnTo>
                    <a:lnTo>
                      <a:pt x="229" y="308"/>
                    </a:lnTo>
                    <a:lnTo>
                      <a:pt x="230" y="308"/>
                    </a:lnTo>
                    <a:lnTo>
                      <a:pt x="230" y="310"/>
                    </a:lnTo>
                    <a:lnTo>
                      <a:pt x="232" y="310"/>
                    </a:lnTo>
                    <a:lnTo>
                      <a:pt x="232" y="312"/>
                    </a:lnTo>
                    <a:lnTo>
                      <a:pt x="230" y="312"/>
                    </a:lnTo>
                    <a:lnTo>
                      <a:pt x="230" y="310"/>
                    </a:lnTo>
                    <a:lnTo>
                      <a:pt x="229" y="310"/>
                    </a:lnTo>
                    <a:lnTo>
                      <a:pt x="227" y="310"/>
                    </a:lnTo>
                    <a:lnTo>
                      <a:pt x="227" y="312"/>
                    </a:lnTo>
                    <a:lnTo>
                      <a:pt x="227" y="310"/>
                    </a:lnTo>
                    <a:lnTo>
                      <a:pt x="227" y="312"/>
                    </a:lnTo>
                    <a:lnTo>
                      <a:pt x="226" y="312"/>
                    </a:lnTo>
                    <a:lnTo>
                      <a:pt x="227" y="312"/>
                    </a:lnTo>
                    <a:lnTo>
                      <a:pt x="227" y="313"/>
                    </a:lnTo>
                    <a:lnTo>
                      <a:pt x="229" y="313"/>
                    </a:lnTo>
                    <a:lnTo>
                      <a:pt x="229" y="312"/>
                    </a:lnTo>
                    <a:lnTo>
                      <a:pt x="230" y="312"/>
                    </a:lnTo>
                    <a:lnTo>
                      <a:pt x="229" y="312"/>
                    </a:lnTo>
                    <a:lnTo>
                      <a:pt x="229" y="313"/>
                    </a:lnTo>
                    <a:lnTo>
                      <a:pt x="227" y="313"/>
                    </a:lnTo>
                    <a:lnTo>
                      <a:pt x="229" y="313"/>
                    </a:lnTo>
                    <a:lnTo>
                      <a:pt x="229" y="315"/>
                    </a:lnTo>
                    <a:lnTo>
                      <a:pt x="227" y="315"/>
                    </a:lnTo>
                    <a:lnTo>
                      <a:pt x="226" y="315"/>
                    </a:lnTo>
                    <a:lnTo>
                      <a:pt x="224" y="315"/>
                    </a:lnTo>
                    <a:lnTo>
                      <a:pt x="226" y="315"/>
                    </a:lnTo>
                    <a:lnTo>
                      <a:pt x="224" y="315"/>
                    </a:lnTo>
                    <a:lnTo>
                      <a:pt x="224" y="313"/>
                    </a:lnTo>
                    <a:lnTo>
                      <a:pt x="226" y="313"/>
                    </a:lnTo>
                    <a:lnTo>
                      <a:pt x="224" y="313"/>
                    </a:lnTo>
                    <a:lnTo>
                      <a:pt x="226" y="313"/>
                    </a:lnTo>
                    <a:lnTo>
                      <a:pt x="224" y="313"/>
                    </a:lnTo>
                    <a:lnTo>
                      <a:pt x="226" y="313"/>
                    </a:lnTo>
                    <a:lnTo>
                      <a:pt x="224" y="313"/>
                    </a:lnTo>
                    <a:lnTo>
                      <a:pt x="224" y="315"/>
                    </a:lnTo>
                    <a:lnTo>
                      <a:pt x="224" y="317"/>
                    </a:lnTo>
                    <a:lnTo>
                      <a:pt x="222" y="317"/>
                    </a:lnTo>
                    <a:lnTo>
                      <a:pt x="224" y="317"/>
                    </a:lnTo>
                    <a:lnTo>
                      <a:pt x="222" y="317"/>
                    </a:lnTo>
                    <a:lnTo>
                      <a:pt x="224" y="317"/>
                    </a:lnTo>
                    <a:lnTo>
                      <a:pt x="224" y="318"/>
                    </a:lnTo>
                    <a:lnTo>
                      <a:pt x="222" y="318"/>
                    </a:lnTo>
                    <a:lnTo>
                      <a:pt x="224" y="318"/>
                    </a:lnTo>
                    <a:lnTo>
                      <a:pt x="226" y="318"/>
                    </a:lnTo>
                    <a:lnTo>
                      <a:pt x="226" y="317"/>
                    </a:lnTo>
                    <a:lnTo>
                      <a:pt x="226" y="318"/>
                    </a:lnTo>
                    <a:lnTo>
                      <a:pt x="226" y="317"/>
                    </a:lnTo>
                    <a:lnTo>
                      <a:pt x="226" y="318"/>
                    </a:lnTo>
                    <a:lnTo>
                      <a:pt x="226" y="320"/>
                    </a:lnTo>
                    <a:lnTo>
                      <a:pt x="224" y="320"/>
                    </a:lnTo>
                    <a:lnTo>
                      <a:pt x="224" y="322"/>
                    </a:lnTo>
                    <a:lnTo>
                      <a:pt x="222" y="322"/>
                    </a:lnTo>
                    <a:lnTo>
                      <a:pt x="221" y="322"/>
                    </a:lnTo>
                    <a:lnTo>
                      <a:pt x="219" y="322"/>
                    </a:lnTo>
                    <a:lnTo>
                      <a:pt x="221" y="322"/>
                    </a:lnTo>
                    <a:lnTo>
                      <a:pt x="219" y="322"/>
                    </a:lnTo>
                    <a:lnTo>
                      <a:pt x="219" y="323"/>
                    </a:lnTo>
                    <a:lnTo>
                      <a:pt x="219" y="322"/>
                    </a:lnTo>
                    <a:lnTo>
                      <a:pt x="219" y="323"/>
                    </a:lnTo>
                    <a:lnTo>
                      <a:pt x="219" y="322"/>
                    </a:lnTo>
                    <a:lnTo>
                      <a:pt x="221" y="322"/>
                    </a:lnTo>
                    <a:lnTo>
                      <a:pt x="219" y="322"/>
                    </a:lnTo>
                    <a:lnTo>
                      <a:pt x="221" y="322"/>
                    </a:lnTo>
                    <a:lnTo>
                      <a:pt x="219" y="322"/>
                    </a:lnTo>
                    <a:lnTo>
                      <a:pt x="219" y="320"/>
                    </a:lnTo>
                    <a:lnTo>
                      <a:pt x="217" y="320"/>
                    </a:lnTo>
                    <a:lnTo>
                      <a:pt x="216" y="320"/>
                    </a:lnTo>
                    <a:lnTo>
                      <a:pt x="214" y="320"/>
                    </a:lnTo>
                    <a:lnTo>
                      <a:pt x="212" y="320"/>
                    </a:lnTo>
                    <a:lnTo>
                      <a:pt x="212" y="322"/>
                    </a:lnTo>
                    <a:lnTo>
                      <a:pt x="211" y="322"/>
                    </a:lnTo>
                    <a:lnTo>
                      <a:pt x="209" y="322"/>
                    </a:lnTo>
                    <a:lnTo>
                      <a:pt x="209" y="320"/>
                    </a:lnTo>
                    <a:lnTo>
                      <a:pt x="207" y="320"/>
                    </a:lnTo>
                    <a:lnTo>
                      <a:pt x="206" y="320"/>
                    </a:lnTo>
                    <a:lnTo>
                      <a:pt x="206" y="318"/>
                    </a:lnTo>
                    <a:lnTo>
                      <a:pt x="207" y="318"/>
                    </a:lnTo>
                    <a:lnTo>
                      <a:pt x="206" y="318"/>
                    </a:lnTo>
                    <a:lnTo>
                      <a:pt x="207" y="318"/>
                    </a:lnTo>
                    <a:lnTo>
                      <a:pt x="206" y="318"/>
                    </a:lnTo>
                    <a:lnTo>
                      <a:pt x="204" y="318"/>
                    </a:lnTo>
                    <a:lnTo>
                      <a:pt x="204" y="317"/>
                    </a:lnTo>
                    <a:lnTo>
                      <a:pt x="202" y="317"/>
                    </a:lnTo>
                    <a:lnTo>
                      <a:pt x="204" y="317"/>
                    </a:lnTo>
                    <a:lnTo>
                      <a:pt x="202" y="317"/>
                    </a:lnTo>
                    <a:lnTo>
                      <a:pt x="202" y="315"/>
                    </a:lnTo>
                    <a:lnTo>
                      <a:pt x="201" y="315"/>
                    </a:lnTo>
                    <a:lnTo>
                      <a:pt x="201" y="313"/>
                    </a:lnTo>
                    <a:lnTo>
                      <a:pt x="201" y="312"/>
                    </a:lnTo>
                    <a:lnTo>
                      <a:pt x="201" y="310"/>
                    </a:lnTo>
                    <a:lnTo>
                      <a:pt x="199" y="310"/>
                    </a:lnTo>
                    <a:lnTo>
                      <a:pt x="199" y="312"/>
                    </a:lnTo>
                    <a:lnTo>
                      <a:pt x="199" y="313"/>
                    </a:lnTo>
                    <a:lnTo>
                      <a:pt x="201" y="313"/>
                    </a:lnTo>
                    <a:lnTo>
                      <a:pt x="199" y="313"/>
                    </a:lnTo>
                    <a:lnTo>
                      <a:pt x="199" y="315"/>
                    </a:lnTo>
                    <a:lnTo>
                      <a:pt x="201" y="315"/>
                    </a:lnTo>
                    <a:lnTo>
                      <a:pt x="202" y="315"/>
                    </a:lnTo>
                    <a:lnTo>
                      <a:pt x="201" y="315"/>
                    </a:lnTo>
                    <a:lnTo>
                      <a:pt x="199" y="315"/>
                    </a:lnTo>
                    <a:lnTo>
                      <a:pt x="199" y="313"/>
                    </a:lnTo>
                    <a:lnTo>
                      <a:pt x="197" y="313"/>
                    </a:lnTo>
                    <a:lnTo>
                      <a:pt x="197" y="315"/>
                    </a:lnTo>
                    <a:lnTo>
                      <a:pt x="196" y="315"/>
                    </a:lnTo>
                    <a:lnTo>
                      <a:pt x="197" y="315"/>
                    </a:lnTo>
                    <a:lnTo>
                      <a:pt x="196" y="315"/>
                    </a:lnTo>
                    <a:lnTo>
                      <a:pt x="196" y="313"/>
                    </a:lnTo>
                    <a:lnTo>
                      <a:pt x="196" y="315"/>
                    </a:lnTo>
                    <a:lnTo>
                      <a:pt x="194" y="315"/>
                    </a:lnTo>
                    <a:lnTo>
                      <a:pt x="192" y="315"/>
                    </a:lnTo>
                    <a:lnTo>
                      <a:pt x="191" y="315"/>
                    </a:lnTo>
                    <a:lnTo>
                      <a:pt x="189" y="315"/>
                    </a:lnTo>
                    <a:lnTo>
                      <a:pt x="187" y="315"/>
                    </a:lnTo>
                    <a:lnTo>
                      <a:pt x="186" y="315"/>
                    </a:lnTo>
                    <a:lnTo>
                      <a:pt x="186" y="313"/>
                    </a:lnTo>
                    <a:lnTo>
                      <a:pt x="186" y="315"/>
                    </a:lnTo>
                    <a:lnTo>
                      <a:pt x="186" y="313"/>
                    </a:lnTo>
                    <a:lnTo>
                      <a:pt x="184" y="313"/>
                    </a:lnTo>
                    <a:lnTo>
                      <a:pt x="182" y="313"/>
                    </a:lnTo>
                    <a:lnTo>
                      <a:pt x="184" y="313"/>
                    </a:lnTo>
                    <a:lnTo>
                      <a:pt x="182" y="313"/>
                    </a:lnTo>
                    <a:lnTo>
                      <a:pt x="182" y="315"/>
                    </a:lnTo>
                    <a:lnTo>
                      <a:pt x="181" y="315"/>
                    </a:lnTo>
                    <a:lnTo>
                      <a:pt x="179" y="315"/>
                    </a:lnTo>
                    <a:lnTo>
                      <a:pt x="177" y="315"/>
                    </a:lnTo>
                    <a:lnTo>
                      <a:pt x="179" y="315"/>
                    </a:lnTo>
                    <a:lnTo>
                      <a:pt x="179" y="313"/>
                    </a:lnTo>
                    <a:lnTo>
                      <a:pt x="177" y="313"/>
                    </a:lnTo>
                    <a:lnTo>
                      <a:pt x="179" y="313"/>
                    </a:lnTo>
                    <a:lnTo>
                      <a:pt x="179" y="312"/>
                    </a:lnTo>
                    <a:lnTo>
                      <a:pt x="177" y="312"/>
                    </a:lnTo>
                    <a:lnTo>
                      <a:pt x="176" y="312"/>
                    </a:lnTo>
                    <a:lnTo>
                      <a:pt x="174" y="312"/>
                    </a:lnTo>
                    <a:lnTo>
                      <a:pt x="176" y="312"/>
                    </a:lnTo>
                    <a:lnTo>
                      <a:pt x="174" y="312"/>
                    </a:lnTo>
                    <a:lnTo>
                      <a:pt x="174" y="313"/>
                    </a:lnTo>
                    <a:lnTo>
                      <a:pt x="174" y="315"/>
                    </a:lnTo>
                    <a:lnTo>
                      <a:pt x="172" y="315"/>
                    </a:lnTo>
                    <a:lnTo>
                      <a:pt x="172" y="313"/>
                    </a:lnTo>
                    <a:lnTo>
                      <a:pt x="171" y="313"/>
                    </a:lnTo>
                    <a:lnTo>
                      <a:pt x="171" y="312"/>
                    </a:lnTo>
                    <a:lnTo>
                      <a:pt x="171" y="313"/>
                    </a:lnTo>
                    <a:lnTo>
                      <a:pt x="169" y="313"/>
                    </a:lnTo>
                    <a:lnTo>
                      <a:pt x="169" y="312"/>
                    </a:lnTo>
                    <a:lnTo>
                      <a:pt x="169" y="313"/>
                    </a:lnTo>
                    <a:lnTo>
                      <a:pt x="169" y="315"/>
                    </a:lnTo>
                    <a:lnTo>
                      <a:pt x="169" y="313"/>
                    </a:lnTo>
                    <a:lnTo>
                      <a:pt x="167" y="313"/>
                    </a:lnTo>
                    <a:lnTo>
                      <a:pt x="167" y="315"/>
                    </a:lnTo>
                    <a:lnTo>
                      <a:pt x="167" y="313"/>
                    </a:lnTo>
                    <a:lnTo>
                      <a:pt x="167" y="315"/>
                    </a:lnTo>
                    <a:lnTo>
                      <a:pt x="167" y="313"/>
                    </a:lnTo>
                    <a:lnTo>
                      <a:pt x="167" y="315"/>
                    </a:lnTo>
                    <a:lnTo>
                      <a:pt x="167" y="313"/>
                    </a:lnTo>
                    <a:lnTo>
                      <a:pt x="167" y="315"/>
                    </a:lnTo>
                    <a:lnTo>
                      <a:pt x="166" y="315"/>
                    </a:lnTo>
                    <a:lnTo>
                      <a:pt x="167" y="315"/>
                    </a:lnTo>
                    <a:lnTo>
                      <a:pt x="166" y="315"/>
                    </a:lnTo>
                    <a:lnTo>
                      <a:pt x="167" y="315"/>
                    </a:lnTo>
                    <a:lnTo>
                      <a:pt x="166" y="315"/>
                    </a:lnTo>
                    <a:lnTo>
                      <a:pt x="167" y="315"/>
                    </a:lnTo>
                    <a:lnTo>
                      <a:pt x="167" y="317"/>
                    </a:lnTo>
                    <a:lnTo>
                      <a:pt x="166" y="317"/>
                    </a:lnTo>
                    <a:lnTo>
                      <a:pt x="166" y="315"/>
                    </a:lnTo>
                    <a:lnTo>
                      <a:pt x="164" y="315"/>
                    </a:lnTo>
                    <a:lnTo>
                      <a:pt x="164" y="317"/>
                    </a:lnTo>
                    <a:lnTo>
                      <a:pt x="162" y="317"/>
                    </a:lnTo>
                    <a:lnTo>
                      <a:pt x="161" y="317"/>
                    </a:lnTo>
                    <a:lnTo>
                      <a:pt x="161" y="318"/>
                    </a:lnTo>
                    <a:lnTo>
                      <a:pt x="161" y="317"/>
                    </a:lnTo>
                    <a:lnTo>
                      <a:pt x="161" y="315"/>
                    </a:lnTo>
                    <a:lnTo>
                      <a:pt x="162" y="315"/>
                    </a:lnTo>
                    <a:lnTo>
                      <a:pt x="161" y="315"/>
                    </a:lnTo>
                    <a:lnTo>
                      <a:pt x="162" y="315"/>
                    </a:lnTo>
                    <a:lnTo>
                      <a:pt x="161" y="315"/>
                    </a:lnTo>
                    <a:lnTo>
                      <a:pt x="162" y="315"/>
                    </a:lnTo>
                    <a:lnTo>
                      <a:pt x="161" y="315"/>
                    </a:lnTo>
                    <a:lnTo>
                      <a:pt x="161" y="313"/>
                    </a:lnTo>
                    <a:lnTo>
                      <a:pt x="162" y="313"/>
                    </a:lnTo>
                    <a:lnTo>
                      <a:pt x="161" y="313"/>
                    </a:lnTo>
                    <a:lnTo>
                      <a:pt x="162" y="313"/>
                    </a:lnTo>
                    <a:lnTo>
                      <a:pt x="161" y="313"/>
                    </a:lnTo>
                    <a:lnTo>
                      <a:pt x="161" y="312"/>
                    </a:lnTo>
                    <a:lnTo>
                      <a:pt x="161" y="310"/>
                    </a:lnTo>
                    <a:lnTo>
                      <a:pt x="159" y="310"/>
                    </a:lnTo>
                    <a:lnTo>
                      <a:pt x="159" y="308"/>
                    </a:lnTo>
                    <a:lnTo>
                      <a:pt x="159" y="310"/>
                    </a:lnTo>
                    <a:lnTo>
                      <a:pt x="159" y="308"/>
                    </a:lnTo>
                    <a:lnTo>
                      <a:pt x="159" y="310"/>
                    </a:lnTo>
                    <a:lnTo>
                      <a:pt x="159" y="308"/>
                    </a:lnTo>
                    <a:lnTo>
                      <a:pt x="159" y="310"/>
                    </a:lnTo>
                    <a:lnTo>
                      <a:pt x="161" y="310"/>
                    </a:lnTo>
                    <a:lnTo>
                      <a:pt x="161" y="308"/>
                    </a:lnTo>
                    <a:lnTo>
                      <a:pt x="159" y="308"/>
                    </a:lnTo>
                    <a:lnTo>
                      <a:pt x="159" y="307"/>
                    </a:lnTo>
                    <a:lnTo>
                      <a:pt x="159" y="308"/>
                    </a:lnTo>
                    <a:lnTo>
                      <a:pt x="159" y="307"/>
                    </a:lnTo>
                    <a:lnTo>
                      <a:pt x="159" y="308"/>
                    </a:lnTo>
                    <a:lnTo>
                      <a:pt x="159" y="307"/>
                    </a:lnTo>
                    <a:lnTo>
                      <a:pt x="159" y="305"/>
                    </a:lnTo>
                    <a:lnTo>
                      <a:pt x="157" y="305"/>
                    </a:lnTo>
                    <a:lnTo>
                      <a:pt x="156" y="305"/>
                    </a:lnTo>
                    <a:lnTo>
                      <a:pt x="157" y="305"/>
                    </a:lnTo>
                    <a:lnTo>
                      <a:pt x="156" y="305"/>
                    </a:lnTo>
                    <a:lnTo>
                      <a:pt x="157" y="305"/>
                    </a:lnTo>
                    <a:lnTo>
                      <a:pt x="157" y="303"/>
                    </a:lnTo>
                    <a:lnTo>
                      <a:pt x="156" y="303"/>
                    </a:lnTo>
                    <a:lnTo>
                      <a:pt x="154" y="303"/>
                    </a:lnTo>
                    <a:lnTo>
                      <a:pt x="154" y="305"/>
                    </a:lnTo>
                    <a:lnTo>
                      <a:pt x="154" y="303"/>
                    </a:lnTo>
                    <a:lnTo>
                      <a:pt x="154" y="305"/>
                    </a:lnTo>
                    <a:lnTo>
                      <a:pt x="154" y="303"/>
                    </a:lnTo>
                    <a:lnTo>
                      <a:pt x="154" y="305"/>
                    </a:lnTo>
                    <a:lnTo>
                      <a:pt x="154" y="303"/>
                    </a:lnTo>
                    <a:lnTo>
                      <a:pt x="152" y="303"/>
                    </a:lnTo>
                    <a:lnTo>
                      <a:pt x="154" y="303"/>
                    </a:lnTo>
                    <a:lnTo>
                      <a:pt x="152" y="303"/>
                    </a:lnTo>
                    <a:lnTo>
                      <a:pt x="154" y="303"/>
                    </a:lnTo>
                    <a:lnTo>
                      <a:pt x="156" y="303"/>
                    </a:lnTo>
                    <a:lnTo>
                      <a:pt x="154" y="303"/>
                    </a:lnTo>
                    <a:lnTo>
                      <a:pt x="156" y="303"/>
                    </a:lnTo>
                    <a:lnTo>
                      <a:pt x="154" y="303"/>
                    </a:lnTo>
                    <a:lnTo>
                      <a:pt x="154" y="302"/>
                    </a:lnTo>
                    <a:lnTo>
                      <a:pt x="156" y="302"/>
                    </a:lnTo>
                    <a:lnTo>
                      <a:pt x="156" y="303"/>
                    </a:lnTo>
                    <a:lnTo>
                      <a:pt x="156" y="302"/>
                    </a:lnTo>
                    <a:lnTo>
                      <a:pt x="156" y="303"/>
                    </a:lnTo>
                    <a:lnTo>
                      <a:pt x="156" y="302"/>
                    </a:lnTo>
                    <a:lnTo>
                      <a:pt x="156" y="303"/>
                    </a:lnTo>
                    <a:lnTo>
                      <a:pt x="157" y="303"/>
                    </a:lnTo>
                    <a:lnTo>
                      <a:pt x="157" y="302"/>
                    </a:lnTo>
                    <a:lnTo>
                      <a:pt x="156" y="302"/>
                    </a:lnTo>
                    <a:lnTo>
                      <a:pt x="157" y="302"/>
                    </a:lnTo>
                    <a:lnTo>
                      <a:pt x="157" y="303"/>
                    </a:lnTo>
                    <a:lnTo>
                      <a:pt x="159" y="303"/>
                    </a:lnTo>
                    <a:lnTo>
                      <a:pt x="157" y="303"/>
                    </a:lnTo>
                    <a:lnTo>
                      <a:pt x="157" y="305"/>
                    </a:lnTo>
                    <a:lnTo>
                      <a:pt x="159" y="305"/>
                    </a:lnTo>
                    <a:lnTo>
                      <a:pt x="159" y="303"/>
                    </a:lnTo>
                    <a:lnTo>
                      <a:pt x="157" y="303"/>
                    </a:lnTo>
                    <a:lnTo>
                      <a:pt x="157" y="302"/>
                    </a:lnTo>
                    <a:lnTo>
                      <a:pt x="157" y="300"/>
                    </a:lnTo>
                    <a:lnTo>
                      <a:pt x="159" y="300"/>
                    </a:lnTo>
                    <a:lnTo>
                      <a:pt x="159" y="302"/>
                    </a:lnTo>
                    <a:lnTo>
                      <a:pt x="161" y="302"/>
                    </a:lnTo>
                    <a:lnTo>
                      <a:pt x="162" y="302"/>
                    </a:lnTo>
                    <a:lnTo>
                      <a:pt x="164" y="302"/>
                    </a:lnTo>
                    <a:lnTo>
                      <a:pt x="164" y="303"/>
                    </a:lnTo>
                    <a:lnTo>
                      <a:pt x="166" y="303"/>
                    </a:lnTo>
                    <a:lnTo>
                      <a:pt x="164" y="303"/>
                    </a:lnTo>
                    <a:lnTo>
                      <a:pt x="166" y="303"/>
                    </a:lnTo>
                    <a:lnTo>
                      <a:pt x="164" y="303"/>
                    </a:lnTo>
                    <a:lnTo>
                      <a:pt x="166" y="303"/>
                    </a:lnTo>
                    <a:lnTo>
                      <a:pt x="166" y="302"/>
                    </a:lnTo>
                    <a:lnTo>
                      <a:pt x="164" y="302"/>
                    </a:lnTo>
                    <a:lnTo>
                      <a:pt x="162" y="302"/>
                    </a:lnTo>
                    <a:lnTo>
                      <a:pt x="164" y="302"/>
                    </a:lnTo>
                    <a:lnTo>
                      <a:pt x="166" y="302"/>
                    </a:lnTo>
                    <a:lnTo>
                      <a:pt x="167" y="302"/>
                    </a:lnTo>
                    <a:lnTo>
                      <a:pt x="169" y="302"/>
                    </a:lnTo>
                    <a:lnTo>
                      <a:pt x="167" y="302"/>
                    </a:lnTo>
                    <a:lnTo>
                      <a:pt x="169" y="302"/>
                    </a:lnTo>
                    <a:lnTo>
                      <a:pt x="167" y="302"/>
                    </a:lnTo>
                    <a:lnTo>
                      <a:pt x="167" y="303"/>
                    </a:lnTo>
                    <a:lnTo>
                      <a:pt x="169" y="303"/>
                    </a:lnTo>
                    <a:lnTo>
                      <a:pt x="167" y="303"/>
                    </a:lnTo>
                    <a:lnTo>
                      <a:pt x="169" y="303"/>
                    </a:lnTo>
                    <a:lnTo>
                      <a:pt x="169" y="305"/>
                    </a:lnTo>
                    <a:lnTo>
                      <a:pt x="169" y="303"/>
                    </a:lnTo>
                    <a:lnTo>
                      <a:pt x="169" y="305"/>
                    </a:lnTo>
                    <a:lnTo>
                      <a:pt x="169" y="303"/>
                    </a:lnTo>
                    <a:lnTo>
                      <a:pt x="169" y="305"/>
                    </a:lnTo>
                    <a:lnTo>
                      <a:pt x="169" y="307"/>
                    </a:lnTo>
                    <a:lnTo>
                      <a:pt x="171" y="307"/>
                    </a:lnTo>
                    <a:lnTo>
                      <a:pt x="171" y="305"/>
                    </a:lnTo>
                    <a:lnTo>
                      <a:pt x="171" y="307"/>
                    </a:lnTo>
                    <a:lnTo>
                      <a:pt x="169" y="307"/>
                    </a:lnTo>
                    <a:lnTo>
                      <a:pt x="169" y="305"/>
                    </a:lnTo>
                    <a:lnTo>
                      <a:pt x="169" y="303"/>
                    </a:lnTo>
                    <a:lnTo>
                      <a:pt x="169" y="305"/>
                    </a:lnTo>
                    <a:lnTo>
                      <a:pt x="171" y="305"/>
                    </a:lnTo>
                    <a:lnTo>
                      <a:pt x="171" y="303"/>
                    </a:lnTo>
                    <a:lnTo>
                      <a:pt x="172" y="303"/>
                    </a:lnTo>
                    <a:lnTo>
                      <a:pt x="171" y="303"/>
                    </a:lnTo>
                    <a:lnTo>
                      <a:pt x="171" y="302"/>
                    </a:lnTo>
                    <a:lnTo>
                      <a:pt x="171" y="303"/>
                    </a:lnTo>
                    <a:lnTo>
                      <a:pt x="171" y="302"/>
                    </a:lnTo>
                    <a:lnTo>
                      <a:pt x="172" y="302"/>
                    </a:lnTo>
                    <a:lnTo>
                      <a:pt x="174" y="302"/>
                    </a:lnTo>
                    <a:lnTo>
                      <a:pt x="174" y="303"/>
                    </a:lnTo>
                    <a:lnTo>
                      <a:pt x="174" y="305"/>
                    </a:lnTo>
                    <a:lnTo>
                      <a:pt x="176" y="305"/>
                    </a:lnTo>
                    <a:lnTo>
                      <a:pt x="174" y="305"/>
                    </a:lnTo>
                    <a:lnTo>
                      <a:pt x="174" y="303"/>
                    </a:lnTo>
                    <a:lnTo>
                      <a:pt x="176" y="303"/>
                    </a:lnTo>
                    <a:lnTo>
                      <a:pt x="174" y="303"/>
                    </a:lnTo>
                    <a:lnTo>
                      <a:pt x="174" y="302"/>
                    </a:lnTo>
                    <a:lnTo>
                      <a:pt x="176" y="302"/>
                    </a:lnTo>
                    <a:lnTo>
                      <a:pt x="176" y="300"/>
                    </a:lnTo>
                    <a:lnTo>
                      <a:pt x="174" y="300"/>
                    </a:lnTo>
                    <a:lnTo>
                      <a:pt x="172" y="300"/>
                    </a:lnTo>
                    <a:lnTo>
                      <a:pt x="174" y="300"/>
                    </a:lnTo>
                    <a:lnTo>
                      <a:pt x="172" y="300"/>
                    </a:lnTo>
                    <a:lnTo>
                      <a:pt x="172" y="299"/>
                    </a:lnTo>
                    <a:lnTo>
                      <a:pt x="172" y="300"/>
                    </a:lnTo>
                    <a:lnTo>
                      <a:pt x="171" y="300"/>
                    </a:lnTo>
                    <a:lnTo>
                      <a:pt x="172" y="300"/>
                    </a:lnTo>
                    <a:lnTo>
                      <a:pt x="171" y="300"/>
                    </a:lnTo>
                    <a:lnTo>
                      <a:pt x="171" y="299"/>
                    </a:lnTo>
                    <a:lnTo>
                      <a:pt x="172" y="299"/>
                    </a:lnTo>
                    <a:lnTo>
                      <a:pt x="171" y="299"/>
                    </a:lnTo>
                    <a:lnTo>
                      <a:pt x="172" y="299"/>
                    </a:lnTo>
                    <a:lnTo>
                      <a:pt x="171" y="299"/>
                    </a:lnTo>
                    <a:lnTo>
                      <a:pt x="172" y="299"/>
                    </a:lnTo>
                    <a:lnTo>
                      <a:pt x="171" y="299"/>
                    </a:lnTo>
                    <a:lnTo>
                      <a:pt x="171" y="297"/>
                    </a:lnTo>
                    <a:lnTo>
                      <a:pt x="171" y="299"/>
                    </a:lnTo>
                    <a:lnTo>
                      <a:pt x="169" y="299"/>
                    </a:lnTo>
                    <a:lnTo>
                      <a:pt x="171" y="299"/>
                    </a:lnTo>
                    <a:lnTo>
                      <a:pt x="169" y="299"/>
                    </a:lnTo>
                    <a:lnTo>
                      <a:pt x="171" y="299"/>
                    </a:lnTo>
                    <a:lnTo>
                      <a:pt x="169" y="299"/>
                    </a:lnTo>
                    <a:lnTo>
                      <a:pt x="171" y="299"/>
                    </a:lnTo>
                    <a:lnTo>
                      <a:pt x="169" y="299"/>
                    </a:lnTo>
                    <a:lnTo>
                      <a:pt x="169" y="300"/>
                    </a:lnTo>
                    <a:lnTo>
                      <a:pt x="169" y="299"/>
                    </a:lnTo>
                    <a:lnTo>
                      <a:pt x="169" y="300"/>
                    </a:lnTo>
                    <a:lnTo>
                      <a:pt x="169" y="299"/>
                    </a:lnTo>
                    <a:lnTo>
                      <a:pt x="169" y="300"/>
                    </a:lnTo>
                    <a:lnTo>
                      <a:pt x="169" y="302"/>
                    </a:lnTo>
                    <a:lnTo>
                      <a:pt x="167" y="302"/>
                    </a:lnTo>
                    <a:lnTo>
                      <a:pt x="166" y="302"/>
                    </a:lnTo>
                    <a:lnTo>
                      <a:pt x="166" y="300"/>
                    </a:lnTo>
                    <a:lnTo>
                      <a:pt x="164" y="300"/>
                    </a:lnTo>
                    <a:lnTo>
                      <a:pt x="166" y="300"/>
                    </a:lnTo>
                    <a:lnTo>
                      <a:pt x="164" y="300"/>
                    </a:lnTo>
                    <a:lnTo>
                      <a:pt x="166" y="300"/>
                    </a:lnTo>
                    <a:lnTo>
                      <a:pt x="164" y="300"/>
                    </a:lnTo>
                    <a:lnTo>
                      <a:pt x="164" y="299"/>
                    </a:lnTo>
                    <a:lnTo>
                      <a:pt x="162" y="299"/>
                    </a:lnTo>
                    <a:lnTo>
                      <a:pt x="164" y="299"/>
                    </a:lnTo>
                    <a:lnTo>
                      <a:pt x="164" y="297"/>
                    </a:lnTo>
                    <a:lnTo>
                      <a:pt x="164" y="299"/>
                    </a:lnTo>
                    <a:lnTo>
                      <a:pt x="162" y="299"/>
                    </a:lnTo>
                    <a:lnTo>
                      <a:pt x="162" y="297"/>
                    </a:lnTo>
                    <a:lnTo>
                      <a:pt x="162" y="299"/>
                    </a:lnTo>
                    <a:lnTo>
                      <a:pt x="162" y="300"/>
                    </a:lnTo>
                    <a:lnTo>
                      <a:pt x="161" y="300"/>
                    </a:lnTo>
                    <a:lnTo>
                      <a:pt x="162" y="300"/>
                    </a:lnTo>
                    <a:lnTo>
                      <a:pt x="161" y="300"/>
                    </a:lnTo>
                    <a:lnTo>
                      <a:pt x="162" y="300"/>
                    </a:lnTo>
                    <a:lnTo>
                      <a:pt x="161" y="300"/>
                    </a:lnTo>
                    <a:lnTo>
                      <a:pt x="161" y="302"/>
                    </a:lnTo>
                    <a:lnTo>
                      <a:pt x="161" y="300"/>
                    </a:lnTo>
                    <a:lnTo>
                      <a:pt x="159" y="300"/>
                    </a:lnTo>
                    <a:lnTo>
                      <a:pt x="161" y="300"/>
                    </a:lnTo>
                    <a:lnTo>
                      <a:pt x="159" y="300"/>
                    </a:lnTo>
                    <a:lnTo>
                      <a:pt x="157" y="300"/>
                    </a:lnTo>
                    <a:lnTo>
                      <a:pt x="157" y="299"/>
                    </a:lnTo>
                    <a:lnTo>
                      <a:pt x="156" y="299"/>
                    </a:lnTo>
                    <a:lnTo>
                      <a:pt x="157" y="299"/>
                    </a:lnTo>
                    <a:lnTo>
                      <a:pt x="156" y="299"/>
                    </a:lnTo>
                    <a:lnTo>
                      <a:pt x="156" y="297"/>
                    </a:lnTo>
                    <a:lnTo>
                      <a:pt x="157" y="297"/>
                    </a:lnTo>
                    <a:lnTo>
                      <a:pt x="157" y="295"/>
                    </a:lnTo>
                    <a:lnTo>
                      <a:pt x="156" y="295"/>
                    </a:lnTo>
                    <a:lnTo>
                      <a:pt x="157" y="295"/>
                    </a:lnTo>
                    <a:lnTo>
                      <a:pt x="156" y="295"/>
                    </a:lnTo>
                    <a:lnTo>
                      <a:pt x="157" y="295"/>
                    </a:lnTo>
                    <a:lnTo>
                      <a:pt x="157" y="294"/>
                    </a:lnTo>
                    <a:lnTo>
                      <a:pt x="156" y="294"/>
                    </a:lnTo>
                    <a:lnTo>
                      <a:pt x="157" y="294"/>
                    </a:lnTo>
                    <a:lnTo>
                      <a:pt x="156" y="294"/>
                    </a:lnTo>
                    <a:lnTo>
                      <a:pt x="157" y="294"/>
                    </a:lnTo>
                    <a:lnTo>
                      <a:pt x="156" y="294"/>
                    </a:lnTo>
                    <a:lnTo>
                      <a:pt x="154" y="294"/>
                    </a:lnTo>
                    <a:lnTo>
                      <a:pt x="154" y="292"/>
                    </a:lnTo>
                    <a:lnTo>
                      <a:pt x="152" y="292"/>
                    </a:lnTo>
                    <a:lnTo>
                      <a:pt x="154" y="292"/>
                    </a:lnTo>
                    <a:lnTo>
                      <a:pt x="154" y="290"/>
                    </a:lnTo>
                    <a:lnTo>
                      <a:pt x="152" y="290"/>
                    </a:lnTo>
                    <a:lnTo>
                      <a:pt x="154" y="290"/>
                    </a:lnTo>
                    <a:lnTo>
                      <a:pt x="154" y="289"/>
                    </a:lnTo>
                    <a:lnTo>
                      <a:pt x="152" y="289"/>
                    </a:lnTo>
                    <a:lnTo>
                      <a:pt x="152" y="287"/>
                    </a:lnTo>
                    <a:lnTo>
                      <a:pt x="154" y="287"/>
                    </a:lnTo>
                    <a:lnTo>
                      <a:pt x="152" y="287"/>
                    </a:lnTo>
                    <a:lnTo>
                      <a:pt x="152" y="289"/>
                    </a:lnTo>
                    <a:lnTo>
                      <a:pt x="154" y="289"/>
                    </a:lnTo>
                    <a:lnTo>
                      <a:pt x="154" y="290"/>
                    </a:lnTo>
                    <a:lnTo>
                      <a:pt x="152" y="290"/>
                    </a:lnTo>
                    <a:lnTo>
                      <a:pt x="152" y="292"/>
                    </a:lnTo>
                    <a:lnTo>
                      <a:pt x="152" y="290"/>
                    </a:lnTo>
                    <a:lnTo>
                      <a:pt x="152" y="292"/>
                    </a:lnTo>
                    <a:lnTo>
                      <a:pt x="152" y="294"/>
                    </a:lnTo>
                    <a:lnTo>
                      <a:pt x="154" y="294"/>
                    </a:lnTo>
                    <a:lnTo>
                      <a:pt x="152" y="294"/>
                    </a:lnTo>
                    <a:lnTo>
                      <a:pt x="152" y="295"/>
                    </a:lnTo>
                    <a:lnTo>
                      <a:pt x="151" y="295"/>
                    </a:lnTo>
                    <a:lnTo>
                      <a:pt x="149" y="295"/>
                    </a:lnTo>
                    <a:lnTo>
                      <a:pt x="149" y="297"/>
                    </a:lnTo>
                    <a:lnTo>
                      <a:pt x="151" y="297"/>
                    </a:lnTo>
                    <a:lnTo>
                      <a:pt x="151" y="295"/>
                    </a:lnTo>
                    <a:lnTo>
                      <a:pt x="152" y="295"/>
                    </a:lnTo>
                    <a:lnTo>
                      <a:pt x="151" y="295"/>
                    </a:lnTo>
                    <a:lnTo>
                      <a:pt x="152" y="295"/>
                    </a:lnTo>
                    <a:lnTo>
                      <a:pt x="154" y="295"/>
                    </a:lnTo>
                    <a:lnTo>
                      <a:pt x="152" y="295"/>
                    </a:lnTo>
                    <a:lnTo>
                      <a:pt x="154" y="295"/>
                    </a:lnTo>
                    <a:lnTo>
                      <a:pt x="154" y="297"/>
                    </a:lnTo>
                    <a:lnTo>
                      <a:pt x="152" y="297"/>
                    </a:lnTo>
                    <a:lnTo>
                      <a:pt x="152" y="299"/>
                    </a:lnTo>
                    <a:lnTo>
                      <a:pt x="154" y="299"/>
                    </a:lnTo>
                    <a:lnTo>
                      <a:pt x="152" y="299"/>
                    </a:lnTo>
                    <a:lnTo>
                      <a:pt x="154" y="299"/>
                    </a:lnTo>
                    <a:lnTo>
                      <a:pt x="152" y="299"/>
                    </a:lnTo>
                    <a:lnTo>
                      <a:pt x="154" y="299"/>
                    </a:lnTo>
                    <a:lnTo>
                      <a:pt x="152" y="299"/>
                    </a:lnTo>
                    <a:lnTo>
                      <a:pt x="154" y="299"/>
                    </a:lnTo>
                    <a:lnTo>
                      <a:pt x="152" y="299"/>
                    </a:lnTo>
                    <a:lnTo>
                      <a:pt x="151" y="299"/>
                    </a:lnTo>
                    <a:lnTo>
                      <a:pt x="152" y="299"/>
                    </a:lnTo>
                    <a:lnTo>
                      <a:pt x="151" y="299"/>
                    </a:lnTo>
                    <a:lnTo>
                      <a:pt x="149" y="299"/>
                    </a:lnTo>
                    <a:lnTo>
                      <a:pt x="149" y="300"/>
                    </a:lnTo>
                    <a:lnTo>
                      <a:pt x="149" y="299"/>
                    </a:lnTo>
                    <a:lnTo>
                      <a:pt x="147" y="299"/>
                    </a:lnTo>
                    <a:lnTo>
                      <a:pt x="147" y="297"/>
                    </a:lnTo>
                    <a:lnTo>
                      <a:pt x="146" y="297"/>
                    </a:lnTo>
                    <a:lnTo>
                      <a:pt x="146" y="295"/>
                    </a:lnTo>
                    <a:lnTo>
                      <a:pt x="146" y="294"/>
                    </a:lnTo>
                    <a:lnTo>
                      <a:pt x="144" y="294"/>
                    </a:lnTo>
                    <a:lnTo>
                      <a:pt x="146" y="294"/>
                    </a:lnTo>
                    <a:lnTo>
                      <a:pt x="144" y="294"/>
                    </a:lnTo>
                    <a:lnTo>
                      <a:pt x="146" y="294"/>
                    </a:lnTo>
                    <a:lnTo>
                      <a:pt x="144" y="294"/>
                    </a:lnTo>
                    <a:lnTo>
                      <a:pt x="144" y="292"/>
                    </a:lnTo>
                    <a:lnTo>
                      <a:pt x="144" y="290"/>
                    </a:lnTo>
                    <a:lnTo>
                      <a:pt x="142" y="290"/>
                    </a:lnTo>
                    <a:lnTo>
                      <a:pt x="144" y="290"/>
                    </a:lnTo>
                    <a:lnTo>
                      <a:pt x="142" y="290"/>
                    </a:lnTo>
                    <a:lnTo>
                      <a:pt x="141" y="290"/>
                    </a:lnTo>
                    <a:lnTo>
                      <a:pt x="141" y="289"/>
                    </a:lnTo>
                    <a:lnTo>
                      <a:pt x="141" y="287"/>
                    </a:lnTo>
                    <a:lnTo>
                      <a:pt x="139" y="287"/>
                    </a:lnTo>
                    <a:lnTo>
                      <a:pt x="139" y="285"/>
                    </a:lnTo>
                    <a:lnTo>
                      <a:pt x="139" y="287"/>
                    </a:lnTo>
                    <a:lnTo>
                      <a:pt x="139" y="285"/>
                    </a:lnTo>
                    <a:lnTo>
                      <a:pt x="139" y="287"/>
                    </a:lnTo>
                    <a:lnTo>
                      <a:pt x="139" y="285"/>
                    </a:lnTo>
                    <a:lnTo>
                      <a:pt x="139" y="287"/>
                    </a:lnTo>
                    <a:lnTo>
                      <a:pt x="139" y="285"/>
                    </a:lnTo>
                    <a:lnTo>
                      <a:pt x="139" y="284"/>
                    </a:lnTo>
                    <a:lnTo>
                      <a:pt x="138" y="284"/>
                    </a:lnTo>
                    <a:lnTo>
                      <a:pt x="138" y="285"/>
                    </a:lnTo>
                    <a:lnTo>
                      <a:pt x="136" y="285"/>
                    </a:lnTo>
                    <a:lnTo>
                      <a:pt x="136" y="284"/>
                    </a:lnTo>
                    <a:lnTo>
                      <a:pt x="136" y="285"/>
                    </a:lnTo>
                    <a:lnTo>
                      <a:pt x="136" y="284"/>
                    </a:lnTo>
                    <a:lnTo>
                      <a:pt x="134" y="284"/>
                    </a:lnTo>
                    <a:lnTo>
                      <a:pt x="136" y="284"/>
                    </a:lnTo>
                    <a:lnTo>
                      <a:pt x="136" y="282"/>
                    </a:lnTo>
                    <a:lnTo>
                      <a:pt x="134" y="282"/>
                    </a:lnTo>
                    <a:lnTo>
                      <a:pt x="136" y="282"/>
                    </a:lnTo>
                    <a:lnTo>
                      <a:pt x="134" y="282"/>
                    </a:lnTo>
                    <a:lnTo>
                      <a:pt x="136" y="282"/>
                    </a:lnTo>
                    <a:lnTo>
                      <a:pt x="136" y="280"/>
                    </a:lnTo>
                    <a:lnTo>
                      <a:pt x="136" y="282"/>
                    </a:lnTo>
                    <a:lnTo>
                      <a:pt x="136" y="280"/>
                    </a:lnTo>
                    <a:lnTo>
                      <a:pt x="136" y="282"/>
                    </a:lnTo>
                    <a:lnTo>
                      <a:pt x="136" y="280"/>
                    </a:lnTo>
                    <a:lnTo>
                      <a:pt x="134" y="280"/>
                    </a:lnTo>
                    <a:lnTo>
                      <a:pt x="134" y="279"/>
                    </a:lnTo>
                    <a:lnTo>
                      <a:pt x="134" y="280"/>
                    </a:lnTo>
                    <a:lnTo>
                      <a:pt x="133" y="280"/>
                    </a:lnTo>
                    <a:lnTo>
                      <a:pt x="133" y="279"/>
                    </a:lnTo>
                    <a:lnTo>
                      <a:pt x="133" y="277"/>
                    </a:lnTo>
                    <a:lnTo>
                      <a:pt x="131" y="277"/>
                    </a:lnTo>
                    <a:lnTo>
                      <a:pt x="129" y="277"/>
                    </a:lnTo>
                    <a:lnTo>
                      <a:pt x="131" y="277"/>
                    </a:lnTo>
                    <a:lnTo>
                      <a:pt x="129" y="277"/>
                    </a:lnTo>
                    <a:lnTo>
                      <a:pt x="131" y="277"/>
                    </a:lnTo>
                    <a:lnTo>
                      <a:pt x="131" y="275"/>
                    </a:lnTo>
                    <a:lnTo>
                      <a:pt x="129" y="275"/>
                    </a:lnTo>
                    <a:lnTo>
                      <a:pt x="131" y="275"/>
                    </a:lnTo>
                    <a:lnTo>
                      <a:pt x="129" y="275"/>
                    </a:lnTo>
                    <a:lnTo>
                      <a:pt x="129" y="274"/>
                    </a:lnTo>
                    <a:lnTo>
                      <a:pt x="128" y="274"/>
                    </a:lnTo>
                    <a:lnTo>
                      <a:pt x="126" y="274"/>
                    </a:lnTo>
                    <a:lnTo>
                      <a:pt x="126" y="275"/>
                    </a:lnTo>
                    <a:lnTo>
                      <a:pt x="126" y="274"/>
                    </a:lnTo>
                    <a:lnTo>
                      <a:pt x="126" y="275"/>
                    </a:lnTo>
                    <a:lnTo>
                      <a:pt x="124" y="275"/>
                    </a:lnTo>
                    <a:lnTo>
                      <a:pt x="123" y="275"/>
                    </a:lnTo>
                    <a:lnTo>
                      <a:pt x="123" y="274"/>
                    </a:lnTo>
                    <a:lnTo>
                      <a:pt x="123" y="272"/>
                    </a:lnTo>
                    <a:lnTo>
                      <a:pt x="121" y="272"/>
                    </a:lnTo>
                    <a:lnTo>
                      <a:pt x="121" y="270"/>
                    </a:lnTo>
                    <a:lnTo>
                      <a:pt x="121" y="272"/>
                    </a:lnTo>
                    <a:lnTo>
                      <a:pt x="121" y="270"/>
                    </a:lnTo>
                    <a:lnTo>
                      <a:pt x="121" y="272"/>
                    </a:lnTo>
                    <a:lnTo>
                      <a:pt x="121" y="270"/>
                    </a:lnTo>
                    <a:lnTo>
                      <a:pt x="121" y="272"/>
                    </a:lnTo>
                    <a:lnTo>
                      <a:pt x="121" y="270"/>
                    </a:lnTo>
                    <a:lnTo>
                      <a:pt x="121" y="272"/>
                    </a:lnTo>
                    <a:lnTo>
                      <a:pt x="121" y="270"/>
                    </a:lnTo>
                    <a:lnTo>
                      <a:pt x="121" y="269"/>
                    </a:lnTo>
                    <a:lnTo>
                      <a:pt x="119" y="269"/>
                    </a:lnTo>
                    <a:lnTo>
                      <a:pt x="119" y="267"/>
                    </a:lnTo>
                    <a:lnTo>
                      <a:pt x="118" y="267"/>
                    </a:lnTo>
                    <a:lnTo>
                      <a:pt x="118" y="265"/>
                    </a:lnTo>
                    <a:lnTo>
                      <a:pt x="118" y="264"/>
                    </a:lnTo>
                    <a:lnTo>
                      <a:pt x="116" y="264"/>
                    </a:lnTo>
                    <a:lnTo>
                      <a:pt x="118" y="264"/>
                    </a:lnTo>
                    <a:lnTo>
                      <a:pt x="116" y="264"/>
                    </a:lnTo>
                    <a:lnTo>
                      <a:pt x="118" y="264"/>
                    </a:lnTo>
                    <a:lnTo>
                      <a:pt x="116" y="264"/>
                    </a:lnTo>
                    <a:lnTo>
                      <a:pt x="116" y="262"/>
                    </a:lnTo>
                    <a:lnTo>
                      <a:pt x="118" y="262"/>
                    </a:lnTo>
                    <a:lnTo>
                      <a:pt x="116" y="262"/>
                    </a:lnTo>
                    <a:lnTo>
                      <a:pt x="116" y="260"/>
                    </a:lnTo>
                    <a:lnTo>
                      <a:pt x="114" y="260"/>
                    </a:lnTo>
                    <a:lnTo>
                      <a:pt x="114" y="259"/>
                    </a:lnTo>
                    <a:lnTo>
                      <a:pt x="114" y="260"/>
                    </a:lnTo>
                    <a:lnTo>
                      <a:pt x="114" y="259"/>
                    </a:lnTo>
                    <a:lnTo>
                      <a:pt x="114" y="257"/>
                    </a:lnTo>
                    <a:lnTo>
                      <a:pt x="114" y="255"/>
                    </a:lnTo>
                    <a:lnTo>
                      <a:pt x="114" y="257"/>
                    </a:lnTo>
                    <a:lnTo>
                      <a:pt x="114" y="255"/>
                    </a:lnTo>
                    <a:lnTo>
                      <a:pt x="113" y="255"/>
                    </a:lnTo>
                    <a:lnTo>
                      <a:pt x="114" y="255"/>
                    </a:lnTo>
                    <a:lnTo>
                      <a:pt x="113" y="255"/>
                    </a:lnTo>
                    <a:lnTo>
                      <a:pt x="114" y="255"/>
                    </a:lnTo>
                    <a:lnTo>
                      <a:pt x="113" y="255"/>
                    </a:lnTo>
                    <a:lnTo>
                      <a:pt x="113" y="254"/>
                    </a:lnTo>
                    <a:lnTo>
                      <a:pt x="113" y="252"/>
                    </a:lnTo>
                    <a:lnTo>
                      <a:pt x="113" y="250"/>
                    </a:lnTo>
                    <a:lnTo>
                      <a:pt x="113" y="252"/>
                    </a:lnTo>
                    <a:lnTo>
                      <a:pt x="113" y="250"/>
                    </a:lnTo>
                    <a:lnTo>
                      <a:pt x="111" y="250"/>
                    </a:lnTo>
                    <a:lnTo>
                      <a:pt x="111" y="252"/>
                    </a:lnTo>
                    <a:lnTo>
                      <a:pt x="111" y="250"/>
                    </a:lnTo>
                    <a:lnTo>
                      <a:pt x="109" y="250"/>
                    </a:lnTo>
                    <a:lnTo>
                      <a:pt x="111" y="250"/>
                    </a:lnTo>
                    <a:lnTo>
                      <a:pt x="109" y="250"/>
                    </a:lnTo>
                    <a:lnTo>
                      <a:pt x="111" y="250"/>
                    </a:lnTo>
                    <a:lnTo>
                      <a:pt x="111" y="249"/>
                    </a:lnTo>
                    <a:lnTo>
                      <a:pt x="109" y="249"/>
                    </a:lnTo>
                    <a:lnTo>
                      <a:pt x="108" y="249"/>
                    </a:lnTo>
                    <a:lnTo>
                      <a:pt x="106" y="249"/>
                    </a:lnTo>
                    <a:lnTo>
                      <a:pt x="108" y="249"/>
                    </a:lnTo>
                    <a:lnTo>
                      <a:pt x="106" y="249"/>
                    </a:lnTo>
                    <a:lnTo>
                      <a:pt x="104" y="249"/>
                    </a:lnTo>
                    <a:lnTo>
                      <a:pt x="106" y="249"/>
                    </a:lnTo>
                    <a:lnTo>
                      <a:pt x="104" y="249"/>
                    </a:lnTo>
                    <a:lnTo>
                      <a:pt x="106" y="249"/>
                    </a:lnTo>
                    <a:lnTo>
                      <a:pt x="104" y="249"/>
                    </a:lnTo>
                    <a:lnTo>
                      <a:pt x="106" y="249"/>
                    </a:lnTo>
                    <a:lnTo>
                      <a:pt x="104" y="249"/>
                    </a:lnTo>
                    <a:lnTo>
                      <a:pt x="106" y="249"/>
                    </a:lnTo>
                    <a:lnTo>
                      <a:pt x="106" y="247"/>
                    </a:lnTo>
                    <a:lnTo>
                      <a:pt x="106" y="249"/>
                    </a:lnTo>
                    <a:lnTo>
                      <a:pt x="106" y="247"/>
                    </a:lnTo>
                    <a:lnTo>
                      <a:pt x="108" y="247"/>
                    </a:lnTo>
                    <a:lnTo>
                      <a:pt x="108" y="245"/>
                    </a:lnTo>
                    <a:lnTo>
                      <a:pt x="108" y="244"/>
                    </a:lnTo>
                    <a:lnTo>
                      <a:pt x="106" y="244"/>
                    </a:lnTo>
                    <a:lnTo>
                      <a:pt x="106" y="242"/>
                    </a:lnTo>
                    <a:lnTo>
                      <a:pt x="106" y="244"/>
                    </a:lnTo>
                    <a:lnTo>
                      <a:pt x="106" y="242"/>
                    </a:lnTo>
                    <a:lnTo>
                      <a:pt x="104" y="242"/>
                    </a:lnTo>
                    <a:lnTo>
                      <a:pt x="104" y="240"/>
                    </a:lnTo>
                    <a:lnTo>
                      <a:pt x="104" y="239"/>
                    </a:lnTo>
                    <a:lnTo>
                      <a:pt x="103" y="239"/>
                    </a:lnTo>
                    <a:lnTo>
                      <a:pt x="103" y="237"/>
                    </a:lnTo>
                    <a:lnTo>
                      <a:pt x="104" y="237"/>
                    </a:lnTo>
                    <a:lnTo>
                      <a:pt x="104" y="235"/>
                    </a:lnTo>
                    <a:lnTo>
                      <a:pt x="104" y="234"/>
                    </a:lnTo>
                    <a:lnTo>
                      <a:pt x="103" y="234"/>
                    </a:lnTo>
                    <a:lnTo>
                      <a:pt x="104" y="234"/>
                    </a:lnTo>
                    <a:lnTo>
                      <a:pt x="103" y="234"/>
                    </a:lnTo>
                    <a:lnTo>
                      <a:pt x="104" y="234"/>
                    </a:lnTo>
                    <a:lnTo>
                      <a:pt x="103" y="234"/>
                    </a:lnTo>
                    <a:lnTo>
                      <a:pt x="103" y="232"/>
                    </a:lnTo>
                    <a:lnTo>
                      <a:pt x="103" y="230"/>
                    </a:lnTo>
                    <a:lnTo>
                      <a:pt x="101" y="230"/>
                    </a:lnTo>
                    <a:lnTo>
                      <a:pt x="103" y="230"/>
                    </a:lnTo>
                    <a:lnTo>
                      <a:pt x="103" y="229"/>
                    </a:lnTo>
                    <a:lnTo>
                      <a:pt x="101" y="229"/>
                    </a:lnTo>
                    <a:lnTo>
                      <a:pt x="101" y="227"/>
                    </a:lnTo>
                    <a:lnTo>
                      <a:pt x="101" y="225"/>
                    </a:lnTo>
                    <a:lnTo>
                      <a:pt x="99" y="225"/>
                    </a:lnTo>
                    <a:lnTo>
                      <a:pt x="101" y="225"/>
                    </a:lnTo>
                    <a:lnTo>
                      <a:pt x="101" y="224"/>
                    </a:lnTo>
                    <a:lnTo>
                      <a:pt x="101" y="222"/>
                    </a:lnTo>
                    <a:lnTo>
                      <a:pt x="101" y="220"/>
                    </a:lnTo>
                    <a:lnTo>
                      <a:pt x="99" y="220"/>
                    </a:lnTo>
                    <a:lnTo>
                      <a:pt x="99" y="219"/>
                    </a:lnTo>
                    <a:lnTo>
                      <a:pt x="98" y="219"/>
                    </a:lnTo>
                    <a:lnTo>
                      <a:pt x="99" y="219"/>
                    </a:lnTo>
                    <a:lnTo>
                      <a:pt x="98" y="219"/>
                    </a:lnTo>
                    <a:lnTo>
                      <a:pt x="98" y="217"/>
                    </a:lnTo>
                    <a:lnTo>
                      <a:pt x="99" y="217"/>
                    </a:lnTo>
                    <a:lnTo>
                      <a:pt x="101" y="217"/>
                    </a:lnTo>
                    <a:lnTo>
                      <a:pt x="101" y="219"/>
                    </a:lnTo>
                    <a:lnTo>
                      <a:pt x="103" y="219"/>
                    </a:lnTo>
                    <a:lnTo>
                      <a:pt x="103" y="220"/>
                    </a:lnTo>
                    <a:lnTo>
                      <a:pt x="103" y="222"/>
                    </a:lnTo>
                    <a:lnTo>
                      <a:pt x="104" y="222"/>
                    </a:lnTo>
                    <a:lnTo>
                      <a:pt x="104" y="224"/>
                    </a:lnTo>
                    <a:lnTo>
                      <a:pt x="106" y="224"/>
                    </a:lnTo>
                    <a:lnTo>
                      <a:pt x="108" y="224"/>
                    </a:lnTo>
                    <a:lnTo>
                      <a:pt x="108" y="225"/>
                    </a:lnTo>
                    <a:lnTo>
                      <a:pt x="109" y="225"/>
                    </a:lnTo>
                    <a:lnTo>
                      <a:pt x="109" y="224"/>
                    </a:lnTo>
                    <a:lnTo>
                      <a:pt x="109" y="225"/>
                    </a:lnTo>
                    <a:lnTo>
                      <a:pt x="109" y="227"/>
                    </a:lnTo>
                    <a:lnTo>
                      <a:pt x="111" y="227"/>
                    </a:lnTo>
                    <a:lnTo>
                      <a:pt x="109" y="227"/>
                    </a:lnTo>
                    <a:lnTo>
                      <a:pt x="111" y="227"/>
                    </a:lnTo>
                    <a:lnTo>
                      <a:pt x="111" y="229"/>
                    </a:lnTo>
                    <a:lnTo>
                      <a:pt x="113" y="229"/>
                    </a:lnTo>
                    <a:lnTo>
                      <a:pt x="113" y="230"/>
                    </a:lnTo>
                    <a:lnTo>
                      <a:pt x="114" y="230"/>
                    </a:lnTo>
                    <a:lnTo>
                      <a:pt x="116" y="230"/>
                    </a:lnTo>
                    <a:lnTo>
                      <a:pt x="118" y="230"/>
                    </a:lnTo>
                    <a:lnTo>
                      <a:pt x="118" y="232"/>
                    </a:lnTo>
                    <a:lnTo>
                      <a:pt x="118" y="230"/>
                    </a:lnTo>
                    <a:lnTo>
                      <a:pt x="118" y="232"/>
                    </a:lnTo>
                    <a:lnTo>
                      <a:pt x="119" y="232"/>
                    </a:lnTo>
                    <a:lnTo>
                      <a:pt x="119" y="234"/>
                    </a:lnTo>
                    <a:lnTo>
                      <a:pt x="119" y="235"/>
                    </a:lnTo>
                    <a:lnTo>
                      <a:pt x="119" y="237"/>
                    </a:lnTo>
                    <a:lnTo>
                      <a:pt x="119" y="239"/>
                    </a:lnTo>
                    <a:lnTo>
                      <a:pt x="119" y="240"/>
                    </a:lnTo>
                    <a:lnTo>
                      <a:pt x="119" y="242"/>
                    </a:lnTo>
                    <a:lnTo>
                      <a:pt x="121" y="242"/>
                    </a:lnTo>
                    <a:lnTo>
                      <a:pt x="121" y="240"/>
                    </a:lnTo>
                    <a:lnTo>
                      <a:pt x="121" y="239"/>
                    </a:lnTo>
                    <a:lnTo>
                      <a:pt x="121" y="237"/>
                    </a:lnTo>
                    <a:lnTo>
                      <a:pt x="121" y="239"/>
                    </a:lnTo>
                    <a:lnTo>
                      <a:pt x="121" y="237"/>
                    </a:lnTo>
                    <a:lnTo>
                      <a:pt x="121" y="235"/>
                    </a:lnTo>
                    <a:lnTo>
                      <a:pt x="119" y="235"/>
                    </a:lnTo>
                    <a:lnTo>
                      <a:pt x="121" y="235"/>
                    </a:lnTo>
                    <a:lnTo>
                      <a:pt x="119" y="235"/>
                    </a:lnTo>
                    <a:lnTo>
                      <a:pt x="121" y="235"/>
                    </a:lnTo>
                    <a:lnTo>
                      <a:pt x="121" y="234"/>
                    </a:lnTo>
                    <a:lnTo>
                      <a:pt x="123" y="234"/>
                    </a:lnTo>
                    <a:lnTo>
                      <a:pt x="123" y="235"/>
                    </a:lnTo>
                    <a:lnTo>
                      <a:pt x="124" y="235"/>
                    </a:lnTo>
                    <a:lnTo>
                      <a:pt x="126" y="235"/>
                    </a:lnTo>
                    <a:lnTo>
                      <a:pt x="128" y="235"/>
                    </a:lnTo>
                    <a:lnTo>
                      <a:pt x="129" y="235"/>
                    </a:lnTo>
                    <a:lnTo>
                      <a:pt x="129" y="237"/>
                    </a:lnTo>
                    <a:lnTo>
                      <a:pt x="129" y="235"/>
                    </a:lnTo>
                    <a:lnTo>
                      <a:pt x="129" y="237"/>
                    </a:lnTo>
                    <a:lnTo>
                      <a:pt x="131" y="237"/>
                    </a:lnTo>
                    <a:lnTo>
                      <a:pt x="131" y="235"/>
                    </a:lnTo>
                    <a:lnTo>
                      <a:pt x="133" y="235"/>
                    </a:lnTo>
                    <a:lnTo>
                      <a:pt x="134" y="235"/>
                    </a:lnTo>
                    <a:lnTo>
                      <a:pt x="134" y="237"/>
                    </a:lnTo>
                    <a:lnTo>
                      <a:pt x="136" y="237"/>
                    </a:lnTo>
                    <a:lnTo>
                      <a:pt x="134" y="237"/>
                    </a:lnTo>
                    <a:lnTo>
                      <a:pt x="134" y="239"/>
                    </a:lnTo>
                    <a:lnTo>
                      <a:pt x="136" y="239"/>
                    </a:lnTo>
                    <a:lnTo>
                      <a:pt x="136" y="240"/>
                    </a:lnTo>
                    <a:lnTo>
                      <a:pt x="134" y="240"/>
                    </a:lnTo>
                    <a:lnTo>
                      <a:pt x="136" y="240"/>
                    </a:lnTo>
                    <a:lnTo>
                      <a:pt x="134" y="240"/>
                    </a:lnTo>
                    <a:lnTo>
                      <a:pt x="134" y="242"/>
                    </a:lnTo>
                    <a:lnTo>
                      <a:pt x="134" y="244"/>
                    </a:lnTo>
                    <a:lnTo>
                      <a:pt x="136" y="244"/>
                    </a:lnTo>
                    <a:lnTo>
                      <a:pt x="136" y="245"/>
                    </a:lnTo>
                    <a:lnTo>
                      <a:pt x="138" y="245"/>
                    </a:lnTo>
                    <a:lnTo>
                      <a:pt x="138" y="247"/>
                    </a:lnTo>
                    <a:lnTo>
                      <a:pt x="139" y="247"/>
                    </a:lnTo>
                    <a:lnTo>
                      <a:pt x="139" y="245"/>
                    </a:lnTo>
                    <a:lnTo>
                      <a:pt x="139" y="247"/>
                    </a:lnTo>
                    <a:lnTo>
                      <a:pt x="139" y="245"/>
                    </a:lnTo>
                    <a:lnTo>
                      <a:pt x="139" y="247"/>
                    </a:lnTo>
                    <a:lnTo>
                      <a:pt x="138" y="247"/>
                    </a:lnTo>
                    <a:lnTo>
                      <a:pt x="138" y="245"/>
                    </a:lnTo>
                    <a:lnTo>
                      <a:pt x="136" y="245"/>
                    </a:lnTo>
                    <a:lnTo>
                      <a:pt x="136" y="244"/>
                    </a:lnTo>
                    <a:lnTo>
                      <a:pt x="134" y="244"/>
                    </a:lnTo>
                    <a:lnTo>
                      <a:pt x="136" y="244"/>
                    </a:lnTo>
                    <a:lnTo>
                      <a:pt x="134" y="244"/>
                    </a:lnTo>
                    <a:lnTo>
                      <a:pt x="134" y="242"/>
                    </a:lnTo>
                    <a:lnTo>
                      <a:pt x="136" y="242"/>
                    </a:lnTo>
                    <a:lnTo>
                      <a:pt x="134" y="242"/>
                    </a:lnTo>
                    <a:lnTo>
                      <a:pt x="136" y="242"/>
                    </a:lnTo>
                    <a:lnTo>
                      <a:pt x="136" y="240"/>
                    </a:lnTo>
                    <a:lnTo>
                      <a:pt x="136" y="239"/>
                    </a:lnTo>
                    <a:lnTo>
                      <a:pt x="134" y="239"/>
                    </a:lnTo>
                    <a:lnTo>
                      <a:pt x="136" y="239"/>
                    </a:lnTo>
                    <a:lnTo>
                      <a:pt x="136" y="237"/>
                    </a:lnTo>
                    <a:lnTo>
                      <a:pt x="136" y="235"/>
                    </a:lnTo>
                    <a:lnTo>
                      <a:pt x="134" y="235"/>
                    </a:lnTo>
                    <a:lnTo>
                      <a:pt x="133" y="235"/>
                    </a:lnTo>
                    <a:lnTo>
                      <a:pt x="131" y="235"/>
                    </a:lnTo>
                    <a:lnTo>
                      <a:pt x="129" y="235"/>
                    </a:lnTo>
                    <a:lnTo>
                      <a:pt x="128" y="235"/>
                    </a:lnTo>
                    <a:lnTo>
                      <a:pt x="126" y="235"/>
                    </a:lnTo>
                    <a:lnTo>
                      <a:pt x="124" y="235"/>
                    </a:lnTo>
                    <a:lnTo>
                      <a:pt x="123" y="235"/>
                    </a:lnTo>
                    <a:lnTo>
                      <a:pt x="124" y="235"/>
                    </a:lnTo>
                    <a:lnTo>
                      <a:pt x="124" y="234"/>
                    </a:lnTo>
                    <a:lnTo>
                      <a:pt x="124" y="232"/>
                    </a:lnTo>
                    <a:lnTo>
                      <a:pt x="126" y="232"/>
                    </a:lnTo>
                    <a:lnTo>
                      <a:pt x="124" y="232"/>
                    </a:lnTo>
                    <a:lnTo>
                      <a:pt x="126" y="232"/>
                    </a:lnTo>
                    <a:lnTo>
                      <a:pt x="126" y="230"/>
                    </a:lnTo>
                    <a:lnTo>
                      <a:pt x="126" y="229"/>
                    </a:lnTo>
                    <a:lnTo>
                      <a:pt x="126" y="230"/>
                    </a:lnTo>
                    <a:lnTo>
                      <a:pt x="124" y="230"/>
                    </a:lnTo>
                    <a:lnTo>
                      <a:pt x="123" y="230"/>
                    </a:lnTo>
                    <a:lnTo>
                      <a:pt x="124" y="230"/>
                    </a:lnTo>
                    <a:lnTo>
                      <a:pt x="124" y="229"/>
                    </a:lnTo>
                    <a:lnTo>
                      <a:pt x="123" y="229"/>
                    </a:lnTo>
                    <a:lnTo>
                      <a:pt x="124" y="229"/>
                    </a:lnTo>
                    <a:lnTo>
                      <a:pt x="124" y="227"/>
                    </a:lnTo>
                    <a:lnTo>
                      <a:pt x="123" y="227"/>
                    </a:lnTo>
                    <a:lnTo>
                      <a:pt x="121" y="227"/>
                    </a:lnTo>
                    <a:lnTo>
                      <a:pt x="123" y="227"/>
                    </a:lnTo>
                    <a:lnTo>
                      <a:pt x="121" y="227"/>
                    </a:lnTo>
                    <a:lnTo>
                      <a:pt x="123" y="227"/>
                    </a:lnTo>
                    <a:lnTo>
                      <a:pt x="123" y="229"/>
                    </a:lnTo>
                    <a:lnTo>
                      <a:pt x="121" y="229"/>
                    </a:lnTo>
                    <a:lnTo>
                      <a:pt x="123" y="229"/>
                    </a:lnTo>
                    <a:lnTo>
                      <a:pt x="121" y="229"/>
                    </a:lnTo>
                    <a:lnTo>
                      <a:pt x="121" y="230"/>
                    </a:lnTo>
                    <a:lnTo>
                      <a:pt x="121" y="229"/>
                    </a:lnTo>
                    <a:lnTo>
                      <a:pt x="119" y="229"/>
                    </a:lnTo>
                    <a:lnTo>
                      <a:pt x="119" y="227"/>
                    </a:lnTo>
                    <a:lnTo>
                      <a:pt x="118" y="227"/>
                    </a:lnTo>
                    <a:lnTo>
                      <a:pt x="118" y="225"/>
                    </a:lnTo>
                    <a:lnTo>
                      <a:pt x="118" y="224"/>
                    </a:lnTo>
                    <a:lnTo>
                      <a:pt x="116" y="224"/>
                    </a:lnTo>
                    <a:lnTo>
                      <a:pt x="114" y="224"/>
                    </a:lnTo>
                    <a:lnTo>
                      <a:pt x="114" y="222"/>
                    </a:lnTo>
                    <a:lnTo>
                      <a:pt x="113" y="222"/>
                    </a:lnTo>
                    <a:lnTo>
                      <a:pt x="113" y="220"/>
                    </a:lnTo>
                    <a:lnTo>
                      <a:pt x="113" y="219"/>
                    </a:lnTo>
                    <a:lnTo>
                      <a:pt x="111" y="219"/>
                    </a:lnTo>
                    <a:lnTo>
                      <a:pt x="111" y="217"/>
                    </a:lnTo>
                    <a:lnTo>
                      <a:pt x="113" y="217"/>
                    </a:lnTo>
                    <a:lnTo>
                      <a:pt x="114" y="217"/>
                    </a:lnTo>
                    <a:lnTo>
                      <a:pt x="116" y="217"/>
                    </a:lnTo>
                    <a:lnTo>
                      <a:pt x="118" y="217"/>
                    </a:lnTo>
                    <a:lnTo>
                      <a:pt x="119" y="217"/>
                    </a:lnTo>
                    <a:lnTo>
                      <a:pt x="121" y="217"/>
                    </a:lnTo>
                    <a:lnTo>
                      <a:pt x="119" y="217"/>
                    </a:lnTo>
                    <a:lnTo>
                      <a:pt x="121" y="217"/>
                    </a:lnTo>
                    <a:lnTo>
                      <a:pt x="123" y="217"/>
                    </a:lnTo>
                    <a:lnTo>
                      <a:pt x="123" y="215"/>
                    </a:lnTo>
                    <a:lnTo>
                      <a:pt x="123" y="217"/>
                    </a:lnTo>
                    <a:lnTo>
                      <a:pt x="121" y="217"/>
                    </a:lnTo>
                    <a:lnTo>
                      <a:pt x="119" y="217"/>
                    </a:lnTo>
                    <a:lnTo>
                      <a:pt x="121" y="217"/>
                    </a:lnTo>
                    <a:lnTo>
                      <a:pt x="119" y="217"/>
                    </a:lnTo>
                    <a:lnTo>
                      <a:pt x="118" y="217"/>
                    </a:lnTo>
                    <a:lnTo>
                      <a:pt x="116" y="217"/>
                    </a:lnTo>
                    <a:lnTo>
                      <a:pt x="114" y="217"/>
                    </a:lnTo>
                    <a:lnTo>
                      <a:pt x="113" y="217"/>
                    </a:lnTo>
                    <a:lnTo>
                      <a:pt x="113" y="215"/>
                    </a:lnTo>
                    <a:lnTo>
                      <a:pt x="111" y="215"/>
                    </a:lnTo>
                    <a:lnTo>
                      <a:pt x="109" y="215"/>
                    </a:lnTo>
                    <a:lnTo>
                      <a:pt x="111" y="215"/>
                    </a:lnTo>
                    <a:lnTo>
                      <a:pt x="111" y="214"/>
                    </a:lnTo>
                    <a:lnTo>
                      <a:pt x="109" y="214"/>
                    </a:lnTo>
                    <a:lnTo>
                      <a:pt x="109" y="215"/>
                    </a:lnTo>
                    <a:lnTo>
                      <a:pt x="109" y="214"/>
                    </a:lnTo>
                    <a:lnTo>
                      <a:pt x="109" y="215"/>
                    </a:lnTo>
                    <a:lnTo>
                      <a:pt x="109" y="214"/>
                    </a:lnTo>
                    <a:lnTo>
                      <a:pt x="109" y="215"/>
                    </a:lnTo>
                    <a:lnTo>
                      <a:pt x="109" y="214"/>
                    </a:lnTo>
                    <a:lnTo>
                      <a:pt x="109" y="215"/>
                    </a:lnTo>
                    <a:lnTo>
                      <a:pt x="109" y="214"/>
                    </a:lnTo>
                    <a:lnTo>
                      <a:pt x="108" y="214"/>
                    </a:lnTo>
                    <a:lnTo>
                      <a:pt x="109" y="214"/>
                    </a:lnTo>
                    <a:lnTo>
                      <a:pt x="109" y="215"/>
                    </a:lnTo>
                    <a:lnTo>
                      <a:pt x="108" y="217"/>
                    </a:lnTo>
                    <a:lnTo>
                      <a:pt x="106" y="217"/>
                    </a:lnTo>
                    <a:lnTo>
                      <a:pt x="106" y="219"/>
                    </a:lnTo>
                    <a:lnTo>
                      <a:pt x="108" y="219"/>
                    </a:lnTo>
                    <a:lnTo>
                      <a:pt x="108" y="217"/>
                    </a:lnTo>
                    <a:lnTo>
                      <a:pt x="106" y="217"/>
                    </a:lnTo>
                    <a:lnTo>
                      <a:pt x="108" y="217"/>
                    </a:lnTo>
                    <a:lnTo>
                      <a:pt x="108" y="219"/>
                    </a:lnTo>
                    <a:lnTo>
                      <a:pt x="108" y="220"/>
                    </a:lnTo>
                    <a:lnTo>
                      <a:pt x="106" y="220"/>
                    </a:lnTo>
                    <a:lnTo>
                      <a:pt x="104" y="220"/>
                    </a:lnTo>
                    <a:lnTo>
                      <a:pt x="104" y="219"/>
                    </a:lnTo>
                    <a:lnTo>
                      <a:pt x="103" y="219"/>
                    </a:lnTo>
                    <a:lnTo>
                      <a:pt x="104" y="219"/>
                    </a:lnTo>
                    <a:lnTo>
                      <a:pt x="104" y="217"/>
                    </a:lnTo>
                    <a:lnTo>
                      <a:pt x="104" y="215"/>
                    </a:lnTo>
                    <a:lnTo>
                      <a:pt x="104" y="214"/>
                    </a:lnTo>
                    <a:lnTo>
                      <a:pt x="106" y="214"/>
                    </a:lnTo>
                    <a:lnTo>
                      <a:pt x="106" y="212"/>
                    </a:lnTo>
                    <a:lnTo>
                      <a:pt x="106" y="211"/>
                    </a:lnTo>
                    <a:lnTo>
                      <a:pt x="104" y="211"/>
                    </a:lnTo>
                    <a:lnTo>
                      <a:pt x="106" y="211"/>
                    </a:lnTo>
                    <a:lnTo>
                      <a:pt x="104" y="211"/>
                    </a:lnTo>
                    <a:lnTo>
                      <a:pt x="104" y="209"/>
                    </a:lnTo>
                    <a:lnTo>
                      <a:pt x="104" y="207"/>
                    </a:lnTo>
                    <a:lnTo>
                      <a:pt x="104" y="206"/>
                    </a:lnTo>
                    <a:lnTo>
                      <a:pt x="106" y="206"/>
                    </a:lnTo>
                    <a:lnTo>
                      <a:pt x="104" y="206"/>
                    </a:lnTo>
                    <a:lnTo>
                      <a:pt x="104" y="207"/>
                    </a:lnTo>
                    <a:lnTo>
                      <a:pt x="104" y="206"/>
                    </a:lnTo>
                    <a:lnTo>
                      <a:pt x="103" y="206"/>
                    </a:lnTo>
                    <a:lnTo>
                      <a:pt x="103" y="204"/>
                    </a:lnTo>
                    <a:lnTo>
                      <a:pt x="103" y="202"/>
                    </a:lnTo>
                    <a:lnTo>
                      <a:pt x="101" y="202"/>
                    </a:lnTo>
                    <a:lnTo>
                      <a:pt x="101" y="201"/>
                    </a:lnTo>
                    <a:lnTo>
                      <a:pt x="99" y="201"/>
                    </a:lnTo>
                    <a:lnTo>
                      <a:pt x="99" y="199"/>
                    </a:lnTo>
                    <a:lnTo>
                      <a:pt x="99" y="201"/>
                    </a:lnTo>
                    <a:lnTo>
                      <a:pt x="101" y="201"/>
                    </a:lnTo>
                    <a:lnTo>
                      <a:pt x="101" y="199"/>
                    </a:lnTo>
                    <a:lnTo>
                      <a:pt x="99" y="199"/>
                    </a:lnTo>
                    <a:lnTo>
                      <a:pt x="98" y="199"/>
                    </a:lnTo>
                    <a:lnTo>
                      <a:pt x="98" y="197"/>
                    </a:lnTo>
                    <a:lnTo>
                      <a:pt x="96" y="197"/>
                    </a:lnTo>
                    <a:lnTo>
                      <a:pt x="96" y="196"/>
                    </a:lnTo>
                    <a:lnTo>
                      <a:pt x="94" y="196"/>
                    </a:lnTo>
                    <a:lnTo>
                      <a:pt x="96" y="196"/>
                    </a:lnTo>
                    <a:lnTo>
                      <a:pt x="94" y="196"/>
                    </a:lnTo>
                    <a:lnTo>
                      <a:pt x="94" y="194"/>
                    </a:lnTo>
                    <a:lnTo>
                      <a:pt x="93" y="194"/>
                    </a:lnTo>
                    <a:lnTo>
                      <a:pt x="94" y="194"/>
                    </a:lnTo>
                    <a:lnTo>
                      <a:pt x="93" y="194"/>
                    </a:lnTo>
                    <a:lnTo>
                      <a:pt x="91" y="194"/>
                    </a:lnTo>
                    <a:lnTo>
                      <a:pt x="91" y="192"/>
                    </a:lnTo>
                    <a:lnTo>
                      <a:pt x="91" y="191"/>
                    </a:lnTo>
                    <a:lnTo>
                      <a:pt x="89" y="191"/>
                    </a:lnTo>
                    <a:lnTo>
                      <a:pt x="88" y="191"/>
                    </a:lnTo>
                    <a:lnTo>
                      <a:pt x="88" y="189"/>
                    </a:lnTo>
                    <a:lnTo>
                      <a:pt x="86" y="189"/>
                    </a:lnTo>
                    <a:lnTo>
                      <a:pt x="88" y="189"/>
                    </a:lnTo>
                    <a:lnTo>
                      <a:pt x="86" y="189"/>
                    </a:lnTo>
                    <a:lnTo>
                      <a:pt x="88" y="189"/>
                    </a:lnTo>
                    <a:lnTo>
                      <a:pt x="88" y="187"/>
                    </a:lnTo>
                    <a:lnTo>
                      <a:pt x="86" y="187"/>
                    </a:lnTo>
                    <a:lnTo>
                      <a:pt x="86" y="186"/>
                    </a:lnTo>
                    <a:lnTo>
                      <a:pt x="84" y="186"/>
                    </a:lnTo>
                    <a:lnTo>
                      <a:pt x="84" y="184"/>
                    </a:lnTo>
                    <a:lnTo>
                      <a:pt x="83" y="184"/>
                    </a:lnTo>
                    <a:lnTo>
                      <a:pt x="83" y="182"/>
                    </a:lnTo>
                    <a:lnTo>
                      <a:pt x="81" y="182"/>
                    </a:lnTo>
                    <a:lnTo>
                      <a:pt x="83" y="182"/>
                    </a:lnTo>
                    <a:lnTo>
                      <a:pt x="81" y="182"/>
                    </a:lnTo>
                    <a:lnTo>
                      <a:pt x="81" y="184"/>
                    </a:lnTo>
                    <a:lnTo>
                      <a:pt x="81" y="182"/>
                    </a:lnTo>
                    <a:lnTo>
                      <a:pt x="81" y="184"/>
                    </a:lnTo>
                    <a:lnTo>
                      <a:pt x="81" y="182"/>
                    </a:lnTo>
                    <a:lnTo>
                      <a:pt x="79" y="182"/>
                    </a:lnTo>
                    <a:lnTo>
                      <a:pt x="81" y="182"/>
                    </a:lnTo>
                    <a:lnTo>
                      <a:pt x="79" y="182"/>
                    </a:lnTo>
                    <a:lnTo>
                      <a:pt x="79" y="181"/>
                    </a:lnTo>
                    <a:lnTo>
                      <a:pt x="81" y="181"/>
                    </a:lnTo>
                    <a:lnTo>
                      <a:pt x="79" y="181"/>
                    </a:lnTo>
                    <a:lnTo>
                      <a:pt x="81" y="181"/>
                    </a:lnTo>
                    <a:lnTo>
                      <a:pt x="81" y="179"/>
                    </a:lnTo>
                    <a:lnTo>
                      <a:pt x="81" y="181"/>
                    </a:lnTo>
                    <a:lnTo>
                      <a:pt x="81" y="179"/>
                    </a:lnTo>
                    <a:lnTo>
                      <a:pt x="83" y="179"/>
                    </a:lnTo>
                    <a:lnTo>
                      <a:pt x="83" y="177"/>
                    </a:lnTo>
                    <a:lnTo>
                      <a:pt x="84" y="177"/>
                    </a:lnTo>
                    <a:lnTo>
                      <a:pt x="84" y="176"/>
                    </a:lnTo>
                    <a:lnTo>
                      <a:pt x="86" y="176"/>
                    </a:lnTo>
                    <a:lnTo>
                      <a:pt x="88" y="176"/>
                    </a:lnTo>
                    <a:lnTo>
                      <a:pt x="89" y="176"/>
                    </a:lnTo>
                    <a:lnTo>
                      <a:pt x="89" y="177"/>
                    </a:lnTo>
                    <a:lnTo>
                      <a:pt x="89" y="176"/>
                    </a:lnTo>
                    <a:lnTo>
                      <a:pt x="91" y="176"/>
                    </a:lnTo>
                    <a:lnTo>
                      <a:pt x="91" y="177"/>
                    </a:lnTo>
                    <a:lnTo>
                      <a:pt x="91" y="179"/>
                    </a:lnTo>
                    <a:lnTo>
                      <a:pt x="93" y="179"/>
                    </a:lnTo>
                    <a:lnTo>
                      <a:pt x="94" y="179"/>
                    </a:lnTo>
                    <a:lnTo>
                      <a:pt x="93" y="179"/>
                    </a:lnTo>
                    <a:lnTo>
                      <a:pt x="93" y="177"/>
                    </a:lnTo>
                    <a:lnTo>
                      <a:pt x="94" y="177"/>
                    </a:lnTo>
                    <a:lnTo>
                      <a:pt x="93" y="177"/>
                    </a:lnTo>
                    <a:lnTo>
                      <a:pt x="93" y="179"/>
                    </a:lnTo>
                    <a:lnTo>
                      <a:pt x="91" y="179"/>
                    </a:lnTo>
                    <a:lnTo>
                      <a:pt x="91" y="177"/>
                    </a:lnTo>
                    <a:lnTo>
                      <a:pt x="91" y="176"/>
                    </a:lnTo>
                    <a:lnTo>
                      <a:pt x="93" y="176"/>
                    </a:lnTo>
                    <a:lnTo>
                      <a:pt x="91" y="176"/>
                    </a:lnTo>
                    <a:lnTo>
                      <a:pt x="91" y="177"/>
                    </a:lnTo>
                    <a:lnTo>
                      <a:pt x="91" y="176"/>
                    </a:lnTo>
                    <a:lnTo>
                      <a:pt x="89" y="176"/>
                    </a:lnTo>
                    <a:lnTo>
                      <a:pt x="89" y="177"/>
                    </a:lnTo>
                    <a:lnTo>
                      <a:pt x="89" y="176"/>
                    </a:lnTo>
                    <a:lnTo>
                      <a:pt x="89" y="174"/>
                    </a:lnTo>
                    <a:lnTo>
                      <a:pt x="89" y="176"/>
                    </a:lnTo>
                    <a:lnTo>
                      <a:pt x="89" y="174"/>
                    </a:lnTo>
                    <a:lnTo>
                      <a:pt x="89" y="176"/>
                    </a:lnTo>
                    <a:lnTo>
                      <a:pt x="88" y="176"/>
                    </a:lnTo>
                    <a:lnTo>
                      <a:pt x="86" y="176"/>
                    </a:lnTo>
                    <a:lnTo>
                      <a:pt x="84" y="176"/>
                    </a:lnTo>
                    <a:lnTo>
                      <a:pt x="84" y="177"/>
                    </a:lnTo>
                    <a:lnTo>
                      <a:pt x="83" y="177"/>
                    </a:lnTo>
                    <a:lnTo>
                      <a:pt x="81" y="177"/>
                    </a:lnTo>
                    <a:lnTo>
                      <a:pt x="81" y="179"/>
                    </a:lnTo>
                    <a:lnTo>
                      <a:pt x="79" y="179"/>
                    </a:lnTo>
                    <a:lnTo>
                      <a:pt x="79" y="177"/>
                    </a:lnTo>
                    <a:lnTo>
                      <a:pt x="78" y="177"/>
                    </a:lnTo>
                    <a:lnTo>
                      <a:pt x="79" y="177"/>
                    </a:lnTo>
                    <a:lnTo>
                      <a:pt x="79" y="176"/>
                    </a:lnTo>
                    <a:lnTo>
                      <a:pt x="78" y="176"/>
                    </a:lnTo>
                    <a:lnTo>
                      <a:pt x="79" y="176"/>
                    </a:lnTo>
                    <a:lnTo>
                      <a:pt x="78" y="176"/>
                    </a:lnTo>
                    <a:lnTo>
                      <a:pt x="78" y="174"/>
                    </a:lnTo>
                    <a:lnTo>
                      <a:pt x="78" y="172"/>
                    </a:lnTo>
                    <a:lnTo>
                      <a:pt x="78" y="174"/>
                    </a:lnTo>
                    <a:lnTo>
                      <a:pt x="78" y="172"/>
                    </a:lnTo>
                    <a:lnTo>
                      <a:pt x="76" y="172"/>
                    </a:lnTo>
                    <a:lnTo>
                      <a:pt x="76" y="171"/>
                    </a:lnTo>
                    <a:lnTo>
                      <a:pt x="76" y="169"/>
                    </a:lnTo>
                    <a:lnTo>
                      <a:pt x="74" y="169"/>
                    </a:lnTo>
                    <a:lnTo>
                      <a:pt x="76" y="169"/>
                    </a:lnTo>
                    <a:lnTo>
                      <a:pt x="74" y="169"/>
                    </a:lnTo>
                    <a:lnTo>
                      <a:pt x="74" y="167"/>
                    </a:lnTo>
                    <a:lnTo>
                      <a:pt x="73" y="167"/>
                    </a:lnTo>
                    <a:lnTo>
                      <a:pt x="73" y="166"/>
                    </a:lnTo>
                    <a:lnTo>
                      <a:pt x="71" y="166"/>
                    </a:lnTo>
                    <a:lnTo>
                      <a:pt x="71" y="164"/>
                    </a:lnTo>
                    <a:lnTo>
                      <a:pt x="71" y="166"/>
                    </a:lnTo>
                    <a:lnTo>
                      <a:pt x="71" y="164"/>
                    </a:lnTo>
                    <a:lnTo>
                      <a:pt x="71" y="166"/>
                    </a:lnTo>
                    <a:lnTo>
                      <a:pt x="71" y="164"/>
                    </a:lnTo>
                    <a:lnTo>
                      <a:pt x="71" y="162"/>
                    </a:lnTo>
                    <a:lnTo>
                      <a:pt x="69" y="162"/>
                    </a:lnTo>
                    <a:lnTo>
                      <a:pt x="71" y="162"/>
                    </a:lnTo>
                    <a:lnTo>
                      <a:pt x="69" y="162"/>
                    </a:lnTo>
                    <a:lnTo>
                      <a:pt x="68" y="162"/>
                    </a:lnTo>
                    <a:lnTo>
                      <a:pt x="68" y="161"/>
                    </a:lnTo>
                    <a:lnTo>
                      <a:pt x="69" y="161"/>
                    </a:lnTo>
                    <a:lnTo>
                      <a:pt x="69" y="159"/>
                    </a:lnTo>
                    <a:lnTo>
                      <a:pt x="71" y="159"/>
                    </a:lnTo>
                    <a:lnTo>
                      <a:pt x="69" y="159"/>
                    </a:lnTo>
                    <a:lnTo>
                      <a:pt x="69" y="157"/>
                    </a:lnTo>
                    <a:lnTo>
                      <a:pt x="69" y="156"/>
                    </a:lnTo>
                    <a:lnTo>
                      <a:pt x="68" y="156"/>
                    </a:lnTo>
                    <a:lnTo>
                      <a:pt x="69" y="156"/>
                    </a:lnTo>
                    <a:lnTo>
                      <a:pt x="68" y="156"/>
                    </a:lnTo>
                    <a:lnTo>
                      <a:pt x="68" y="154"/>
                    </a:lnTo>
                    <a:lnTo>
                      <a:pt x="66" y="154"/>
                    </a:lnTo>
                    <a:lnTo>
                      <a:pt x="68" y="154"/>
                    </a:lnTo>
                    <a:lnTo>
                      <a:pt x="66" y="154"/>
                    </a:lnTo>
                    <a:lnTo>
                      <a:pt x="66" y="152"/>
                    </a:lnTo>
                    <a:lnTo>
                      <a:pt x="66" y="151"/>
                    </a:lnTo>
                    <a:lnTo>
                      <a:pt x="66" y="152"/>
                    </a:lnTo>
                    <a:lnTo>
                      <a:pt x="66" y="151"/>
                    </a:lnTo>
                    <a:lnTo>
                      <a:pt x="66" y="152"/>
                    </a:lnTo>
                    <a:lnTo>
                      <a:pt x="66" y="151"/>
                    </a:lnTo>
                    <a:lnTo>
                      <a:pt x="64" y="151"/>
                    </a:lnTo>
                    <a:lnTo>
                      <a:pt x="66" y="151"/>
                    </a:lnTo>
                    <a:lnTo>
                      <a:pt x="64" y="151"/>
                    </a:lnTo>
                    <a:lnTo>
                      <a:pt x="64" y="149"/>
                    </a:lnTo>
                    <a:lnTo>
                      <a:pt x="63" y="149"/>
                    </a:lnTo>
                    <a:lnTo>
                      <a:pt x="63" y="147"/>
                    </a:lnTo>
                    <a:lnTo>
                      <a:pt x="63" y="146"/>
                    </a:lnTo>
                    <a:lnTo>
                      <a:pt x="64" y="146"/>
                    </a:lnTo>
                    <a:lnTo>
                      <a:pt x="63" y="146"/>
                    </a:lnTo>
                    <a:lnTo>
                      <a:pt x="63" y="144"/>
                    </a:lnTo>
                    <a:lnTo>
                      <a:pt x="64" y="144"/>
                    </a:lnTo>
                    <a:lnTo>
                      <a:pt x="63" y="144"/>
                    </a:lnTo>
                    <a:lnTo>
                      <a:pt x="63" y="142"/>
                    </a:lnTo>
                    <a:lnTo>
                      <a:pt x="63" y="144"/>
                    </a:lnTo>
                    <a:lnTo>
                      <a:pt x="63" y="142"/>
                    </a:lnTo>
                    <a:lnTo>
                      <a:pt x="63" y="141"/>
                    </a:lnTo>
                    <a:lnTo>
                      <a:pt x="61" y="141"/>
                    </a:lnTo>
                    <a:lnTo>
                      <a:pt x="61" y="139"/>
                    </a:lnTo>
                    <a:lnTo>
                      <a:pt x="63" y="139"/>
                    </a:lnTo>
                    <a:lnTo>
                      <a:pt x="61" y="139"/>
                    </a:lnTo>
                    <a:lnTo>
                      <a:pt x="63" y="139"/>
                    </a:lnTo>
                    <a:lnTo>
                      <a:pt x="63" y="137"/>
                    </a:lnTo>
                    <a:lnTo>
                      <a:pt x="63" y="139"/>
                    </a:lnTo>
                    <a:lnTo>
                      <a:pt x="63" y="137"/>
                    </a:lnTo>
                    <a:lnTo>
                      <a:pt x="63" y="136"/>
                    </a:lnTo>
                    <a:lnTo>
                      <a:pt x="63" y="137"/>
                    </a:lnTo>
                    <a:lnTo>
                      <a:pt x="63" y="136"/>
                    </a:lnTo>
                    <a:lnTo>
                      <a:pt x="63" y="137"/>
                    </a:lnTo>
                    <a:lnTo>
                      <a:pt x="63" y="136"/>
                    </a:lnTo>
                    <a:lnTo>
                      <a:pt x="61" y="136"/>
                    </a:lnTo>
                    <a:lnTo>
                      <a:pt x="61" y="134"/>
                    </a:lnTo>
                    <a:lnTo>
                      <a:pt x="63" y="134"/>
                    </a:lnTo>
                    <a:lnTo>
                      <a:pt x="64" y="134"/>
                    </a:lnTo>
                    <a:lnTo>
                      <a:pt x="66" y="134"/>
                    </a:lnTo>
                    <a:lnTo>
                      <a:pt x="68" y="134"/>
                    </a:lnTo>
                    <a:lnTo>
                      <a:pt x="68" y="136"/>
                    </a:lnTo>
                    <a:lnTo>
                      <a:pt x="69" y="136"/>
                    </a:lnTo>
                    <a:lnTo>
                      <a:pt x="69" y="137"/>
                    </a:lnTo>
                    <a:lnTo>
                      <a:pt x="69" y="136"/>
                    </a:lnTo>
                    <a:lnTo>
                      <a:pt x="69" y="137"/>
                    </a:lnTo>
                    <a:lnTo>
                      <a:pt x="69" y="136"/>
                    </a:lnTo>
                    <a:lnTo>
                      <a:pt x="71" y="136"/>
                    </a:lnTo>
                    <a:lnTo>
                      <a:pt x="71" y="134"/>
                    </a:lnTo>
                    <a:lnTo>
                      <a:pt x="71" y="136"/>
                    </a:lnTo>
                    <a:lnTo>
                      <a:pt x="71" y="137"/>
                    </a:lnTo>
                    <a:lnTo>
                      <a:pt x="71" y="136"/>
                    </a:lnTo>
                    <a:lnTo>
                      <a:pt x="71" y="134"/>
                    </a:lnTo>
                    <a:lnTo>
                      <a:pt x="71" y="136"/>
                    </a:lnTo>
                    <a:lnTo>
                      <a:pt x="69" y="136"/>
                    </a:lnTo>
                    <a:lnTo>
                      <a:pt x="68" y="136"/>
                    </a:lnTo>
                    <a:lnTo>
                      <a:pt x="68" y="134"/>
                    </a:lnTo>
                    <a:lnTo>
                      <a:pt x="66" y="134"/>
                    </a:lnTo>
                    <a:lnTo>
                      <a:pt x="64" y="134"/>
                    </a:lnTo>
                    <a:lnTo>
                      <a:pt x="63" y="134"/>
                    </a:lnTo>
                    <a:lnTo>
                      <a:pt x="61" y="134"/>
                    </a:lnTo>
                    <a:lnTo>
                      <a:pt x="59" y="134"/>
                    </a:lnTo>
                    <a:lnTo>
                      <a:pt x="59" y="132"/>
                    </a:lnTo>
                    <a:lnTo>
                      <a:pt x="58" y="132"/>
                    </a:lnTo>
                    <a:lnTo>
                      <a:pt x="58" y="131"/>
                    </a:lnTo>
                    <a:lnTo>
                      <a:pt x="58" y="132"/>
                    </a:lnTo>
                    <a:lnTo>
                      <a:pt x="58" y="131"/>
                    </a:lnTo>
                    <a:lnTo>
                      <a:pt x="59" y="131"/>
                    </a:lnTo>
                    <a:lnTo>
                      <a:pt x="59" y="129"/>
                    </a:lnTo>
                    <a:lnTo>
                      <a:pt x="59" y="128"/>
                    </a:lnTo>
                    <a:lnTo>
                      <a:pt x="58" y="128"/>
                    </a:lnTo>
                    <a:lnTo>
                      <a:pt x="59" y="128"/>
                    </a:lnTo>
                    <a:lnTo>
                      <a:pt x="58" y="128"/>
                    </a:lnTo>
                    <a:lnTo>
                      <a:pt x="58" y="126"/>
                    </a:lnTo>
                    <a:lnTo>
                      <a:pt x="59" y="126"/>
                    </a:lnTo>
                    <a:lnTo>
                      <a:pt x="59" y="124"/>
                    </a:lnTo>
                    <a:lnTo>
                      <a:pt x="59" y="126"/>
                    </a:lnTo>
                    <a:lnTo>
                      <a:pt x="59" y="124"/>
                    </a:lnTo>
                    <a:lnTo>
                      <a:pt x="61" y="124"/>
                    </a:lnTo>
                    <a:lnTo>
                      <a:pt x="63" y="124"/>
                    </a:lnTo>
                    <a:lnTo>
                      <a:pt x="64" y="124"/>
                    </a:lnTo>
                    <a:lnTo>
                      <a:pt x="64" y="123"/>
                    </a:lnTo>
                    <a:lnTo>
                      <a:pt x="64" y="121"/>
                    </a:lnTo>
                    <a:lnTo>
                      <a:pt x="64" y="119"/>
                    </a:lnTo>
                    <a:lnTo>
                      <a:pt x="64" y="118"/>
                    </a:lnTo>
                    <a:lnTo>
                      <a:pt x="64" y="116"/>
                    </a:lnTo>
                    <a:lnTo>
                      <a:pt x="64" y="114"/>
                    </a:lnTo>
                    <a:lnTo>
                      <a:pt x="64" y="113"/>
                    </a:lnTo>
                    <a:lnTo>
                      <a:pt x="63" y="113"/>
                    </a:lnTo>
                    <a:lnTo>
                      <a:pt x="64" y="113"/>
                    </a:lnTo>
                    <a:lnTo>
                      <a:pt x="63" y="113"/>
                    </a:lnTo>
                    <a:lnTo>
                      <a:pt x="64" y="113"/>
                    </a:lnTo>
                    <a:lnTo>
                      <a:pt x="63" y="113"/>
                    </a:lnTo>
                    <a:lnTo>
                      <a:pt x="63" y="111"/>
                    </a:lnTo>
                    <a:lnTo>
                      <a:pt x="63" y="109"/>
                    </a:lnTo>
                    <a:lnTo>
                      <a:pt x="64" y="109"/>
                    </a:lnTo>
                    <a:lnTo>
                      <a:pt x="64" y="108"/>
                    </a:lnTo>
                    <a:lnTo>
                      <a:pt x="63" y="108"/>
                    </a:lnTo>
                    <a:lnTo>
                      <a:pt x="63" y="106"/>
                    </a:lnTo>
                    <a:lnTo>
                      <a:pt x="64" y="106"/>
                    </a:lnTo>
                    <a:lnTo>
                      <a:pt x="63" y="106"/>
                    </a:lnTo>
                    <a:lnTo>
                      <a:pt x="64" y="106"/>
                    </a:lnTo>
                    <a:lnTo>
                      <a:pt x="66" y="106"/>
                    </a:lnTo>
                    <a:lnTo>
                      <a:pt x="66" y="104"/>
                    </a:lnTo>
                    <a:lnTo>
                      <a:pt x="66" y="106"/>
                    </a:lnTo>
                    <a:lnTo>
                      <a:pt x="68" y="106"/>
                    </a:lnTo>
                    <a:lnTo>
                      <a:pt x="68" y="108"/>
                    </a:lnTo>
                    <a:lnTo>
                      <a:pt x="66" y="108"/>
                    </a:lnTo>
                    <a:lnTo>
                      <a:pt x="68" y="108"/>
                    </a:lnTo>
                    <a:lnTo>
                      <a:pt x="68" y="109"/>
                    </a:lnTo>
                    <a:lnTo>
                      <a:pt x="69" y="109"/>
                    </a:lnTo>
                    <a:lnTo>
                      <a:pt x="69" y="111"/>
                    </a:lnTo>
                    <a:lnTo>
                      <a:pt x="69" y="113"/>
                    </a:lnTo>
                    <a:lnTo>
                      <a:pt x="69" y="111"/>
                    </a:lnTo>
                    <a:lnTo>
                      <a:pt x="69" y="113"/>
                    </a:lnTo>
                    <a:lnTo>
                      <a:pt x="69" y="111"/>
                    </a:lnTo>
                    <a:lnTo>
                      <a:pt x="69" y="109"/>
                    </a:lnTo>
                    <a:lnTo>
                      <a:pt x="71" y="109"/>
                    </a:lnTo>
                    <a:lnTo>
                      <a:pt x="73" y="109"/>
                    </a:lnTo>
                    <a:lnTo>
                      <a:pt x="73" y="111"/>
                    </a:lnTo>
                    <a:lnTo>
                      <a:pt x="74" y="111"/>
                    </a:lnTo>
                    <a:lnTo>
                      <a:pt x="74" y="113"/>
                    </a:lnTo>
                    <a:lnTo>
                      <a:pt x="76" y="113"/>
                    </a:lnTo>
                    <a:lnTo>
                      <a:pt x="78" y="113"/>
                    </a:lnTo>
                    <a:lnTo>
                      <a:pt x="79" y="113"/>
                    </a:lnTo>
                    <a:lnTo>
                      <a:pt x="79" y="114"/>
                    </a:lnTo>
                    <a:lnTo>
                      <a:pt x="79" y="113"/>
                    </a:lnTo>
                    <a:lnTo>
                      <a:pt x="81" y="113"/>
                    </a:lnTo>
                    <a:lnTo>
                      <a:pt x="81" y="114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1" y="113"/>
                    </a:lnTo>
                    <a:lnTo>
                      <a:pt x="83" y="113"/>
                    </a:lnTo>
                    <a:lnTo>
                      <a:pt x="84" y="113"/>
                    </a:lnTo>
                    <a:lnTo>
                      <a:pt x="86" y="113"/>
                    </a:lnTo>
                    <a:lnTo>
                      <a:pt x="86" y="114"/>
                    </a:lnTo>
                    <a:lnTo>
                      <a:pt x="88" y="114"/>
                    </a:lnTo>
                    <a:lnTo>
                      <a:pt x="86" y="114"/>
                    </a:lnTo>
                    <a:lnTo>
                      <a:pt x="88" y="114"/>
                    </a:lnTo>
                    <a:lnTo>
                      <a:pt x="88" y="116"/>
                    </a:lnTo>
                    <a:lnTo>
                      <a:pt x="89" y="116"/>
                    </a:lnTo>
                    <a:lnTo>
                      <a:pt x="89" y="114"/>
                    </a:lnTo>
                    <a:lnTo>
                      <a:pt x="89" y="116"/>
                    </a:lnTo>
                    <a:lnTo>
                      <a:pt x="91" y="116"/>
                    </a:lnTo>
                    <a:lnTo>
                      <a:pt x="91" y="118"/>
                    </a:lnTo>
                    <a:lnTo>
                      <a:pt x="91" y="116"/>
                    </a:lnTo>
                    <a:lnTo>
                      <a:pt x="91" y="118"/>
                    </a:lnTo>
                    <a:lnTo>
                      <a:pt x="93" y="118"/>
                    </a:lnTo>
                    <a:lnTo>
                      <a:pt x="94" y="118"/>
                    </a:lnTo>
                    <a:lnTo>
                      <a:pt x="94" y="119"/>
                    </a:lnTo>
                    <a:lnTo>
                      <a:pt x="94" y="118"/>
                    </a:lnTo>
                    <a:lnTo>
                      <a:pt x="94" y="119"/>
                    </a:lnTo>
                    <a:lnTo>
                      <a:pt x="93" y="119"/>
                    </a:lnTo>
                    <a:lnTo>
                      <a:pt x="94" y="119"/>
                    </a:lnTo>
                    <a:lnTo>
                      <a:pt x="96" y="119"/>
                    </a:lnTo>
                    <a:lnTo>
                      <a:pt x="94" y="119"/>
                    </a:lnTo>
                    <a:lnTo>
                      <a:pt x="96" y="119"/>
                    </a:lnTo>
                    <a:lnTo>
                      <a:pt x="96" y="118"/>
                    </a:lnTo>
                    <a:lnTo>
                      <a:pt x="98" y="118"/>
                    </a:lnTo>
                    <a:lnTo>
                      <a:pt x="96" y="118"/>
                    </a:lnTo>
                    <a:lnTo>
                      <a:pt x="96" y="116"/>
                    </a:lnTo>
                    <a:lnTo>
                      <a:pt x="94" y="116"/>
                    </a:lnTo>
                    <a:lnTo>
                      <a:pt x="96" y="116"/>
                    </a:lnTo>
                    <a:lnTo>
                      <a:pt x="98" y="116"/>
                    </a:lnTo>
                    <a:lnTo>
                      <a:pt x="99" y="116"/>
                    </a:lnTo>
                    <a:lnTo>
                      <a:pt x="101" y="116"/>
                    </a:lnTo>
                    <a:lnTo>
                      <a:pt x="103" y="116"/>
                    </a:lnTo>
                    <a:lnTo>
                      <a:pt x="104" y="116"/>
                    </a:lnTo>
                    <a:lnTo>
                      <a:pt x="103" y="116"/>
                    </a:lnTo>
                    <a:lnTo>
                      <a:pt x="103" y="118"/>
                    </a:lnTo>
                    <a:lnTo>
                      <a:pt x="101" y="118"/>
                    </a:lnTo>
                    <a:lnTo>
                      <a:pt x="103" y="118"/>
                    </a:lnTo>
                    <a:lnTo>
                      <a:pt x="104" y="118"/>
                    </a:lnTo>
                    <a:lnTo>
                      <a:pt x="104" y="116"/>
                    </a:lnTo>
                    <a:lnTo>
                      <a:pt x="106" y="116"/>
                    </a:lnTo>
                    <a:lnTo>
                      <a:pt x="106" y="114"/>
                    </a:lnTo>
                    <a:lnTo>
                      <a:pt x="106" y="113"/>
                    </a:lnTo>
                    <a:lnTo>
                      <a:pt x="104" y="113"/>
                    </a:lnTo>
                    <a:lnTo>
                      <a:pt x="104" y="111"/>
                    </a:lnTo>
                    <a:lnTo>
                      <a:pt x="104" y="109"/>
                    </a:lnTo>
                    <a:lnTo>
                      <a:pt x="106" y="111"/>
                    </a:lnTo>
                    <a:lnTo>
                      <a:pt x="106" y="113"/>
                    </a:lnTo>
                    <a:lnTo>
                      <a:pt x="106" y="111"/>
                    </a:lnTo>
                    <a:lnTo>
                      <a:pt x="108" y="111"/>
                    </a:lnTo>
                    <a:lnTo>
                      <a:pt x="108" y="113"/>
                    </a:lnTo>
                    <a:lnTo>
                      <a:pt x="108" y="114"/>
                    </a:lnTo>
                    <a:lnTo>
                      <a:pt x="109" y="114"/>
                    </a:lnTo>
                    <a:lnTo>
                      <a:pt x="108" y="114"/>
                    </a:lnTo>
                    <a:lnTo>
                      <a:pt x="106" y="114"/>
                    </a:lnTo>
                    <a:lnTo>
                      <a:pt x="106" y="116"/>
                    </a:lnTo>
                    <a:lnTo>
                      <a:pt x="106" y="118"/>
                    </a:lnTo>
                    <a:lnTo>
                      <a:pt x="106" y="119"/>
                    </a:lnTo>
                    <a:lnTo>
                      <a:pt x="106" y="118"/>
                    </a:lnTo>
                    <a:lnTo>
                      <a:pt x="108" y="118"/>
                    </a:lnTo>
                    <a:lnTo>
                      <a:pt x="108" y="116"/>
                    </a:lnTo>
                    <a:lnTo>
                      <a:pt x="106" y="116"/>
                    </a:lnTo>
                    <a:lnTo>
                      <a:pt x="108" y="116"/>
                    </a:lnTo>
                    <a:lnTo>
                      <a:pt x="108" y="118"/>
                    </a:lnTo>
                    <a:lnTo>
                      <a:pt x="109" y="119"/>
                    </a:lnTo>
                    <a:lnTo>
                      <a:pt x="108" y="119"/>
                    </a:lnTo>
                    <a:lnTo>
                      <a:pt x="109" y="119"/>
                    </a:lnTo>
                    <a:lnTo>
                      <a:pt x="108" y="119"/>
                    </a:lnTo>
                    <a:lnTo>
                      <a:pt x="109" y="119"/>
                    </a:lnTo>
                    <a:lnTo>
                      <a:pt x="108" y="119"/>
                    </a:lnTo>
                    <a:lnTo>
                      <a:pt x="109" y="119"/>
                    </a:lnTo>
                    <a:lnTo>
                      <a:pt x="111" y="119"/>
                    </a:lnTo>
                    <a:lnTo>
                      <a:pt x="113" y="119"/>
                    </a:lnTo>
                    <a:lnTo>
                      <a:pt x="113" y="121"/>
                    </a:lnTo>
                    <a:lnTo>
                      <a:pt x="113" y="119"/>
                    </a:lnTo>
                    <a:lnTo>
                      <a:pt x="114" y="119"/>
                    </a:lnTo>
                    <a:lnTo>
                      <a:pt x="114" y="121"/>
                    </a:lnTo>
                    <a:lnTo>
                      <a:pt x="116" y="121"/>
                    </a:lnTo>
                    <a:lnTo>
                      <a:pt x="118" y="121"/>
                    </a:lnTo>
                    <a:lnTo>
                      <a:pt x="119" y="121"/>
                    </a:lnTo>
                    <a:lnTo>
                      <a:pt x="118" y="121"/>
                    </a:lnTo>
                    <a:lnTo>
                      <a:pt x="119" y="121"/>
                    </a:lnTo>
                    <a:lnTo>
                      <a:pt x="119" y="123"/>
                    </a:lnTo>
                    <a:lnTo>
                      <a:pt x="118" y="123"/>
                    </a:lnTo>
                    <a:lnTo>
                      <a:pt x="118" y="121"/>
                    </a:lnTo>
                    <a:lnTo>
                      <a:pt x="118" y="123"/>
                    </a:lnTo>
                    <a:lnTo>
                      <a:pt x="119" y="123"/>
                    </a:lnTo>
                    <a:lnTo>
                      <a:pt x="118" y="123"/>
                    </a:lnTo>
                    <a:lnTo>
                      <a:pt x="119" y="123"/>
                    </a:lnTo>
                    <a:lnTo>
                      <a:pt x="118" y="123"/>
                    </a:lnTo>
                    <a:lnTo>
                      <a:pt x="119" y="123"/>
                    </a:lnTo>
                    <a:lnTo>
                      <a:pt x="119" y="121"/>
                    </a:lnTo>
                    <a:lnTo>
                      <a:pt x="121" y="121"/>
                    </a:lnTo>
                    <a:lnTo>
                      <a:pt x="123" y="121"/>
                    </a:lnTo>
                    <a:lnTo>
                      <a:pt x="123" y="119"/>
                    </a:lnTo>
                    <a:lnTo>
                      <a:pt x="123" y="121"/>
                    </a:lnTo>
                    <a:lnTo>
                      <a:pt x="123" y="119"/>
                    </a:lnTo>
                    <a:lnTo>
                      <a:pt x="123" y="121"/>
                    </a:lnTo>
                    <a:lnTo>
                      <a:pt x="123" y="119"/>
                    </a:lnTo>
                    <a:lnTo>
                      <a:pt x="123" y="121"/>
                    </a:lnTo>
                    <a:lnTo>
                      <a:pt x="124" y="121"/>
                    </a:lnTo>
                    <a:lnTo>
                      <a:pt x="123" y="121"/>
                    </a:lnTo>
                    <a:lnTo>
                      <a:pt x="124" y="121"/>
                    </a:lnTo>
                    <a:lnTo>
                      <a:pt x="123" y="121"/>
                    </a:lnTo>
                    <a:lnTo>
                      <a:pt x="124" y="121"/>
                    </a:lnTo>
                    <a:lnTo>
                      <a:pt x="124" y="123"/>
                    </a:lnTo>
                    <a:lnTo>
                      <a:pt x="126" y="123"/>
                    </a:lnTo>
                    <a:lnTo>
                      <a:pt x="124" y="123"/>
                    </a:lnTo>
                    <a:lnTo>
                      <a:pt x="126" y="123"/>
                    </a:lnTo>
                    <a:lnTo>
                      <a:pt x="126" y="124"/>
                    </a:lnTo>
                    <a:lnTo>
                      <a:pt x="128" y="124"/>
                    </a:lnTo>
                    <a:lnTo>
                      <a:pt x="129" y="124"/>
                    </a:lnTo>
                    <a:lnTo>
                      <a:pt x="129" y="126"/>
                    </a:lnTo>
                    <a:lnTo>
                      <a:pt x="131" y="126"/>
                    </a:lnTo>
                    <a:lnTo>
                      <a:pt x="133" y="126"/>
                    </a:lnTo>
                    <a:lnTo>
                      <a:pt x="134" y="126"/>
                    </a:lnTo>
                    <a:lnTo>
                      <a:pt x="136" y="126"/>
                    </a:lnTo>
                    <a:lnTo>
                      <a:pt x="138" y="126"/>
                    </a:lnTo>
                    <a:lnTo>
                      <a:pt x="138" y="128"/>
                    </a:lnTo>
                    <a:lnTo>
                      <a:pt x="139" y="128"/>
                    </a:lnTo>
                    <a:lnTo>
                      <a:pt x="139" y="126"/>
                    </a:lnTo>
                    <a:lnTo>
                      <a:pt x="139" y="128"/>
                    </a:lnTo>
                    <a:lnTo>
                      <a:pt x="139" y="126"/>
                    </a:lnTo>
                    <a:lnTo>
                      <a:pt x="139" y="128"/>
                    </a:lnTo>
                    <a:lnTo>
                      <a:pt x="139" y="129"/>
                    </a:lnTo>
                    <a:lnTo>
                      <a:pt x="138" y="129"/>
                    </a:lnTo>
                    <a:lnTo>
                      <a:pt x="136" y="129"/>
                    </a:lnTo>
                    <a:lnTo>
                      <a:pt x="138" y="129"/>
                    </a:lnTo>
                    <a:lnTo>
                      <a:pt x="139" y="129"/>
                    </a:lnTo>
                    <a:lnTo>
                      <a:pt x="139" y="131"/>
                    </a:lnTo>
                    <a:lnTo>
                      <a:pt x="141" y="131"/>
                    </a:lnTo>
                    <a:lnTo>
                      <a:pt x="142" y="131"/>
                    </a:lnTo>
                    <a:lnTo>
                      <a:pt x="142" y="132"/>
                    </a:lnTo>
                    <a:lnTo>
                      <a:pt x="142" y="131"/>
                    </a:lnTo>
                    <a:lnTo>
                      <a:pt x="142" y="132"/>
                    </a:lnTo>
                    <a:lnTo>
                      <a:pt x="144" y="132"/>
                    </a:lnTo>
                    <a:lnTo>
                      <a:pt x="146" y="132"/>
                    </a:lnTo>
                    <a:lnTo>
                      <a:pt x="146" y="134"/>
                    </a:lnTo>
                    <a:lnTo>
                      <a:pt x="147" y="134"/>
                    </a:lnTo>
                    <a:lnTo>
                      <a:pt x="146" y="134"/>
                    </a:lnTo>
                    <a:lnTo>
                      <a:pt x="147" y="134"/>
                    </a:lnTo>
                    <a:lnTo>
                      <a:pt x="146" y="134"/>
                    </a:lnTo>
                    <a:lnTo>
                      <a:pt x="147" y="134"/>
                    </a:lnTo>
                    <a:lnTo>
                      <a:pt x="149" y="134"/>
                    </a:lnTo>
                    <a:lnTo>
                      <a:pt x="151" y="134"/>
                    </a:lnTo>
                    <a:lnTo>
                      <a:pt x="149" y="134"/>
                    </a:lnTo>
                    <a:lnTo>
                      <a:pt x="151" y="134"/>
                    </a:lnTo>
                    <a:lnTo>
                      <a:pt x="152" y="134"/>
                    </a:lnTo>
                    <a:lnTo>
                      <a:pt x="152" y="136"/>
                    </a:lnTo>
                    <a:lnTo>
                      <a:pt x="154" y="136"/>
                    </a:lnTo>
                    <a:lnTo>
                      <a:pt x="152" y="136"/>
                    </a:lnTo>
                    <a:lnTo>
                      <a:pt x="154" y="136"/>
                    </a:lnTo>
                    <a:lnTo>
                      <a:pt x="152" y="136"/>
                    </a:lnTo>
                    <a:lnTo>
                      <a:pt x="154" y="136"/>
                    </a:lnTo>
                    <a:lnTo>
                      <a:pt x="156" y="136"/>
                    </a:lnTo>
                    <a:lnTo>
                      <a:pt x="157" y="136"/>
                    </a:lnTo>
                    <a:lnTo>
                      <a:pt x="157" y="137"/>
                    </a:lnTo>
                    <a:lnTo>
                      <a:pt x="157" y="136"/>
                    </a:lnTo>
                    <a:lnTo>
                      <a:pt x="159" y="136"/>
                    </a:lnTo>
                    <a:lnTo>
                      <a:pt x="159" y="137"/>
                    </a:lnTo>
                    <a:lnTo>
                      <a:pt x="161" y="137"/>
                    </a:lnTo>
                    <a:lnTo>
                      <a:pt x="162" y="137"/>
                    </a:lnTo>
                    <a:lnTo>
                      <a:pt x="164" y="137"/>
                    </a:lnTo>
                    <a:lnTo>
                      <a:pt x="164" y="139"/>
                    </a:lnTo>
                    <a:lnTo>
                      <a:pt x="166" y="139"/>
                    </a:lnTo>
                    <a:lnTo>
                      <a:pt x="167" y="139"/>
                    </a:lnTo>
                    <a:lnTo>
                      <a:pt x="167" y="141"/>
                    </a:lnTo>
                    <a:lnTo>
                      <a:pt x="169" y="141"/>
                    </a:lnTo>
                    <a:lnTo>
                      <a:pt x="171" y="141"/>
                    </a:lnTo>
                    <a:lnTo>
                      <a:pt x="171" y="142"/>
                    </a:lnTo>
                    <a:lnTo>
                      <a:pt x="171" y="141"/>
                    </a:lnTo>
                    <a:lnTo>
                      <a:pt x="171" y="142"/>
                    </a:lnTo>
                    <a:lnTo>
                      <a:pt x="169" y="142"/>
                    </a:lnTo>
                    <a:lnTo>
                      <a:pt x="171" y="142"/>
                    </a:lnTo>
                    <a:lnTo>
                      <a:pt x="169" y="142"/>
                    </a:lnTo>
                    <a:lnTo>
                      <a:pt x="171" y="142"/>
                    </a:lnTo>
                    <a:lnTo>
                      <a:pt x="169" y="142"/>
                    </a:lnTo>
                    <a:lnTo>
                      <a:pt x="171" y="142"/>
                    </a:lnTo>
                    <a:lnTo>
                      <a:pt x="169" y="142"/>
                    </a:lnTo>
                    <a:lnTo>
                      <a:pt x="167" y="142"/>
                    </a:lnTo>
                    <a:lnTo>
                      <a:pt x="169" y="142"/>
                    </a:lnTo>
                    <a:lnTo>
                      <a:pt x="167" y="142"/>
                    </a:lnTo>
                    <a:lnTo>
                      <a:pt x="169" y="142"/>
                    </a:lnTo>
                    <a:lnTo>
                      <a:pt x="169" y="144"/>
                    </a:lnTo>
                    <a:lnTo>
                      <a:pt x="171" y="144"/>
                    </a:lnTo>
                    <a:lnTo>
                      <a:pt x="169" y="144"/>
                    </a:lnTo>
                    <a:lnTo>
                      <a:pt x="169" y="142"/>
                    </a:lnTo>
                    <a:lnTo>
                      <a:pt x="171" y="142"/>
                    </a:lnTo>
                    <a:lnTo>
                      <a:pt x="171" y="141"/>
                    </a:lnTo>
                    <a:lnTo>
                      <a:pt x="171" y="142"/>
                    </a:lnTo>
                    <a:lnTo>
                      <a:pt x="172" y="142"/>
                    </a:lnTo>
                    <a:lnTo>
                      <a:pt x="174" y="142"/>
                    </a:lnTo>
                    <a:lnTo>
                      <a:pt x="176" y="142"/>
                    </a:lnTo>
                    <a:lnTo>
                      <a:pt x="177" y="142"/>
                    </a:lnTo>
                    <a:lnTo>
                      <a:pt x="177" y="144"/>
                    </a:lnTo>
                    <a:lnTo>
                      <a:pt x="176" y="144"/>
                    </a:lnTo>
                    <a:lnTo>
                      <a:pt x="177" y="144"/>
                    </a:lnTo>
                    <a:lnTo>
                      <a:pt x="177" y="142"/>
                    </a:lnTo>
                    <a:lnTo>
                      <a:pt x="177" y="144"/>
                    </a:lnTo>
                    <a:lnTo>
                      <a:pt x="177" y="142"/>
                    </a:lnTo>
                    <a:lnTo>
                      <a:pt x="179" y="142"/>
                    </a:lnTo>
                    <a:lnTo>
                      <a:pt x="181" y="142"/>
                    </a:lnTo>
                    <a:lnTo>
                      <a:pt x="182" y="142"/>
                    </a:lnTo>
                    <a:lnTo>
                      <a:pt x="182" y="144"/>
                    </a:lnTo>
                    <a:lnTo>
                      <a:pt x="182" y="142"/>
                    </a:lnTo>
                    <a:lnTo>
                      <a:pt x="184" y="142"/>
                    </a:lnTo>
                    <a:lnTo>
                      <a:pt x="186" y="142"/>
                    </a:lnTo>
                    <a:lnTo>
                      <a:pt x="186" y="144"/>
                    </a:lnTo>
                    <a:lnTo>
                      <a:pt x="186" y="146"/>
                    </a:lnTo>
                    <a:lnTo>
                      <a:pt x="184" y="146"/>
                    </a:lnTo>
                    <a:lnTo>
                      <a:pt x="186" y="146"/>
                    </a:lnTo>
                    <a:lnTo>
                      <a:pt x="186" y="147"/>
                    </a:lnTo>
                    <a:lnTo>
                      <a:pt x="186" y="146"/>
                    </a:lnTo>
                    <a:lnTo>
                      <a:pt x="186" y="147"/>
                    </a:lnTo>
                    <a:lnTo>
                      <a:pt x="187" y="147"/>
                    </a:lnTo>
                    <a:lnTo>
                      <a:pt x="186" y="147"/>
                    </a:lnTo>
                    <a:lnTo>
                      <a:pt x="186" y="146"/>
                    </a:lnTo>
                    <a:lnTo>
                      <a:pt x="186" y="144"/>
                    </a:lnTo>
                    <a:lnTo>
                      <a:pt x="186" y="142"/>
                    </a:lnTo>
                    <a:lnTo>
                      <a:pt x="186" y="144"/>
                    </a:lnTo>
                    <a:lnTo>
                      <a:pt x="186" y="142"/>
                    </a:lnTo>
                    <a:lnTo>
                      <a:pt x="187" y="142"/>
                    </a:lnTo>
                    <a:lnTo>
                      <a:pt x="187" y="144"/>
                    </a:lnTo>
                    <a:lnTo>
                      <a:pt x="187" y="142"/>
                    </a:lnTo>
                    <a:lnTo>
                      <a:pt x="189" y="142"/>
                    </a:lnTo>
                    <a:lnTo>
                      <a:pt x="191" y="142"/>
                    </a:lnTo>
                    <a:lnTo>
                      <a:pt x="192" y="142"/>
                    </a:lnTo>
                    <a:lnTo>
                      <a:pt x="194" y="142"/>
                    </a:lnTo>
                    <a:lnTo>
                      <a:pt x="194" y="141"/>
                    </a:lnTo>
                    <a:lnTo>
                      <a:pt x="196" y="141"/>
                    </a:lnTo>
                    <a:lnTo>
                      <a:pt x="197" y="141"/>
                    </a:lnTo>
                    <a:lnTo>
                      <a:pt x="197" y="139"/>
                    </a:lnTo>
                    <a:lnTo>
                      <a:pt x="197" y="141"/>
                    </a:lnTo>
                    <a:lnTo>
                      <a:pt x="199" y="141"/>
                    </a:lnTo>
                    <a:lnTo>
                      <a:pt x="199" y="139"/>
                    </a:lnTo>
                    <a:lnTo>
                      <a:pt x="199" y="141"/>
                    </a:lnTo>
                    <a:lnTo>
                      <a:pt x="199" y="139"/>
                    </a:lnTo>
                    <a:lnTo>
                      <a:pt x="199" y="141"/>
                    </a:lnTo>
                    <a:lnTo>
                      <a:pt x="199" y="142"/>
                    </a:lnTo>
                    <a:lnTo>
                      <a:pt x="197" y="142"/>
                    </a:lnTo>
                    <a:lnTo>
                      <a:pt x="199" y="142"/>
                    </a:lnTo>
                    <a:lnTo>
                      <a:pt x="199" y="144"/>
                    </a:lnTo>
                    <a:lnTo>
                      <a:pt x="199" y="142"/>
                    </a:lnTo>
                    <a:lnTo>
                      <a:pt x="199" y="144"/>
                    </a:lnTo>
                    <a:lnTo>
                      <a:pt x="197" y="144"/>
                    </a:lnTo>
                    <a:lnTo>
                      <a:pt x="199" y="144"/>
                    </a:lnTo>
                    <a:lnTo>
                      <a:pt x="199" y="142"/>
                    </a:lnTo>
                    <a:lnTo>
                      <a:pt x="199" y="144"/>
                    </a:lnTo>
                    <a:lnTo>
                      <a:pt x="201" y="144"/>
                    </a:lnTo>
                    <a:lnTo>
                      <a:pt x="199" y="144"/>
                    </a:lnTo>
                    <a:lnTo>
                      <a:pt x="201" y="144"/>
                    </a:lnTo>
                    <a:lnTo>
                      <a:pt x="199" y="144"/>
                    </a:lnTo>
                    <a:lnTo>
                      <a:pt x="199" y="146"/>
                    </a:lnTo>
                    <a:lnTo>
                      <a:pt x="201" y="146"/>
                    </a:lnTo>
                    <a:lnTo>
                      <a:pt x="201" y="147"/>
                    </a:lnTo>
                    <a:lnTo>
                      <a:pt x="199" y="147"/>
                    </a:lnTo>
                    <a:lnTo>
                      <a:pt x="201" y="147"/>
                    </a:lnTo>
                    <a:lnTo>
                      <a:pt x="201" y="149"/>
                    </a:lnTo>
                    <a:lnTo>
                      <a:pt x="201" y="147"/>
                    </a:lnTo>
                    <a:lnTo>
                      <a:pt x="201" y="149"/>
                    </a:lnTo>
                    <a:lnTo>
                      <a:pt x="201" y="147"/>
                    </a:lnTo>
                    <a:lnTo>
                      <a:pt x="201" y="146"/>
                    </a:lnTo>
                    <a:lnTo>
                      <a:pt x="202" y="146"/>
                    </a:lnTo>
                    <a:lnTo>
                      <a:pt x="201" y="146"/>
                    </a:lnTo>
                    <a:lnTo>
                      <a:pt x="202" y="146"/>
                    </a:lnTo>
                    <a:lnTo>
                      <a:pt x="202" y="147"/>
                    </a:lnTo>
                    <a:lnTo>
                      <a:pt x="202" y="149"/>
                    </a:lnTo>
                    <a:lnTo>
                      <a:pt x="202" y="147"/>
                    </a:lnTo>
                    <a:lnTo>
                      <a:pt x="202" y="146"/>
                    </a:lnTo>
                    <a:lnTo>
                      <a:pt x="201" y="146"/>
                    </a:lnTo>
                    <a:lnTo>
                      <a:pt x="201" y="144"/>
                    </a:lnTo>
                    <a:lnTo>
                      <a:pt x="201" y="142"/>
                    </a:lnTo>
                    <a:lnTo>
                      <a:pt x="202" y="142"/>
                    </a:lnTo>
                    <a:lnTo>
                      <a:pt x="201" y="142"/>
                    </a:lnTo>
                    <a:lnTo>
                      <a:pt x="199" y="142"/>
                    </a:lnTo>
                    <a:lnTo>
                      <a:pt x="201" y="142"/>
                    </a:lnTo>
                    <a:lnTo>
                      <a:pt x="199" y="142"/>
                    </a:lnTo>
                    <a:lnTo>
                      <a:pt x="199" y="141"/>
                    </a:lnTo>
                    <a:lnTo>
                      <a:pt x="201" y="141"/>
                    </a:lnTo>
                    <a:lnTo>
                      <a:pt x="199" y="141"/>
                    </a:lnTo>
                    <a:lnTo>
                      <a:pt x="201" y="141"/>
                    </a:lnTo>
                    <a:lnTo>
                      <a:pt x="202" y="141"/>
                    </a:lnTo>
                    <a:lnTo>
                      <a:pt x="204" y="141"/>
                    </a:lnTo>
                    <a:lnTo>
                      <a:pt x="204" y="139"/>
                    </a:lnTo>
                    <a:lnTo>
                      <a:pt x="206" y="139"/>
                    </a:lnTo>
                    <a:lnTo>
                      <a:pt x="206" y="137"/>
                    </a:lnTo>
                    <a:lnTo>
                      <a:pt x="207" y="137"/>
                    </a:lnTo>
                    <a:lnTo>
                      <a:pt x="209" y="137"/>
                    </a:lnTo>
                    <a:lnTo>
                      <a:pt x="207" y="137"/>
                    </a:lnTo>
                    <a:lnTo>
                      <a:pt x="209" y="137"/>
                    </a:lnTo>
                    <a:lnTo>
                      <a:pt x="207" y="137"/>
                    </a:lnTo>
                    <a:lnTo>
                      <a:pt x="209" y="137"/>
                    </a:lnTo>
                    <a:lnTo>
                      <a:pt x="211" y="137"/>
                    </a:lnTo>
                    <a:lnTo>
                      <a:pt x="211" y="136"/>
                    </a:lnTo>
                    <a:lnTo>
                      <a:pt x="212" y="136"/>
                    </a:lnTo>
                    <a:lnTo>
                      <a:pt x="212" y="137"/>
                    </a:lnTo>
                    <a:lnTo>
                      <a:pt x="214" y="137"/>
                    </a:lnTo>
                    <a:lnTo>
                      <a:pt x="214" y="136"/>
                    </a:lnTo>
                    <a:lnTo>
                      <a:pt x="216" y="136"/>
                    </a:lnTo>
                    <a:lnTo>
                      <a:pt x="216" y="137"/>
                    </a:lnTo>
                    <a:lnTo>
                      <a:pt x="217" y="137"/>
                    </a:lnTo>
                    <a:lnTo>
                      <a:pt x="217" y="139"/>
                    </a:lnTo>
                    <a:lnTo>
                      <a:pt x="216" y="139"/>
                    </a:lnTo>
                    <a:lnTo>
                      <a:pt x="217" y="139"/>
                    </a:lnTo>
                    <a:lnTo>
                      <a:pt x="217" y="141"/>
                    </a:lnTo>
                    <a:lnTo>
                      <a:pt x="219" y="141"/>
                    </a:lnTo>
                    <a:lnTo>
                      <a:pt x="217" y="141"/>
                    </a:lnTo>
                    <a:lnTo>
                      <a:pt x="216" y="141"/>
                    </a:lnTo>
                    <a:lnTo>
                      <a:pt x="216" y="142"/>
                    </a:lnTo>
                    <a:lnTo>
                      <a:pt x="214" y="142"/>
                    </a:lnTo>
                    <a:lnTo>
                      <a:pt x="216" y="142"/>
                    </a:lnTo>
                    <a:lnTo>
                      <a:pt x="214" y="142"/>
                    </a:lnTo>
                    <a:lnTo>
                      <a:pt x="216" y="142"/>
                    </a:lnTo>
                    <a:lnTo>
                      <a:pt x="214" y="142"/>
                    </a:lnTo>
                    <a:lnTo>
                      <a:pt x="216" y="142"/>
                    </a:lnTo>
                    <a:lnTo>
                      <a:pt x="214" y="142"/>
                    </a:lnTo>
                    <a:lnTo>
                      <a:pt x="216" y="142"/>
                    </a:lnTo>
                    <a:lnTo>
                      <a:pt x="216" y="141"/>
                    </a:lnTo>
                    <a:lnTo>
                      <a:pt x="217" y="141"/>
                    </a:lnTo>
                    <a:lnTo>
                      <a:pt x="219" y="141"/>
                    </a:lnTo>
                    <a:lnTo>
                      <a:pt x="219" y="142"/>
                    </a:lnTo>
                    <a:lnTo>
                      <a:pt x="219" y="144"/>
                    </a:lnTo>
                    <a:lnTo>
                      <a:pt x="219" y="146"/>
                    </a:lnTo>
                    <a:lnTo>
                      <a:pt x="221" y="146"/>
                    </a:lnTo>
                    <a:lnTo>
                      <a:pt x="219" y="146"/>
                    </a:lnTo>
                    <a:lnTo>
                      <a:pt x="219" y="144"/>
                    </a:lnTo>
                    <a:lnTo>
                      <a:pt x="221" y="144"/>
                    </a:lnTo>
                    <a:lnTo>
                      <a:pt x="219" y="144"/>
                    </a:lnTo>
                    <a:lnTo>
                      <a:pt x="221" y="144"/>
                    </a:lnTo>
                    <a:lnTo>
                      <a:pt x="221" y="142"/>
                    </a:lnTo>
                    <a:lnTo>
                      <a:pt x="219" y="142"/>
                    </a:lnTo>
                    <a:lnTo>
                      <a:pt x="221" y="142"/>
                    </a:lnTo>
                    <a:lnTo>
                      <a:pt x="221" y="144"/>
                    </a:lnTo>
                    <a:lnTo>
                      <a:pt x="221" y="142"/>
                    </a:lnTo>
                    <a:lnTo>
                      <a:pt x="221" y="144"/>
                    </a:lnTo>
                    <a:lnTo>
                      <a:pt x="221" y="142"/>
                    </a:lnTo>
                    <a:lnTo>
                      <a:pt x="221" y="144"/>
                    </a:lnTo>
                    <a:lnTo>
                      <a:pt x="221" y="142"/>
                    </a:lnTo>
                    <a:lnTo>
                      <a:pt x="222" y="142"/>
                    </a:lnTo>
                    <a:lnTo>
                      <a:pt x="224" y="142"/>
                    </a:lnTo>
                    <a:lnTo>
                      <a:pt x="226" y="142"/>
                    </a:lnTo>
                    <a:lnTo>
                      <a:pt x="226" y="144"/>
                    </a:lnTo>
                    <a:lnTo>
                      <a:pt x="226" y="146"/>
                    </a:lnTo>
                    <a:lnTo>
                      <a:pt x="224" y="146"/>
                    </a:lnTo>
                    <a:lnTo>
                      <a:pt x="226" y="146"/>
                    </a:lnTo>
                    <a:lnTo>
                      <a:pt x="224" y="146"/>
                    </a:lnTo>
                    <a:lnTo>
                      <a:pt x="226" y="146"/>
                    </a:lnTo>
                    <a:lnTo>
                      <a:pt x="226" y="147"/>
                    </a:lnTo>
                    <a:lnTo>
                      <a:pt x="227" y="147"/>
                    </a:lnTo>
                    <a:lnTo>
                      <a:pt x="227" y="149"/>
                    </a:lnTo>
                    <a:lnTo>
                      <a:pt x="229" y="149"/>
                    </a:lnTo>
                    <a:lnTo>
                      <a:pt x="229" y="151"/>
                    </a:lnTo>
                    <a:lnTo>
                      <a:pt x="230" y="151"/>
                    </a:lnTo>
                    <a:lnTo>
                      <a:pt x="230" y="152"/>
                    </a:lnTo>
                    <a:lnTo>
                      <a:pt x="229" y="152"/>
                    </a:lnTo>
                    <a:lnTo>
                      <a:pt x="229" y="154"/>
                    </a:lnTo>
                    <a:lnTo>
                      <a:pt x="230" y="154"/>
                    </a:lnTo>
                    <a:lnTo>
                      <a:pt x="232" y="154"/>
                    </a:lnTo>
                    <a:lnTo>
                      <a:pt x="232" y="156"/>
                    </a:lnTo>
                    <a:lnTo>
                      <a:pt x="234" y="156"/>
                    </a:lnTo>
                    <a:lnTo>
                      <a:pt x="234" y="157"/>
                    </a:lnTo>
                    <a:lnTo>
                      <a:pt x="234" y="156"/>
                    </a:lnTo>
                    <a:lnTo>
                      <a:pt x="235" y="156"/>
                    </a:lnTo>
                    <a:lnTo>
                      <a:pt x="237" y="156"/>
                    </a:lnTo>
                    <a:lnTo>
                      <a:pt x="237" y="157"/>
                    </a:lnTo>
                    <a:lnTo>
                      <a:pt x="237" y="159"/>
                    </a:lnTo>
                    <a:lnTo>
                      <a:pt x="239" y="159"/>
                    </a:lnTo>
                    <a:lnTo>
                      <a:pt x="239" y="161"/>
                    </a:lnTo>
                    <a:lnTo>
                      <a:pt x="239" y="159"/>
                    </a:lnTo>
                    <a:lnTo>
                      <a:pt x="239" y="161"/>
                    </a:lnTo>
                    <a:lnTo>
                      <a:pt x="240" y="161"/>
                    </a:lnTo>
                    <a:lnTo>
                      <a:pt x="239" y="161"/>
                    </a:lnTo>
                    <a:lnTo>
                      <a:pt x="240" y="161"/>
                    </a:lnTo>
                    <a:lnTo>
                      <a:pt x="239" y="161"/>
                    </a:lnTo>
                    <a:lnTo>
                      <a:pt x="240" y="161"/>
                    </a:lnTo>
                    <a:lnTo>
                      <a:pt x="240" y="162"/>
                    </a:lnTo>
                    <a:lnTo>
                      <a:pt x="242" y="162"/>
                    </a:lnTo>
                    <a:lnTo>
                      <a:pt x="242" y="161"/>
                    </a:lnTo>
                    <a:lnTo>
                      <a:pt x="244" y="161"/>
                    </a:lnTo>
                    <a:lnTo>
                      <a:pt x="242" y="162"/>
                    </a:lnTo>
                    <a:lnTo>
                      <a:pt x="244" y="162"/>
                    </a:lnTo>
                    <a:lnTo>
                      <a:pt x="244" y="161"/>
                    </a:lnTo>
                    <a:lnTo>
                      <a:pt x="242" y="161"/>
                    </a:lnTo>
                    <a:lnTo>
                      <a:pt x="242" y="162"/>
                    </a:lnTo>
                    <a:lnTo>
                      <a:pt x="240" y="162"/>
                    </a:lnTo>
                    <a:lnTo>
                      <a:pt x="240" y="161"/>
                    </a:lnTo>
                    <a:lnTo>
                      <a:pt x="240" y="159"/>
                    </a:lnTo>
                    <a:lnTo>
                      <a:pt x="239" y="159"/>
                    </a:lnTo>
                    <a:lnTo>
                      <a:pt x="239" y="157"/>
                    </a:lnTo>
                    <a:lnTo>
                      <a:pt x="237" y="157"/>
                    </a:lnTo>
                    <a:lnTo>
                      <a:pt x="237" y="156"/>
                    </a:lnTo>
                    <a:lnTo>
                      <a:pt x="237" y="154"/>
                    </a:lnTo>
                    <a:lnTo>
                      <a:pt x="235" y="154"/>
                    </a:lnTo>
                    <a:lnTo>
                      <a:pt x="235" y="156"/>
                    </a:lnTo>
                    <a:lnTo>
                      <a:pt x="235" y="154"/>
                    </a:lnTo>
                    <a:lnTo>
                      <a:pt x="234" y="154"/>
                    </a:lnTo>
                    <a:lnTo>
                      <a:pt x="235" y="154"/>
                    </a:lnTo>
                    <a:lnTo>
                      <a:pt x="234" y="154"/>
                    </a:lnTo>
                    <a:lnTo>
                      <a:pt x="232" y="154"/>
                    </a:lnTo>
                    <a:lnTo>
                      <a:pt x="230" y="154"/>
                    </a:lnTo>
                    <a:lnTo>
                      <a:pt x="230" y="152"/>
                    </a:lnTo>
                    <a:lnTo>
                      <a:pt x="230" y="151"/>
                    </a:lnTo>
                    <a:lnTo>
                      <a:pt x="232" y="151"/>
                    </a:lnTo>
                    <a:lnTo>
                      <a:pt x="232" y="149"/>
                    </a:lnTo>
                    <a:lnTo>
                      <a:pt x="230" y="149"/>
                    </a:lnTo>
                    <a:lnTo>
                      <a:pt x="229" y="149"/>
                    </a:lnTo>
                    <a:lnTo>
                      <a:pt x="229" y="147"/>
                    </a:lnTo>
                    <a:lnTo>
                      <a:pt x="230" y="147"/>
                    </a:lnTo>
                    <a:lnTo>
                      <a:pt x="229" y="147"/>
                    </a:lnTo>
                    <a:lnTo>
                      <a:pt x="227" y="147"/>
                    </a:lnTo>
                    <a:lnTo>
                      <a:pt x="227" y="146"/>
                    </a:lnTo>
                    <a:lnTo>
                      <a:pt x="226" y="146"/>
                    </a:lnTo>
                    <a:lnTo>
                      <a:pt x="226" y="147"/>
                    </a:lnTo>
                    <a:lnTo>
                      <a:pt x="226" y="146"/>
                    </a:lnTo>
                    <a:lnTo>
                      <a:pt x="227" y="146"/>
                    </a:lnTo>
                    <a:lnTo>
                      <a:pt x="226" y="146"/>
                    </a:lnTo>
                    <a:lnTo>
                      <a:pt x="226" y="144"/>
                    </a:lnTo>
                    <a:lnTo>
                      <a:pt x="227" y="144"/>
                    </a:lnTo>
                    <a:lnTo>
                      <a:pt x="229" y="144"/>
                    </a:lnTo>
                    <a:lnTo>
                      <a:pt x="227" y="144"/>
                    </a:lnTo>
                    <a:lnTo>
                      <a:pt x="227" y="142"/>
                    </a:lnTo>
                    <a:lnTo>
                      <a:pt x="226" y="142"/>
                    </a:lnTo>
                    <a:lnTo>
                      <a:pt x="226" y="141"/>
                    </a:lnTo>
                    <a:lnTo>
                      <a:pt x="224" y="141"/>
                    </a:lnTo>
                    <a:lnTo>
                      <a:pt x="222" y="141"/>
                    </a:lnTo>
                    <a:lnTo>
                      <a:pt x="221" y="141"/>
                    </a:lnTo>
                    <a:lnTo>
                      <a:pt x="219" y="141"/>
                    </a:lnTo>
                    <a:lnTo>
                      <a:pt x="219" y="139"/>
                    </a:lnTo>
                    <a:lnTo>
                      <a:pt x="219" y="141"/>
                    </a:lnTo>
                    <a:lnTo>
                      <a:pt x="219" y="139"/>
                    </a:lnTo>
                    <a:lnTo>
                      <a:pt x="217" y="139"/>
                    </a:lnTo>
                    <a:lnTo>
                      <a:pt x="217" y="137"/>
                    </a:lnTo>
                    <a:lnTo>
                      <a:pt x="217" y="136"/>
                    </a:lnTo>
                    <a:lnTo>
                      <a:pt x="216" y="136"/>
                    </a:lnTo>
                    <a:lnTo>
                      <a:pt x="217" y="136"/>
                    </a:lnTo>
                    <a:lnTo>
                      <a:pt x="216" y="136"/>
                    </a:lnTo>
                    <a:lnTo>
                      <a:pt x="217" y="136"/>
                    </a:lnTo>
                    <a:lnTo>
                      <a:pt x="216" y="136"/>
                    </a:lnTo>
                    <a:lnTo>
                      <a:pt x="217" y="136"/>
                    </a:lnTo>
                    <a:lnTo>
                      <a:pt x="216" y="136"/>
                    </a:lnTo>
                    <a:lnTo>
                      <a:pt x="216" y="134"/>
                    </a:lnTo>
                    <a:lnTo>
                      <a:pt x="217" y="134"/>
                    </a:lnTo>
                    <a:lnTo>
                      <a:pt x="217" y="136"/>
                    </a:lnTo>
                    <a:lnTo>
                      <a:pt x="217" y="134"/>
                    </a:lnTo>
                    <a:lnTo>
                      <a:pt x="219" y="134"/>
                    </a:lnTo>
                    <a:lnTo>
                      <a:pt x="221" y="134"/>
                    </a:lnTo>
                    <a:lnTo>
                      <a:pt x="221" y="132"/>
                    </a:lnTo>
                    <a:lnTo>
                      <a:pt x="222" y="132"/>
                    </a:lnTo>
                    <a:lnTo>
                      <a:pt x="224" y="132"/>
                    </a:lnTo>
                    <a:lnTo>
                      <a:pt x="226" y="132"/>
                    </a:lnTo>
                    <a:lnTo>
                      <a:pt x="227" y="132"/>
                    </a:lnTo>
                    <a:lnTo>
                      <a:pt x="229" y="132"/>
                    </a:lnTo>
                    <a:lnTo>
                      <a:pt x="227" y="132"/>
                    </a:lnTo>
                    <a:lnTo>
                      <a:pt x="229" y="132"/>
                    </a:lnTo>
                    <a:lnTo>
                      <a:pt x="229" y="131"/>
                    </a:lnTo>
                    <a:lnTo>
                      <a:pt x="230" y="131"/>
                    </a:lnTo>
                    <a:lnTo>
                      <a:pt x="230" y="129"/>
                    </a:lnTo>
                    <a:lnTo>
                      <a:pt x="232" y="129"/>
                    </a:lnTo>
                    <a:lnTo>
                      <a:pt x="234" y="129"/>
                    </a:lnTo>
                    <a:lnTo>
                      <a:pt x="234" y="131"/>
                    </a:lnTo>
                    <a:lnTo>
                      <a:pt x="235" y="129"/>
                    </a:lnTo>
                    <a:lnTo>
                      <a:pt x="235" y="131"/>
                    </a:lnTo>
                    <a:lnTo>
                      <a:pt x="237" y="131"/>
                    </a:lnTo>
                    <a:lnTo>
                      <a:pt x="239" y="131"/>
                    </a:lnTo>
                    <a:lnTo>
                      <a:pt x="240" y="131"/>
                    </a:lnTo>
                    <a:lnTo>
                      <a:pt x="242" y="131"/>
                    </a:lnTo>
                    <a:lnTo>
                      <a:pt x="242" y="132"/>
                    </a:lnTo>
                    <a:lnTo>
                      <a:pt x="242" y="131"/>
                    </a:lnTo>
                    <a:lnTo>
                      <a:pt x="242" y="132"/>
                    </a:lnTo>
                    <a:lnTo>
                      <a:pt x="244" y="132"/>
                    </a:lnTo>
                    <a:lnTo>
                      <a:pt x="242" y="132"/>
                    </a:lnTo>
                    <a:lnTo>
                      <a:pt x="244" y="132"/>
                    </a:lnTo>
                    <a:lnTo>
                      <a:pt x="242" y="132"/>
                    </a:lnTo>
                    <a:lnTo>
                      <a:pt x="242" y="134"/>
                    </a:lnTo>
                    <a:lnTo>
                      <a:pt x="240" y="132"/>
                    </a:lnTo>
                    <a:lnTo>
                      <a:pt x="240" y="134"/>
                    </a:lnTo>
                    <a:lnTo>
                      <a:pt x="242" y="134"/>
                    </a:lnTo>
                    <a:lnTo>
                      <a:pt x="242" y="132"/>
                    </a:lnTo>
                    <a:lnTo>
                      <a:pt x="244" y="132"/>
                    </a:lnTo>
                    <a:lnTo>
                      <a:pt x="242" y="132"/>
                    </a:lnTo>
                    <a:lnTo>
                      <a:pt x="244" y="132"/>
                    </a:lnTo>
                    <a:lnTo>
                      <a:pt x="242" y="132"/>
                    </a:lnTo>
                    <a:lnTo>
                      <a:pt x="244" y="132"/>
                    </a:lnTo>
                    <a:lnTo>
                      <a:pt x="242" y="132"/>
                    </a:lnTo>
                    <a:lnTo>
                      <a:pt x="244" y="132"/>
                    </a:lnTo>
                    <a:lnTo>
                      <a:pt x="244" y="131"/>
                    </a:lnTo>
                    <a:lnTo>
                      <a:pt x="245" y="131"/>
                    </a:lnTo>
                    <a:lnTo>
                      <a:pt x="247" y="131"/>
                    </a:lnTo>
                    <a:lnTo>
                      <a:pt x="245" y="131"/>
                    </a:lnTo>
                    <a:lnTo>
                      <a:pt x="247" y="131"/>
                    </a:lnTo>
                    <a:lnTo>
                      <a:pt x="245" y="131"/>
                    </a:lnTo>
                    <a:lnTo>
                      <a:pt x="247" y="131"/>
                    </a:lnTo>
                    <a:lnTo>
                      <a:pt x="247" y="129"/>
                    </a:lnTo>
                    <a:lnTo>
                      <a:pt x="249" y="129"/>
                    </a:lnTo>
                    <a:lnTo>
                      <a:pt x="249" y="128"/>
                    </a:lnTo>
                    <a:lnTo>
                      <a:pt x="250" y="128"/>
                    </a:lnTo>
                    <a:lnTo>
                      <a:pt x="249" y="128"/>
                    </a:lnTo>
                    <a:lnTo>
                      <a:pt x="250" y="128"/>
                    </a:lnTo>
                    <a:lnTo>
                      <a:pt x="252" y="128"/>
                    </a:lnTo>
                    <a:lnTo>
                      <a:pt x="252" y="126"/>
                    </a:lnTo>
                    <a:lnTo>
                      <a:pt x="252" y="128"/>
                    </a:lnTo>
                    <a:lnTo>
                      <a:pt x="254" y="128"/>
                    </a:lnTo>
                    <a:lnTo>
                      <a:pt x="255" y="128"/>
                    </a:lnTo>
                    <a:lnTo>
                      <a:pt x="255" y="126"/>
                    </a:lnTo>
                    <a:lnTo>
                      <a:pt x="257" y="126"/>
                    </a:lnTo>
                    <a:lnTo>
                      <a:pt x="257" y="128"/>
                    </a:lnTo>
                    <a:lnTo>
                      <a:pt x="257" y="129"/>
                    </a:lnTo>
                    <a:lnTo>
                      <a:pt x="259" y="129"/>
                    </a:lnTo>
                    <a:lnTo>
                      <a:pt x="260" y="129"/>
                    </a:lnTo>
                    <a:lnTo>
                      <a:pt x="260" y="131"/>
                    </a:lnTo>
                    <a:lnTo>
                      <a:pt x="260" y="129"/>
                    </a:lnTo>
                    <a:lnTo>
                      <a:pt x="260" y="131"/>
                    </a:lnTo>
                    <a:lnTo>
                      <a:pt x="260" y="132"/>
                    </a:lnTo>
                    <a:lnTo>
                      <a:pt x="262" y="132"/>
                    </a:lnTo>
                    <a:lnTo>
                      <a:pt x="262" y="131"/>
                    </a:lnTo>
                    <a:lnTo>
                      <a:pt x="262" y="132"/>
                    </a:lnTo>
                    <a:lnTo>
                      <a:pt x="262" y="131"/>
                    </a:lnTo>
                    <a:lnTo>
                      <a:pt x="262" y="132"/>
                    </a:lnTo>
                    <a:lnTo>
                      <a:pt x="262" y="131"/>
                    </a:lnTo>
                    <a:lnTo>
                      <a:pt x="264" y="131"/>
                    </a:lnTo>
                    <a:lnTo>
                      <a:pt x="262" y="131"/>
                    </a:lnTo>
                    <a:lnTo>
                      <a:pt x="262" y="132"/>
                    </a:lnTo>
                    <a:lnTo>
                      <a:pt x="262" y="131"/>
                    </a:lnTo>
                    <a:lnTo>
                      <a:pt x="262" y="132"/>
                    </a:lnTo>
                    <a:lnTo>
                      <a:pt x="262" y="131"/>
                    </a:lnTo>
                    <a:lnTo>
                      <a:pt x="260" y="131"/>
                    </a:lnTo>
                    <a:lnTo>
                      <a:pt x="262" y="131"/>
                    </a:lnTo>
                    <a:lnTo>
                      <a:pt x="264" y="131"/>
                    </a:lnTo>
                    <a:lnTo>
                      <a:pt x="265" y="131"/>
                    </a:lnTo>
                    <a:lnTo>
                      <a:pt x="265" y="129"/>
                    </a:lnTo>
                    <a:lnTo>
                      <a:pt x="267" y="129"/>
                    </a:lnTo>
                    <a:lnTo>
                      <a:pt x="269" y="129"/>
                    </a:lnTo>
                    <a:lnTo>
                      <a:pt x="269" y="128"/>
                    </a:lnTo>
                    <a:lnTo>
                      <a:pt x="270" y="128"/>
                    </a:lnTo>
                    <a:lnTo>
                      <a:pt x="270" y="126"/>
                    </a:lnTo>
                    <a:lnTo>
                      <a:pt x="272" y="126"/>
                    </a:lnTo>
                    <a:lnTo>
                      <a:pt x="272" y="124"/>
                    </a:lnTo>
                    <a:lnTo>
                      <a:pt x="272" y="123"/>
                    </a:lnTo>
                    <a:lnTo>
                      <a:pt x="274" y="123"/>
                    </a:lnTo>
                    <a:lnTo>
                      <a:pt x="274" y="121"/>
                    </a:lnTo>
                    <a:lnTo>
                      <a:pt x="275" y="121"/>
                    </a:lnTo>
                    <a:lnTo>
                      <a:pt x="275" y="119"/>
                    </a:lnTo>
                    <a:lnTo>
                      <a:pt x="277" y="119"/>
                    </a:lnTo>
                    <a:lnTo>
                      <a:pt x="279" y="119"/>
                    </a:lnTo>
                    <a:lnTo>
                      <a:pt x="279" y="118"/>
                    </a:lnTo>
                    <a:lnTo>
                      <a:pt x="280" y="118"/>
                    </a:lnTo>
                    <a:lnTo>
                      <a:pt x="280" y="119"/>
                    </a:lnTo>
                    <a:lnTo>
                      <a:pt x="282" y="119"/>
                    </a:lnTo>
                    <a:lnTo>
                      <a:pt x="282" y="121"/>
                    </a:lnTo>
                    <a:lnTo>
                      <a:pt x="284" y="121"/>
                    </a:lnTo>
                    <a:lnTo>
                      <a:pt x="285" y="121"/>
                    </a:lnTo>
                    <a:lnTo>
                      <a:pt x="287" y="121"/>
                    </a:lnTo>
                    <a:lnTo>
                      <a:pt x="285" y="121"/>
                    </a:lnTo>
                    <a:lnTo>
                      <a:pt x="285" y="123"/>
                    </a:lnTo>
                    <a:lnTo>
                      <a:pt x="287" y="123"/>
                    </a:lnTo>
                    <a:lnTo>
                      <a:pt x="287" y="121"/>
                    </a:lnTo>
                    <a:lnTo>
                      <a:pt x="285" y="121"/>
                    </a:lnTo>
                    <a:lnTo>
                      <a:pt x="287" y="121"/>
                    </a:lnTo>
                    <a:lnTo>
                      <a:pt x="287" y="123"/>
                    </a:lnTo>
                    <a:lnTo>
                      <a:pt x="289" y="123"/>
                    </a:lnTo>
                    <a:lnTo>
                      <a:pt x="290" y="123"/>
                    </a:lnTo>
                    <a:lnTo>
                      <a:pt x="292" y="123"/>
                    </a:lnTo>
                    <a:lnTo>
                      <a:pt x="294" y="123"/>
                    </a:lnTo>
                    <a:lnTo>
                      <a:pt x="295" y="123"/>
                    </a:lnTo>
                    <a:lnTo>
                      <a:pt x="295" y="121"/>
                    </a:lnTo>
                    <a:lnTo>
                      <a:pt x="295" y="123"/>
                    </a:lnTo>
                    <a:lnTo>
                      <a:pt x="297" y="123"/>
                    </a:lnTo>
                    <a:lnTo>
                      <a:pt x="297" y="121"/>
                    </a:lnTo>
                    <a:lnTo>
                      <a:pt x="299" y="121"/>
                    </a:lnTo>
                    <a:lnTo>
                      <a:pt x="297" y="121"/>
                    </a:lnTo>
                    <a:lnTo>
                      <a:pt x="299" y="121"/>
                    </a:lnTo>
                    <a:lnTo>
                      <a:pt x="297" y="121"/>
                    </a:lnTo>
                    <a:lnTo>
                      <a:pt x="297" y="123"/>
                    </a:lnTo>
                    <a:lnTo>
                      <a:pt x="295" y="123"/>
                    </a:lnTo>
                    <a:lnTo>
                      <a:pt x="295" y="121"/>
                    </a:lnTo>
                    <a:lnTo>
                      <a:pt x="297" y="121"/>
                    </a:lnTo>
                    <a:lnTo>
                      <a:pt x="297" y="119"/>
                    </a:lnTo>
                    <a:lnTo>
                      <a:pt x="299" y="119"/>
                    </a:lnTo>
                    <a:lnTo>
                      <a:pt x="299" y="118"/>
                    </a:lnTo>
                    <a:lnTo>
                      <a:pt x="300" y="118"/>
                    </a:lnTo>
                    <a:lnTo>
                      <a:pt x="300" y="116"/>
                    </a:lnTo>
                    <a:lnTo>
                      <a:pt x="300" y="114"/>
                    </a:lnTo>
                    <a:lnTo>
                      <a:pt x="302" y="114"/>
                    </a:lnTo>
                    <a:lnTo>
                      <a:pt x="300" y="114"/>
                    </a:lnTo>
                    <a:lnTo>
                      <a:pt x="300" y="113"/>
                    </a:lnTo>
                    <a:lnTo>
                      <a:pt x="302" y="113"/>
                    </a:lnTo>
                    <a:lnTo>
                      <a:pt x="300" y="113"/>
                    </a:lnTo>
                    <a:lnTo>
                      <a:pt x="302" y="113"/>
                    </a:lnTo>
                    <a:lnTo>
                      <a:pt x="302" y="111"/>
                    </a:lnTo>
                    <a:lnTo>
                      <a:pt x="302" y="113"/>
                    </a:lnTo>
                    <a:lnTo>
                      <a:pt x="304" y="113"/>
                    </a:lnTo>
                    <a:lnTo>
                      <a:pt x="305" y="113"/>
                    </a:lnTo>
                    <a:lnTo>
                      <a:pt x="307" y="113"/>
                    </a:lnTo>
                    <a:lnTo>
                      <a:pt x="307" y="114"/>
                    </a:lnTo>
                    <a:lnTo>
                      <a:pt x="309" y="114"/>
                    </a:lnTo>
                    <a:lnTo>
                      <a:pt x="310" y="114"/>
                    </a:lnTo>
                    <a:lnTo>
                      <a:pt x="312" y="114"/>
                    </a:lnTo>
                    <a:lnTo>
                      <a:pt x="312" y="116"/>
                    </a:lnTo>
                    <a:lnTo>
                      <a:pt x="312" y="118"/>
                    </a:lnTo>
                    <a:lnTo>
                      <a:pt x="313" y="118"/>
                    </a:lnTo>
                    <a:lnTo>
                      <a:pt x="313" y="119"/>
                    </a:lnTo>
                    <a:lnTo>
                      <a:pt x="315" y="119"/>
                    </a:lnTo>
                    <a:lnTo>
                      <a:pt x="317" y="119"/>
                    </a:lnTo>
                    <a:lnTo>
                      <a:pt x="317" y="118"/>
                    </a:lnTo>
                    <a:lnTo>
                      <a:pt x="317" y="119"/>
                    </a:lnTo>
                    <a:lnTo>
                      <a:pt x="315" y="119"/>
                    </a:lnTo>
                    <a:lnTo>
                      <a:pt x="313" y="119"/>
                    </a:lnTo>
                    <a:lnTo>
                      <a:pt x="313" y="118"/>
                    </a:lnTo>
                    <a:lnTo>
                      <a:pt x="312" y="118"/>
                    </a:lnTo>
                    <a:lnTo>
                      <a:pt x="312" y="119"/>
                    </a:lnTo>
                    <a:lnTo>
                      <a:pt x="313" y="119"/>
                    </a:lnTo>
                    <a:lnTo>
                      <a:pt x="313" y="118"/>
                    </a:lnTo>
                    <a:lnTo>
                      <a:pt x="313" y="119"/>
                    </a:lnTo>
                    <a:lnTo>
                      <a:pt x="315" y="119"/>
                    </a:lnTo>
                    <a:lnTo>
                      <a:pt x="317" y="119"/>
                    </a:lnTo>
                    <a:lnTo>
                      <a:pt x="317" y="118"/>
                    </a:lnTo>
                    <a:lnTo>
                      <a:pt x="317" y="119"/>
                    </a:lnTo>
                    <a:lnTo>
                      <a:pt x="318" y="119"/>
                    </a:lnTo>
                    <a:lnTo>
                      <a:pt x="320" y="119"/>
                    </a:lnTo>
                    <a:lnTo>
                      <a:pt x="320" y="121"/>
                    </a:lnTo>
                    <a:lnTo>
                      <a:pt x="320" y="123"/>
                    </a:lnTo>
                    <a:lnTo>
                      <a:pt x="322" y="123"/>
                    </a:lnTo>
                    <a:lnTo>
                      <a:pt x="323" y="123"/>
                    </a:lnTo>
                    <a:lnTo>
                      <a:pt x="323" y="124"/>
                    </a:lnTo>
                    <a:lnTo>
                      <a:pt x="323" y="126"/>
                    </a:lnTo>
                    <a:lnTo>
                      <a:pt x="325" y="126"/>
                    </a:lnTo>
                    <a:lnTo>
                      <a:pt x="327" y="126"/>
                    </a:lnTo>
                    <a:lnTo>
                      <a:pt x="327" y="128"/>
                    </a:lnTo>
                    <a:lnTo>
                      <a:pt x="325" y="128"/>
                    </a:lnTo>
                    <a:lnTo>
                      <a:pt x="327" y="128"/>
                    </a:lnTo>
                    <a:lnTo>
                      <a:pt x="327" y="129"/>
                    </a:lnTo>
                    <a:lnTo>
                      <a:pt x="328" y="129"/>
                    </a:lnTo>
                    <a:lnTo>
                      <a:pt x="328" y="131"/>
                    </a:lnTo>
                    <a:lnTo>
                      <a:pt x="328" y="129"/>
                    </a:lnTo>
                    <a:lnTo>
                      <a:pt x="328" y="131"/>
                    </a:lnTo>
                    <a:lnTo>
                      <a:pt x="328" y="129"/>
                    </a:lnTo>
                    <a:lnTo>
                      <a:pt x="328" y="131"/>
                    </a:lnTo>
                    <a:lnTo>
                      <a:pt x="330" y="131"/>
                    </a:lnTo>
                    <a:lnTo>
                      <a:pt x="328" y="131"/>
                    </a:lnTo>
                    <a:lnTo>
                      <a:pt x="327" y="131"/>
                    </a:lnTo>
                    <a:lnTo>
                      <a:pt x="327" y="132"/>
                    </a:lnTo>
                    <a:lnTo>
                      <a:pt x="325" y="132"/>
                    </a:lnTo>
                    <a:lnTo>
                      <a:pt x="325" y="134"/>
                    </a:lnTo>
                    <a:lnTo>
                      <a:pt x="325" y="136"/>
                    </a:lnTo>
                    <a:lnTo>
                      <a:pt x="325" y="134"/>
                    </a:lnTo>
                    <a:lnTo>
                      <a:pt x="325" y="132"/>
                    </a:lnTo>
                    <a:lnTo>
                      <a:pt x="325" y="134"/>
                    </a:lnTo>
                    <a:lnTo>
                      <a:pt x="325" y="132"/>
                    </a:lnTo>
                    <a:lnTo>
                      <a:pt x="323" y="132"/>
                    </a:lnTo>
                    <a:lnTo>
                      <a:pt x="323" y="134"/>
                    </a:lnTo>
                    <a:lnTo>
                      <a:pt x="322" y="134"/>
                    </a:lnTo>
                    <a:lnTo>
                      <a:pt x="323" y="134"/>
                    </a:lnTo>
                    <a:lnTo>
                      <a:pt x="325" y="134"/>
                    </a:lnTo>
                    <a:lnTo>
                      <a:pt x="325" y="136"/>
                    </a:lnTo>
                    <a:lnTo>
                      <a:pt x="325" y="137"/>
                    </a:lnTo>
                    <a:lnTo>
                      <a:pt x="323" y="139"/>
                    </a:lnTo>
                    <a:lnTo>
                      <a:pt x="323" y="141"/>
                    </a:lnTo>
                    <a:lnTo>
                      <a:pt x="323" y="142"/>
                    </a:lnTo>
                    <a:lnTo>
                      <a:pt x="323" y="141"/>
                    </a:lnTo>
                    <a:lnTo>
                      <a:pt x="323" y="142"/>
                    </a:lnTo>
                    <a:lnTo>
                      <a:pt x="325" y="142"/>
                    </a:lnTo>
                    <a:lnTo>
                      <a:pt x="325" y="144"/>
                    </a:lnTo>
                    <a:lnTo>
                      <a:pt x="325" y="142"/>
                    </a:lnTo>
                    <a:lnTo>
                      <a:pt x="325" y="144"/>
                    </a:lnTo>
                    <a:lnTo>
                      <a:pt x="323" y="144"/>
                    </a:lnTo>
                    <a:lnTo>
                      <a:pt x="322" y="144"/>
                    </a:lnTo>
                    <a:lnTo>
                      <a:pt x="323" y="144"/>
                    </a:lnTo>
                    <a:lnTo>
                      <a:pt x="323" y="146"/>
                    </a:lnTo>
                    <a:lnTo>
                      <a:pt x="325" y="146"/>
                    </a:lnTo>
                    <a:lnTo>
                      <a:pt x="325" y="147"/>
                    </a:lnTo>
                    <a:lnTo>
                      <a:pt x="325" y="149"/>
                    </a:lnTo>
                    <a:lnTo>
                      <a:pt x="327" y="149"/>
                    </a:lnTo>
                    <a:lnTo>
                      <a:pt x="325" y="149"/>
                    </a:lnTo>
                    <a:lnTo>
                      <a:pt x="327" y="149"/>
                    </a:lnTo>
                    <a:lnTo>
                      <a:pt x="328" y="149"/>
                    </a:lnTo>
                    <a:lnTo>
                      <a:pt x="328" y="151"/>
                    </a:lnTo>
                    <a:lnTo>
                      <a:pt x="327" y="151"/>
                    </a:lnTo>
                    <a:lnTo>
                      <a:pt x="327" y="152"/>
                    </a:lnTo>
                    <a:lnTo>
                      <a:pt x="325" y="152"/>
                    </a:lnTo>
                    <a:lnTo>
                      <a:pt x="325" y="151"/>
                    </a:lnTo>
                    <a:lnTo>
                      <a:pt x="325" y="152"/>
                    </a:lnTo>
                    <a:lnTo>
                      <a:pt x="323" y="152"/>
                    </a:lnTo>
                    <a:lnTo>
                      <a:pt x="323" y="154"/>
                    </a:lnTo>
                    <a:lnTo>
                      <a:pt x="325" y="154"/>
                    </a:lnTo>
                    <a:lnTo>
                      <a:pt x="323" y="154"/>
                    </a:lnTo>
                    <a:lnTo>
                      <a:pt x="325" y="154"/>
                    </a:lnTo>
                    <a:lnTo>
                      <a:pt x="323" y="154"/>
                    </a:lnTo>
                    <a:lnTo>
                      <a:pt x="322" y="154"/>
                    </a:lnTo>
                    <a:lnTo>
                      <a:pt x="323" y="154"/>
                    </a:lnTo>
                    <a:lnTo>
                      <a:pt x="323" y="156"/>
                    </a:lnTo>
                    <a:lnTo>
                      <a:pt x="325" y="156"/>
                    </a:lnTo>
                    <a:lnTo>
                      <a:pt x="325" y="154"/>
                    </a:lnTo>
                    <a:lnTo>
                      <a:pt x="327" y="154"/>
                    </a:lnTo>
                    <a:lnTo>
                      <a:pt x="327" y="152"/>
                    </a:lnTo>
                    <a:lnTo>
                      <a:pt x="327" y="154"/>
                    </a:lnTo>
                    <a:lnTo>
                      <a:pt x="327" y="152"/>
                    </a:lnTo>
                    <a:lnTo>
                      <a:pt x="328" y="152"/>
                    </a:lnTo>
                    <a:lnTo>
                      <a:pt x="328" y="151"/>
                    </a:lnTo>
                    <a:lnTo>
                      <a:pt x="330" y="151"/>
                    </a:lnTo>
                    <a:lnTo>
                      <a:pt x="330" y="152"/>
                    </a:lnTo>
                    <a:lnTo>
                      <a:pt x="330" y="151"/>
                    </a:lnTo>
                    <a:lnTo>
                      <a:pt x="330" y="152"/>
                    </a:lnTo>
                    <a:lnTo>
                      <a:pt x="328" y="152"/>
                    </a:lnTo>
                    <a:lnTo>
                      <a:pt x="328" y="154"/>
                    </a:lnTo>
                    <a:lnTo>
                      <a:pt x="327" y="154"/>
                    </a:lnTo>
                    <a:lnTo>
                      <a:pt x="327" y="156"/>
                    </a:lnTo>
                    <a:lnTo>
                      <a:pt x="327" y="157"/>
                    </a:lnTo>
                    <a:lnTo>
                      <a:pt x="325" y="157"/>
                    </a:lnTo>
                    <a:lnTo>
                      <a:pt x="325" y="159"/>
                    </a:lnTo>
                    <a:lnTo>
                      <a:pt x="325" y="157"/>
                    </a:lnTo>
                    <a:lnTo>
                      <a:pt x="325" y="159"/>
                    </a:lnTo>
                    <a:lnTo>
                      <a:pt x="325" y="161"/>
                    </a:lnTo>
                    <a:lnTo>
                      <a:pt x="323" y="161"/>
                    </a:lnTo>
                    <a:lnTo>
                      <a:pt x="323" y="162"/>
                    </a:lnTo>
                    <a:lnTo>
                      <a:pt x="323" y="164"/>
                    </a:lnTo>
                    <a:lnTo>
                      <a:pt x="322" y="164"/>
                    </a:lnTo>
                    <a:lnTo>
                      <a:pt x="320" y="164"/>
                    </a:lnTo>
                    <a:lnTo>
                      <a:pt x="322" y="164"/>
                    </a:lnTo>
                    <a:lnTo>
                      <a:pt x="322" y="162"/>
                    </a:lnTo>
                    <a:lnTo>
                      <a:pt x="320" y="162"/>
                    </a:lnTo>
                    <a:lnTo>
                      <a:pt x="320" y="164"/>
                    </a:lnTo>
                    <a:lnTo>
                      <a:pt x="320" y="162"/>
                    </a:lnTo>
                    <a:lnTo>
                      <a:pt x="320" y="164"/>
                    </a:lnTo>
                    <a:lnTo>
                      <a:pt x="320" y="162"/>
                    </a:lnTo>
                    <a:lnTo>
                      <a:pt x="318" y="162"/>
                    </a:lnTo>
                    <a:lnTo>
                      <a:pt x="318" y="164"/>
                    </a:lnTo>
                    <a:lnTo>
                      <a:pt x="318" y="162"/>
                    </a:lnTo>
                    <a:lnTo>
                      <a:pt x="318" y="164"/>
                    </a:lnTo>
                    <a:lnTo>
                      <a:pt x="318" y="162"/>
                    </a:lnTo>
                    <a:lnTo>
                      <a:pt x="320" y="162"/>
                    </a:lnTo>
                    <a:lnTo>
                      <a:pt x="320" y="164"/>
                    </a:lnTo>
                    <a:lnTo>
                      <a:pt x="320" y="162"/>
                    </a:lnTo>
                    <a:lnTo>
                      <a:pt x="320" y="164"/>
                    </a:lnTo>
                    <a:lnTo>
                      <a:pt x="320" y="162"/>
                    </a:lnTo>
                    <a:lnTo>
                      <a:pt x="322" y="162"/>
                    </a:lnTo>
                    <a:lnTo>
                      <a:pt x="322" y="164"/>
                    </a:lnTo>
                    <a:lnTo>
                      <a:pt x="320" y="164"/>
                    </a:lnTo>
                    <a:lnTo>
                      <a:pt x="322" y="164"/>
                    </a:lnTo>
                    <a:lnTo>
                      <a:pt x="323" y="164"/>
                    </a:lnTo>
                    <a:lnTo>
                      <a:pt x="323" y="166"/>
                    </a:lnTo>
                    <a:lnTo>
                      <a:pt x="323" y="167"/>
                    </a:lnTo>
                    <a:lnTo>
                      <a:pt x="323" y="166"/>
                    </a:lnTo>
                    <a:lnTo>
                      <a:pt x="322" y="166"/>
                    </a:lnTo>
                    <a:lnTo>
                      <a:pt x="323" y="166"/>
                    </a:lnTo>
                    <a:lnTo>
                      <a:pt x="323" y="167"/>
                    </a:lnTo>
                    <a:lnTo>
                      <a:pt x="323" y="169"/>
                    </a:lnTo>
                    <a:lnTo>
                      <a:pt x="325" y="169"/>
                    </a:lnTo>
                    <a:lnTo>
                      <a:pt x="325" y="171"/>
                    </a:lnTo>
                    <a:lnTo>
                      <a:pt x="327" y="171"/>
                    </a:lnTo>
                    <a:lnTo>
                      <a:pt x="327" y="172"/>
                    </a:lnTo>
                    <a:lnTo>
                      <a:pt x="327" y="174"/>
                    </a:lnTo>
                    <a:lnTo>
                      <a:pt x="327" y="176"/>
                    </a:lnTo>
                    <a:lnTo>
                      <a:pt x="327" y="177"/>
                    </a:lnTo>
                    <a:lnTo>
                      <a:pt x="325" y="177"/>
                    </a:lnTo>
                    <a:lnTo>
                      <a:pt x="325" y="179"/>
                    </a:lnTo>
                    <a:lnTo>
                      <a:pt x="325" y="181"/>
                    </a:lnTo>
                    <a:lnTo>
                      <a:pt x="325" y="182"/>
                    </a:lnTo>
                    <a:lnTo>
                      <a:pt x="325" y="184"/>
                    </a:lnTo>
                    <a:lnTo>
                      <a:pt x="327" y="184"/>
                    </a:lnTo>
                    <a:lnTo>
                      <a:pt x="327" y="186"/>
                    </a:lnTo>
                    <a:lnTo>
                      <a:pt x="325" y="186"/>
                    </a:lnTo>
                    <a:lnTo>
                      <a:pt x="325" y="187"/>
                    </a:lnTo>
                    <a:lnTo>
                      <a:pt x="323" y="187"/>
                    </a:lnTo>
                    <a:lnTo>
                      <a:pt x="323" y="189"/>
                    </a:lnTo>
                    <a:lnTo>
                      <a:pt x="323" y="191"/>
                    </a:lnTo>
                    <a:lnTo>
                      <a:pt x="323" y="192"/>
                    </a:lnTo>
                    <a:lnTo>
                      <a:pt x="325" y="192"/>
                    </a:lnTo>
                    <a:lnTo>
                      <a:pt x="325" y="194"/>
                    </a:lnTo>
                    <a:lnTo>
                      <a:pt x="327" y="194"/>
                    </a:lnTo>
                    <a:lnTo>
                      <a:pt x="327" y="196"/>
                    </a:lnTo>
                    <a:lnTo>
                      <a:pt x="327" y="194"/>
                    </a:lnTo>
                    <a:lnTo>
                      <a:pt x="327" y="196"/>
                    </a:lnTo>
                    <a:lnTo>
                      <a:pt x="327" y="197"/>
                    </a:lnTo>
                    <a:lnTo>
                      <a:pt x="327" y="196"/>
                    </a:lnTo>
                    <a:lnTo>
                      <a:pt x="327" y="197"/>
                    </a:lnTo>
                    <a:lnTo>
                      <a:pt x="328" y="197"/>
                    </a:lnTo>
                    <a:lnTo>
                      <a:pt x="327" y="197"/>
                    </a:lnTo>
                    <a:lnTo>
                      <a:pt x="327" y="199"/>
                    </a:lnTo>
                    <a:lnTo>
                      <a:pt x="327" y="201"/>
                    </a:lnTo>
                    <a:lnTo>
                      <a:pt x="325" y="201"/>
                    </a:lnTo>
                    <a:lnTo>
                      <a:pt x="325" y="202"/>
                    </a:lnTo>
                    <a:lnTo>
                      <a:pt x="325" y="204"/>
                    </a:lnTo>
                    <a:lnTo>
                      <a:pt x="325" y="206"/>
                    </a:lnTo>
                    <a:lnTo>
                      <a:pt x="325" y="207"/>
                    </a:lnTo>
                    <a:lnTo>
                      <a:pt x="327" y="207"/>
                    </a:lnTo>
                    <a:lnTo>
                      <a:pt x="327" y="209"/>
                    </a:lnTo>
                    <a:lnTo>
                      <a:pt x="328" y="209"/>
                    </a:lnTo>
                    <a:lnTo>
                      <a:pt x="328" y="211"/>
                    </a:lnTo>
                    <a:lnTo>
                      <a:pt x="328" y="212"/>
                    </a:lnTo>
                    <a:lnTo>
                      <a:pt x="328" y="214"/>
                    </a:lnTo>
                    <a:lnTo>
                      <a:pt x="328" y="212"/>
                    </a:lnTo>
                    <a:lnTo>
                      <a:pt x="328" y="214"/>
                    </a:lnTo>
                    <a:lnTo>
                      <a:pt x="328" y="212"/>
                    </a:lnTo>
                    <a:lnTo>
                      <a:pt x="328" y="214"/>
                    </a:lnTo>
                    <a:lnTo>
                      <a:pt x="328" y="212"/>
                    </a:lnTo>
                    <a:lnTo>
                      <a:pt x="328" y="214"/>
                    </a:lnTo>
                    <a:lnTo>
                      <a:pt x="328" y="212"/>
                    </a:lnTo>
                    <a:lnTo>
                      <a:pt x="328" y="214"/>
                    </a:lnTo>
                    <a:lnTo>
                      <a:pt x="328" y="212"/>
                    </a:lnTo>
                    <a:lnTo>
                      <a:pt x="328" y="214"/>
                    </a:lnTo>
                    <a:lnTo>
                      <a:pt x="327" y="214"/>
                    </a:lnTo>
                    <a:lnTo>
                      <a:pt x="328" y="214"/>
                    </a:lnTo>
                    <a:lnTo>
                      <a:pt x="327" y="214"/>
                    </a:lnTo>
                    <a:lnTo>
                      <a:pt x="327" y="215"/>
                    </a:lnTo>
                    <a:lnTo>
                      <a:pt x="325" y="215"/>
                    </a:lnTo>
                    <a:lnTo>
                      <a:pt x="327" y="215"/>
                    </a:lnTo>
                    <a:lnTo>
                      <a:pt x="328" y="215"/>
                    </a:lnTo>
                    <a:lnTo>
                      <a:pt x="327" y="215"/>
                    </a:lnTo>
                    <a:lnTo>
                      <a:pt x="328" y="215"/>
                    </a:lnTo>
                    <a:lnTo>
                      <a:pt x="328" y="217"/>
                    </a:lnTo>
                    <a:lnTo>
                      <a:pt x="328" y="215"/>
                    </a:lnTo>
                    <a:lnTo>
                      <a:pt x="328" y="217"/>
                    </a:lnTo>
                    <a:lnTo>
                      <a:pt x="330" y="217"/>
                    </a:lnTo>
                    <a:lnTo>
                      <a:pt x="330" y="219"/>
                    </a:lnTo>
                    <a:lnTo>
                      <a:pt x="328" y="219"/>
                    </a:lnTo>
                    <a:lnTo>
                      <a:pt x="330" y="219"/>
                    </a:lnTo>
                    <a:lnTo>
                      <a:pt x="330" y="220"/>
                    </a:lnTo>
                    <a:lnTo>
                      <a:pt x="328" y="220"/>
                    </a:lnTo>
                    <a:lnTo>
                      <a:pt x="327" y="220"/>
                    </a:lnTo>
                    <a:lnTo>
                      <a:pt x="328" y="220"/>
                    </a:lnTo>
                    <a:lnTo>
                      <a:pt x="327" y="220"/>
                    </a:lnTo>
                    <a:lnTo>
                      <a:pt x="327" y="222"/>
                    </a:lnTo>
                    <a:lnTo>
                      <a:pt x="328" y="222"/>
                    </a:lnTo>
                    <a:lnTo>
                      <a:pt x="327" y="222"/>
                    </a:lnTo>
                    <a:lnTo>
                      <a:pt x="328" y="222"/>
                    </a:lnTo>
                    <a:lnTo>
                      <a:pt x="327" y="222"/>
                    </a:lnTo>
                    <a:lnTo>
                      <a:pt x="327" y="224"/>
                    </a:lnTo>
                    <a:lnTo>
                      <a:pt x="325" y="224"/>
                    </a:lnTo>
                    <a:lnTo>
                      <a:pt x="325" y="222"/>
                    </a:lnTo>
                    <a:lnTo>
                      <a:pt x="323" y="222"/>
                    </a:lnTo>
                    <a:lnTo>
                      <a:pt x="322" y="222"/>
                    </a:lnTo>
                    <a:lnTo>
                      <a:pt x="322" y="220"/>
                    </a:lnTo>
                    <a:lnTo>
                      <a:pt x="323" y="220"/>
                    </a:lnTo>
                    <a:lnTo>
                      <a:pt x="323" y="219"/>
                    </a:lnTo>
                    <a:lnTo>
                      <a:pt x="325" y="219"/>
                    </a:lnTo>
                    <a:lnTo>
                      <a:pt x="323" y="219"/>
                    </a:lnTo>
                    <a:lnTo>
                      <a:pt x="325" y="219"/>
                    </a:lnTo>
                    <a:lnTo>
                      <a:pt x="325" y="217"/>
                    </a:lnTo>
                    <a:lnTo>
                      <a:pt x="325" y="215"/>
                    </a:lnTo>
                    <a:lnTo>
                      <a:pt x="323" y="215"/>
                    </a:lnTo>
                    <a:lnTo>
                      <a:pt x="323" y="214"/>
                    </a:lnTo>
                    <a:lnTo>
                      <a:pt x="325" y="214"/>
                    </a:lnTo>
                    <a:lnTo>
                      <a:pt x="327" y="214"/>
                    </a:lnTo>
                    <a:lnTo>
                      <a:pt x="327" y="212"/>
                    </a:lnTo>
                    <a:lnTo>
                      <a:pt x="325" y="212"/>
                    </a:lnTo>
                    <a:lnTo>
                      <a:pt x="323" y="212"/>
                    </a:lnTo>
                    <a:lnTo>
                      <a:pt x="322" y="212"/>
                    </a:lnTo>
                    <a:lnTo>
                      <a:pt x="322" y="211"/>
                    </a:lnTo>
                    <a:lnTo>
                      <a:pt x="320" y="211"/>
                    </a:lnTo>
                    <a:lnTo>
                      <a:pt x="320" y="209"/>
                    </a:lnTo>
                    <a:lnTo>
                      <a:pt x="318" y="209"/>
                    </a:lnTo>
                    <a:lnTo>
                      <a:pt x="320" y="209"/>
                    </a:lnTo>
                    <a:lnTo>
                      <a:pt x="318" y="209"/>
                    </a:lnTo>
                    <a:lnTo>
                      <a:pt x="317" y="209"/>
                    </a:lnTo>
                    <a:lnTo>
                      <a:pt x="315" y="209"/>
                    </a:lnTo>
                    <a:lnTo>
                      <a:pt x="315" y="207"/>
                    </a:lnTo>
                    <a:lnTo>
                      <a:pt x="317" y="207"/>
                    </a:lnTo>
                    <a:lnTo>
                      <a:pt x="318" y="206"/>
                    </a:lnTo>
                    <a:lnTo>
                      <a:pt x="320" y="206"/>
                    </a:lnTo>
                    <a:lnTo>
                      <a:pt x="320" y="204"/>
                    </a:lnTo>
                    <a:lnTo>
                      <a:pt x="322" y="204"/>
                    </a:lnTo>
                    <a:lnTo>
                      <a:pt x="322" y="202"/>
                    </a:lnTo>
                    <a:lnTo>
                      <a:pt x="320" y="202"/>
                    </a:lnTo>
                    <a:lnTo>
                      <a:pt x="320" y="204"/>
                    </a:lnTo>
                    <a:lnTo>
                      <a:pt x="318" y="204"/>
                    </a:lnTo>
                    <a:lnTo>
                      <a:pt x="318" y="206"/>
                    </a:lnTo>
                    <a:lnTo>
                      <a:pt x="318" y="204"/>
                    </a:lnTo>
                    <a:lnTo>
                      <a:pt x="317" y="204"/>
                    </a:lnTo>
                    <a:lnTo>
                      <a:pt x="318" y="204"/>
                    </a:lnTo>
                    <a:lnTo>
                      <a:pt x="317" y="204"/>
                    </a:lnTo>
                    <a:lnTo>
                      <a:pt x="315" y="204"/>
                    </a:lnTo>
                    <a:lnTo>
                      <a:pt x="315" y="206"/>
                    </a:lnTo>
                    <a:lnTo>
                      <a:pt x="315" y="207"/>
                    </a:lnTo>
                    <a:lnTo>
                      <a:pt x="313" y="207"/>
                    </a:lnTo>
                    <a:lnTo>
                      <a:pt x="315" y="207"/>
                    </a:lnTo>
                    <a:lnTo>
                      <a:pt x="313" y="207"/>
                    </a:lnTo>
                    <a:lnTo>
                      <a:pt x="315" y="207"/>
                    </a:lnTo>
                    <a:lnTo>
                      <a:pt x="313" y="207"/>
                    </a:lnTo>
                    <a:lnTo>
                      <a:pt x="315" y="207"/>
                    </a:lnTo>
                    <a:lnTo>
                      <a:pt x="315" y="206"/>
                    </a:lnTo>
                    <a:lnTo>
                      <a:pt x="315" y="207"/>
                    </a:lnTo>
                    <a:lnTo>
                      <a:pt x="317" y="207"/>
                    </a:lnTo>
                    <a:lnTo>
                      <a:pt x="315" y="207"/>
                    </a:lnTo>
                    <a:lnTo>
                      <a:pt x="315" y="209"/>
                    </a:lnTo>
                    <a:lnTo>
                      <a:pt x="313" y="209"/>
                    </a:lnTo>
                    <a:lnTo>
                      <a:pt x="313" y="207"/>
                    </a:lnTo>
                    <a:lnTo>
                      <a:pt x="313" y="209"/>
                    </a:lnTo>
                    <a:lnTo>
                      <a:pt x="313" y="207"/>
                    </a:lnTo>
                    <a:lnTo>
                      <a:pt x="313" y="209"/>
                    </a:lnTo>
                    <a:lnTo>
                      <a:pt x="312" y="209"/>
                    </a:lnTo>
                    <a:lnTo>
                      <a:pt x="313" y="209"/>
                    </a:lnTo>
                    <a:lnTo>
                      <a:pt x="312" y="209"/>
                    </a:lnTo>
                    <a:lnTo>
                      <a:pt x="310" y="209"/>
                    </a:lnTo>
                    <a:lnTo>
                      <a:pt x="310" y="207"/>
                    </a:lnTo>
                    <a:lnTo>
                      <a:pt x="310" y="209"/>
                    </a:lnTo>
                    <a:lnTo>
                      <a:pt x="310" y="207"/>
                    </a:lnTo>
                    <a:lnTo>
                      <a:pt x="310" y="209"/>
                    </a:lnTo>
                    <a:lnTo>
                      <a:pt x="309" y="209"/>
                    </a:lnTo>
                    <a:lnTo>
                      <a:pt x="310" y="209"/>
                    </a:lnTo>
                    <a:lnTo>
                      <a:pt x="312" y="209"/>
                    </a:lnTo>
                    <a:lnTo>
                      <a:pt x="313" y="209"/>
                    </a:lnTo>
                    <a:lnTo>
                      <a:pt x="315" y="209"/>
                    </a:lnTo>
                    <a:lnTo>
                      <a:pt x="317" y="209"/>
                    </a:lnTo>
                    <a:lnTo>
                      <a:pt x="318" y="209"/>
                    </a:lnTo>
                    <a:lnTo>
                      <a:pt x="320" y="209"/>
                    </a:lnTo>
                    <a:lnTo>
                      <a:pt x="320" y="211"/>
                    </a:lnTo>
                    <a:lnTo>
                      <a:pt x="322" y="211"/>
                    </a:lnTo>
                    <a:lnTo>
                      <a:pt x="320" y="211"/>
                    </a:lnTo>
                    <a:lnTo>
                      <a:pt x="318" y="211"/>
                    </a:lnTo>
                    <a:lnTo>
                      <a:pt x="317" y="211"/>
                    </a:lnTo>
                    <a:lnTo>
                      <a:pt x="315" y="211"/>
                    </a:lnTo>
                    <a:lnTo>
                      <a:pt x="313" y="211"/>
                    </a:lnTo>
                    <a:lnTo>
                      <a:pt x="312" y="211"/>
                    </a:lnTo>
                    <a:lnTo>
                      <a:pt x="310" y="211"/>
                    </a:lnTo>
                    <a:lnTo>
                      <a:pt x="310" y="212"/>
                    </a:lnTo>
                    <a:lnTo>
                      <a:pt x="309" y="212"/>
                    </a:lnTo>
                    <a:lnTo>
                      <a:pt x="307" y="212"/>
                    </a:lnTo>
                    <a:lnTo>
                      <a:pt x="309" y="212"/>
                    </a:lnTo>
                    <a:lnTo>
                      <a:pt x="310" y="212"/>
                    </a:lnTo>
                    <a:lnTo>
                      <a:pt x="310" y="214"/>
                    </a:lnTo>
                    <a:lnTo>
                      <a:pt x="309" y="214"/>
                    </a:lnTo>
                    <a:lnTo>
                      <a:pt x="309" y="215"/>
                    </a:lnTo>
                    <a:lnTo>
                      <a:pt x="309" y="214"/>
                    </a:lnTo>
                    <a:lnTo>
                      <a:pt x="310" y="214"/>
                    </a:lnTo>
                    <a:lnTo>
                      <a:pt x="310" y="215"/>
                    </a:lnTo>
                    <a:lnTo>
                      <a:pt x="309" y="215"/>
                    </a:lnTo>
                    <a:lnTo>
                      <a:pt x="310" y="215"/>
                    </a:lnTo>
                    <a:lnTo>
                      <a:pt x="310" y="217"/>
                    </a:lnTo>
                    <a:lnTo>
                      <a:pt x="309" y="217"/>
                    </a:lnTo>
                    <a:lnTo>
                      <a:pt x="307" y="219"/>
                    </a:lnTo>
                    <a:lnTo>
                      <a:pt x="307" y="220"/>
                    </a:lnTo>
                    <a:lnTo>
                      <a:pt x="305" y="220"/>
                    </a:lnTo>
                    <a:lnTo>
                      <a:pt x="305" y="222"/>
                    </a:lnTo>
                    <a:lnTo>
                      <a:pt x="307" y="222"/>
                    </a:lnTo>
                    <a:lnTo>
                      <a:pt x="305" y="222"/>
                    </a:lnTo>
                    <a:lnTo>
                      <a:pt x="305" y="224"/>
                    </a:lnTo>
                    <a:lnTo>
                      <a:pt x="305" y="222"/>
                    </a:lnTo>
                    <a:lnTo>
                      <a:pt x="305" y="224"/>
                    </a:lnTo>
                    <a:lnTo>
                      <a:pt x="305" y="225"/>
                    </a:lnTo>
                    <a:lnTo>
                      <a:pt x="304" y="225"/>
                    </a:lnTo>
                    <a:lnTo>
                      <a:pt x="302" y="225"/>
                    </a:lnTo>
                    <a:lnTo>
                      <a:pt x="304" y="225"/>
                    </a:lnTo>
                    <a:lnTo>
                      <a:pt x="302" y="225"/>
                    </a:lnTo>
                    <a:lnTo>
                      <a:pt x="302" y="227"/>
                    </a:lnTo>
                    <a:lnTo>
                      <a:pt x="302" y="225"/>
                    </a:lnTo>
                    <a:lnTo>
                      <a:pt x="302" y="227"/>
                    </a:lnTo>
                    <a:lnTo>
                      <a:pt x="300" y="227"/>
                    </a:lnTo>
                    <a:lnTo>
                      <a:pt x="302" y="227"/>
                    </a:lnTo>
                    <a:lnTo>
                      <a:pt x="300" y="227"/>
                    </a:lnTo>
                    <a:lnTo>
                      <a:pt x="300" y="229"/>
                    </a:lnTo>
                    <a:lnTo>
                      <a:pt x="300" y="227"/>
                    </a:lnTo>
                    <a:lnTo>
                      <a:pt x="300" y="229"/>
                    </a:lnTo>
                    <a:lnTo>
                      <a:pt x="300" y="227"/>
                    </a:lnTo>
                    <a:lnTo>
                      <a:pt x="300" y="229"/>
                    </a:lnTo>
                    <a:lnTo>
                      <a:pt x="299" y="229"/>
                    </a:lnTo>
                    <a:lnTo>
                      <a:pt x="300" y="229"/>
                    </a:lnTo>
                    <a:lnTo>
                      <a:pt x="302" y="229"/>
                    </a:lnTo>
                    <a:lnTo>
                      <a:pt x="302" y="227"/>
                    </a:lnTo>
                    <a:lnTo>
                      <a:pt x="302" y="229"/>
                    </a:lnTo>
                    <a:lnTo>
                      <a:pt x="304" y="229"/>
                    </a:lnTo>
                    <a:lnTo>
                      <a:pt x="304" y="227"/>
                    </a:lnTo>
                    <a:lnTo>
                      <a:pt x="304" y="229"/>
                    </a:lnTo>
                    <a:lnTo>
                      <a:pt x="304" y="227"/>
                    </a:lnTo>
                    <a:lnTo>
                      <a:pt x="302" y="227"/>
                    </a:lnTo>
                    <a:lnTo>
                      <a:pt x="304" y="227"/>
                    </a:lnTo>
                    <a:lnTo>
                      <a:pt x="302" y="227"/>
                    </a:lnTo>
                    <a:lnTo>
                      <a:pt x="304" y="227"/>
                    </a:lnTo>
                    <a:lnTo>
                      <a:pt x="302" y="227"/>
                    </a:lnTo>
                    <a:lnTo>
                      <a:pt x="304" y="227"/>
                    </a:lnTo>
                    <a:lnTo>
                      <a:pt x="304" y="225"/>
                    </a:lnTo>
                    <a:lnTo>
                      <a:pt x="304" y="227"/>
                    </a:lnTo>
                    <a:lnTo>
                      <a:pt x="305" y="227"/>
                    </a:lnTo>
                    <a:lnTo>
                      <a:pt x="305" y="229"/>
                    </a:lnTo>
                    <a:lnTo>
                      <a:pt x="307" y="229"/>
                    </a:lnTo>
                    <a:lnTo>
                      <a:pt x="305" y="229"/>
                    </a:lnTo>
                    <a:lnTo>
                      <a:pt x="305" y="230"/>
                    </a:lnTo>
                    <a:lnTo>
                      <a:pt x="304" y="230"/>
                    </a:lnTo>
                    <a:lnTo>
                      <a:pt x="304" y="232"/>
                    </a:lnTo>
                    <a:lnTo>
                      <a:pt x="302" y="232"/>
                    </a:lnTo>
                    <a:lnTo>
                      <a:pt x="302" y="234"/>
                    </a:lnTo>
                    <a:lnTo>
                      <a:pt x="304" y="232"/>
                    </a:lnTo>
                    <a:lnTo>
                      <a:pt x="304" y="234"/>
                    </a:lnTo>
                    <a:lnTo>
                      <a:pt x="304" y="235"/>
                    </a:lnTo>
                    <a:lnTo>
                      <a:pt x="302" y="235"/>
                    </a:lnTo>
                    <a:lnTo>
                      <a:pt x="304" y="235"/>
                    </a:lnTo>
                    <a:lnTo>
                      <a:pt x="305" y="235"/>
                    </a:lnTo>
                    <a:lnTo>
                      <a:pt x="305" y="237"/>
                    </a:lnTo>
                    <a:lnTo>
                      <a:pt x="304" y="237"/>
                    </a:lnTo>
                    <a:lnTo>
                      <a:pt x="305" y="237"/>
                    </a:lnTo>
                    <a:lnTo>
                      <a:pt x="304" y="237"/>
                    </a:lnTo>
                    <a:lnTo>
                      <a:pt x="304" y="239"/>
                    </a:lnTo>
                    <a:lnTo>
                      <a:pt x="304" y="240"/>
                    </a:lnTo>
                    <a:lnTo>
                      <a:pt x="304" y="239"/>
                    </a:lnTo>
                    <a:lnTo>
                      <a:pt x="304" y="240"/>
                    </a:lnTo>
                    <a:lnTo>
                      <a:pt x="305" y="240"/>
                    </a:lnTo>
                    <a:lnTo>
                      <a:pt x="304" y="240"/>
                    </a:lnTo>
                    <a:lnTo>
                      <a:pt x="305" y="240"/>
                    </a:lnTo>
                    <a:lnTo>
                      <a:pt x="304" y="240"/>
                    </a:lnTo>
                    <a:lnTo>
                      <a:pt x="304" y="242"/>
                    </a:lnTo>
                    <a:lnTo>
                      <a:pt x="304" y="240"/>
                    </a:lnTo>
                    <a:lnTo>
                      <a:pt x="302" y="240"/>
                    </a:lnTo>
                    <a:lnTo>
                      <a:pt x="302" y="242"/>
                    </a:lnTo>
                    <a:lnTo>
                      <a:pt x="300" y="242"/>
                    </a:lnTo>
                    <a:lnTo>
                      <a:pt x="302" y="242"/>
                    </a:lnTo>
                    <a:lnTo>
                      <a:pt x="300" y="242"/>
                    </a:lnTo>
                    <a:lnTo>
                      <a:pt x="302" y="242"/>
                    </a:lnTo>
                    <a:lnTo>
                      <a:pt x="300" y="242"/>
                    </a:lnTo>
                    <a:lnTo>
                      <a:pt x="300" y="244"/>
                    </a:lnTo>
                    <a:lnTo>
                      <a:pt x="302" y="244"/>
                    </a:lnTo>
                    <a:lnTo>
                      <a:pt x="300" y="244"/>
                    </a:lnTo>
                    <a:lnTo>
                      <a:pt x="299" y="244"/>
                    </a:lnTo>
                    <a:lnTo>
                      <a:pt x="299" y="242"/>
                    </a:lnTo>
                    <a:lnTo>
                      <a:pt x="299" y="240"/>
                    </a:lnTo>
                    <a:lnTo>
                      <a:pt x="299" y="239"/>
                    </a:lnTo>
                    <a:lnTo>
                      <a:pt x="299" y="240"/>
                    </a:lnTo>
                    <a:lnTo>
                      <a:pt x="297" y="240"/>
                    </a:lnTo>
                    <a:lnTo>
                      <a:pt x="297" y="242"/>
                    </a:lnTo>
                    <a:lnTo>
                      <a:pt x="299" y="242"/>
                    </a:lnTo>
                    <a:lnTo>
                      <a:pt x="299" y="244"/>
                    </a:lnTo>
                    <a:lnTo>
                      <a:pt x="297" y="244"/>
                    </a:lnTo>
                    <a:lnTo>
                      <a:pt x="295" y="244"/>
                    </a:lnTo>
                    <a:lnTo>
                      <a:pt x="294" y="244"/>
                    </a:lnTo>
                    <a:lnTo>
                      <a:pt x="295" y="244"/>
                    </a:lnTo>
                    <a:lnTo>
                      <a:pt x="295" y="245"/>
                    </a:lnTo>
                    <a:lnTo>
                      <a:pt x="297" y="245"/>
                    </a:lnTo>
                    <a:lnTo>
                      <a:pt x="297" y="244"/>
                    </a:lnTo>
                    <a:lnTo>
                      <a:pt x="297" y="245"/>
                    </a:lnTo>
                    <a:lnTo>
                      <a:pt x="299" y="245"/>
                    </a:lnTo>
                    <a:lnTo>
                      <a:pt x="299" y="247"/>
                    </a:lnTo>
                    <a:lnTo>
                      <a:pt x="300" y="247"/>
                    </a:lnTo>
                    <a:lnTo>
                      <a:pt x="300" y="249"/>
                    </a:lnTo>
                    <a:lnTo>
                      <a:pt x="299" y="249"/>
                    </a:lnTo>
                    <a:lnTo>
                      <a:pt x="300" y="249"/>
                    </a:lnTo>
                    <a:lnTo>
                      <a:pt x="299" y="249"/>
                    </a:lnTo>
                    <a:lnTo>
                      <a:pt x="299" y="250"/>
                    </a:lnTo>
                    <a:lnTo>
                      <a:pt x="300" y="250"/>
                    </a:lnTo>
                    <a:lnTo>
                      <a:pt x="299" y="250"/>
                    </a:lnTo>
                    <a:lnTo>
                      <a:pt x="300" y="250"/>
                    </a:lnTo>
                    <a:lnTo>
                      <a:pt x="299" y="250"/>
                    </a:lnTo>
                    <a:lnTo>
                      <a:pt x="300" y="250"/>
                    </a:lnTo>
                    <a:lnTo>
                      <a:pt x="299" y="250"/>
                    </a:lnTo>
                    <a:lnTo>
                      <a:pt x="300" y="250"/>
                    </a:lnTo>
                    <a:lnTo>
                      <a:pt x="300" y="252"/>
                    </a:lnTo>
                    <a:lnTo>
                      <a:pt x="300" y="250"/>
                    </a:lnTo>
                    <a:lnTo>
                      <a:pt x="300" y="252"/>
                    </a:lnTo>
                    <a:lnTo>
                      <a:pt x="302" y="252"/>
                    </a:lnTo>
                    <a:lnTo>
                      <a:pt x="302" y="254"/>
                    </a:lnTo>
                    <a:lnTo>
                      <a:pt x="300" y="254"/>
                    </a:lnTo>
                    <a:lnTo>
                      <a:pt x="302" y="254"/>
                    </a:lnTo>
                    <a:lnTo>
                      <a:pt x="300" y="254"/>
                    </a:lnTo>
                    <a:lnTo>
                      <a:pt x="300" y="255"/>
                    </a:lnTo>
                    <a:lnTo>
                      <a:pt x="300" y="257"/>
                    </a:lnTo>
                    <a:lnTo>
                      <a:pt x="299" y="257"/>
                    </a:lnTo>
                    <a:lnTo>
                      <a:pt x="297" y="257"/>
                    </a:lnTo>
                    <a:lnTo>
                      <a:pt x="297" y="259"/>
                    </a:lnTo>
                    <a:lnTo>
                      <a:pt x="295" y="259"/>
                    </a:lnTo>
                    <a:lnTo>
                      <a:pt x="295" y="260"/>
                    </a:lnTo>
                    <a:lnTo>
                      <a:pt x="295" y="262"/>
                    </a:lnTo>
                    <a:lnTo>
                      <a:pt x="295" y="264"/>
                    </a:lnTo>
                    <a:lnTo>
                      <a:pt x="295" y="265"/>
                    </a:lnTo>
                    <a:lnTo>
                      <a:pt x="295" y="264"/>
                    </a:lnTo>
                    <a:lnTo>
                      <a:pt x="294" y="264"/>
                    </a:lnTo>
                    <a:lnTo>
                      <a:pt x="294" y="262"/>
                    </a:lnTo>
                    <a:lnTo>
                      <a:pt x="294" y="264"/>
                    </a:lnTo>
                    <a:lnTo>
                      <a:pt x="294" y="265"/>
                    </a:lnTo>
                    <a:lnTo>
                      <a:pt x="292" y="265"/>
                    </a:lnTo>
                    <a:lnTo>
                      <a:pt x="292" y="267"/>
                    </a:lnTo>
                    <a:lnTo>
                      <a:pt x="294" y="267"/>
                    </a:lnTo>
                    <a:lnTo>
                      <a:pt x="292" y="267"/>
                    </a:lnTo>
                    <a:lnTo>
                      <a:pt x="290" y="267"/>
                    </a:lnTo>
                    <a:lnTo>
                      <a:pt x="290" y="269"/>
                    </a:lnTo>
                    <a:lnTo>
                      <a:pt x="290" y="267"/>
                    </a:lnTo>
                    <a:lnTo>
                      <a:pt x="290" y="269"/>
                    </a:lnTo>
                    <a:lnTo>
                      <a:pt x="289" y="269"/>
                    </a:lnTo>
                    <a:lnTo>
                      <a:pt x="287" y="269"/>
                    </a:lnTo>
                    <a:lnTo>
                      <a:pt x="285" y="269"/>
                    </a:lnTo>
                    <a:lnTo>
                      <a:pt x="284" y="269"/>
                    </a:lnTo>
                    <a:lnTo>
                      <a:pt x="285" y="269"/>
                    </a:lnTo>
                    <a:lnTo>
                      <a:pt x="284" y="269"/>
                    </a:lnTo>
                    <a:lnTo>
                      <a:pt x="282" y="269"/>
                    </a:lnTo>
                    <a:lnTo>
                      <a:pt x="280" y="269"/>
                    </a:lnTo>
                    <a:lnTo>
                      <a:pt x="279" y="269"/>
                    </a:lnTo>
                    <a:lnTo>
                      <a:pt x="279" y="267"/>
                    </a:lnTo>
                    <a:lnTo>
                      <a:pt x="280" y="267"/>
                    </a:lnTo>
                    <a:lnTo>
                      <a:pt x="282" y="267"/>
                    </a:lnTo>
                    <a:lnTo>
                      <a:pt x="280" y="267"/>
                    </a:lnTo>
                    <a:lnTo>
                      <a:pt x="279" y="267"/>
                    </a:lnTo>
                    <a:lnTo>
                      <a:pt x="277" y="267"/>
                    </a:lnTo>
                    <a:lnTo>
                      <a:pt x="275" y="267"/>
                    </a:lnTo>
                    <a:lnTo>
                      <a:pt x="275" y="265"/>
                    </a:lnTo>
                    <a:lnTo>
                      <a:pt x="277" y="265"/>
                    </a:lnTo>
                    <a:lnTo>
                      <a:pt x="277" y="264"/>
                    </a:lnTo>
                    <a:lnTo>
                      <a:pt x="275" y="264"/>
                    </a:lnTo>
                    <a:lnTo>
                      <a:pt x="275" y="262"/>
                    </a:lnTo>
                    <a:lnTo>
                      <a:pt x="275" y="260"/>
                    </a:lnTo>
                    <a:lnTo>
                      <a:pt x="274" y="260"/>
                    </a:lnTo>
                    <a:lnTo>
                      <a:pt x="275" y="260"/>
                    </a:lnTo>
                    <a:lnTo>
                      <a:pt x="274" y="260"/>
                    </a:lnTo>
                    <a:lnTo>
                      <a:pt x="275" y="260"/>
                    </a:lnTo>
                    <a:lnTo>
                      <a:pt x="275" y="262"/>
                    </a:lnTo>
                    <a:lnTo>
                      <a:pt x="274" y="262"/>
                    </a:lnTo>
                    <a:lnTo>
                      <a:pt x="272" y="262"/>
                    </a:lnTo>
                    <a:lnTo>
                      <a:pt x="272" y="260"/>
                    </a:lnTo>
                    <a:lnTo>
                      <a:pt x="272" y="262"/>
                    </a:lnTo>
                    <a:lnTo>
                      <a:pt x="272" y="260"/>
                    </a:lnTo>
                    <a:lnTo>
                      <a:pt x="272" y="262"/>
                    </a:lnTo>
                    <a:lnTo>
                      <a:pt x="272" y="260"/>
                    </a:lnTo>
                    <a:lnTo>
                      <a:pt x="272" y="262"/>
                    </a:lnTo>
                    <a:lnTo>
                      <a:pt x="272" y="260"/>
                    </a:lnTo>
                    <a:lnTo>
                      <a:pt x="270" y="260"/>
                    </a:lnTo>
                    <a:lnTo>
                      <a:pt x="270" y="262"/>
                    </a:lnTo>
                    <a:lnTo>
                      <a:pt x="269" y="262"/>
                    </a:lnTo>
                    <a:lnTo>
                      <a:pt x="269" y="260"/>
                    </a:lnTo>
                    <a:lnTo>
                      <a:pt x="270" y="260"/>
                    </a:lnTo>
                    <a:lnTo>
                      <a:pt x="269" y="260"/>
                    </a:lnTo>
                    <a:lnTo>
                      <a:pt x="270" y="260"/>
                    </a:lnTo>
                    <a:lnTo>
                      <a:pt x="269" y="260"/>
                    </a:lnTo>
                    <a:lnTo>
                      <a:pt x="267" y="260"/>
                    </a:lnTo>
                    <a:lnTo>
                      <a:pt x="267" y="262"/>
                    </a:lnTo>
                    <a:lnTo>
                      <a:pt x="265" y="262"/>
                    </a:lnTo>
                    <a:lnTo>
                      <a:pt x="265" y="260"/>
                    </a:lnTo>
                    <a:lnTo>
                      <a:pt x="264" y="260"/>
                    </a:lnTo>
                    <a:lnTo>
                      <a:pt x="265" y="260"/>
                    </a:lnTo>
                    <a:lnTo>
                      <a:pt x="265" y="259"/>
                    </a:lnTo>
                    <a:lnTo>
                      <a:pt x="264" y="259"/>
                    </a:lnTo>
                    <a:lnTo>
                      <a:pt x="264" y="260"/>
                    </a:lnTo>
                    <a:lnTo>
                      <a:pt x="265" y="260"/>
                    </a:lnTo>
                    <a:lnTo>
                      <a:pt x="264" y="260"/>
                    </a:lnTo>
                    <a:lnTo>
                      <a:pt x="264" y="262"/>
                    </a:lnTo>
                    <a:lnTo>
                      <a:pt x="265" y="262"/>
                    </a:lnTo>
                    <a:lnTo>
                      <a:pt x="267" y="262"/>
                    </a:lnTo>
                    <a:lnTo>
                      <a:pt x="265" y="262"/>
                    </a:lnTo>
                    <a:lnTo>
                      <a:pt x="265" y="264"/>
                    </a:lnTo>
                    <a:lnTo>
                      <a:pt x="267" y="264"/>
                    </a:lnTo>
                    <a:lnTo>
                      <a:pt x="269" y="264"/>
                    </a:lnTo>
                    <a:lnTo>
                      <a:pt x="269" y="262"/>
                    </a:lnTo>
                    <a:lnTo>
                      <a:pt x="269" y="264"/>
                    </a:lnTo>
                    <a:lnTo>
                      <a:pt x="270" y="264"/>
                    </a:lnTo>
                    <a:lnTo>
                      <a:pt x="272" y="264"/>
                    </a:lnTo>
                    <a:lnTo>
                      <a:pt x="274" y="264"/>
                    </a:lnTo>
                    <a:lnTo>
                      <a:pt x="275" y="264"/>
                    </a:lnTo>
                    <a:lnTo>
                      <a:pt x="275" y="265"/>
                    </a:lnTo>
                    <a:lnTo>
                      <a:pt x="275" y="264"/>
                    </a:lnTo>
                    <a:lnTo>
                      <a:pt x="274" y="264"/>
                    </a:lnTo>
                    <a:lnTo>
                      <a:pt x="272" y="264"/>
                    </a:lnTo>
                    <a:lnTo>
                      <a:pt x="272" y="265"/>
                    </a:lnTo>
                    <a:lnTo>
                      <a:pt x="270" y="265"/>
                    </a:lnTo>
                    <a:lnTo>
                      <a:pt x="269" y="265"/>
                    </a:lnTo>
                    <a:lnTo>
                      <a:pt x="269" y="267"/>
                    </a:lnTo>
                    <a:lnTo>
                      <a:pt x="269" y="269"/>
                    </a:lnTo>
                    <a:lnTo>
                      <a:pt x="267" y="269"/>
                    </a:lnTo>
                    <a:lnTo>
                      <a:pt x="269" y="269"/>
                    </a:lnTo>
                    <a:lnTo>
                      <a:pt x="267" y="269"/>
                    </a:lnTo>
                    <a:lnTo>
                      <a:pt x="267" y="270"/>
                    </a:lnTo>
                    <a:lnTo>
                      <a:pt x="269" y="270"/>
                    </a:lnTo>
                    <a:lnTo>
                      <a:pt x="270" y="270"/>
                    </a:lnTo>
                    <a:lnTo>
                      <a:pt x="270" y="272"/>
                    </a:lnTo>
                    <a:lnTo>
                      <a:pt x="270" y="274"/>
                    </a:lnTo>
                    <a:lnTo>
                      <a:pt x="269" y="274"/>
                    </a:lnTo>
                    <a:lnTo>
                      <a:pt x="269" y="272"/>
                    </a:lnTo>
                    <a:lnTo>
                      <a:pt x="269" y="274"/>
                    </a:lnTo>
                    <a:lnTo>
                      <a:pt x="269" y="275"/>
                    </a:lnTo>
                    <a:lnTo>
                      <a:pt x="270" y="275"/>
                    </a:lnTo>
                    <a:lnTo>
                      <a:pt x="270" y="274"/>
                    </a:lnTo>
                    <a:lnTo>
                      <a:pt x="272" y="274"/>
                    </a:lnTo>
                    <a:lnTo>
                      <a:pt x="272" y="275"/>
                    </a:lnTo>
                    <a:lnTo>
                      <a:pt x="270" y="275"/>
                    </a:lnTo>
                    <a:lnTo>
                      <a:pt x="269" y="275"/>
                    </a:lnTo>
                    <a:lnTo>
                      <a:pt x="270" y="275"/>
                    </a:lnTo>
                    <a:lnTo>
                      <a:pt x="270" y="277"/>
                    </a:lnTo>
                    <a:lnTo>
                      <a:pt x="269" y="277"/>
                    </a:lnTo>
                    <a:lnTo>
                      <a:pt x="270" y="277"/>
                    </a:lnTo>
                    <a:lnTo>
                      <a:pt x="269" y="277"/>
                    </a:lnTo>
                    <a:lnTo>
                      <a:pt x="270" y="277"/>
                    </a:lnTo>
                    <a:lnTo>
                      <a:pt x="269" y="277"/>
                    </a:lnTo>
                    <a:lnTo>
                      <a:pt x="267" y="277"/>
                    </a:lnTo>
                    <a:lnTo>
                      <a:pt x="267" y="279"/>
                    </a:lnTo>
                    <a:lnTo>
                      <a:pt x="265" y="279"/>
                    </a:lnTo>
                    <a:lnTo>
                      <a:pt x="264" y="279"/>
                    </a:lnTo>
                    <a:lnTo>
                      <a:pt x="262" y="279"/>
                    </a:lnTo>
                    <a:lnTo>
                      <a:pt x="262" y="280"/>
                    </a:lnTo>
                    <a:lnTo>
                      <a:pt x="260" y="280"/>
                    </a:lnTo>
                    <a:lnTo>
                      <a:pt x="260" y="279"/>
                    </a:lnTo>
                    <a:lnTo>
                      <a:pt x="262" y="279"/>
                    </a:lnTo>
                    <a:lnTo>
                      <a:pt x="260" y="279"/>
                    </a:lnTo>
                    <a:lnTo>
                      <a:pt x="262" y="279"/>
                    </a:lnTo>
                    <a:lnTo>
                      <a:pt x="262" y="277"/>
                    </a:lnTo>
                    <a:lnTo>
                      <a:pt x="260" y="277"/>
                    </a:lnTo>
                    <a:lnTo>
                      <a:pt x="260" y="275"/>
                    </a:lnTo>
                    <a:lnTo>
                      <a:pt x="260" y="274"/>
                    </a:lnTo>
                    <a:lnTo>
                      <a:pt x="262" y="274"/>
                    </a:lnTo>
                    <a:lnTo>
                      <a:pt x="260" y="274"/>
                    </a:lnTo>
                    <a:lnTo>
                      <a:pt x="260" y="275"/>
                    </a:lnTo>
                    <a:lnTo>
                      <a:pt x="262" y="275"/>
                    </a:lnTo>
                    <a:lnTo>
                      <a:pt x="262" y="277"/>
                    </a:lnTo>
                    <a:lnTo>
                      <a:pt x="262" y="279"/>
                    </a:lnTo>
                    <a:lnTo>
                      <a:pt x="264" y="279"/>
                    </a:lnTo>
                    <a:lnTo>
                      <a:pt x="265" y="279"/>
                    </a:lnTo>
                    <a:lnTo>
                      <a:pt x="265" y="277"/>
                    </a:lnTo>
                    <a:lnTo>
                      <a:pt x="265" y="275"/>
                    </a:lnTo>
                    <a:lnTo>
                      <a:pt x="267" y="275"/>
                    </a:lnTo>
                    <a:lnTo>
                      <a:pt x="265" y="275"/>
                    </a:lnTo>
                    <a:lnTo>
                      <a:pt x="265" y="274"/>
                    </a:lnTo>
                    <a:lnTo>
                      <a:pt x="264" y="274"/>
                    </a:lnTo>
                    <a:lnTo>
                      <a:pt x="264" y="275"/>
                    </a:lnTo>
                    <a:lnTo>
                      <a:pt x="264" y="274"/>
                    </a:lnTo>
                    <a:lnTo>
                      <a:pt x="264" y="272"/>
                    </a:lnTo>
                    <a:lnTo>
                      <a:pt x="265" y="272"/>
                    </a:lnTo>
                    <a:lnTo>
                      <a:pt x="264" y="272"/>
                    </a:lnTo>
                    <a:lnTo>
                      <a:pt x="265" y="272"/>
                    </a:lnTo>
                    <a:lnTo>
                      <a:pt x="265" y="270"/>
                    </a:lnTo>
                    <a:lnTo>
                      <a:pt x="267" y="270"/>
                    </a:lnTo>
                    <a:lnTo>
                      <a:pt x="267" y="269"/>
                    </a:lnTo>
                    <a:lnTo>
                      <a:pt x="265" y="269"/>
                    </a:lnTo>
                    <a:lnTo>
                      <a:pt x="265" y="270"/>
                    </a:lnTo>
                    <a:lnTo>
                      <a:pt x="264" y="270"/>
                    </a:lnTo>
                    <a:lnTo>
                      <a:pt x="264" y="269"/>
                    </a:lnTo>
                    <a:lnTo>
                      <a:pt x="264" y="270"/>
                    </a:lnTo>
                    <a:lnTo>
                      <a:pt x="262" y="270"/>
                    </a:lnTo>
                    <a:lnTo>
                      <a:pt x="264" y="270"/>
                    </a:lnTo>
                    <a:lnTo>
                      <a:pt x="262" y="270"/>
                    </a:lnTo>
                    <a:lnTo>
                      <a:pt x="262" y="272"/>
                    </a:lnTo>
                    <a:lnTo>
                      <a:pt x="260" y="272"/>
                    </a:lnTo>
                    <a:lnTo>
                      <a:pt x="262" y="272"/>
                    </a:lnTo>
                    <a:lnTo>
                      <a:pt x="260" y="272"/>
                    </a:lnTo>
                    <a:lnTo>
                      <a:pt x="262" y="270"/>
                    </a:lnTo>
                    <a:lnTo>
                      <a:pt x="260" y="270"/>
                    </a:lnTo>
                    <a:lnTo>
                      <a:pt x="262" y="270"/>
                    </a:lnTo>
                    <a:lnTo>
                      <a:pt x="262" y="269"/>
                    </a:lnTo>
                    <a:lnTo>
                      <a:pt x="260" y="269"/>
                    </a:lnTo>
                    <a:lnTo>
                      <a:pt x="260" y="267"/>
                    </a:lnTo>
                    <a:lnTo>
                      <a:pt x="259" y="267"/>
                    </a:lnTo>
                    <a:lnTo>
                      <a:pt x="257" y="267"/>
                    </a:lnTo>
                    <a:lnTo>
                      <a:pt x="259" y="267"/>
                    </a:lnTo>
                    <a:lnTo>
                      <a:pt x="257" y="267"/>
                    </a:lnTo>
                    <a:lnTo>
                      <a:pt x="257" y="265"/>
                    </a:lnTo>
                    <a:lnTo>
                      <a:pt x="255" y="265"/>
                    </a:lnTo>
                    <a:lnTo>
                      <a:pt x="257" y="265"/>
                    </a:lnTo>
                    <a:lnTo>
                      <a:pt x="257" y="264"/>
                    </a:lnTo>
                    <a:lnTo>
                      <a:pt x="255" y="264"/>
                    </a:lnTo>
                    <a:lnTo>
                      <a:pt x="255" y="265"/>
                    </a:lnTo>
                    <a:lnTo>
                      <a:pt x="255" y="264"/>
                    </a:lnTo>
                    <a:lnTo>
                      <a:pt x="254" y="264"/>
                    </a:lnTo>
                    <a:lnTo>
                      <a:pt x="255" y="264"/>
                    </a:lnTo>
                    <a:lnTo>
                      <a:pt x="255" y="262"/>
                    </a:lnTo>
                    <a:lnTo>
                      <a:pt x="254" y="262"/>
                    </a:lnTo>
                    <a:lnTo>
                      <a:pt x="254" y="264"/>
                    </a:lnTo>
                    <a:lnTo>
                      <a:pt x="254" y="262"/>
                    </a:lnTo>
                    <a:lnTo>
                      <a:pt x="252" y="262"/>
                    </a:lnTo>
                    <a:lnTo>
                      <a:pt x="252" y="260"/>
                    </a:lnTo>
                    <a:lnTo>
                      <a:pt x="250" y="260"/>
                    </a:lnTo>
                    <a:lnTo>
                      <a:pt x="250" y="259"/>
                    </a:lnTo>
                    <a:lnTo>
                      <a:pt x="250" y="257"/>
                    </a:lnTo>
                    <a:lnTo>
                      <a:pt x="250" y="259"/>
                    </a:lnTo>
                    <a:lnTo>
                      <a:pt x="249" y="259"/>
                    </a:lnTo>
                    <a:lnTo>
                      <a:pt x="249" y="257"/>
                    </a:lnTo>
                    <a:lnTo>
                      <a:pt x="247" y="257"/>
                    </a:lnTo>
                    <a:lnTo>
                      <a:pt x="245" y="257"/>
                    </a:lnTo>
                    <a:lnTo>
                      <a:pt x="244" y="257"/>
                    </a:lnTo>
                    <a:lnTo>
                      <a:pt x="245" y="257"/>
                    </a:lnTo>
                    <a:lnTo>
                      <a:pt x="244" y="257"/>
                    </a:lnTo>
                    <a:lnTo>
                      <a:pt x="244" y="259"/>
                    </a:lnTo>
                    <a:lnTo>
                      <a:pt x="242" y="259"/>
                    </a:lnTo>
                    <a:lnTo>
                      <a:pt x="240" y="259"/>
                    </a:lnTo>
                    <a:lnTo>
                      <a:pt x="240" y="260"/>
                    </a:lnTo>
                    <a:lnTo>
                      <a:pt x="239" y="260"/>
                    </a:lnTo>
                    <a:lnTo>
                      <a:pt x="240" y="260"/>
                    </a:lnTo>
                    <a:lnTo>
                      <a:pt x="240" y="259"/>
                    </a:lnTo>
                    <a:lnTo>
                      <a:pt x="240" y="260"/>
                    </a:lnTo>
                    <a:lnTo>
                      <a:pt x="242" y="260"/>
                    </a:lnTo>
                    <a:lnTo>
                      <a:pt x="242" y="259"/>
                    </a:lnTo>
                    <a:lnTo>
                      <a:pt x="244" y="259"/>
                    </a:lnTo>
                    <a:lnTo>
                      <a:pt x="244" y="257"/>
                    </a:lnTo>
                    <a:lnTo>
                      <a:pt x="245" y="257"/>
                    </a:lnTo>
                    <a:lnTo>
                      <a:pt x="247" y="257"/>
                    </a:lnTo>
                    <a:lnTo>
                      <a:pt x="247" y="259"/>
                    </a:lnTo>
                    <a:lnTo>
                      <a:pt x="249" y="259"/>
                    </a:lnTo>
                    <a:lnTo>
                      <a:pt x="250" y="259"/>
                    </a:lnTo>
                    <a:lnTo>
                      <a:pt x="250" y="260"/>
                    </a:lnTo>
                    <a:lnTo>
                      <a:pt x="252" y="260"/>
                    </a:lnTo>
                    <a:lnTo>
                      <a:pt x="252" y="262"/>
                    </a:lnTo>
                    <a:lnTo>
                      <a:pt x="250" y="262"/>
                    </a:lnTo>
                    <a:lnTo>
                      <a:pt x="252" y="262"/>
                    </a:lnTo>
                    <a:lnTo>
                      <a:pt x="250" y="262"/>
                    </a:lnTo>
                    <a:lnTo>
                      <a:pt x="250" y="260"/>
                    </a:lnTo>
                    <a:lnTo>
                      <a:pt x="250" y="262"/>
                    </a:lnTo>
                    <a:lnTo>
                      <a:pt x="250" y="260"/>
                    </a:lnTo>
                    <a:lnTo>
                      <a:pt x="250" y="262"/>
                    </a:lnTo>
                    <a:lnTo>
                      <a:pt x="250" y="264"/>
                    </a:lnTo>
                    <a:lnTo>
                      <a:pt x="252" y="264"/>
                    </a:lnTo>
                    <a:lnTo>
                      <a:pt x="254" y="264"/>
                    </a:lnTo>
                    <a:lnTo>
                      <a:pt x="252" y="264"/>
                    </a:lnTo>
                    <a:lnTo>
                      <a:pt x="254" y="264"/>
                    </a:lnTo>
                    <a:lnTo>
                      <a:pt x="255" y="264"/>
                    </a:lnTo>
                    <a:lnTo>
                      <a:pt x="255" y="265"/>
                    </a:lnTo>
                    <a:lnTo>
                      <a:pt x="254" y="265"/>
                    </a:lnTo>
                    <a:lnTo>
                      <a:pt x="255" y="265"/>
                    </a:lnTo>
                    <a:lnTo>
                      <a:pt x="255" y="267"/>
                    </a:lnTo>
                    <a:lnTo>
                      <a:pt x="257" y="267"/>
                    </a:lnTo>
                    <a:lnTo>
                      <a:pt x="255" y="267"/>
                    </a:lnTo>
                    <a:lnTo>
                      <a:pt x="257" y="267"/>
                    </a:lnTo>
                    <a:lnTo>
                      <a:pt x="255" y="267"/>
                    </a:lnTo>
                    <a:lnTo>
                      <a:pt x="257" y="267"/>
                    </a:lnTo>
                    <a:lnTo>
                      <a:pt x="255" y="267"/>
                    </a:lnTo>
                    <a:lnTo>
                      <a:pt x="255" y="269"/>
                    </a:lnTo>
                    <a:lnTo>
                      <a:pt x="257" y="269"/>
                    </a:lnTo>
                    <a:lnTo>
                      <a:pt x="257" y="270"/>
                    </a:lnTo>
                    <a:lnTo>
                      <a:pt x="257" y="272"/>
                    </a:lnTo>
                    <a:lnTo>
                      <a:pt x="257" y="274"/>
                    </a:lnTo>
                    <a:lnTo>
                      <a:pt x="255" y="274"/>
                    </a:lnTo>
                    <a:lnTo>
                      <a:pt x="257" y="274"/>
                    </a:lnTo>
                    <a:lnTo>
                      <a:pt x="255" y="274"/>
                    </a:lnTo>
                    <a:lnTo>
                      <a:pt x="255" y="275"/>
                    </a:lnTo>
                    <a:lnTo>
                      <a:pt x="255" y="274"/>
                    </a:lnTo>
                    <a:lnTo>
                      <a:pt x="255" y="275"/>
                    </a:lnTo>
                    <a:lnTo>
                      <a:pt x="254" y="275"/>
                    </a:lnTo>
                    <a:lnTo>
                      <a:pt x="254" y="274"/>
                    </a:lnTo>
                    <a:lnTo>
                      <a:pt x="254" y="275"/>
                    </a:lnTo>
                    <a:lnTo>
                      <a:pt x="255" y="275"/>
                    </a:lnTo>
                    <a:lnTo>
                      <a:pt x="255" y="274"/>
                    </a:lnTo>
                    <a:lnTo>
                      <a:pt x="255" y="275"/>
                    </a:lnTo>
                    <a:lnTo>
                      <a:pt x="255" y="277"/>
                    </a:lnTo>
                    <a:lnTo>
                      <a:pt x="255" y="279"/>
                    </a:lnTo>
                    <a:lnTo>
                      <a:pt x="255" y="277"/>
                    </a:lnTo>
                    <a:lnTo>
                      <a:pt x="255" y="279"/>
                    </a:lnTo>
                    <a:lnTo>
                      <a:pt x="257" y="279"/>
                    </a:lnTo>
                    <a:lnTo>
                      <a:pt x="257" y="280"/>
                    </a:lnTo>
                    <a:lnTo>
                      <a:pt x="255" y="280"/>
                    </a:lnTo>
                    <a:lnTo>
                      <a:pt x="254" y="280"/>
                    </a:lnTo>
                    <a:lnTo>
                      <a:pt x="254" y="279"/>
                    </a:lnTo>
                    <a:lnTo>
                      <a:pt x="252" y="279"/>
                    </a:lnTo>
                    <a:lnTo>
                      <a:pt x="252" y="277"/>
                    </a:lnTo>
                    <a:lnTo>
                      <a:pt x="250" y="277"/>
                    </a:lnTo>
                    <a:lnTo>
                      <a:pt x="250" y="279"/>
                    </a:lnTo>
                    <a:lnTo>
                      <a:pt x="252" y="279"/>
                    </a:lnTo>
                    <a:lnTo>
                      <a:pt x="250" y="279"/>
                    </a:lnTo>
                    <a:lnTo>
                      <a:pt x="252" y="279"/>
                    </a:lnTo>
                    <a:lnTo>
                      <a:pt x="250" y="279"/>
                    </a:lnTo>
                    <a:lnTo>
                      <a:pt x="250" y="280"/>
                    </a:lnTo>
                    <a:lnTo>
                      <a:pt x="250" y="282"/>
                    </a:lnTo>
                    <a:lnTo>
                      <a:pt x="252" y="282"/>
                    </a:lnTo>
                    <a:lnTo>
                      <a:pt x="254" y="282"/>
                    </a:lnTo>
                    <a:lnTo>
                      <a:pt x="254" y="284"/>
                    </a:lnTo>
                    <a:lnTo>
                      <a:pt x="252" y="284"/>
                    </a:lnTo>
                    <a:lnTo>
                      <a:pt x="250" y="28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Freeform 1723"/>
              <p:cNvSpPr>
                <a:spLocks noEditPoints="1"/>
              </p:cNvSpPr>
              <p:nvPr/>
            </p:nvSpPr>
            <p:spPr bwMode="auto">
              <a:xfrm>
                <a:off x="3595688" y="1250950"/>
                <a:ext cx="1035050" cy="1741488"/>
              </a:xfrm>
              <a:custGeom>
                <a:avLst/>
                <a:gdLst>
                  <a:gd name="T0" fmla="*/ 576 w 652"/>
                  <a:gd name="T1" fmla="*/ 250 h 1097"/>
                  <a:gd name="T2" fmla="*/ 231 w 652"/>
                  <a:gd name="T3" fmla="*/ 49 h 1097"/>
                  <a:gd name="T4" fmla="*/ 242 w 652"/>
                  <a:gd name="T5" fmla="*/ 46 h 1097"/>
                  <a:gd name="T6" fmla="*/ 515 w 652"/>
                  <a:gd name="T7" fmla="*/ 174 h 1097"/>
                  <a:gd name="T8" fmla="*/ 539 w 652"/>
                  <a:gd name="T9" fmla="*/ 74 h 1097"/>
                  <a:gd name="T10" fmla="*/ 101 w 652"/>
                  <a:gd name="T11" fmla="*/ 123 h 1097"/>
                  <a:gd name="T12" fmla="*/ 153 w 652"/>
                  <a:gd name="T13" fmla="*/ 81 h 1097"/>
                  <a:gd name="T14" fmla="*/ 569 w 652"/>
                  <a:gd name="T15" fmla="*/ 340 h 1097"/>
                  <a:gd name="T16" fmla="*/ 543 w 652"/>
                  <a:gd name="T17" fmla="*/ 66 h 1097"/>
                  <a:gd name="T18" fmla="*/ 491 w 652"/>
                  <a:gd name="T19" fmla="*/ 289 h 1097"/>
                  <a:gd name="T20" fmla="*/ 541 w 652"/>
                  <a:gd name="T21" fmla="*/ 206 h 1097"/>
                  <a:gd name="T22" fmla="*/ 322 w 652"/>
                  <a:gd name="T23" fmla="*/ 49 h 1097"/>
                  <a:gd name="T24" fmla="*/ 521 w 652"/>
                  <a:gd name="T25" fmla="*/ 81 h 1097"/>
                  <a:gd name="T26" fmla="*/ 534 w 652"/>
                  <a:gd name="T27" fmla="*/ 49 h 1097"/>
                  <a:gd name="T28" fmla="*/ 549 w 652"/>
                  <a:gd name="T29" fmla="*/ 33 h 1097"/>
                  <a:gd name="T30" fmla="*/ 543 w 652"/>
                  <a:gd name="T31" fmla="*/ 41 h 1097"/>
                  <a:gd name="T32" fmla="*/ 581 w 652"/>
                  <a:gd name="T33" fmla="*/ 340 h 1097"/>
                  <a:gd name="T34" fmla="*/ 498 w 652"/>
                  <a:gd name="T35" fmla="*/ 64 h 1097"/>
                  <a:gd name="T36" fmla="*/ 256 w 652"/>
                  <a:gd name="T37" fmla="*/ 10 h 1097"/>
                  <a:gd name="T38" fmla="*/ 86 w 652"/>
                  <a:gd name="T39" fmla="*/ 56 h 1097"/>
                  <a:gd name="T40" fmla="*/ 91 w 652"/>
                  <a:gd name="T41" fmla="*/ 31 h 1097"/>
                  <a:gd name="T42" fmla="*/ 553 w 652"/>
                  <a:gd name="T43" fmla="*/ 204 h 1097"/>
                  <a:gd name="T44" fmla="*/ 561 w 652"/>
                  <a:gd name="T45" fmla="*/ 230 h 1097"/>
                  <a:gd name="T46" fmla="*/ 554 w 652"/>
                  <a:gd name="T47" fmla="*/ 247 h 1097"/>
                  <a:gd name="T48" fmla="*/ 113 w 652"/>
                  <a:gd name="T49" fmla="*/ 33 h 1097"/>
                  <a:gd name="T50" fmla="*/ 159 w 652"/>
                  <a:gd name="T51" fmla="*/ 31 h 1097"/>
                  <a:gd name="T52" fmla="*/ 169 w 652"/>
                  <a:gd name="T53" fmla="*/ 54 h 1097"/>
                  <a:gd name="T54" fmla="*/ 154 w 652"/>
                  <a:gd name="T55" fmla="*/ 93 h 1097"/>
                  <a:gd name="T56" fmla="*/ 216 w 652"/>
                  <a:gd name="T57" fmla="*/ 101 h 1097"/>
                  <a:gd name="T58" fmla="*/ 254 w 652"/>
                  <a:gd name="T59" fmla="*/ 56 h 1097"/>
                  <a:gd name="T60" fmla="*/ 212 w 652"/>
                  <a:gd name="T61" fmla="*/ 33 h 1097"/>
                  <a:gd name="T62" fmla="*/ 226 w 652"/>
                  <a:gd name="T63" fmla="*/ 25 h 1097"/>
                  <a:gd name="T64" fmla="*/ 237 w 652"/>
                  <a:gd name="T65" fmla="*/ 26 h 1097"/>
                  <a:gd name="T66" fmla="*/ 279 w 652"/>
                  <a:gd name="T67" fmla="*/ 36 h 1097"/>
                  <a:gd name="T68" fmla="*/ 329 w 652"/>
                  <a:gd name="T69" fmla="*/ 69 h 1097"/>
                  <a:gd name="T70" fmla="*/ 373 w 652"/>
                  <a:gd name="T71" fmla="*/ 78 h 1097"/>
                  <a:gd name="T72" fmla="*/ 438 w 652"/>
                  <a:gd name="T73" fmla="*/ 98 h 1097"/>
                  <a:gd name="T74" fmla="*/ 483 w 652"/>
                  <a:gd name="T75" fmla="*/ 83 h 1097"/>
                  <a:gd name="T76" fmla="*/ 508 w 652"/>
                  <a:gd name="T77" fmla="*/ 86 h 1097"/>
                  <a:gd name="T78" fmla="*/ 533 w 652"/>
                  <a:gd name="T79" fmla="*/ 104 h 1097"/>
                  <a:gd name="T80" fmla="*/ 549 w 652"/>
                  <a:gd name="T81" fmla="*/ 71 h 1097"/>
                  <a:gd name="T82" fmla="*/ 569 w 652"/>
                  <a:gd name="T83" fmla="*/ 96 h 1097"/>
                  <a:gd name="T84" fmla="*/ 563 w 652"/>
                  <a:gd name="T85" fmla="*/ 121 h 1097"/>
                  <a:gd name="T86" fmla="*/ 549 w 652"/>
                  <a:gd name="T87" fmla="*/ 154 h 1097"/>
                  <a:gd name="T88" fmla="*/ 533 w 652"/>
                  <a:gd name="T89" fmla="*/ 156 h 1097"/>
                  <a:gd name="T90" fmla="*/ 510 w 652"/>
                  <a:gd name="T91" fmla="*/ 171 h 1097"/>
                  <a:gd name="T92" fmla="*/ 510 w 652"/>
                  <a:gd name="T93" fmla="*/ 204 h 1097"/>
                  <a:gd name="T94" fmla="*/ 473 w 652"/>
                  <a:gd name="T95" fmla="*/ 274 h 1097"/>
                  <a:gd name="T96" fmla="*/ 521 w 652"/>
                  <a:gd name="T97" fmla="*/ 327 h 1097"/>
                  <a:gd name="T98" fmla="*/ 564 w 652"/>
                  <a:gd name="T99" fmla="*/ 363 h 1097"/>
                  <a:gd name="T100" fmla="*/ 629 w 652"/>
                  <a:gd name="T101" fmla="*/ 386 h 1097"/>
                  <a:gd name="T102" fmla="*/ 652 w 652"/>
                  <a:gd name="T103" fmla="*/ 964 h 1097"/>
                  <a:gd name="T104" fmla="*/ 0 w 652"/>
                  <a:gd name="T105" fmla="*/ 1031 h 1097"/>
                  <a:gd name="T106" fmla="*/ 11 w 652"/>
                  <a:gd name="T107" fmla="*/ 308 h 1097"/>
                  <a:gd name="T108" fmla="*/ 46 w 652"/>
                  <a:gd name="T109" fmla="*/ 300 h 1097"/>
                  <a:gd name="T110" fmla="*/ 51 w 652"/>
                  <a:gd name="T111" fmla="*/ 284 h 1097"/>
                  <a:gd name="T112" fmla="*/ 26 w 652"/>
                  <a:gd name="T113" fmla="*/ 249 h 1097"/>
                  <a:gd name="T114" fmla="*/ 56 w 652"/>
                  <a:gd name="T115" fmla="*/ 207 h 1097"/>
                  <a:gd name="T116" fmla="*/ 91 w 652"/>
                  <a:gd name="T117" fmla="*/ 147 h 1097"/>
                  <a:gd name="T118" fmla="*/ 119 w 652"/>
                  <a:gd name="T119" fmla="*/ 132 h 1097"/>
                  <a:gd name="T120" fmla="*/ 126 w 652"/>
                  <a:gd name="T121" fmla="*/ 114 h 1097"/>
                  <a:gd name="T122" fmla="*/ 138 w 652"/>
                  <a:gd name="T123" fmla="*/ 118 h 1097"/>
                  <a:gd name="T124" fmla="*/ 148 w 652"/>
                  <a:gd name="T125" fmla="*/ 103 h 1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52" h="1097">
                    <a:moveTo>
                      <a:pt x="556" y="98"/>
                    </a:moveTo>
                    <a:lnTo>
                      <a:pt x="558" y="98"/>
                    </a:lnTo>
                    <a:lnTo>
                      <a:pt x="556" y="98"/>
                    </a:lnTo>
                    <a:close/>
                    <a:moveTo>
                      <a:pt x="553" y="202"/>
                    </a:moveTo>
                    <a:lnTo>
                      <a:pt x="553" y="201"/>
                    </a:lnTo>
                    <a:lnTo>
                      <a:pt x="553" y="202"/>
                    </a:lnTo>
                    <a:lnTo>
                      <a:pt x="553" y="201"/>
                    </a:lnTo>
                    <a:lnTo>
                      <a:pt x="553" y="202"/>
                    </a:lnTo>
                    <a:close/>
                    <a:moveTo>
                      <a:pt x="558" y="342"/>
                    </a:moveTo>
                    <a:lnTo>
                      <a:pt x="558" y="340"/>
                    </a:lnTo>
                    <a:lnTo>
                      <a:pt x="558" y="342"/>
                    </a:lnTo>
                    <a:close/>
                    <a:moveTo>
                      <a:pt x="500" y="257"/>
                    </a:moveTo>
                    <a:lnTo>
                      <a:pt x="500" y="255"/>
                    </a:lnTo>
                    <a:lnTo>
                      <a:pt x="500" y="257"/>
                    </a:lnTo>
                    <a:close/>
                    <a:moveTo>
                      <a:pt x="554" y="201"/>
                    </a:moveTo>
                    <a:lnTo>
                      <a:pt x="553" y="201"/>
                    </a:lnTo>
                    <a:lnTo>
                      <a:pt x="554" y="201"/>
                    </a:lnTo>
                    <a:close/>
                    <a:moveTo>
                      <a:pt x="556" y="93"/>
                    </a:moveTo>
                    <a:lnTo>
                      <a:pt x="558" y="93"/>
                    </a:lnTo>
                    <a:lnTo>
                      <a:pt x="556" y="93"/>
                    </a:lnTo>
                    <a:close/>
                    <a:moveTo>
                      <a:pt x="378" y="73"/>
                    </a:moveTo>
                    <a:lnTo>
                      <a:pt x="378" y="71"/>
                    </a:lnTo>
                    <a:lnTo>
                      <a:pt x="378" y="73"/>
                    </a:lnTo>
                    <a:close/>
                    <a:moveTo>
                      <a:pt x="515" y="212"/>
                    </a:moveTo>
                    <a:lnTo>
                      <a:pt x="515" y="211"/>
                    </a:lnTo>
                    <a:lnTo>
                      <a:pt x="515" y="212"/>
                    </a:lnTo>
                    <a:close/>
                    <a:moveTo>
                      <a:pt x="237" y="15"/>
                    </a:moveTo>
                    <a:lnTo>
                      <a:pt x="239" y="15"/>
                    </a:lnTo>
                    <a:lnTo>
                      <a:pt x="237" y="15"/>
                    </a:lnTo>
                    <a:close/>
                    <a:moveTo>
                      <a:pt x="568" y="347"/>
                    </a:moveTo>
                    <a:lnTo>
                      <a:pt x="569" y="347"/>
                    </a:lnTo>
                    <a:lnTo>
                      <a:pt x="568" y="347"/>
                    </a:lnTo>
                    <a:close/>
                    <a:moveTo>
                      <a:pt x="558" y="98"/>
                    </a:moveTo>
                    <a:lnTo>
                      <a:pt x="559" y="98"/>
                    </a:lnTo>
                    <a:lnTo>
                      <a:pt x="558" y="98"/>
                    </a:lnTo>
                    <a:close/>
                    <a:moveTo>
                      <a:pt x="251" y="10"/>
                    </a:moveTo>
                    <a:lnTo>
                      <a:pt x="251" y="8"/>
                    </a:lnTo>
                    <a:lnTo>
                      <a:pt x="251" y="10"/>
                    </a:lnTo>
                    <a:close/>
                    <a:moveTo>
                      <a:pt x="586" y="345"/>
                    </a:moveTo>
                    <a:lnTo>
                      <a:pt x="586" y="343"/>
                    </a:lnTo>
                    <a:lnTo>
                      <a:pt x="586" y="345"/>
                    </a:lnTo>
                    <a:close/>
                    <a:moveTo>
                      <a:pt x="529" y="211"/>
                    </a:moveTo>
                    <a:lnTo>
                      <a:pt x="529" y="209"/>
                    </a:lnTo>
                    <a:lnTo>
                      <a:pt x="529" y="211"/>
                    </a:lnTo>
                    <a:close/>
                    <a:moveTo>
                      <a:pt x="13" y="310"/>
                    </a:moveTo>
                    <a:lnTo>
                      <a:pt x="13" y="308"/>
                    </a:lnTo>
                    <a:lnTo>
                      <a:pt x="13" y="310"/>
                    </a:lnTo>
                    <a:close/>
                    <a:moveTo>
                      <a:pt x="498" y="257"/>
                    </a:moveTo>
                    <a:lnTo>
                      <a:pt x="500" y="257"/>
                    </a:lnTo>
                    <a:lnTo>
                      <a:pt x="498" y="257"/>
                    </a:lnTo>
                    <a:close/>
                    <a:moveTo>
                      <a:pt x="510" y="96"/>
                    </a:moveTo>
                    <a:lnTo>
                      <a:pt x="510" y="94"/>
                    </a:lnTo>
                    <a:lnTo>
                      <a:pt x="510" y="96"/>
                    </a:lnTo>
                    <a:close/>
                    <a:moveTo>
                      <a:pt x="270" y="41"/>
                    </a:moveTo>
                    <a:lnTo>
                      <a:pt x="269" y="41"/>
                    </a:lnTo>
                    <a:lnTo>
                      <a:pt x="270" y="41"/>
                    </a:lnTo>
                    <a:close/>
                    <a:moveTo>
                      <a:pt x="531" y="79"/>
                    </a:moveTo>
                    <a:lnTo>
                      <a:pt x="531" y="78"/>
                    </a:lnTo>
                    <a:lnTo>
                      <a:pt x="531" y="79"/>
                    </a:lnTo>
                    <a:close/>
                    <a:moveTo>
                      <a:pt x="513" y="186"/>
                    </a:moveTo>
                    <a:lnTo>
                      <a:pt x="513" y="184"/>
                    </a:lnTo>
                    <a:lnTo>
                      <a:pt x="513" y="186"/>
                    </a:lnTo>
                    <a:close/>
                    <a:moveTo>
                      <a:pt x="579" y="345"/>
                    </a:moveTo>
                    <a:lnTo>
                      <a:pt x="578" y="345"/>
                    </a:lnTo>
                    <a:lnTo>
                      <a:pt x="579" y="345"/>
                    </a:lnTo>
                    <a:close/>
                    <a:moveTo>
                      <a:pt x="559" y="342"/>
                    </a:moveTo>
                    <a:lnTo>
                      <a:pt x="561" y="342"/>
                    </a:lnTo>
                    <a:lnTo>
                      <a:pt x="559" y="342"/>
                    </a:lnTo>
                    <a:close/>
                    <a:moveTo>
                      <a:pt x="515" y="86"/>
                    </a:moveTo>
                    <a:lnTo>
                      <a:pt x="515" y="84"/>
                    </a:lnTo>
                    <a:lnTo>
                      <a:pt x="515" y="86"/>
                    </a:lnTo>
                    <a:close/>
                    <a:moveTo>
                      <a:pt x="588" y="352"/>
                    </a:moveTo>
                    <a:lnTo>
                      <a:pt x="588" y="353"/>
                    </a:lnTo>
                    <a:lnTo>
                      <a:pt x="588" y="352"/>
                    </a:lnTo>
                    <a:close/>
                    <a:moveTo>
                      <a:pt x="16" y="307"/>
                    </a:moveTo>
                    <a:lnTo>
                      <a:pt x="16" y="305"/>
                    </a:lnTo>
                    <a:lnTo>
                      <a:pt x="16" y="307"/>
                    </a:lnTo>
                    <a:close/>
                    <a:moveTo>
                      <a:pt x="556" y="249"/>
                    </a:moveTo>
                    <a:lnTo>
                      <a:pt x="556" y="247"/>
                    </a:lnTo>
                    <a:lnTo>
                      <a:pt x="556" y="249"/>
                    </a:lnTo>
                    <a:close/>
                    <a:moveTo>
                      <a:pt x="578" y="250"/>
                    </a:moveTo>
                    <a:lnTo>
                      <a:pt x="576" y="250"/>
                    </a:lnTo>
                    <a:lnTo>
                      <a:pt x="578" y="250"/>
                    </a:lnTo>
                    <a:close/>
                    <a:moveTo>
                      <a:pt x="561" y="13"/>
                    </a:moveTo>
                    <a:lnTo>
                      <a:pt x="561" y="11"/>
                    </a:lnTo>
                    <a:lnTo>
                      <a:pt x="561" y="13"/>
                    </a:lnTo>
                    <a:close/>
                    <a:moveTo>
                      <a:pt x="520" y="108"/>
                    </a:moveTo>
                    <a:lnTo>
                      <a:pt x="520" y="106"/>
                    </a:lnTo>
                    <a:lnTo>
                      <a:pt x="521" y="106"/>
                    </a:lnTo>
                    <a:lnTo>
                      <a:pt x="521" y="108"/>
                    </a:lnTo>
                    <a:lnTo>
                      <a:pt x="520" y="108"/>
                    </a:lnTo>
                    <a:close/>
                    <a:moveTo>
                      <a:pt x="568" y="250"/>
                    </a:moveTo>
                    <a:lnTo>
                      <a:pt x="568" y="249"/>
                    </a:lnTo>
                    <a:lnTo>
                      <a:pt x="568" y="250"/>
                    </a:lnTo>
                    <a:close/>
                    <a:moveTo>
                      <a:pt x="10" y="312"/>
                    </a:moveTo>
                    <a:lnTo>
                      <a:pt x="11" y="312"/>
                    </a:lnTo>
                    <a:lnTo>
                      <a:pt x="10" y="312"/>
                    </a:lnTo>
                    <a:close/>
                    <a:moveTo>
                      <a:pt x="551" y="201"/>
                    </a:moveTo>
                    <a:lnTo>
                      <a:pt x="553" y="201"/>
                    </a:lnTo>
                    <a:lnTo>
                      <a:pt x="551" y="201"/>
                    </a:lnTo>
                    <a:close/>
                    <a:moveTo>
                      <a:pt x="40" y="310"/>
                    </a:moveTo>
                    <a:lnTo>
                      <a:pt x="41" y="310"/>
                    </a:lnTo>
                    <a:lnTo>
                      <a:pt x="40" y="310"/>
                    </a:lnTo>
                    <a:close/>
                    <a:moveTo>
                      <a:pt x="229" y="48"/>
                    </a:moveTo>
                    <a:lnTo>
                      <a:pt x="229" y="49"/>
                    </a:lnTo>
                    <a:lnTo>
                      <a:pt x="229" y="48"/>
                    </a:lnTo>
                    <a:close/>
                    <a:moveTo>
                      <a:pt x="516" y="186"/>
                    </a:moveTo>
                    <a:lnTo>
                      <a:pt x="516" y="184"/>
                    </a:lnTo>
                    <a:lnTo>
                      <a:pt x="516" y="186"/>
                    </a:lnTo>
                    <a:close/>
                    <a:moveTo>
                      <a:pt x="578" y="244"/>
                    </a:moveTo>
                    <a:lnTo>
                      <a:pt x="578" y="242"/>
                    </a:lnTo>
                    <a:lnTo>
                      <a:pt x="578" y="244"/>
                    </a:lnTo>
                    <a:lnTo>
                      <a:pt x="579" y="244"/>
                    </a:lnTo>
                    <a:lnTo>
                      <a:pt x="578" y="244"/>
                    </a:lnTo>
                    <a:close/>
                    <a:moveTo>
                      <a:pt x="544" y="337"/>
                    </a:moveTo>
                    <a:lnTo>
                      <a:pt x="544" y="335"/>
                    </a:lnTo>
                    <a:lnTo>
                      <a:pt x="546" y="335"/>
                    </a:lnTo>
                    <a:lnTo>
                      <a:pt x="544" y="335"/>
                    </a:lnTo>
                    <a:lnTo>
                      <a:pt x="544" y="337"/>
                    </a:lnTo>
                    <a:close/>
                    <a:moveTo>
                      <a:pt x="574" y="343"/>
                    </a:moveTo>
                    <a:lnTo>
                      <a:pt x="574" y="342"/>
                    </a:lnTo>
                    <a:lnTo>
                      <a:pt x="574" y="343"/>
                    </a:lnTo>
                    <a:close/>
                    <a:moveTo>
                      <a:pt x="536" y="206"/>
                    </a:moveTo>
                    <a:lnTo>
                      <a:pt x="534" y="204"/>
                    </a:lnTo>
                    <a:lnTo>
                      <a:pt x="536" y="204"/>
                    </a:lnTo>
                    <a:lnTo>
                      <a:pt x="536" y="206"/>
                    </a:lnTo>
                    <a:close/>
                    <a:moveTo>
                      <a:pt x="553" y="201"/>
                    </a:moveTo>
                    <a:lnTo>
                      <a:pt x="554" y="201"/>
                    </a:lnTo>
                    <a:lnTo>
                      <a:pt x="553" y="201"/>
                    </a:lnTo>
                    <a:close/>
                    <a:moveTo>
                      <a:pt x="561" y="353"/>
                    </a:moveTo>
                    <a:lnTo>
                      <a:pt x="559" y="353"/>
                    </a:lnTo>
                    <a:lnTo>
                      <a:pt x="561" y="353"/>
                    </a:lnTo>
                    <a:close/>
                    <a:moveTo>
                      <a:pt x="488" y="245"/>
                    </a:moveTo>
                    <a:lnTo>
                      <a:pt x="488" y="247"/>
                    </a:lnTo>
                    <a:lnTo>
                      <a:pt x="488" y="245"/>
                    </a:lnTo>
                    <a:close/>
                    <a:moveTo>
                      <a:pt x="561" y="13"/>
                    </a:moveTo>
                    <a:lnTo>
                      <a:pt x="559" y="13"/>
                    </a:lnTo>
                    <a:lnTo>
                      <a:pt x="561" y="13"/>
                    </a:lnTo>
                    <a:close/>
                    <a:moveTo>
                      <a:pt x="556" y="144"/>
                    </a:moveTo>
                    <a:lnTo>
                      <a:pt x="556" y="142"/>
                    </a:lnTo>
                    <a:lnTo>
                      <a:pt x="558" y="142"/>
                    </a:lnTo>
                    <a:lnTo>
                      <a:pt x="558" y="144"/>
                    </a:lnTo>
                    <a:lnTo>
                      <a:pt x="556" y="144"/>
                    </a:lnTo>
                    <a:close/>
                    <a:moveTo>
                      <a:pt x="586" y="360"/>
                    </a:moveTo>
                    <a:lnTo>
                      <a:pt x="586" y="362"/>
                    </a:lnTo>
                    <a:lnTo>
                      <a:pt x="586" y="360"/>
                    </a:lnTo>
                    <a:close/>
                    <a:moveTo>
                      <a:pt x="312" y="56"/>
                    </a:moveTo>
                    <a:lnTo>
                      <a:pt x="312" y="54"/>
                    </a:lnTo>
                    <a:lnTo>
                      <a:pt x="314" y="54"/>
                    </a:lnTo>
                    <a:lnTo>
                      <a:pt x="314" y="56"/>
                    </a:lnTo>
                    <a:lnTo>
                      <a:pt x="312" y="56"/>
                    </a:lnTo>
                    <a:close/>
                    <a:moveTo>
                      <a:pt x="578" y="242"/>
                    </a:moveTo>
                    <a:lnTo>
                      <a:pt x="578" y="240"/>
                    </a:lnTo>
                    <a:lnTo>
                      <a:pt x="578" y="242"/>
                    </a:lnTo>
                    <a:lnTo>
                      <a:pt x="578" y="240"/>
                    </a:lnTo>
                    <a:lnTo>
                      <a:pt x="578" y="242"/>
                    </a:lnTo>
                    <a:close/>
                    <a:moveTo>
                      <a:pt x="579" y="244"/>
                    </a:moveTo>
                    <a:lnTo>
                      <a:pt x="578" y="244"/>
                    </a:lnTo>
                    <a:lnTo>
                      <a:pt x="579" y="244"/>
                    </a:lnTo>
                    <a:close/>
                    <a:moveTo>
                      <a:pt x="549" y="71"/>
                    </a:moveTo>
                    <a:lnTo>
                      <a:pt x="549" y="69"/>
                    </a:lnTo>
                    <a:lnTo>
                      <a:pt x="549" y="71"/>
                    </a:lnTo>
                    <a:close/>
                    <a:moveTo>
                      <a:pt x="229" y="49"/>
                    </a:moveTo>
                    <a:lnTo>
                      <a:pt x="231" y="49"/>
                    </a:lnTo>
                    <a:lnTo>
                      <a:pt x="229" y="49"/>
                    </a:lnTo>
                    <a:close/>
                    <a:moveTo>
                      <a:pt x="558" y="18"/>
                    </a:moveTo>
                    <a:lnTo>
                      <a:pt x="558" y="16"/>
                    </a:lnTo>
                    <a:lnTo>
                      <a:pt x="558" y="18"/>
                    </a:lnTo>
                    <a:close/>
                    <a:moveTo>
                      <a:pt x="546" y="204"/>
                    </a:moveTo>
                    <a:lnTo>
                      <a:pt x="546" y="202"/>
                    </a:lnTo>
                    <a:lnTo>
                      <a:pt x="548" y="202"/>
                    </a:lnTo>
                    <a:lnTo>
                      <a:pt x="546" y="202"/>
                    </a:lnTo>
                    <a:lnTo>
                      <a:pt x="546" y="204"/>
                    </a:lnTo>
                    <a:lnTo>
                      <a:pt x="548" y="204"/>
                    </a:lnTo>
                    <a:lnTo>
                      <a:pt x="546" y="204"/>
                    </a:lnTo>
                    <a:close/>
                    <a:moveTo>
                      <a:pt x="103" y="118"/>
                    </a:moveTo>
                    <a:lnTo>
                      <a:pt x="104" y="118"/>
                    </a:lnTo>
                    <a:lnTo>
                      <a:pt x="103" y="118"/>
                    </a:lnTo>
                    <a:close/>
                    <a:moveTo>
                      <a:pt x="549" y="206"/>
                    </a:moveTo>
                    <a:lnTo>
                      <a:pt x="551" y="206"/>
                    </a:lnTo>
                    <a:lnTo>
                      <a:pt x="549" y="206"/>
                    </a:lnTo>
                    <a:close/>
                    <a:moveTo>
                      <a:pt x="292" y="1"/>
                    </a:moveTo>
                    <a:lnTo>
                      <a:pt x="292" y="0"/>
                    </a:lnTo>
                    <a:lnTo>
                      <a:pt x="294" y="0"/>
                    </a:lnTo>
                    <a:lnTo>
                      <a:pt x="292" y="1"/>
                    </a:lnTo>
                    <a:close/>
                    <a:moveTo>
                      <a:pt x="491" y="305"/>
                    </a:moveTo>
                    <a:lnTo>
                      <a:pt x="493" y="305"/>
                    </a:lnTo>
                    <a:lnTo>
                      <a:pt x="491" y="305"/>
                    </a:lnTo>
                    <a:close/>
                    <a:moveTo>
                      <a:pt x="119" y="31"/>
                    </a:moveTo>
                    <a:lnTo>
                      <a:pt x="119" y="30"/>
                    </a:lnTo>
                    <a:lnTo>
                      <a:pt x="119" y="31"/>
                    </a:lnTo>
                    <a:close/>
                    <a:moveTo>
                      <a:pt x="98" y="129"/>
                    </a:moveTo>
                    <a:lnTo>
                      <a:pt x="98" y="128"/>
                    </a:lnTo>
                    <a:lnTo>
                      <a:pt x="98" y="129"/>
                    </a:lnTo>
                    <a:close/>
                    <a:moveTo>
                      <a:pt x="549" y="211"/>
                    </a:moveTo>
                    <a:lnTo>
                      <a:pt x="549" y="209"/>
                    </a:lnTo>
                    <a:lnTo>
                      <a:pt x="549" y="211"/>
                    </a:lnTo>
                    <a:close/>
                    <a:moveTo>
                      <a:pt x="510" y="93"/>
                    </a:moveTo>
                    <a:lnTo>
                      <a:pt x="510" y="94"/>
                    </a:lnTo>
                    <a:lnTo>
                      <a:pt x="510" y="93"/>
                    </a:lnTo>
                    <a:close/>
                    <a:moveTo>
                      <a:pt x="104" y="126"/>
                    </a:moveTo>
                    <a:lnTo>
                      <a:pt x="106" y="126"/>
                    </a:lnTo>
                    <a:lnTo>
                      <a:pt x="104" y="126"/>
                    </a:lnTo>
                    <a:close/>
                    <a:moveTo>
                      <a:pt x="534" y="176"/>
                    </a:moveTo>
                    <a:lnTo>
                      <a:pt x="536" y="176"/>
                    </a:lnTo>
                    <a:lnTo>
                      <a:pt x="534" y="176"/>
                    </a:lnTo>
                    <a:close/>
                    <a:moveTo>
                      <a:pt x="578" y="353"/>
                    </a:moveTo>
                    <a:lnTo>
                      <a:pt x="576" y="353"/>
                    </a:lnTo>
                    <a:lnTo>
                      <a:pt x="578" y="353"/>
                    </a:lnTo>
                    <a:lnTo>
                      <a:pt x="576" y="353"/>
                    </a:lnTo>
                    <a:lnTo>
                      <a:pt x="578" y="353"/>
                    </a:lnTo>
                    <a:lnTo>
                      <a:pt x="578" y="355"/>
                    </a:lnTo>
                    <a:lnTo>
                      <a:pt x="576" y="355"/>
                    </a:lnTo>
                    <a:lnTo>
                      <a:pt x="576" y="353"/>
                    </a:lnTo>
                    <a:lnTo>
                      <a:pt x="578" y="353"/>
                    </a:lnTo>
                    <a:close/>
                    <a:moveTo>
                      <a:pt x="553" y="142"/>
                    </a:moveTo>
                    <a:lnTo>
                      <a:pt x="554" y="142"/>
                    </a:lnTo>
                    <a:lnTo>
                      <a:pt x="553" y="142"/>
                    </a:lnTo>
                    <a:close/>
                    <a:moveTo>
                      <a:pt x="251" y="53"/>
                    </a:moveTo>
                    <a:lnTo>
                      <a:pt x="249" y="53"/>
                    </a:lnTo>
                    <a:lnTo>
                      <a:pt x="251" y="53"/>
                    </a:lnTo>
                    <a:close/>
                    <a:moveTo>
                      <a:pt x="141" y="126"/>
                    </a:moveTo>
                    <a:lnTo>
                      <a:pt x="141" y="124"/>
                    </a:lnTo>
                    <a:lnTo>
                      <a:pt x="141" y="126"/>
                    </a:lnTo>
                    <a:close/>
                    <a:moveTo>
                      <a:pt x="556" y="201"/>
                    </a:moveTo>
                    <a:lnTo>
                      <a:pt x="554" y="201"/>
                    </a:lnTo>
                    <a:lnTo>
                      <a:pt x="556" y="201"/>
                    </a:lnTo>
                    <a:close/>
                    <a:moveTo>
                      <a:pt x="270" y="28"/>
                    </a:moveTo>
                    <a:lnTo>
                      <a:pt x="269" y="28"/>
                    </a:lnTo>
                    <a:lnTo>
                      <a:pt x="270" y="28"/>
                    </a:lnTo>
                    <a:close/>
                    <a:moveTo>
                      <a:pt x="134" y="121"/>
                    </a:moveTo>
                    <a:lnTo>
                      <a:pt x="134" y="119"/>
                    </a:lnTo>
                    <a:lnTo>
                      <a:pt x="134" y="121"/>
                    </a:lnTo>
                    <a:close/>
                    <a:moveTo>
                      <a:pt x="563" y="202"/>
                    </a:moveTo>
                    <a:lnTo>
                      <a:pt x="563" y="204"/>
                    </a:lnTo>
                    <a:lnTo>
                      <a:pt x="563" y="202"/>
                    </a:lnTo>
                    <a:lnTo>
                      <a:pt x="563" y="204"/>
                    </a:lnTo>
                    <a:lnTo>
                      <a:pt x="563" y="202"/>
                    </a:lnTo>
                    <a:lnTo>
                      <a:pt x="561" y="202"/>
                    </a:lnTo>
                    <a:lnTo>
                      <a:pt x="561" y="204"/>
                    </a:lnTo>
                    <a:lnTo>
                      <a:pt x="561" y="202"/>
                    </a:lnTo>
                    <a:lnTo>
                      <a:pt x="563" y="202"/>
                    </a:lnTo>
                    <a:close/>
                    <a:moveTo>
                      <a:pt x="378" y="78"/>
                    </a:moveTo>
                    <a:lnTo>
                      <a:pt x="378" y="76"/>
                    </a:lnTo>
                    <a:lnTo>
                      <a:pt x="378" y="78"/>
                    </a:lnTo>
                    <a:close/>
                    <a:moveTo>
                      <a:pt x="242" y="46"/>
                    </a:moveTo>
                    <a:lnTo>
                      <a:pt x="241" y="46"/>
                    </a:lnTo>
                    <a:lnTo>
                      <a:pt x="242" y="46"/>
                    </a:lnTo>
                    <a:lnTo>
                      <a:pt x="242" y="44"/>
                    </a:lnTo>
                    <a:lnTo>
                      <a:pt x="242" y="46"/>
                    </a:lnTo>
                    <a:close/>
                    <a:moveTo>
                      <a:pt x="277" y="8"/>
                    </a:moveTo>
                    <a:lnTo>
                      <a:pt x="277" y="10"/>
                    </a:lnTo>
                    <a:lnTo>
                      <a:pt x="277" y="8"/>
                    </a:lnTo>
                    <a:close/>
                    <a:moveTo>
                      <a:pt x="558" y="199"/>
                    </a:moveTo>
                    <a:lnTo>
                      <a:pt x="558" y="197"/>
                    </a:lnTo>
                    <a:lnTo>
                      <a:pt x="559" y="197"/>
                    </a:lnTo>
                    <a:lnTo>
                      <a:pt x="558" y="197"/>
                    </a:lnTo>
                    <a:lnTo>
                      <a:pt x="558" y="199"/>
                    </a:lnTo>
                    <a:lnTo>
                      <a:pt x="559" y="199"/>
                    </a:lnTo>
                    <a:lnTo>
                      <a:pt x="558" y="199"/>
                    </a:lnTo>
                    <a:lnTo>
                      <a:pt x="559" y="199"/>
                    </a:lnTo>
                    <a:lnTo>
                      <a:pt x="558" y="199"/>
                    </a:lnTo>
                    <a:close/>
                    <a:moveTo>
                      <a:pt x="531" y="78"/>
                    </a:moveTo>
                    <a:lnTo>
                      <a:pt x="531" y="76"/>
                    </a:lnTo>
                    <a:lnTo>
                      <a:pt x="533" y="76"/>
                    </a:lnTo>
                    <a:lnTo>
                      <a:pt x="531" y="76"/>
                    </a:lnTo>
                    <a:lnTo>
                      <a:pt x="533" y="76"/>
                    </a:lnTo>
                    <a:lnTo>
                      <a:pt x="533" y="78"/>
                    </a:lnTo>
                    <a:lnTo>
                      <a:pt x="531" y="78"/>
                    </a:lnTo>
                    <a:close/>
                    <a:moveTo>
                      <a:pt x="513" y="54"/>
                    </a:moveTo>
                    <a:lnTo>
                      <a:pt x="511" y="54"/>
                    </a:lnTo>
                    <a:lnTo>
                      <a:pt x="511" y="53"/>
                    </a:lnTo>
                    <a:lnTo>
                      <a:pt x="513" y="53"/>
                    </a:lnTo>
                    <a:lnTo>
                      <a:pt x="513" y="54"/>
                    </a:lnTo>
                    <a:close/>
                    <a:moveTo>
                      <a:pt x="506" y="177"/>
                    </a:moveTo>
                    <a:lnTo>
                      <a:pt x="505" y="177"/>
                    </a:lnTo>
                    <a:lnTo>
                      <a:pt x="505" y="176"/>
                    </a:lnTo>
                    <a:lnTo>
                      <a:pt x="506" y="176"/>
                    </a:lnTo>
                    <a:lnTo>
                      <a:pt x="506" y="177"/>
                    </a:lnTo>
                    <a:close/>
                    <a:moveTo>
                      <a:pt x="554" y="202"/>
                    </a:moveTo>
                    <a:lnTo>
                      <a:pt x="554" y="201"/>
                    </a:lnTo>
                    <a:lnTo>
                      <a:pt x="554" y="202"/>
                    </a:lnTo>
                    <a:close/>
                    <a:moveTo>
                      <a:pt x="169" y="88"/>
                    </a:moveTo>
                    <a:lnTo>
                      <a:pt x="171" y="88"/>
                    </a:lnTo>
                    <a:lnTo>
                      <a:pt x="169" y="88"/>
                    </a:lnTo>
                    <a:close/>
                    <a:moveTo>
                      <a:pt x="277" y="6"/>
                    </a:moveTo>
                    <a:lnTo>
                      <a:pt x="277" y="5"/>
                    </a:lnTo>
                    <a:lnTo>
                      <a:pt x="277" y="6"/>
                    </a:lnTo>
                    <a:lnTo>
                      <a:pt x="277" y="5"/>
                    </a:lnTo>
                    <a:lnTo>
                      <a:pt x="277" y="6"/>
                    </a:lnTo>
                    <a:close/>
                    <a:moveTo>
                      <a:pt x="214" y="43"/>
                    </a:moveTo>
                    <a:lnTo>
                      <a:pt x="214" y="41"/>
                    </a:lnTo>
                    <a:lnTo>
                      <a:pt x="214" y="43"/>
                    </a:lnTo>
                    <a:close/>
                    <a:moveTo>
                      <a:pt x="574" y="201"/>
                    </a:moveTo>
                    <a:lnTo>
                      <a:pt x="573" y="201"/>
                    </a:lnTo>
                    <a:lnTo>
                      <a:pt x="573" y="202"/>
                    </a:lnTo>
                    <a:lnTo>
                      <a:pt x="573" y="201"/>
                    </a:lnTo>
                    <a:lnTo>
                      <a:pt x="574" y="201"/>
                    </a:lnTo>
                    <a:close/>
                    <a:moveTo>
                      <a:pt x="511" y="64"/>
                    </a:moveTo>
                    <a:lnTo>
                      <a:pt x="511" y="66"/>
                    </a:lnTo>
                    <a:lnTo>
                      <a:pt x="510" y="66"/>
                    </a:lnTo>
                    <a:lnTo>
                      <a:pt x="511" y="64"/>
                    </a:lnTo>
                    <a:close/>
                    <a:moveTo>
                      <a:pt x="561" y="8"/>
                    </a:moveTo>
                    <a:lnTo>
                      <a:pt x="563" y="8"/>
                    </a:lnTo>
                    <a:lnTo>
                      <a:pt x="561" y="8"/>
                    </a:lnTo>
                    <a:close/>
                    <a:moveTo>
                      <a:pt x="101" y="124"/>
                    </a:moveTo>
                    <a:lnTo>
                      <a:pt x="99" y="124"/>
                    </a:lnTo>
                    <a:lnTo>
                      <a:pt x="101" y="124"/>
                    </a:lnTo>
                    <a:close/>
                    <a:moveTo>
                      <a:pt x="538" y="199"/>
                    </a:moveTo>
                    <a:lnTo>
                      <a:pt x="536" y="199"/>
                    </a:lnTo>
                    <a:lnTo>
                      <a:pt x="536" y="197"/>
                    </a:lnTo>
                    <a:lnTo>
                      <a:pt x="538" y="197"/>
                    </a:lnTo>
                    <a:lnTo>
                      <a:pt x="538" y="199"/>
                    </a:lnTo>
                    <a:close/>
                    <a:moveTo>
                      <a:pt x="536" y="204"/>
                    </a:moveTo>
                    <a:lnTo>
                      <a:pt x="538" y="204"/>
                    </a:lnTo>
                    <a:lnTo>
                      <a:pt x="536" y="204"/>
                    </a:lnTo>
                    <a:lnTo>
                      <a:pt x="536" y="202"/>
                    </a:lnTo>
                    <a:lnTo>
                      <a:pt x="536" y="204"/>
                    </a:lnTo>
                    <a:close/>
                    <a:moveTo>
                      <a:pt x="513" y="51"/>
                    </a:moveTo>
                    <a:lnTo>
                      <a:pt x="513" y="49"/>
                    </a:lnTo>
                    <a:lnTo>
                      <a:pt x="515" y="49"/>
                    </a:lnTo>
                    <a:lnTo>
                      <a:pt x="515" y="51"/>
                    </a:lnTo>
                    <a:lnTo>
                      <a:pt x="513" y="51"/>
                    </a:lnTo>
                    <a:close/>
                    <a:moveTo>
                      <a:pt x="515" y="174"/>
                    </a:moveTo>
                    <a:lnTo>
                      <a:pt x="515" y="176"/>
                    </a:lnTo>
                    <a:lnTo>
                      <a:pt x="515" y="174"/>
                    </a:lnTo>
                    <a:lnTo>
                      <a:pt x="513" y="174"/>
                    </a:lnTo>
                    <a:lnTo>
                      <a:pt x="515" y="174"/>
                    </a:lnTo>
                    <a:close/>
                    <a:moveTo>
                      <a:pt x="556" y="68"/>
                    </a:moveTo>
                    <a:lnTo>
                      <a:pt x="558" y="68"/>
                    </a:lnTo>
                    <a:lnTo>
                      <a:pt x="556" y="68"/>
                    </a:lnTo>
                    <a:lnTo>
                      <a:pt x="554" y="68"/>
                    </a:lnTo>
                    <a:lnTo>
                      <a:pt x="556" y="68"/>
                    </a:lnTo>
                    <a:close/>
                    <a:moveTo>
                      <a:pt x="446" y="58"/>
                    </a:moveTo>
                    <a:lnTo>
                      <a:pt x="448" y="58"/>
                    </a:lnTo>
                    <a:lnTo>
                      <a:pt x="446" y="59"/>
                    </a:lnTo>
                    <a:lnTo>
                      <a:pt x="446" y="58"/>
                    </a:lnTo>
                    <a:close/>
                    <a:moveTo>
                      <a:pt x="516" y="48"/>
                    </a:moveTo>
                    <a:lnTo>
                      <a:pt x="516" y="46"/>
                    </a:lnTo>
                    <a:lnTo>
                      <a:pt x="516" y="48"/>
                    </a:lnTo>
                    <a:close/>
                    <a:moveTo>
                      <a:pt x="559" y="94"/>
                    </a:moveTo>
                    <a:lnTo>
                      <a:pt x="558" y="94"/>
                    </a:lnTo>
                    <a:lnTo>
                      <a:pt x="559" y="94"/>
                    </a:lnTo>
                    <a:lnTo>
                      <a:pt x="559" y="96"/>
                    </a:lnTo>
                    <a:lnTo>
                      <a:pt x="558" y="96"/>
                    </a:lnTo>
                    <a:lnTo>
                      <a:pt x="559" y="96"/>
                    </a:lnTo>
                    <a:lnTo>
                      <a:pt x="559" y="94"/>
                    </a:lnTo>
                    <a:close/>
                    <a:moveTo>
                      <a:pt x="274" y="36"/>
                    </a:moveTo>
                    <a:lnTo>
                      <a:pt x="274" y="35"/>
                    </a:lnTo>
                    <a:lnTo>
                      <a:pt x="275" y="35"/>
                    </a:lnTo>
                    <a:lnTo>
                      <a:pt x="275" y="36"/>
                    </a:lnTo>
                    <a:lnTo>
                      <a:pt x="274" y="36"/>
                    </a:lnTo>
                    <a:close/>
                    <a:moveTo>
                      <a:pt x="549" y="201"/>
                    </a:moveTo>
                    <a:lnTo>
                      <a:pt x="551" y="201"/>
                    </a:lnTo>
                    <a:lnTo>
                      <a:pt x="549" y="201"/>
                    </a:lnTo>
                    <a:close/>
                    <a:moveTo>
                      <a:pt x="568" y="56"/>
                    </a:moveTo>
                    <a:lnTo>
                      <a:pt x="568" y="54"/>
                    </a:lnTo>
                    <a:lnTo>
                      <a:pt x="569" y="54"/>
                    </a:lnTo>
                    <a:lnTo>
                      <a:pt x="569" y="56"/>
                    </a:lnTo>
                    <a:lnTo>
                      <a:pt x="568" y="56"/>
                    </a:lnTo>
                    <a:lnTo>
                      <a:pt x="566" y="56"/>
                    </a:lnTo>
                    <a:lnTo>
                      <a:pt x="568" y="56"/>
                    </a:lnTo>
                    <a:close/>
                    <a:moveTo>
                      <a:pt x="523" y="53"/>
                    </a:moveTo>
                    <a:lnTo>
                      <a:pt x="523" y="54"/>
                    </a:lnTo>
                    <a:lnTo>
                      <a:pt x="523" y="53"/>
                    </a:lnTo>
                    <a:lnTo>
                      <a:pt x="521" y="53"/>
                    </a:lnTo>
                    <a:lnTo>
                      <a:pt x="521" y="51"/>
                    </a:lnTo>
                    <a:lnTo>
                      <a:pt x="523" y="51"/>
                    </a:lnTo>
                    <a:lnTo>
                      <a:pt x="523" y="53"/>
                    </a:lnTo>
                    <a:lnTo>
                      <a:pt x="523" y="51"/>
                    </a:lnTo>
                    <a:lnTo>
                      <a:pt x="523" y="53"/>
                    </a:lnTo>
                    <a:close/>
                    <a:moveTo>
                      <a:pt x="279" y="11"/>
                    </a:moveTo>
                    <a:lnTo>
                      <a:pt x="279" y="10"/>
                    </a:lnTo>
                    <a:lnTo>
                      <a:pt x="280" y="10"/>
                    </a:lnTo>
                    <a:lnTo>
                      <a:pt x="280" y="11"/>
                    </a:lnTo>
                    <a:lnTo>
                      <a:pt x="279" y="11"/>
                    </a:lnTo>
                    <a:close/>
                    <a:moveTo>
                      <a:pt x="432" y="88"/>
                    </a:moveTo>
                    <a:lnTo>
                      <a:pt x="432" y="86"/>
                    </a:lnTo>
                    <a:lnTo>
                      <a:pt x="432" y="84"/>
                    </a:lnTo>
                    <a:lnTo>
                      <a:pt x="432" y="86"/>
                    </a:lnTo>
                    <a:lnTo>
                      <a:pt x="432" y="88"/>
                    </a:lnTo>
                    <a:close/>
                    <a:moveTo>
                      <a:pt x="513" y="63"/>
                    </a:moveTo>
                    <a:lnTo>
                      <a:pt x="513" y="61"/>
                    </a:lnTo>
                    <a:lnTo>
                      <a:pt x="515" y="61"/>
                    </a:lnTo>
                    <a:lnTo>
                      <a:pt x="516" y="61"/>
                    </a:lnTo>
                    <a:lnTo>
                      <a:pt x="515" y="61"/>
                    </a:lnTo>
                    <a:lnTo>
                      <a:pt x="515" y="63"/>
                    </a:lnTo>
                    <a:lnTo>
                      <a:pt x="513" y="63"/>
                    </a:lnTo>
                    <a:close/>
                    <a:moveTo>
                      <a:pt x="375" y="88"/>
                    </a:moveTo>
                    <a:lnTo>
                      <a:pt x="375" y="86"/>
                    </a:lnTo>
                    <a:lnTo>
                      <a:pt x="377" y="86"/>
                    </a:lnTo>
                    <a:lnTo>
                      <a:pt x="377" y="88"/>
                    </a:lnTo>
                    <a:lnTo>
                      <a:pt x="375" y="88"/>
                    </a:lnTo>
                    <a:close/>
                    <a:moveTo>
                      <a:pt x="511" y="103"/>
                    </a:moveTo>
                    <a:lnTo>
                      <a:pt x="511" y="101"/>
                    </a:lnTo>
                    <a:lnTo>
                      <a:pt x="513" y="101"/>
                    </a:lnTo>
                    <a:lnTo>
                      <a:pt x="513" y="99"/>
                    </a:lnTo>
                    <a:lnTo>
                      <a:pt x="513" y="101"/>
                    </a:lnTo>
                    <a:lnTo>
                      <a:pt x="511" y="101"/>
                    </a:lnTo>
                    <a:lnTo>
                      <a:pt x="511" y="103"/>
                    </a:lnTo>
                    <a:close/>
                    <a:moveTo>
                      <a:pt x="568" y="352"/>
                    </a:moveTo>
                    <a:lnTo>
                      <a:pt x="566" y="352"/>
                    </a:lnTo>
                    <a:lnTo>
                      <a:pt x="566" y="350"/>
                    </a:lnTo>
                    <a:lnTo>
                      <a:pt x="568" y="350"/>
                    </a:lnTo>
                    <a:lnTo>
                      <a:pt x="568" y="352"/>
                    </a:lnTo>
                    <a:close/>
                    <a:moveTo>
                      <a:pt x="539" y="74"/>
                    </a:moveTo>
                    <a:lnTo>
                      <a:pt x="539" y="73"/>
                    </a:lnTo>
                    <a:lnTo>
                      <a:pt x="541" y="73"/>
                    </a:lnTo>
                    <a:lnTo>
                      <a:pt x="541" y="74"/>
                    </a:lnTo>
                    <a:lnTo>
                      <a:pt x="539" y="74"/>
                    </a:lnTo>
                    <a:close/>
                    <a:moveTo>
                      <a:pt x="576" y="199"/>
                    </a:moveTo>
                    <a:lnTo>
                      <a:pt x="578" y="199"/>
                    </a:lnTo>
                    <a:lnTo>
                      <a:pt x="578" y="197"/>
                    </a:lnTo>
                    <a:lnTo>
                      <a:pt x="578" y="199"/>
                    </a:lnTo>
                    <a:lnTo>
                      <a:pt x="578" y="197"/>
                    </a:lnTo>
                    <a:lnTo>
                      <a:pt x="578" y="199"/>
                    </a:lnTo>
                    <a:lnTo>
                      <a:pt x="578" y="201"/>
                    </a:lnTo>
                    <a:lnTo>
                      <a:pt x="578" y="199"/>
                    </a:lnTo>
                    <a:lnTo>
                      <a:pt x="576" y="199"/>
                    </a:lnTo>
                    <a:close/>
                    <a:moveTo>
                      <a:pt x="101" y="124"/>
                    </a:moveTo>
                    <a:lnTo>
                      <a:pt x="101" y="123"/>
                    </a:lnTo>
                    <a:lnTo>
                      <a:pt x="99" y="123"/>
                    </a:lnTo>
                    <a:lnTo>
                      <a:pt x="101" y="123"/>
                    </a:lnTo>
                    <a:lnTo>
                      <a:pt x="101" y="124"/>
                    </a:lnTo>
                    <a:close/>
                    <a:moveTo>
                      <a:pt x="242" y="91"/>
                    </a:moveTo>
                    <a:lnTo>
                      <a:pt x="244" y="91"/>
                    </a:lnTo>
                    <a:lnTo>
                      <a:pt x="244" y="93"/>
                    </a:lnTo>
                    <a:lnTo>
                      <a:pt x="242" y="93"/>
                    </a:lnTo>
                    <a:lnTo>
                      <a:pt x="242" y="94"/>
                    </a:lnTo>
                    <a:lnTo>
                      <a:pt x="242" y="93"/>
                    </a:lnTo>
                    <a:lnTo>
                      <a:pt x="242" y="91"/>
                    </a:lnTo>
                    <a:close/>
                    <a:moveTo>
                      <a:pt x="526" y="186"/>
                    </a:moveTo>
                    <a:lnTo>
                      <a:pt x="525" y="184"/>
                    </a:lnTo>
                    <a:lnTo>
                      <a:pt x="526" y="184"/>
                    </a:lnTo>
                    <a:lnTo>
                      <a:pt x="526" y="186"/>
                    </a:lnTo>
                    <a:lnTo>
                      <a:pt x="528" y="186"/>
                    </a:lnTo>
                    <a:lnTo>
                      <a:pt x="528" y="187"/>
                    </a:lnTo>
                    <a:lnTo>
                      <a:pt x="528" y="186"/>
                    </a:lnTo>
                    <a:lnTo>
                      <a:pt x="526" y="186"/>
                    </a:lnTo>
                    <a:close/>
                    <a:moveTo>
                      <a:pt x="554" y="342"/>
                    </a:moveTo>
                    <a:lnTo>
                      <a:pt x="556" y="342"/>
                    </a:lnTo>
                    <a:lnTo>
                      <a:pt x="556" y="340"/>
                    </a:lnTo>
                    <a:lnTo>
                      <a:pt x="556" y="342"/>
                    </a:lnTo>
                    <a:lnTo>
                      <a:pt x="558" y="342"/>
                    </a:lnTo>
                    <a:lnTo>
                      <a:pt x="556" y="342"/>
                    </a:lnTo>
                    <a:lnTo>
                      <a:pt x="554" y="342"/>
                    </a:lnTo>
                    <a:close/>
                    <a:moveTo>
                      <a:pt x="556" y="201"/>
                    </a:moveTo>
                    <a:lnTo>
                      <a:pt x="558" y="201"/>
                    </a:lnTo>
                    <a:lnTo>
                      <a:pt x="558" y="202"/>
                    </a:lnTo>
                    <a:lnTo>
                      <a:pt x="556" y="202"/>
                    </a:lnTo>
                    <a:lnTo>
                      <a:pt x="556" y="201"/>
                    </a:lnTo>
                    <a:close/>
                    <a:moveTo>
                      <a:pt x="525" y="196"/>
                    </a:moveTo>
                    <a:lnTo>
                      <a:pt x="525" y="194"/>
                    </a:lnTo>
                    <a:lnTo>
                      <a:pt x="525" y="196"/>
                    </a:lnTo>
                    <a:lnTo>
                      <a:pt x="526" y="196"/>
                    </a:lnTo>
                    <a:lnTo>
                      <a:pt x="525" y="196"/>
                    </a:lnTo>
                    <a:close/>
                    <a:moveTo>
                      <a:pt x="435" y="88"/>
                    </a:moveTo>
                    <a:lnTo>
                      <a:pt x="435" y="86"/>
                    </a:lnTo>
                    <a:lnTo>
                      <a:pt x="433" y="86"/>
                    </a:lnTo>
                    <a:lnTo>
                      <a:pt x="433" y="84"/>
                    </a:lnTo>
                    <a:lnTo>
                      <a:pt x="435" y="84"/>
                    </a:lnTo>
                    <a:lnTo>
                      <a:pt x="435" y="86"/>
                    </a:lnTo>
                    <a:lnTo>
                      <a:pt x="435" y="88"/>
                    </a:lnTo>
                    <a:close/>
                    <a:moveTo>
                      <a:pt x="78" y="167"/>
                    </a:moveTo>
                    <a:lnTo>
                      <a:pt x="78" y="166"/>
                    </a:lnTo>
                    <a:lnTo>
                      <a:pt x="80" y="167"/>
                    </a:lnTo>
                    <a:lnTo>
                      <a:pt x="80" y="169"/>
                    </a:lnTo>
                    <a:lnTo>
                      <a:pt x="78" y="169"/>
                    </a:lnTo>
                    <a:lnTo>
                      <a:pt x="78" y="167"/>
                    </a:lnTo>
                    <a:close/>
                    <a:moveTo>
                      <a:pt x="422" y="81"/>
                    </a:moveTo>
                    <a:lnTo>
                      <a:pt x="422" y="83"/>
                    </a:lnTo>
                    <a:lnTo>
                      <a:pt x="423" y="83"/>
                    </a:lnTo>
                    <a:lnTo>
                      <a:pt x="422" y="83"/>
                    </a:lnTo>
                    <a:lnTo>
                      <a:pt x="420" y="83"/>
                    </a:lnTo>
                    <a:lnTo>
                      <a:pt x="420" y="81"/>
                    </a:lnTo>
                    <a:lnTo>
                      <a:pt x="422" y="81"/>
                    </a:lnTo>
                    <a:close/>
                    <a:moveTo>
                      <a:pt x="264" y="23"/>
                    </a:moveTo>
                    <a:lnTo>
                      <a:pt x="264" y="21"/>
                    </a:lnTo>
                    <a:lnTo>
                      <a:pt x="266" y="21"/>
                    </a:lnTo>
                    <a:lnTo>
                      <a:pt x="267" y="21"/>
                    </a:lnTo>
                    <a:lnTo>
                      <a:pt x="266" y="21"/>
                    </a:lnTo>
                    <a:lnTo>
                      <a:pt x="266" y="23"/>
                    </a:lnTo>
                    <a:lnTo>
                      <a:pt x="264" y="23"/>
                    </a:lnTo>
                    <a:close/>
                    <a:moveTo>
                      <a:pt x="480" y="262"/>
                    </a:moveTo>
                    <a:lnTo>
                      <a:pt x="480" y="260"/>
                    </a:lnTo>
                    <a:lnTo>
                      <a:pt x="481" y="260"/>
                    </a:lnTo>
                    <a:lnTo>
                      <a:pt x="481" y="262"/>
                    </a:lnTo>
                    <a:lnTo>
                      <a:pt x="480" y="262"/>
                    </a:lnTo>
                    <a:lnTo>
                      <a:pt x="480" y="264"/>
                    </a:lnTo>
                    <a:lnTo>
                      <a:pt x="480" y="262"/>
                    </a:lnTo>
                    <a:close/>
                    <a:moveTo>
                      <a:pt x="103" y="123"/>
                    </a:moveTo>
                    <a:lnTo>
                      <a:pt x="101" y="123"/>
                    </a:lnTo>
                    <a:lnTo>
                      <a:pt x="101" y="121"/>
                    </a:lnTo>
                    <a:lnTo>
                      <a:pt x="103" y="121"/>
                    </a:lnTo>
                    <a:lnTo>
                      <a:pt x="103" y="123"/>
                    </a:lnTo>
                    <a:close/>
                    <a:moveTo>
                      <a:pt x="566" y="343"/>
                    </a:moveTo>
                    <a:lnTo>
                      <a:pt x="566" y="342"/>
                    </a:lnTo>
                    <a:lnTo>
                      <a:pt x="564" y="342"/>
                    </a:lnTo>
                    <a:lnTo>
                      <a:pt x="566" y="342"/>
                    </a:lnTo>
                    <a:lnTo>
                      <a:pt x="568" y="342"/>
                    </a:lnTo>
                    <a:lnTo>
                      <a:pt x="566" y="342"/>
                    </a:lnTo>
                    <a:lnTo>
                      <a:pt x="566" y="343"/>
                    </a:lnTo>
                    <a:close/>
                    <a:moveTo>
                      <a:pt x="513" y="187"/>
                    </a:moveTo>
                    <a:lnTo>
                      <a:pt x="513" y="186"/>
                    </a:lnTo>
                    <a:lnTo>
                      <a:pt x="513" y="187"/>
                    </a:lnTo>
                    <a:lnTo>
                      <a:pt x="513" y="186"/>
                    </a:lnTo>
                    <a:lnTo>
                      <a:pt x="515" y="186"/>
                    </a:lnTo>
                    <a:lnTo>
                      <a:pt x="513" y="186"/>
                    </a:lnTo>
                    <a:lnTo>
                      <a:pt x="515" y="186"/>
                    </a:lnTo>
                    <a:lnTo>
                      <a:pt x="516" y="186"/>
                    </a:lnTo>
                    <a:lnTo>
                      <a:pt x="516" y="187"/>
                    </a:lnTo>
                    <a:lnTo>
                      <a:pt x="515" y="187"/>
                    </a:lnTo>
                    <a:lnTo>
                      <a:pt x="513" y="187"/>
                    </a:lnTo>
                    <a:close/>
                    <a:moveTo>
                      <a:pt x="510" y="91"/>
                    </a:moveTo>
                    <a:lnTo>
                      <a:pt x="510" y="89"/>
                    </a:lnTo>
                    <a:lnTo>
                      <a:pt x="510" y="88"/>
                    </a:lnTo>
                    <a:lnTo>
                      <a:pt x="510" y="86"/>
                    </a:lnTo>
                    <a:lnTo>
                      <a:pt x="511" y="86"/>
                    </a:lnTo>
                    <a:lnTo>
                      <a:pt x="511" y="88"/>
                    </a:lnTo>
                    <a:lnTo>
                      <a:pt x="511" y="89"/>
                    </a:lnTo>
                    <a:lnTo>
                      <a:pt x="510" y="89"/>
                    </a:lnTo>
                    <a:lnTo>
                      <a:pt x="511" y="89"/>
                    </a:lnTo>
                    <a:lnTo>
                      <a:pt x="510" y="89"/>
                    </a:lnTo>
                    <a:lnTo>
                      <a:pt x="510" y="91"/>
                    </a:lnTo>
                    <a:close/>
                    <a:moveTo>
                      <a:pt x="520" y="58"/>
                    </a:moveTo>
                    <a:lnTo>
                      <a:pt x="520" y="59"/>
                    </a:lnTo>
                    <a:lnTo>
                      <a:pt x="518" y="59"/>
                    </a:lnTo>
                    <a:lnTo>
                      <a:pt x="516" y="59"/>
                    </a:lnTo>
                    <a:lnTo>
                      <a:pt x="518" y="59"/>
                    </a:lnTo>
                    <a:lnTo>
                      <a:pt x="518" y="58"/>
                    </a:lnTo>
                    <a:lnTo>
                      <a:pt x="518" y="56"/>
                    </a:lnTo>
                    <a:lnTo>
                      <a:pt x="518" y="58"/>
                    </a:lnTo>
                    <a:lnTo>
                      <a:pt x="520" y="58"/>
                    </a:lnTo>
                    <a:close/>
                    <a:moveTo>
                      <a:pt x="99" y="126"/>
                    </a:moveTo>
                    <a:lnTo>
                      <a:pt x="98" y="126"/>
                    </a:lnTo>
                    <a:lnTo>
                      <a:pt x="99" y="124"/>
                    </a:lnTo>
                    <a:lnTo>
                      <a:pt x="99" y="126"/>
                    </a:lnTo>
                    <a:lnTo>
                      <a:pt x="101" y="126"/>
                    </a:lnTo>
                    <a:lnTo>
                      <a:pt x="99" y="126"/>
                    </a:lnTo>
                    <a:close/>
                    <a:moveTo>
                      <a:pt x="239" y="51"/>
                    </a:moveTo>
                    <a:lnTo>
                      <a:pt x="239" y="49"/>
                    </a:lnTo>
                    <a:lnTo>
                      <a:pt x="239" y="48"/>
                    </a:lnTo>
                    <a:lnTo>
                      <a:pt x="241" y="48"/>
                    </a:lnTo>
                    <a:lnTo>
                      <a:pt x="241" y="49"/>
                    </a:lnTo>
                    <a:lnTo>
                      <a:pt x="241" y="51"/>
                    </a:lnTo>
                    <a:lnTo>
                      <a:pt x="239" y="51"/>
                    </a:lnTo>
                    <a:close/>
                    <a:moveTo>
                      <a:pt x="289" y="13"/>
                    </a:moveTo>
                    <a:lnTo>
                      <a:pt x="289" y="11"/>
                    </a:lnTo>
                    <a:lnTo>
                      <a:pt x="289" y="10"/>
                    </a:lnTo>
                    <a:lnTo>
                      <a:pt x="289" y="11"/>
                    </a:lnTo>
                    <a:lnTo>
                      <a:pt x="290" y="11"/>
                    </a:lnTo>
                    <a:lnTo>
                      <a:pt x="290" y="13"/>
                    </a:lnTo>
                    <a:lnTo>
                      <a:pt x="290" y="11"/>
                    </a:lnTo>
                    <a:lnTo>
                      <a:pt x="290" y="13"/>
                    </a:lnTo>
                    <a:lnTo>
                      <a:pt x="289" y="13"/>
                    </a:lnTo>
                    <a:close/>
                    <a:moveTo>
                      <a:pt x="505" y="73"/>
                    </a:moveTo>
                    <a:lnTo>
                      <a:pt x="505" y="71"/>
                    </a:lnTo>
                    <a:lnTo>
                      <a:pt x="503" y="71"/>
                    </a:lnTo>
                    <a:lnTo>
                      <a:pt x="505" y="71"/>
                    </a:lnTo>
                    <a:lnTo>
                      <a:pt x="505" y="69"/>
                    </a:lnTo>
                    <a:lnTo>
                      <a:pt x="506" y="69"/>
                    </a:lnTo>
                    <a:lnTo>
                      <a:pt x="508" y="69"/>
                    </a:lnTo>
                    <a:lnTo>
                      <a:pt x="506" y="69"/>
                    </a:lnTo>
                    <a:lnTo>
                      <a:pt x="506" y="71"/>
                    </a:lnTo>
                    <a:lnTo>
                      <a:pt x="505" y="71"/>
                    </a:lnTo>
                    <a:lnTo>
                      <a:pt x="505" y="73"/>
                    </a:lnTo>
                    <a:close/>
                    <a:moveTo>
                      <a:pt x="151" y="81"/>
                    </a:moveTo>
                    <a:lnTo>
                      <a:pt x="149" y="81"/>
                    </a:lnTo>
                    <a:lnTo>
                      <a:pt x="151" y="81"/>
                    </a:lnTo>
                    <a:lnTo>
                      <a:pt x="153" y="81"/>
                    </a:lnTo>
                    <a:lnTo>
                      <a:pt x="153" y="79"/>
                    </a:lnTo>
                    <a:lnTo>
                      <a:pt x="154" y="79"/>
                    </a:lnTo>
                    <a:lnTo>
                      <a:pt x="154" y="81"/>
                    </a:lnTo>
                    <a:lnTo>
                      <a:pt x="153" y="81"/>
                    </a:lnTo>
                    <a:lnTo>
                      <a:pt x="151" y="81"/>
                    </a:lnTo>
                    <a:close/>
                    <a:moveTo>
                      <a:pt x="425" y="81"/>
                    </a:moveTo>
                    <a:lnTo>
                      <a:pt x="425" y="83"/>
                    </a:lnTo>
                    <a:lnTo>
                      <a:pt x="423" y="83"/>
                    </a:lnTo>
                    <a:lnTo>
                      <a:pt x="423" y="81"/>
                    </a:lnTo>
                    <a:lnTo>
                      <a:pt x="425" y="81"/>
                    </a:lnTo>
                    <a:close/>
                    <a:moveTo>
                      <a:pt x="503" y="63"/>
                    </a:moveTo>
                    <a:lnTo>
                      <a:pt x="503" y="61"/>
                    </a:lnTo>
                    <a:lnTo>
                      <a:pt x="505" y="61"/>
                    </a:lnTo>
                    <a:lnTo>
                      <a:pt x="506" y="61"/>
                    </a:lnTo>
                    <a:lnTo>
                      <a:pt x="506" y="63"/>
                    </a:lnTo>
                    <a:lnTo>
                      <a:pt x="505" y="63"/>
                    </a:lnTo>
                    <a:lnTo>
                      <a:pt x="503" y="63"/>
                    </a:lnTo>
                    <a:close/>
                    <a:moveTo>
                      <a:pt x="534" y="214"/>
                    </a:moveTo>
                    <a:lnTo>
                      <a:pt x="533" y="214"/>
                    </a:lnTo>
                    <a:lnTo>
                      <a:pt x="533" y="212"/>
                    </a:lnTo>
                    <a:lnTo>
                      <a:pt x="534" y="212"/>
                    </a:lnTo>
                    <a:lnTo>
                      <a:pt x="534" y="214"/>
                    </a:lnTo>
                    <a:close/>
                    <a:moveTo>
                      <a:pt x="50" y="284"/>
                    </a:moveTo>
                    <a:lnTo>
                      <a:pt x="48" y="284"/>
                    </a:lnTo>
                    <a:lnTo>
                      <a:pt x="48" y="282"/>
                    </a:lnTo>
                    <a:lnTo>
                      <a:pt x="50" y="282"/>
                    </a:lnTo>
                    <a:lnTo>
                      <a:pt x="51" y="284"/>
                    </a:lnTo>
                    <a:lnTo>
                      <a:pt x="53" y="284"/>
                    </a:lnTo>
                    <a:lnTo>
                      <a:pt x="51" y="284"/>
                    </a:lnTo>
                    <a:lnTo>
                      <a:pt x="50" y="284"/>
                    </a:lnTo>
                    <a:close/>
                    <a:moveTo>
                      <a:pt x="151" y="86"/>
                    </a:moveTo>
                    <a:lnTo>
                      <a:pt x="149" y="84"/>
                    </a:lnTo>
                    <a:lnTo>
                      <a:pt x="151" y="84"/>
                    </a:lnTo>
                    <a:lnTo>
                      <a:pt x="153" y="84"/>
                    </a:lnTo>
                    <a:lnTo>
                      <a:pt x="154" y="84"/>
                    </a:lnTo>
                    <a:lnTo>
                      <a:pt x="153" y="84"/>
                    </a:lnTo>
                    <a:lnTo>
                      <a:pt x="153" y="86"/>
                    </a:lnTo>
                    <a:lnTo>
                      <a:pt x="153" y="84"/>
                    </a:lnTo>
                    <a:lnTo>
                      <a:pt x="153" y="86"/>
                    </a:lnTo>
                    <a:lnTo>
                      <a:pt x="151" y="86"/>
                    </a:lnTo>
                    <a:close/>
                    <a:moveTo>
                      <a:pt x="520" y="93"/>
                    </a:moveTo>
                    <a:lnTo>
                      <a:pt x="518" y="93"/>
                    </a:lnTo>
                    <a:lnTo>
                      <a:pt x="520" y="93"/>
                    </a:lnTo>
                    <a:lnTo>
                      <a:pt x="518" y="93"/>
                    </a:lnTo>
                    <a:lnTo>
                      <a:pt x="520" y="93"/>
                    </a:lnTo>
                    <a:lnTo>
                      <a:pt x="520" y="94"/>
                    </a:lnTo>
                    <a:lnTo>
                      <a:pt x="518" y="94"/>
                    </a:lnTo>
                    <a:lnTo>
                      <a:pt x="516" y="94"/>
                    </a:lnTo>
                    <a:lnTo>
                      <a:pt x="516" y="93"/>
                    </a:lnTo>
                    <a:lnTo>
                      <a:pt x="516" y="94"/>
                    </a:lnTo>
                    <a:lnTo>
                      <a:pt x="516" y="93"/>
                    </a:lnTo>
                    <a:lnTo>
                      <a:pt x="518" y="93"/>
                    </a:lnTo>
                    <a:lnTo>
                      <a:pt x="520" y="93"/>
                    </a:lnTo>
                    <a:close/>
                    <a:moveTo>
                      <a:pt x="538" y="69"/>
                    </a:moveTo>
                    <a:lnTo>
                      <a:pt x="538" y="71"/>
                    </a:lnTo>
                    <a:lnTo>
                      <a:pt x="539" y="71"/>
                    </a:lnTo>
                    <a:lnTo>
                      <a:pt x="539" y="69"/>
                    </a:lnTo>
                    <a:lnTo>
                      <a:pt x="539" y="71"/>
                    </a:lnTo>
                    <a:lnTo>
                      <a:pt x="539" y="73"/>
                    </a:lnTo>
                    <a:lnTo>
                      <a:pt x="538" y="73"/>
                    </a:lnTo>
                    <a:lnTo>
                      <a:pt x="536" y="73"/>
                    </a:lnTo>
                    <a:lnTo>
                      <a:pt x="534" y="73"/>
                    </a:lnTo>
                    <a:lnTo>
                      <a:pt x="536" y="73"/>
                    </a:lnTo>
                    <a:lnTo>
                      <a:pt x="536" y="71"/>
                    </a:lnTo>
                    <a:lnTo>
                      <a:pt x="538" y="71"/>
                    </a:lnTo>
                    <a:lnTo>
                      <a:pt x="538" y="69"/>
                    </a:lnTo>
                    <a:close/>
                    <a:moveTo>
                      <a:pt x="282" y="18"/>
                    </a:moveTo>
                    <a:lnTo>
                      <a:pt x="284" y="18"/>
                    </a:lnTo>
                    <a:lnTo>
                      <a:pt x="284" y="20"/>
                    </a:lnTo>
                    <a:lnTo>
                      <a:pt x="282" y="20"/>
                    </a:lnTo>
                    <a:lnTo>
                      <a:pt x="280" y="20"/>
                    </a:lnTo>
                    <a:lnTo>
                      <a:pt x="280" y="18"/>
                    </a:lnTo>
                    <a:lnTo>
                      <a:pt x="279" y="18"/>
                    </a:lnTo>
                    <a:lnTo>
                      <a:pt x="280" y="18"/>
                    </a:lnTo>
                    <a:lnTo>
                      <a:pt x="282" y="18"/>
                    </a:lnTo>
                    <a:close/>
                    <a:moveTo>
                      <a:pt x="146" y="84"/>
                    </a:moveTo>
                    <a:lnTo>
                      <a:pt x="144" y="84"/>
                    </a:lnTo>
                    <a:lnTo>
                      <a:pt x="144" y="83"/>
                    </a:lnTo>
                    <a:lnTo>
                      <a:pt x="146" y="83"/>
                    </a:lnTo>
                    <a:lnTo>
                      <a:pt x="148" y="83"/>
                    </a:lnTo>
                    <a:lnTo>
                      <a:pt x="149" y="83"/>
                    </a:lnTo>
                    <a:lnTo>
                      <a:pt x="149" y="84"/>
                    </a:lnTo>
                    <a:lnTo>
                      <a:pt x="148" y="84"/>
                    </a:lnTo>
                    <a:lnTo>
                      <a:pt x="146" y="84"/>
                    </a:lnTo>
                    <a:close/>
                    <a:moveTo>
                      <a:pt x="569" y="338"/>
                    </a:moveTo>
                    <a:lnTo>
                      <a:pt x="569" y="340"/>
                    </a:lnTo>
                    <a:lnTo>
                      <a:pt x="568" y="340"/>
                    </a:lnTo>
                    <a:lnTo>
                      <a:pt x="566" y="340"/>
                    </a:lnTo>
                    <a:lnTo>
                      <a:pt x="564" y="340"/>
                    </a:lnTo>
                    <a:lnTo>
                      <a:pt x="564" y="338"/>
                    </a:lnTo>
                    <a:lnTo>
                      <a:pt x="566" y="338"/>
                    </a:lnTo>
                    <a:lnTo>
                      <a:pt x="568" y="338"/>
                    </a:lnTo>
                    <a:lnTo>
                      <a:pt x="569" y="338"/>
                    </a:lnTo>
                    <a:lnTo>
                      <a:pt x="568" y="338"/>
                    </a:lnTo>
                    <a:lnTo>
                      <a:pt x="568" y="340"/>
                    </a:lnTo>
                    <a:lnTo>
                      <a:pt x="568" y="338"/>
                    </a:lnTo>
                    <a:lnTo>
                      <a:pt x="569" y="338"/>
                    </a:lnTo>
                    <a:close/>
                    <a:moveTo>
                      <a:pt x="566" y="89"/>
                    </a:moveTo>
                    <a:lnTo>
                      <a:pt x="566" y="88"/>
                    </a:lnTo>
                    <a:lnTo>
                      <a:pt x="566" y="86"/>
                    </a:lnTo>
                    <a:lnTo>
                      <a:pt x="568" y="86"/>
                    </a:lnTo>
                    <a:lnTo>
                      <a:pt x="568" y="84"/>
                    </a:lnTo>
                    <a:lnTo>
                      <a:pt x="568" y="86"/>
                    </a:lnTo>
                    <a:lnTo>
                      <a:pt x="568" y="88"/>
                    </a:lnTo>
                    <a:lnTo>
                      <a:pt x="568" y="89"/>
                    </a:lnTo>
                    <a:lnTo>
                      <a:pt x="568" y="91"/>
                    </a:lnTo>
                    <a:lnTo>
                      <a:pt x="568" y="89"/>
                    </a:lnTo>
                    <a:lnTo>
                      <a:pt x="566" y="89"/>
                    </a:lnTo>
                    <a:close/>
                    <a:moveTo>
                      <a:pt x="226" y="51"/>
                    </a:moveTo>
                    <a:lnTo>
                      <a:pt x="226" y="49"/>
                    </a:lnTo>
                    <a:lnTo>
                      <a:pt x="226" y="48"/>
                    </a:lnTo>
                    <a:lnTo>
                      <a:pt x="227" y="48"/>
                    </a:lnTo>
                    <a:lnTo>
                      <a:pt x="227" y="49"/>
                    </a:lnTo>
                    <a:lnTo>
                      <a:pt x="227" y="51"/>
                    </a:lnTo>
                    <a:lnTo>
                      <a:pt x="227" y="53"/>
                    </a:lnTo>
                    <a:lnTo>
                      <a:pt x="226" y="53"/>
                    </a:lnTo>
                    <a:lnTo>
                      <a:pt x="226" y="51"/>
                    </a:lnTo>
                    <a:close/>
                    <a:moveTo>
                      <a:pt x="148" y="86"/>
                    </a:moveTo>
                    <a:lnTo>
                      <a:pt x="148" y="88"/>
                    </a:lnTo>
                    <a:lnTo>
                      <a:pt x="149" y="88"/>
                    </a:lnTo>
                    <a:lnTo>
                      <a:pt x="149" y="89"/>
                    </a:lnTo>
                    <a:lnTo>
                      <a:pt x="148" y="89"/>
                    </a:lnTo>
                    <a:lnTo>
                      <a:pt x="146" y="89"/>
                    </a:lnTo>
                    <a:lnTo>
                      <a:pt x="144" y="89"/>
                    </a:lnTo>
                    <a:lnTo>
                      <a:pt x="144" y="88"/>
                    </a:lnTo>
                    <a:lnTo>
                      <a:pt x="146" y="88"/>
                    </a:lnTo>
                    <a:lnTo>
                      <a:pt x="146" y="86"/>
                    </a:lnTo>
                    <a:lnTo>
                      <a:pt x="148" y="86"/>
                    </a:lnTo>
                    <a:lnTo>
                      <a:pt x="148" y="88"/>
                    </a:lnTo>
                    <a:lnTo>
                      <a:pt x="148" y="86"/>
                    </a:lnTo>
                    <a:close/>
                    <a:moveTo>
                      <a:pt x="73" y="166"/>
                    </a:moveTo>
                    <a:lnTo>
                      <a:pt x="73" y="164"/>
                    </a:lnTo>
                    <a:lnTo>
                      <a:pt x="73" y="162"/>
                    </a:lnTo>
                    <a:lnTo>
                      <a:pt x="73" y="161"/>
                    </a:lnTo>
                    <a:lnTo>
                      <a:pt x="73" y="162"/>
                    </a:lnTo>
                    <a:lnTo>
                      <a:pt x="73" y="164"/>
                    </a:lnTo>
                    <a:lnTo>
                      <a:pt x="75" y="164"/>
                    </a:lnTo>
                    <a:lnTo>
                      <a:pt x="76" y="164"/>
                    </a:lnTo>
                    <a:lnTo>
                      <a:pt x="78" y="166"/>
                    </a:lnTo>
                    <a:lnTo>
                      <a:pt x="76" y="166"/>
                    </a:lnTo>
                    <a:lnTo>
                      <a:pt x="75" y="166"/>
                    </a:lnTo>
                    <a:lnTo>
                      <a:pt x="73" y="166"/>
                    </a:lnTo>
                    <a:close/>
                    <a:moveTo>
                      <a:pt x="440" y="76"/>
                    </a:moveTo>
                    <a:lnTo>
                      <a:pt x="438" y="76"/>
                    </a:lnTo>
                    <a:lnTo>
                      <a:pt x="438" y="74"/>
                    </a:lnTo>
                    <a:lnTo>
                      <a:pt x="440" y="74"/>
                    </a:lnTo>
                    <a:lnTo>
                      <a:pt x="441" y="74"/>
                    </a:lnTo>
                    <a:lnTo>
                      <a:pt x="443" y="74"/>
                    </a:lnTo>
                    <a:lnTo>
                      <a:pt x="445" y="74"/>
                    </a:lnTo>
                    <a:lnTo>
                      <a:pt x="443" y="74"/>
                    </a:lnTo>
                    <a:lnTo>
                      <a:pt x="443" y="76"/>
                    </a:lnTo>
                    <a:lnTo>
                      <a:pt x="441" y="76"/>
                    </a:lnTo>
                    <a:lnTo>
                      <a:pt x="440" y="76"/>
                    </a:lnTo>
                    <a:close/>
                    <a:moveTo>
                      <a:pt x="543" y="69"/>
                    </a:moveTo>
                    <a:lnTo>
                      <a:pt x="541" y="69"/>
                    </a:lnTo>
                    <a:lnTo>
                      <a:pt x="543" y="69"/>
                    </a:lnTo>
                    <a:lnTo>
                      <a:pt x="543" y="68"/>
                    </a:lnTo>
                    <a:lnTo>
                      <a:pt x="541" y="68"/>
                    </a:lnTo>
                    <a:lnTo>
                      <a:pt x="543" y="68"/>
                    </a:lnTo>
                    <a:lnTo>
                      <a:pt x="541" y="68"/>
                    </a:lnTo>
                    <a:lnTo>
                      <a:pt x="543" y="68"/>
                    </a:lnTo>
                    <a:lnTo>
                      <a:pt x="541" y="68"/>
                    </a:lnTo>
                    <a:lnTo>
                      <a:pt x="543" y="68"/>
                    </a:lnTo>
                    <a:lnTo>
                      <a:pt x="543" y="66"/>
                    </a:lnTo>
                    <a:lnTo>
                      <a:pt x="544" y="66"/>
                    </a:lnTo>
                    <a:lnTo>
                      <a:pt x="544" y="64"/>
                    </a:lnTo>
                    <a:lnTo>
                      <a:pt x="544" y="66"/>
                    </a:lnTo>
                    <a:lnTo>
                      <a:pt x="543" y="66"/>
                    </a:lnTo>
                    <a:lnTo>
                      <a:pt x="544" y="66"/>
                    </a:lnTo>
                    <a:lnTo>
                      <a:pt x="544" y="68"/>
                    </a:lnTo>
                    <a:lnTo>
                      <a:pt x="543" y="68"/>
                    </a:lnTo>
                    <a:lnTo>
                      <a:pt x="543" y="69"/>
                    </a:lnTo>
                    <a:lnTo>
                      <a:pt x="543" y="71"/>
                    </a:lnTo>
                    <a:lnTo>
                      <a:pt x="543" y="73"/>
                    </a:lnTo>
                    <a:lnTo>
                      <a:pt x="541" y="73"/>
                    </a:lnTo>
                    <a:lnTo>
                      <a:pt x="541" y="71"/>
                    </a:lnTo>
                    <a:lnTo>
                      <a:pt x="543" y="71"/>
                    </a:lnTo>
                    <a:lnTo>
                      <a:pt x="541" y="71"/>
                    </a:lnTo>
                    <a:lnTo>
                      <a:pt x="541" y="69"/>
                    </a:lnTo>
                    <a:lnTo>
                      <a:pt x="543" y="69"/>
                    </a:lnTo>
                    <a:close/>
                    <a:moveTo>
                      <a:pt x="546" y="66"/>
                    </a:moveTo>
                    <a:lnTo>
                      <a:pt x="546" y="64"/>
                    </a:lnTo>
                    <a:lnTo>
                      <a:pt x="546" y="63"/>
                    </a:lnTo>
                    <a:lnTo>
                      <a:pt x="548" y="63"/>
                    </a:lnTo>
                    <a:lnTo>
                      <a:pt x="548" y="64"/>
                    </a:lnTo>
                    <a:lnTo>
                      <a:pt x="548" y="63"/>
                    </a:lnTo>
                    <a:lnTo>
                      <a:pt x="549" y="63"/>
                    </a:lnTo>
                    <a:lnTo>
                      <a:pt x="549" y="64"/>
                    </a:lnTo>
                    <a:lnTo>
                      <a:pt x="549" y="63"/>
                    </a:lnTo>
                    <a:lnTo>
                      <a:pt x="551" y="63"/>
                    </a:lnTo>
                    <a:lnTo>
                      <a:pt x="549" y="63"/>
                    </a:lnTo>
                    <a:lnTo>
                      <a:pt x="551" y="61"/>
                    </a:lnTo>
                    <a:lnTo>
                      <a:pt x="553" y="61"/>
                    </a:lnTo>
                    <a:lnTo>
                      <a:pt x="553" y="63"/>
                    </a:lnTo>
                    <a:lnTo>
                      <a:pt x="551" y="63"/>
                    </a:lnTo>
                    <a:lnTo>
                      <a:pt x="551" y="64"/>
                    </a:lnTo>
                    <a:lnTo>
                      <a:pt x="549" y="64"/>
                    </a:lnTo>
                    <a:lnTo>
                      <a:pt x="548" y="64"/>
                    </a:lnTo>
                    <a:lnTo>
                      <a:pt x="546" y="64"/>
                    </a:lnTo>
                    <a:lnTo>
                      <a:pt x="546" y="66"/>
                    </a:lnTo>
                    <a:lnTo>
                      <a:pt x="544" y="66"/>
                    </a:lnTo>
                    <a:lnTo>
                      <a:pt x="546" y="66"/>
                    </a:lnTo>
                    <a:close/>
                    <a:moveTo>
                      <a:pt x="430" y="83"/>
                    </a:moveTo>
                    <a:lnTo>
                      <a:pt x="428" y="83"/>
                    </a:lnTo>
                    <a:lnTo>
                      <a:pt x="428" y="81"/>
                    </a:lnTo>
                    <a:lnTo>
                      <a:pt x="430" y="81"/>
                    </a:lnTo>
                    <a:lnTo>
                      <a:pt x="432" y="81"/>
                    </a:lnTo>
                    <a:lnTo>
                      <a:pt x="433" y="81"/>
                    </a:lnTo>
                    <a:lnTo>
                      <a:pt x="433" y="83"/>
                    </a:lnTo>
                    <a:lnTo>
                      <a:pt x="435" y="83"/>
                    </a:lnTo>
                    <a:lnTo>
                      <a:pt x="433" y="83"/>
                    </a:lnTo>
                    <a:lnTo>
                      <a:pt x="433" y="84"/>
                    </a:lnTo>
                    <a:lnTo>
                      <a:pt x="432" y="84"/>
                    </a:lnTo>
                    <a:lnTo>
                      <a:pt x="430" y="84"/>
                    </a:lnTo>
                    <a:lnTo>
                      <a:pt x="430" y="83"/>
                    </a:lnTo>
                    <a:close/>
                    <a:moveTo>
                      <a:pt x="109" y="121"/>
                    </a:moveTo>
                    <a:lnTo>
                      <a:pt x="109" y="123"/>
                    </a:lnTo>
                    <a:lnTo>
                      <a:pt x="108" y="123"/>
                    </a:lnTo>
                    <a:lnTo>
                      <a:pt x="108" y="124"/>
                    </a:lnTo>
                    <a:lnTo>
                      <a:pt x="109" y="124"/>
                    </a:lnTo>
                    <a:lnTo>
                      <a:pt x="109" y="126"/>
                    </a:lnTo>
                    <a:lnTo>
                      <a:pt x="109" y="128"/>
                    </a:lnTo>
                    <a:lnTo>
                      <a:pt x="111" y="128"/>
                    </a:lnTo>
                    <a:lnTo>
                      <a:pt x="109" y="129"/>
                    </a:lnTo>
                    <a:lnTo>
                      <a:pt x="111" y="129"/>
                    </a:lnTo>
                    <a:lnTo>
                      <a:pt x="111" y="131"/>
                    </a:lnTo>
                    <a:lnTo>
                      <a:pt x="109" y="131"/>
                    </a:lnTo>
                    <a:lnTo>
                      <a:pt x="109" y="129"/>
                    </a:lnTo>
                    <a:lnTo>
                      <a:pt x="109" y="128"/>
                    </a:lnTo>
                    <a:lnTo>
                      <a:pt x="108" y="128"/>
                    </a:lnTo>
                    <a:lnTo>
                      <a:pt x="108" y="126"/>
                    </a:lnTo>
                    <a:lnTo>
                      <a:pt x="108" y="124"/>
                    </a:lnTo>
                    <a:lnTo>
                      <a:pt x="108" y="123"/>
                    </a:lnTo>
                    <a:lnTo>
                      <a:pt x="109" y="121"/>
                    </a:lnTo>
                    <a:close/>
                    <a:moveTo>
                      <a:pt x="486" y="292"/>
                    </a:moveTo>
                    <a:lnTo>
                      <a:pt x="485" y="292"/>
                    </a:lnTo>
                    <a:lnTo>
                      <a:pt x="485" y="290"/>
                    </a:lnTo>
                    <a:lnTo>
                      <a:pt x="486" y="290"/>
                    </a:lnTo>
                    <a:lnTo>
                      <a:pt x="488" y="290"/>
                    </a:lnTo>
                    <a:lnTo>
                      <a:pt x="488" y="289"/>
                    </a:lnTo>
                    <a:lnTo>
                      <a:pt x="488" y="287"/>
                    </a:lnTo>
                    <a:lnTo>
                      <a:pt x="486" y="287"/>
                    </a:lnTo>
                    <a:lnTo>
                      <a:pt x="488" y="287"/>
                    </a:lnTo>
                    <a:lnTo>
                      <a:pt x="488" y="285"/>
                    </a:lnTo>
                    <a:lnTo>
                      <a:pt x="488" y="287"/>
                    </a:lnTo>
                    <a:lnTo>
                      <a:pt x="488" y="285"/>
                    </a:lnTo>
                    <a:lnTo>
                      <a:pt x="490" y="285"/>
                    </a:lnTo>
                    <a:lnTo>
                      <a:pt x="490" y="287"/>
                    </a:lnTo>
                    <a:lnTo>
                      <a:pt x="491" y="287"/>
                    </a:lnTo>
                    <a:lnTo>
                      <a:pt x="491" y="289"/>
                    </a:lnTo>
                    <a:lnTo>
                      <a:pt x="491" y="290"/>
                    </a:lnTo>
                    <a:lnTo>
                      <a:pt x="490" y="290"/>
                    </a:lnTo>
                    <a:lnTo>
                      <a:pt x="488" y="290"/>
                    </a:lnTo>
                    <a:lnTo>
                      <a:pt x="486" y="290"/>
                    </a:lnTo>
                    <a:lnTo>
                      <a:pt x="486" y="292"/>
                    </a:lnTo>
                    <a:lnTo>
                      <a:pt x="486" y="290"/>
                    </a:lnTo>
                    <a:lnTo>
                      <a:pt x="486" y="292"/>
                    </a:lnTo>
                    <a:close/>
                    <a:moveTo>
                      <a:pt x="319" y="43"/>
                    </a:moveTo>
                    <a:lnTo>
                      <a:pt x="320" y="43"/>
                    </a:lnTo>
                    <a:lnTo>
                      <a:pt x="322" y="43"/>
                    </a:lnTo>
                    <a:lnTo>
                      <a:pt x="322" y="41"/>
                    </a:lnTo>
                    <a:lnTo>
                      <a:pt x="324" y="41"/>
                    </a:lnTo>
                    <a:lnTo>
                      <a:pt x="325" y="43"/>
                    </a:lnTo>
                    <a:lnTo>
                      <a:pt x="325" y="44"/>
                    </a:lnTo>
                    <a:lnTo>
                      <a:pt x="324" y="44"/>
                    </a:lnTo>
                    <a:lnTo>
                      <a:pt x="322" y="44"/>
                    </a:lnTo>
                    <a:lnTo>
                      <a:pt x="320" y="44"/>
                    </a:lnTo>
                    <a:lnTo>
                      <a:pt x="320" y="46"/>
                    </a:lnTo>
                    <a:lnTo>
                      <a:pt x="319" y="46"/>
                    </a:lnTo>
                    <a:lnTo>
                      <a:pt x="317" y="46"/>
                    </a:lnTo>
                    <a:lnTo>
                      <a:pt x="317" y="48"/>
                    </a:lnTo>
                    <a:lnTo>
                      <a:pt x="317" y="46"/>
                    </a:lnTo>
                    <a:lnTo>
                      <a:pt x="319" y="46"/>
                    </a:lnTo>
                    <a:lnTo>
                      <a:pt x="319" y="44"/>
                    </a:lnTo>
                    <a:lnTo>
                      <a:pt x="319" y="43"/>
                    </a:lnTo>
                    <a:close/>
                    <a:moveTo>
                      <a:pt x="534" y="48"/>
                    </a:moveTo>
                    <a:lnTo>
                      <a:pt x="534" y="46"/>
                    </a:lnTo>
                    <a:lnTo>
                      <a:pt x="536" y="46"/>
                    </a:lnTo>
                    <a:lnTo>
                      <a:pt x="536" y="44"/>
                    </a:lnTo>
                    <a:lnTo>
                      <a:pt x="538" y="44"/>
                    </a:lnTo>
                    <a:lnTo>
                      <a:pt x="538" y="46"/>
                    </a:lnTo>
                    <a:lnTo>
                      <a:pt x="538" y="44"/>
                    </a:lnTo>
                    <a:lnTo>
                      <a:pt x="539" y="44"/>
                    </a:lnTo>
                    <a:lnTo>
                      <a:pt x="539" y="43"/>
                    </a:lnTo>
                    <a:lnTo>
                      <a:pt x="541" y="43"/>
                    </a:lnTo>
                    <a:lnTo>
                      <a:pt x="541" y="41"/>
                    </a:lnTo>
                    <a:lnTo>
                      <a:pt x="543" y="41"/>
                    </a:lnTo>
                    <a:lnTo>
                      <a:pt x="543" y="43"/>
                    </a:lnTo>
                    <a:lnTo>
                      <a:pt x="541" y="43"/>
                    </a:lnTo>
                    <a:lnTo>
                      <a:pt x="541" y="44"/>
                    </a:lnTo>
                    <a:lnTo>
                      <a:pt x="541" y="46"/>
                    </a:lnTo>
                    <a:lnTo>
                      <a:pt x="539" y="46"/>
                    </a:lnTo>
                    <a:lnTo>
                      <a:pt x="538" y="46"/>
                    </a:lnTo>
                    <a:lnTo>
                      <a:pt x="538" y="48"/>
                    </a:lnTo>
                    <a:lnTo>
                      <a:pt x="538" y="46"/>
                    </a:lnTo>
                    <a:lnTo>
                      <a:pt x="538" y="48"/>
                    </a:lnTo>
                    <a:lnTo>
                      <a:pt x="536" y="48"/>
                    </a:lnTo>
                    <a:lnTo>
                      <a:pt x="534" y="48"/>
                    </a:lnTo>
                    <a:close/>
                    <a:moveTo>
                      <a:pt x="242" y="86"/>
                    </a:moveTo>
                    <a:lnTo>
                      <a:pt x="244" y="86"/>
                    </a:lnTo>
                    <a:lnTo>
                      <a:pt x="244" y="84"/>
                    </a:lnTo>
                    <a:lnTo>
                      <a:pt x="246" y="86"/>
                    </a:lnTo>
                    <a:lnTo>
                      <a:pt x="247" y="86"/>
                    </a:lnTo>
                    <a:lnTo>
                      <a:pt x="247" y="88"/>
                    </a:lnTo>
                    <a:lnTo>
                      <a:pt x="247" y="89"/>
                    </a:lnTo>
                    <a:lnTo>
                      <a:pt x="246" y="89"/>
                    </a:lnTo>
                    <a:lnTo>
                      <a:pt x="244" y="89"/>
                    </a:lnTo>
                    <a:lnTo>
                      <a:pt x="244" y="88"/>
                    </a:lnTo>
                    <a:lnTo>
                      <a:pt x="244" y="89"/>
                    </a:lnTo>
                    <a:lnTo>
                      <a:pt x="244" y="88"/>
                    </a:lnTo>
                    <a:lnTo>
                      <a:pt x="242" y="88"/>
                    </a:lnTo>
                    <a:lnTo>
                      <a:pt x="242" y="86"/>
                    </a:lnTo>
                    <a:close/>
                    <a:moveTo>
                      <a:pt x="544" y="204"/>
                    </a:moveTo>
                    <a:lnTo>
                      <a:pt x="544" y="206"/>
                    </a:lnTo>
                    <a:lnTo>
                      <a:pt x="546" y="204"/>
                    </a:lnTo>
                    <a:lnTo>
                      <a:pt x="544" y="204"/>
                    </a:lnTo>
                    <a:lnTo>
                      <a:pt x="546" y="204"/>
                    </a:lnTo>
                    <a:lnTo>
                      <a:pt x="546" y="206"/>
                    </a:lnTo>
                    <a:lnTo>
                      <a:pt x="548" y="206"/>
                    </a:lnTo>
                    <a:lnTo>
                      <a:pt x="548" y="207"/>
                    </a:lnTo>
                    <a:lnTo>
                      <a:pt x="546" y="207"/>
                    </a:lnTo>
                    <a:lnTo>
                      <a:pt x="546" y="209"/>
                    </a:lnTo>
                    <a:lnTo>
                      <a:pt x="548" y="209"/>
                    </a:lnTo>
                    <a:lnTo>
                      <a:pt x="546" y="209"/>
                    </a:lnTo>
                    <a:lnTo>
                      <a:pt x="546" y="211"/>
                    </a:lnTo>
                    <a:lnTo>
                      <a:pt x="544" y="211"/>
                    </a:lnTo>
                    <a:lnTo>
                      <a:pt x="544" y="209"/>
                    </a:lnTo>
                    <a:lnTo>
                      <a:pt x="544" y="211"/>
                    </a:lnTo>
                    <a:lnTo>
                      <a:pt x="544" y="209"/>
                    </a:lnTo>
                    <a:lnTo>
                      <a:pt x="543" y="207"/>
                    </a:lnTo>
                    <a:lnTo>
                      <a:pt x="541" y="207"/>
                    </a:lnTo>
                    <a:lnTo>
                      <a:pt x="541" y="206"/>
                    </a:lnTo>
                    <a:lnTo>
                      <a:pt x="543" y="206"/>
                    </a:lnTo>
                    <a:lnTo>
                      <a:pt x="543" y="204"/>
                    </a:lnTo>
                    <a:lnTo>
                      <a:pt x="544" y="204"/>
                    </a:lnTo>
                    <a:close/>
                    <a:moveTo>
                      <a:pt x="430" y="88"/>
                    </a:moveTo>
                    <a:lnTo>
                      <a:pt x="430" y="89"/>
                    </a:lnTo>
                    <a:lnTo>
                      <a:pt x="428" y="89"/>
                    </a:lnTo>
                    <a:lnTo>
                      <a:pt x="430" y="89"/>
                    </a:lnTo>
                    <a:lnTo>
                      <a:pt x="428" y="89"/>
                    </a:lnTo>
                    <a:lnTo>
                      <a:pt x="427" y="89"/>
                    </a:lnTo>
                    <a:lnTo>
                      <a:pt x="425" y="89"/>
                    </a:lnTo>
                    <a:lnTo>
                      <a:pt x="425" y="88"/>
                    </a:lnTo>
                    <a:lnTo>
                      <a:pt x="425" y="86"/>
                    </a:lnTo>
                    <a:lnTo>
                      <a:pt x="425" y="84"/>
                    </a:lnTo>
                    <a:lnTo>
                      <a:pt x="423" y="83"/>
                    </a:lnTo>
                    <a:lnTo>
                      <a:pt x="425" y="83"/>
                    </a:lnTo>
                    <a:lnTo>
                      <a:pt x="425" y="84"/>
                    </a:lnTo>
                    <a:lnTo>
                      <a:pt x="427" y="84"/>
                    </a:lnTo>
                    <a:lnTo>
                      <a:pt x="428" y="84"/>
                    </a:lnTo>
                    <a:lnTo>
                      <a:pt x="428" y="86"/>
                    </a:lnTo>
                    <a:lnTo>
                      <a:pt x="430" y="86"/>
                    </a:lnTo>
                    <a:lnTo>
                      <a:pt x="430" y="88"/>
                    </a:lnTo>
                    <a:close/>
                    <a:moveTo>
                      <a:pt x="508" y="59"/>
                    </a:moveTo>
                    <a:lnTo>
                      <a:pt x="508" y="58"/>
                    </a:lnTo>
                    <a:lnTo>
                      <a:pt x="506" y="58"/>
                    </a:lnTo>
                    <a:lnTo>
                      <a:pt x="506" y="59"/>
                    </a:lnTo>
                    <a:lnTo>
                      <a:pt x="506" y="58"/>
                    </a:lnTo>
                    <a:lnTo>
                      <a:pt x="505" y="58"/>
                    </a:lnTo>
                    <a:lnTo>
                      <a:pt x="505" y="56"/>
                    </a:lnTo>
                    <a:lnTo>
                      <a:pt x="506" y="56"/>
                    </a:lnTo>
                    <a:lnTo>
                      <a:pt x="506" y="54"/>
                    </a:lnTo>
                    <a:lnTo>
                      <a:pt x="508" y="54"/>
                    </a:lnTo>
                    <a:lnTo>
                      <a:pt x="510" y="54"/>
                    </a:lnTo>
                    <a:lnTo>
                      <a:pt x="510" y="53"/>
                    </a:lnTo>
                    <a:lnTo>
                      <a:pt x="510" y="54"/>
                    </a:lnTo>
                    <a:lnTo>
                      <a:pt x="511" y="54"/>
                    </a:lnTo>
                    <a:lnTo>
                      <a:pt x="511" y="56"/>
                    </a:lnTo>
                    <a:lnTo>
                      <a:pt x="510" y="56"/>
                    </a:lnTo>
                    <a:lnTo>
                      <a:pt x="510" y="58"/>
                    </a:lnTo>
                    <a:lnTo>
                      <a:pt x="508" y="58"/>
                    </a:lnTo>
                    <a:lnTo>
                      <a:pt x="508" y="59"/>
                    </a:lnTo>
                    <a:close/>
                    <a:moveTo>
                      <a:pt x="571" y="342"/>
                    </a:moveTo>
                    <a:lnTo>
                      <a:pt x="571" y="343"/>
                    </a:lnTo>
                    <a:lnTo>
                      <a:pt x="571" y="342"/>
                    </a:lnTo>
                    <a:lnTo>
                      <a:pt x="573" y="343"/>
                    </a:lnTo>
                    <a:lnTo>
                      <a:pt x="571" y="343"/>
                    </a:lnTo>
                    <a:lnTo>
                      <a:pt x="573" y="343"/>
                    </a:lnTo>
                    <a:lnTo>
                      <a:pt x="573" y="345"/>
                    </a:lnTo>
                    <a:lnTo>
                      <a:pt x="571" y="345"/>
                    </a:lnTo>
                    <a:lnTo>
                      <a:pt x="571" y="343"/>
                    </a:lnTo>
                    <a:lnTo>
                      <a:pt x="571" y="345"/>
                    </a:lnTo>
                    <a:lnTo>
                      <a:pt x="569" y="345"/>
                    </a:lnTo>
                    <a:lnTo>
                      <a:pt x="569" y="343"/>
                    </a:lnTo>
                    <a:lnTo>
                      <a:pt x="568" y="343"/>
                    </a:lnTo>
                    <a:lnTo>
                      <a:pt x="569" y="342"/>
                    </a:lnTo>
                    <a:lnTo>
                      <a:pt x="569" y="343"/>
                    </a:lnTo>
                    <a:lnTo>
                      <a:pt x="569" y="342"/>
                    </a:lnTo>
                    <a:lnTo>
                      <a:pt x="568" y="342"/>
                    </a:lnTo>
                    <a:lnTo>
                      <a:pt x="569" y="342"/>
                    </a:lnTo>
                    <a:lnTo>
                      <a:pt x="569" y="340"/>
                    </a:lnTo>
                    <a:lnTo>
                      <a:pt x="569" y="338"/>
                    </a:lnTo>
                    <a:lnTo>
                      <a:pt x="569" y="337"/>
                    </a:lnTo>
                    <a:lnTo>
                      <a:pt x="571" y="337"/>
                    </a:lnTo>
                    <a:lnTo>
                      <a:pt x="571" y="335"/>
                    </a:lnTo>
                    <a:lnTo>
                      <a:pt x="573" y="335"/>
                    </a:lnTo>
                    <a:lnTo>
                      <a:pt x="573" y="337"/>
                    </a:lnTo>
                    <a:lnTo>
                      <a:pt x="571" y="337"/>
                    </a:lnTo>
                    <a:lnTo>
                      <a:pt x="573" y="337"/>
                    </a:lnTo>
                    <a:lnTo>
                      <a:pt x="571" y="337"/>
                    </a:lnTo>
                    <a:lnTo>
                      <a:pt x="573" y="337"/>
                    </a:lnTo>
                    <a:lnTo>
                      <a:pt x="573" y="338"/>
                    </a:lnTo>
                    <a:lnTo>
                      <a:pt x="573" y="340"/>
                    </a:lnTo>
                    <a:lnTo>
                      <a:pt x="574" y="340"/>
                    </a:lnTo>
                    <a:lnTo>
                      <a:pt x="574" y="342"/>
                    </a:lnTo>
                    <a:lnTo>
                      <a:pt x="573" y="342"/>
                    </a:lnTo>
                    <a:lnTo>
                      <a:pt x="571" y="342"/>
                    </a:lnTo>
                    <a:close/>
                    <a:moveTo>
                      <a:pt x="315" y="53"/>
                    </a:moveTo>
                    <a:lnTo>
                      <a:pt x="317" y="53"/>
                    </a:lnTo>
                    <a:lnTo>
                      <a:pt x="317" y="51"/>
                    </a:lnTo>
                    <a:lnTo>
                      <a:pt x="319" y="51"/>
                    </a:lnTo>
                    <a:lnTo>
                      <a:pt x="319" y="49"/>
                    </a:lnTo>
                    <a:lnTo>
                      <a:pt x="320" y="49"/>
                    </a:lnTo>
                    <a:lnTo>
                      <a:pt x="322" y="49"/>
                    </a:lnTo>
                    <a:lnTo>
                      <a:pt x="322" y="51"/>
                    </a:lnTo>
                    <a:lnTo>
                      <a:pt x="322" y="49"/>
                    </a:lnTo>
                    <a:lnTo>
                      <a:pt x="324" y="51"/>
                    </a:lnTo>
                    <a:lnTo>
                      <a:pt x="324" y="49"/>
                    </a:lnTo>
                    <a:lnTo>
                      <a:pt x="324" y="51"/>
                    </a:lnTo>
                    <a:lnTo>
                      <a:pt x="325" y="51"/>
                    </a:lnTo>
                    <a:lnTo>
                      <a:pt x="325" y="53"/>
                    </a:lnTo>
                    <a:lnTo>
                      <a:pt x="324" y="53"/>
                    </a:lnTo>
                    <a:lnTo>
                      <a:pt x="322" y="53"/>
                    </a:lnTo>
                    <a:lnTo>
                      <a:pt x="320" y="53"/>
                    </a:lnTo>
                    <a:lnTo>
                      <a:pt x="320" y="54"/>
                    </a:lnTo>
                    <a:lnTo>
                      <a:pt x="320" y="53"/>
                    </a:lnTo>
                    <a:lnTo>
                      <a:pt x="319" y="53"/>
                    </a:lnTo>
                    <a:lnTo>
                      <a:pt x="317" y="53"/>
                    </a:lnTo>
                    <a:lnTo>
                      <a:pt x="319" y="53"/>
                    </a:lnTo>
                    <a:lnTo>
                      <a:pt x="317" y="53"/>
                    </a:lnTo>
                    <a:lnTo>
                      <a:pt x="317" y="54"/>
                    </a:lnTo>
                    <a:lnTo>
                      <a:pt x="319" y="54"/>
                    </a:lnTo>
                    <a:lnTo>
                      <a:pt x="319" y="56"/>
                    </a:lnTo>
                    <a:lnTo>
                      <a:pt x="317" y="56"/>
                    </a:lnTo>
                    <a:lnTo>
                      <a:pt x="315" y="56"/>
                    </a:lnTo>
                    <a:lnTo>
                      <a:pt x="315" y="54"/>
                    </a:lnTo>
                    <a:lnTo>
                      <a:pt x="317" y="54"/>
                    </a:lnTo>
                    <a:lnTo>
                      <a:pt x="315" y="53"/>
                    </a:lnTo>
                    <a:close/>
                    <a:moveTo>
                      <a:pt x="518" y="192"/>
                    </a:moveTo>
                    <a:lnTo>
                      <a:pt x="518" y="191"/>
                    </a:lnTo>
                    <a:lnTo>
                      <a:pt x="520" y="191"/>
                    </a:lnTo>
                    <a:lnTo>
                      <a:pt x="520" y="189"/>
                    </a:lnTo>
                    <a:lnTo>
                      <a:pt x="518" y="189"/>
                    </a:lnTo>
                    <a:lnTo>
                      <a:pt x="518" y="187"/>
                    </a:lnTo>
                    <a:lnTo>
                      <a:pt x="516" y="187"/>
                    </a:lnTo>
                    <a:lnTo>
                      <a:pt x="518" y="187"/>
                    </a:lnTo>
                    <a:lnTo>
                      <a:pt x="518" y="186"/>
                    </a:lnTo>
                    <a:lnTo>
                      <a:pt x="518" y="184"/>
                    </a:lnTo>
                    <a:lnTo>
                      <a:pt x="518" y="182"/>
                    </a:lnTo>
                    <a:lnTo>
                      <a:pt x="518" y="181"/>
                    </a:lnTo>
                    <a:lnTo>
                      <a:pt x="516" y="181"/>
                    </a:lnTo>
                    <a:lnTo>
                      <a:pt x="518" y="181"/>
                    </a:lnTo>
                    <a:lnTo>
                      <a:pt x="518" y="179"/>
                    </a:lnTo>
                    <a:lnTo>
                      <a:pt x="516" y="179"/>
                    </a:lnTo>
                    <a:lnTo>
                      <a:pt x="515" y="179"/>
                    </a:lnTo>
                    <a:lnTo>
                      <a:pt x="516" y="179"/>
                    </a:lnTo>
                    <a:lnTo>
                      <a:pt x="518" y="179"/>
                    </a:lnTo>
                    <a:lnTo>
                      <a:pt x="518" y="181"/>
                    </a:lnTo>
                    <a:lnTo>
                      <a:pt x="520" y="181"/>
                    </a:lnTo>
                    <a:lnTo>
                      <a:pt x="520" y="182"/>
                    </a:lnTo>
                    <a:lnTo>
                      <a:pt x="520" y="184"/>
                    </a:lnTo>
                    <a:lnTo>
                      <a:pt x="521" y="184"/>
                    </a:lnTo>
                    <a:lnTo>
                      <a:pt x="521" y="186"/>
                    </a:lnTo>
                    <a:lnTo>
                      <a:pt x="523" y="186"/>
                    </a:lnTo>
                    <a:lnTo>
                      <a:pt x="523" y="187"/>
                    </a:lnTo>
                    <a:lnTo>
                      <a:pt x="521" y="187"/>
                    </a:lnTo>
                    <a:lnTo>
                      <a:pt x="521" y="186"/>
                    </a:lnTo>
                    <a:lnTo>
                      <a:pt x="520" y="187"/>
                    </a:lnTo>
                    <a:lnTo>
                      <a:pt x="518" y="187"/>
                    </a:lnTo>
                    <a:lnTo>
                      <a:pt x="518" y="189"/>
                    </a:lnTo>
                    <a:lnTo>
                      <a:pt x="520" y="189"/>
                    </a:lnTo>
                    <a:lnTo>
                      <a:pt x="520" y="191"/>
                    </a:lnTo>
                    <a:lnTo>
                      <a:pt x="518" y="191"/>
                    </a:lnTo>
                    <a:lnTo>
                      <a:pt x="520" y="191"/>
                    </a:lnTo>
                    <a:lnTo>
                      <a:pt x="518" y="191"/>
                    </a:lnTo>
                    <a:lnTo>
                      <a:pt x="518" y="192"/>
                    </a:lnTo>
                    <a:lnTo>
                      <a:pt x="520" y="192"/>
                    </a:lnTo>
                    <a:lnTo>
                      <a:pt x="520" y="194"/>
                    </a:lnTo>
                    <a:lnTo>
                      <a:pt x="518" y="194"/>
                    </a:lnTo>
                    <a:lnTo>
                      <a:pt x="518" y="192"/>
                    </a:lnTo>
                    <a:lnTo>
                      <a:pt x="518" y="191"/>
                    </a:lnTo>
                    <a:lnTo>
                      <a:pt x="518" y="192"/>
                    </a:lnTo>
                    <a:close/>
                    <a:moveTo>
                      <a:pt x="518" y="84"/>
                    </a:moveTo>
                    <a:lnTo>
                      <a:pt x="518" y="83"/>
                    </a:lnTo>
                    <a:lnTo>
                      <a:pt x="518" y="81"/>
                    </a:lnTo>
                    <a:lnTo>
                      <a:pt x="518" y="83"/>
                    </a:lnTo>
                    <a:lnTo>
                      <a:pt x="520" y="83"/>
                    </a:lnTo>
                    <a:lnTo>
                      <a:pt x="521" y="83"/>
                    </a:lnTo>
                    <a:lnTo>
                      <a:pt x="520" y="83"/>
                    </a:lnTo>
                    <a:lnTo>
                      <a:pt x="521" y="81"/>
                    </a:lnTo>
                    <a:lnTo>
                      <a:pt x="520" y="81"/>
                    </a:lnTo>
                    <a:lnTo>
                      <a:pt x="521" y="81"/>
                    </a:lnTo>
                    <a:lnTo>
                      <a:pt x="520" y="81"/>
                    </a:lnTo>
                    <a:lnTo>
                      <a:pt x="521" y="81"/>
                    </a:lnTo>
                    <a:lnTo>
                      <a:pt x="521" y="83"/>
                    </a:lnTo>
                    <a:lnTo>
                      <a:pt x="521" y="81"/>
                    </a:lnTo>
                    <a:lnTo>
                      <a:pt x="521" y="79"/>
                    </a:lnTo>
                    <a:lnTo>
                      <a:pt x="521" y="81"/>
                    </a:lnTo>
                    <a:lnTo>
                      <a:pt x="523" y="81"/>
                    </a:lnTo>
                    <a:lnTo>
                      <a:pt x="523" y="79"/>
                    </a:lnTo>
                    <a:lnTo>
                      <a:pt x="523" y="81"/>
                    </a:lnTo>
                    <a:lnTo>
                      <a:pt x="523" y="83"/>
                    </a:lnTo>
                    <a:lnTo>
                      <a:pt x="523" y="81"/>
                    </a:lnTo>
                    <a:lnTo>
                      <a:pt x="523" y="83"/>
                    </a:lnTo>
                    <a:lnTo>
                      <a:pt x="525" y="83"/>
                    </a:lnTo>
                    <a:lnTo>
                      <a:pt x="525" y="81"/>
                    </a:lnTo>
                    <a:lnTo>
                      <a:pt x="526" y="81"/>
                    </a:lnTo>
                    <a:lnTo>
                      <a:pt x="528" y="81"/>
                    </a:lnTo>
                    <a:lnTo>
                      <a:pt x="528" y="79"/>
                    </a:lnTo>
                    <a:lnTo>
                      <a:pt x="528" y="78"/>
                    </a:lnTo>
                    <a:lnTo>
                      <a:pt x="529" y="78"/>
                    </a:lnTo>
                    <a:lnTo>
                      <a:pt x="531" y="78"/>
                    </a:lnTo>
                    <a:lnTo>
                      <a:pt x="529" y="78"/>
                    </a:lnTo>
                    <a:lnTo>
                      <a:pt x="529" y="79"/>
                    </a:lnTo>
                    <a:lnTo>
                      <a:pt x="531" y="79"/>
                    </a:lnTo>
                    <a:lnTo>
                      <a:pt x="531" y="81"/>
                    </a:lnTo>
                    <a:lnTo>
                      <a:pt x="529" y="81"/>
                    </a:lnTo>
                    <a:lnTo>
                      <a:pt x="528" y="81"/>
                    </a:lnTo>
                    <a:lnTo>
                      <a:pt x="528" y="83"/>
                    </a:lnTo>
                    <a:lnTo>
                      <a:pt x="528" y="81"/>
                    </a:lnTo>
                    <a:lnTo>
                      <a:pt x="528" y="83"/>
                    </a:lnTo>
                    <a:lnTo>
                      <a:pt x="526" y="83"/>
                    </a:lnTo>
                    <a:lnTo>
                      <a:pt x="525" y="83"/>
                    </a:lnTo>
                    <a:lnTo>
                      <a:pt x="525" y="84"/>
                    </a:lnTo>
                    <a:lnTo>
                      <a:pt x="523" y="84"/>
                    </a:lnTo>
                    <a:lnTo>
                      <a:pt x="523" y="86"/>
                    </a:lnTo>
                    <a:lnTo>
                      <a:pt x="521" y="86"/>
                    </a:lnTo>
                    <a:lnTo>
                      <a:pt x="520" y="86"/>
                    </a:lnTo>
                    <a:lnTo>
                      <a:pt x="520" y="84"/>
                    </a:lnTo>
                    <a:lnTo>
                      <a:pt x="518" y="84"/>
                    </a:lnTo>
                    <a:lnTo>
                      <a:pt x="518" y="86"/>
                    </a:lnTo>
                    <a:lnTo>
                      <a:pt x="518" y="84"/>
                    </a:lnTo>
                    <a:lnTo>
                      <a:pt x="516" y="84"/>
                    </a:lnTo>
                    <a:lnTo>
                      <a:pt x="518" y="84"/>
                    </a:lnTo>
                    <a:close/>
                    <a:moveTo>
                      <a:pt x="561" y="345"/>
                    </a:moveTo>
                    <a:lnTo>
                      <a:pt x="563" y="345"/>
                    </a:lnTo>
                    <a:lnTo>
                      <a:pt x="564" y="345"/>
                    </a:lnTo>
                    <a:lnTo>
                      <a:pt x="566" y="345"/>
                    </a:lnTo>
                    <a:lnTo>
                      <a:pt x="568" y="345"/>
                    </a:lnTo>
                    <a:lnTo>
                      <a:pt x="568" y="347"/>
                    </a:lnTo>
                    <a:lnTo>
                      <a:pt x="568" y="345"/>
                    </a:lnTo>
                    <a:lnTo>
                      <a:pt x="568" y="347"/>
                    </a:lnTo>
                    <a:lnTo>
                      <a:pt x="568" y="348"/>
                    </a:lnTo>
                    <a:lnTo>
                      <a:pt x="569" y="348"/>
                    </a:lnTo>
                    <a:lnTo>
                      <a:pt x="568" y="348"/>
                    </a:lnTo>
                    <a:lnTo>
                      <a:pt x="566" y="348"/>
                    </a:lnTo>
                    <a:lnTo>
                      <a:pt x="564" y="348"/>
                    </a:lnTo>
                    <a:lnTo>
                      <a:pt x="564" y="350"/>
                    </a:lnTo>
                    <a:lnTo>
                      <a:pt x="566" y="350"/>
                    </a:lnTo>
                    <a:lnTo>
                      <a:pt x="566" y="348"/>
                    </a:lnTo>
                    <a:lnTo>
                      <a:pt x="566" y="350"/>
                    </a:lnTo>
                    <a:lnTo>
                      <a:pt x="566" y="352"/>
                    </a:lnTo>
                    <a:lnTo>
                      <a:pt x="564" y="352"/>
                    </a:lnTo>
                    <a:lnTo>
                      <a:pt x="563" y="352"/>
                    </a:lnTo>
                    <a:lnTo>
                      <a:pt x="563" y="353"/>
                    </a:lnTo>
                    <a:lnTo>
                      <a:pt x="561" y="353"/>
                    </a:lnTo>
                    <a:lnTo>
                      <a:pt x="561" y="352"/>
                    </a:lnTo>
                    <a:lnTo>
                      <a:pt x="561" y="350"/>
                    </a:lnTo>
                    <a:lnTo>
                      <a:pt x="563" y="350"/>
                    </a:lnTo>
                    <a:lnTo>
                      <a:pt x="561" y="348"/>
                    </a:lnTo>
                    <a:lnTo>
                      <a:pt x="561" y="350"/>
                    </a:lnTo>
                    <a:lnTo>
                      <a:pt x="561" y="348"/>
                    </a:lnTo>
                    <a:lnTo>
                      <a:pt x="561" y="347"/>
                    </a:lnTo>
                    <a:lnTo>
                      <a:pt x="561" y="345"/>
                    </a:lnTo>
                    <a:close/>
                    <a:moveTo>
                      <a:pt x="531" y="51"/>
                    </a:moveTo>
                    <a:lnTo>
                      <a:pt x="531" y="49"/>
                    </a:lnTo>
                    <a:lnTo>
                      <a:pt x="531" y="51"/>
                    </a:lnTo>
                    <a:lnTo>
                      <a:pt x="531" y="49"/>
                    </a:lnTo>
                    <a:lnTo>
                      <a:pt x="531" y="51"/>
                    </a:lnTo>
                    <a:lnTo>
                      <a:pt x="529" y="51"/>
                    </a:lnTo>
                    <a:lnTo>
                      <a:pt x="529" y="49"/>
                    </a:lnTo>
                    <a:lnTo>
                      <a:pt x="531" y="49"/>
                    </a:lnTo>
                    <a:lnTo>
                      <a:pt x="533" y="49"/>
                    </a:lnTo>
                    <a:lnTo>
                      <a:pt x="533" y="48"/>
                    </a:lnTo>
                    <a:lnTo>
                      <a:pt x="534" y="48"/>
                    </a:lnTo>
                    <a:lnTo>
                      <a:pt x="534" y="49"/>
                    </a:lnTo>
                    <a:lnTo>
                      <a:pt x="536" y="49"/>
                    </a:lnTo>
                    <a:lnTo>
                      <a:pt x="534" y="49"/>
                    </a:lnTo>
                    <a:lnTo>
                      <a:pt x="534" y="51"/>
                    </a:lnTo>
                    <a:lnTo>
                      <a:pt x="533" y="51"/>
                    </a:lnTo>
                    <a:lnTo>
                      <a:pt x="533" y="53"/>
                    </a:lnTo>
                    <a:lnTo>
                      <a:pt x="531" y="53"/>
                    </a:lnTo>
                    <a:lnTo>
                      <a:pt x="529" y="53"/>
                    </a:lnTo>
                    <a:lnTo>
                      <a:pt x="529" y="54"/>
                    </a:lnTo>
                    <a:lnTo>
                      <a:pt x="529" y="53"/>
                    </a:lnTo>
                    <a:lnTo>
                      <a:pt x="528" y="53"/>
                    </a:lnTo>
                    <a:lnTo>
                      <a:pt x="528" y="51"/>
                    </a:lnTo>
                    <a:lnTo>
                      <a:pt x="528" y="53"/>
                    </a:lnTo>
                    <a:lnTo>
                      <a:pt x="526" y="53"/>
                    </a:lnTo>
                    <a:lnTo>
                      <a:pt x="528" y="53"/>
                    </a:lnTo>
                    <a:lnTo>
                      <a:pt x="528" y="54"/>
                    </a:lnTo>
                    <a:lnTo>
                      <a:pt x="526" y="56"/>
                    </a:lnTo>
                    <a:lnTo>
                      <a:pt x="526" y="54"/>
                    </a:lnTo>
                    <a:lnTo>
                      <a:pt x="526" y="56"/>
                    </a:lnTo>
                    <a:lnTo>
                      <a:pt x="526" y="54"/>
                    </a:lnTo>
                    <a:lnTo>
                      <a:pt x="526" y="56"/>
                    </a:lnTo>
                    <a:lnTo>
                      <a:pt x="525" y="56"/>
                    </a:lnTo>
                    <a:lnTo>
                      <a:pt x="525" y="54"/>
                    </a:lnTo>
                    <a:lnTo>
                      <a:pt x="523" y="54"/>
                    </a:lnTo>
                    <a:lnTo>
                      <a:pt x="523" y="56"/>
                    </a:lnTo>
                    <a:lnTo>
                      <a:pt x="521" y="56"/>
                    </a:lnTo>
                    <a:lnTo>
                      <a:pt x="521" y="58"/>
                    </a:lnTo>
                    <a:lnTo>
                      <a:pt x="520" y="58"/>
                    </a:lnTo>
                    <a:lnTo>
                      <a:pt x="520" y="56"/>
                    </a:lnTo>
                    <a:lnTo>
                      <a:pt x="521" y="56"/>
                    </a:lnTo>
                    <a:lnTo>
                      <a:pt x="521" y="54"/>
                    </a:lnTo>
                    <a:lnTo>
                      <a:pt x="521" y="56"/>
                    </a:lnTo>
                    <a:lnTo>
                      <a:pt x="520" y="54"/>
                    </a:lnTo>
                    <a:lnTo>
                      <a:pt x="521" y="54"/>
                    </a:lnTo>
                    <a:lnTo>
                      <a:pt x="520" y="54"/>
                    </a:lnTo>
                    <a:lnTo>
                      <a:pt x="521" y="54"/>
                    </a:lnTo>
                    <a:lnTo>
                      <a:pt x="523" y="54"/>
                    </a:lnTo>
                    <a:lnTo>
                      <a:pt x="525" y="54"/>
                    </a:lnTo>
                    <a:lnTo>
                      <a:pt x="525" y="53"/>
                    </a:lnTo>
                    <a:lnTo>
                      <a:pt x="526" y="53"/>
                    </a:lnTo>
                    <a:lnTo>
                      <a:pt x="526" y="51"/>
                    </a:lnTo>
                    <a:lnTo>
                      <a:pt x="525" y="51"/>
                    </a:lnTo>
                    <a:lnTo>
                      <a:pt x="526" y="51"/>
                    </a:lnTo>
                    <a:lnTo>
                      <a:pt x="526" y="49"/>
                    </a:lnTo>
                    <a:lnTo>
                      <a:pt x="526" y="51"/>
                    </a:lnTo>
                    <a:lnTo>
                      <a:pt x="526" y="49"/>
                    </a:lnTo>
                    <a:lnTo>
                      <a:pt x="528" y="49"/>
                    </a:lnTo>
                    <a:lnTo>
                      <a:pt x="528" y="51"/>
                    </a:lnTo>
                    <a:lnTo>
                      <a:pt x="529" y="51"/>
                    </a:lnTo>
                    <a:lnTo>
                      <a:pt x="531" y="51"/>
                    </a:lnTo>
                    <a:close/>
                    <a:moveTo>
                      <a:pt x="553" y="338"/>
                    </a:moveTo>
                    <a:lnTo>
                      <a:pt x="551" y="338"/>
                    </a:lnTo>
                    <a:lnTo>
                      <a:pt x="551" y="340"/>
                    </a:lnTo>
                    <a:lnTo>
                      <a:pt x="551" y="342"/>
                    </a:lnTo>
                    <a:lnTo>
                      <a:pt x="551" y="343"/>
                    </a:lnTo>
                    <a:lnTo>
                      <a:pt x="551" y="345"/>
                    </a:lnTo>
                    <a:lnTo>
                      <a:pt x="549" y="345"/>
                    </a:lnTo>
                    <a:lnTo>
                      <a:pt x="548" y="345"/>
                    </a:lnTo>
                    <a:lnTo>
                      <a:pt x="546" y="345"/>
                    </a:lnTo>
                    <a:lnTo>
                      <a:pt x="544" y="345"/>
                    </a:lnTo>
                    <a:lnTo>
                      <a:pt x="544" y="343"/>
                    </a:lnTo>
                    <a:lnTo>
                      <a:pt x="544" y="342"/>
                    </a:lnTo>
                    <a:lnTo>
                      <a:pt x="544" y="340"/>
                    </a:lnTo>
                    <a:lnTo>
                      <a:pt x="546" y="340"/>
                    </a:lnTo>
                    <a:lnTo>
                      <a:pt x="546" y="338"/>
                    </a:lnTo>
                    <a:lnTo>
                      <a:pt x="544" y="338"/>
                    </a:lnTo>
                    <a:lnTo>
                      <a:pt x="544" y="337"/>
                    </a:lnTo>
                    <a:lnTo>
                      <a:pt x="546" y="337"/>
                    </a:lnTo>
                    <a:lnTo>
                      <a:pt x="548" y="337"/>
                    </a:lnTo>
                    <a:lnTo>
                      <a:pt x="549" y="337"/>
                    </a:lnTo>
                    <a:lnTo>
                      <a:pt x="549" y="335"/>
                    </a:lnTo>
                    <a:lnTo>
                      <a:pt x="551" y="335"/>
                    </a:lnTo>
                    <a:lnTo>
                      <a:pt x="551" y="337"/>
                    </a:lnTo>
                    <a:lnTo>
                      <a:pt x="551" y="335"/>
                    </a:lnTo>
                    <a:lnTo>
                      <a:pt x="553" y="337"/>
                    </a:lnTo>
                    <a:lnTo>
                      <a:pt x="553" y="338"/>
                    </a:lnTo>
                    <a:close/>
                    <a:moveTo>
                      <a:pt x="544" y="38"/>
                    </a:moveTo>
                    <a:lnTo>
                      <a:pt x="544" y="36"/>
                    </a:lnTo>
                    <a:lnTo>
                      <a:pt x="544" y="38"/>
                    </a:lnTo>
                    <a:lnTo>
                      <a:pt x="544" y="36"/>
                    </a:lnTo>
                    <a:lnTo>
                      <a:pt x="546" y="36"/>
                    </a:lnTo>
                    <a:lnTo>
                      <a:pt x="546" y="35"/>
                    </a:lnTo>
                    <a:lnTo>
                      <a:pt x="548" y="35"/>
                    </a:lnTo>
                    <a:lnTo>
                      <a:pt x="548" y="33"/>
                    </a:lnTo>
                    <a:lnTo>
                      <a:pt x="549" y="33"/>
                    </a:lnTo>
                    <a:lnTo>
                      <a:pt x="549" y="31"/>
                    </a:lnTo>
                    <a:lnTo>
                      <a:pt x="549" y="30"/>
                    </a:lnTo>
                    <a:lnTo>
                      <a:pt x="551" y="30"/>
                    </a:lnTo>
                    <a:lnTo>
                      <a:pt x="551" y="28"/>
                    </a:lnTo>
                    <a:lnTo>
                      <a:pt x="551" y="26"/>
                    </a:lnTo>
                    <a:lnTo>
                      <a:pt x="553" y="26"/>
                    </a:lnTo>
                    <a:lnTo>
                      <a:pt x="553" y="25"/>
                    </a:lnTo>
                    <a:lnTo>
                      <a:pt x="553" y="23"/>
                    </a:lnTo>
                    <a:lnTo>
                      <a:pt x="554" y="23"/>
                    </a:lnTo>
                    <a:lnTo>
                      <a:pt x="554" y="21"/>
                    </a:lnTo>
                    <a:lnTo>
                      <a:pt x="556" y="21"/>
                    </a:lnTo>
                    <a:lnTo>
                      <a:pt x="558" y="21"/>
                    </a:lnTo>
                    <a:lnTo>
                      <a:pt x="558" y="20"/>
                    </a:lnTo>
                    <a:lnTo>
                      <a:pt x="559" y="20"/>
                    </a:lnTo>
                    <a:lnTo>
                      <a:pt x="559" y="18"/>
                    </a:lnTo>
                    <a:lnTo>
                      <a:pt x="558" y="18"/>
                    </a:lnTo>
                    <a:lnTo>
                      <a:pt x="559" y="18"/>
                    </a:lnTo>
                    <a:lnTo>
                      <a:pt x="559" y="16"/>
                    </a:lnTo>
                    <a:lnTo>
                      <a:pt x="558" y="16"/>
                    </a:lnTo>
                    <a:lnTo>
                      <a:pt x="559" y="16"/>
                    </a:lnTo>
                    <a:lnTo>
                      <a:pt x="561" y="16"/>
                    </a:lnTo>
                    <a:lnTo>
                      <a:pt x="561" y="15"/>
                    </a:lnTo>
                    <a:lnTo>
                      <a:pt x="559" y="15"/>
                    </a:lnTo>
                    <a:lnTo>
                      <a:pt x="561" y="15"/>
                    </a:lnTo>
                    <a:lnTo>
                      <a:pt x="561" y="13"/>
                    </a:lnTo>
                    <a:lnTo>
                      <a:pt x="561" y="11"/>
                    </a:lnTo>
                    <a:lnTo>
                      <a:pt x="559" y="11"/>
                    </a:lnTo>
                    <a:lnTo>
                      <a:pt x="561" y="11"/>
                    </a:lnTo>
                    <a:lnTo>
                      <a:pt x="561" y="10"/>
                    </a:lnTo>
                    <a:lnTo>
                      <a:pt x="561" y="11"/>
                    </a:lnTo>
                    <a:lnTo>
                      <a:pt x="563" y="11"/>
                    </a:lnTo>
                    <a:lnTo>
                      <a:pt x="563" y="10"/>
                    </a:lnTo>
                    <a:lnTo>
                      <a:pt x="561" y="10"/>
                    </a:lnTo>
                    <a:lnTo>
                      <a:pt x="563" y="10"/>
                    </a:lnTo>
                    <a:lnTo>
                      <a:pt x="563" y="8"/>
                    </a:lnTo>
                    <a:lnTo>
                      <a:pt x="563" y="10"/>
                    </a:lnTo>
                    <a:lnTo>
                      <a:pt x="564" y="10"/>
                    </a:lnTo>
                    <a:lnTo>
                      <a:pt x="563" y="10"/>
                    </a:lnTo>
                    <a:lnTo>
                      <a:pt x="563" y="11"/>
                    </a:lnTo>
                    <a:lnTo>
                      <a:pt x="563" y="13"/>
                    </a:lnTo>
                    <a:lnTo>
                      <a:pt x="563" y="15"/>
                    </a:lnTo>
                    <a:lnTo>
                      <a:pt x="561" y="15"/>
                    </a:lnTo>
                    <a:lnTo>
                      <a:pt x="561" y="16"/>
                    </a:lnTo>
                    <a:lnTo>
                      <a:pt x="561" y="18"/>
                    </a:lnTo>
                    <a:lnTo>
                      <a:pt x="561" y="20"/>
                    </a:lnTo>
                    <a:lnTo>
                      <a:pt x="559" y="20"/>
                    </a:lnTo>
                    <a:lnTo>
                      <a:pt x="561" y="20"/>
                    </a:lnTo>
                    <a:lnTo>
                      <a:pt x="559" y="20"/>
                    </a:lnTo>
                    <a:lnTo>
                      <a:pt x="559" y="21"/>
                    </a:lnTo>
                    <a:lnTo>
                      <a:pt x="561" y="21"/>
                    </a:lnTo>
                    <a:lnTo>
                      <a:pt x="559" y="21"/>
                    </a:lnTo>
                    <a:lnTo>
                      <a:pt x="559" y="23"/>
                    </a:lnTo>
                    <a:lnTo>
                      <a:pt x="558" y="23"/>
                    </a:lnTo>
                    <a:lnTo>
                      <a:pt x="556" y="23"/>
                    </a:lnTo>
                    <a:lnTo>
                      <a:pt x="556" y="25"/>
                    </a:lnTo>
                    <a:lnTo>
                      <a:pt x="558" y="25"/>
                    </a:lnTo>
                    <a:lnTo>
                      <a:pt x="556" y="25"/>
                    </a:lnTo>
                    <a:lnTo>
                      <a:pt x="556" y="26"/>
                    </a:lnTo>
                    <a:lnTo>
                      <a:pt x="554" y="26"/>
                    </a:lnTo>
                    <a:lnTo>
                      <a:pt x="554" y="28"/>
                    </a:lnTo>
                    <a:lnTo>
                      <a:pt x="553" y="28"/>
                    </a:lnTo>
                    <a:lnTo>
                      <a:pt x="554" y="28"/>
                    </a:lnTo>
                    <a:lnTo>
                      <a:pt x="554" y="30"/>
                    </a:lnTo>
                    <a:lnTo>
                      <a:pt x="553" y="30"/>
                    </a:lnTo>
                    <a:lnTo>
                      <a:pt x="554" y="30"/>
                    </a:lnTo>
                    <a:lnTo>
                      <a:pt x="553" y="30"/>
                    </a:lnTo>
                    <a:lnTo>
                      <a:pt x="553" y="31"/>
                    </a:lnTo>
                    <a:lnTo>
                      <a:pt x="551" y="33"/>
                    </a:lnTo>
                    <a:lnTo>
                      <a:pt x="551" y="35"/>
                    </a:lnTo>
                    <a:lnTo>
                      <a:pt x="549" y="35"/>
                    </a:lnTo>
                    <a:lnTo>
                      <a:pt x="549" y="36"/>
                    </a:lnTo>
                    <a:lnTo>
                      <a:pt x="548" y="36"/>
                    </a:lnTo>
                    <a:lnTo>
                      <a:pt x="548" y="38"/>
                    </a:lnTo>
                    <a:lnTo>
                      <a:pt x="548" y="40"/>
                    </a:lnTo>
                    <a:lnTo>
                      <a:pt x="546" y="40"/>
                    </a:lnTo>
                    <a:lnTo>
                      <a:pt x="546" y="38"/>
                    </a:lnTo>
                    <a:lnTo>
                      <a:pt x="546" y="40"/>
                    </a:lnTo>
                    <a:lnTo>
                      <a:pt x="544" y="40"/>
                    </a:lnTo>
                    <a:lnTo>
                      <a:pt x="544" y="41"/>
                    </a:lnTo>
                    <a:lnTo>
                      <a:pt x="544" y="40"/>
                    </a:lnTo>
                    <a:lnTo>
                      <a:pt x="544" y="41"/>
                    </a:lnTo>
                    <a:lnTo>
                      <a:pt x="543" y="41"/>
                    </a:lnTo>
                    <a:lnTo>
                      <a:pt x="543" y="40"/>
                    </a:lnTo>
                    <a:lnTo>
                      <a:pt x="544" y="40"/>
                    </a:lnTo>
                    <a:lnTo>
                      <a:pt x="544" y="38"/>
                    </a:lnTo>
                    <a:close/>
                    <a:moveTo>
                      <a:pt x="521" y="211"/>
                    </a:moveTo>
                    <a:lnTo>
                      <a:pt x="521" y="209"/>
                    </a:lnTo>
                    <a:lnTo>
                      <a:pt x="520" y="209"/>
                    </a:lnTo>
                    <a:lnTo>
                      <a:pt x="518" y="209"/>
                    </a:lnTo>
                    <a:lnTo>
                      <a:pt x="518" y="211"/>
                    </a:lnTo>
                    <a:lnTo>
                      <a:pt x="520" y="211"/>
                    </a:lnTo>
                    <a:lnTo>
                      <a:pt x="520" y="212"/>
                    </a:lnTo>
                    <a:lnTo>
                      <a:pt x="520" y="214"/>
                    </a:lnTo>
                    <a:lnTo>
                      <a:pt x="518" y="214"/>
                    </a:lnTo>
                    <a:lnTo>
                      <a:pt x="516" y="214"/>
                    </a:lnTo>
                    <a:lnTo>
                      <a:pt x="516" y="212"/>
                    </a:lnTo>
                    <a:lnTo>
                      <a:pt x="516" y="211"/>
                    </a:lnTo>
                    <a:lnTo>
                      <a:pt x="516" y="209"/>
                    </a:lnTo>
                    <a:lnTo>
                      <a:pt x="516" y="207"/>
                    </a:lnTo>
                    <a:lnTo>
                      <a:pt x="516" y="206"/>
                    </a:lnTo>
                    <a:lnTo>
                      <a:pt x="518" y="206"/>
                    </a:lnTo>
                    <a:lnTo>
                      <a:pt x="518" y="207"/>
                    </a:lnTo>
                    <a:lnTo>
                      <a:pt x="520" y="207"/>
                    </a:lnTo>
                    <a:lnTo>
                      <a:pt x="521" y="207"/>
                    </a:lnTo>
                    <a:lnTo>
                      <a:pt x="521" y="206"/>
                    </a:lnTo>
                    <a:lnTo>
                      <a:pt x="521" y="204"/>
                    </a:lnTo>
                    <a:lnTo>
                      <a:pt x="521" y="202"/>
                    </a:lnTo>
                    <a:lnTo>
                      <a:pt x="521" y="201"/>
                    </a:lnTo>
                    <a:lnTo>
                      <a:pt x="523" y="201"/>
                    </a:lnTo>
                    <a:lnTo>
                      <a:pt x="525" y="201"/>
                    </a:lnTo>
                    <a:lnTo>
                      <a:pt x="526" y="201"/>
                    </a:lnTo>
                    <a:lnTo>
                      <a:pt x="526" y="202"/>
                    </a:lnTo>
                    <a:lnTo>
                      <a:pt x="526" y="204"/>
                    </a:lnTo>
                    <a:lnTo>
                      <a:pt x="526" y="202"/>
                    </a:lnTo>
                    <a:lnTo>
                      <a:pt x="528" y="202"/>
                    </a:lnTo>
                    <a:lnTo>
                      <a:pt x="528" y="204"/>
                    </a:lnTo>
                    <a:lnTo>
                      <a:pt x="529" y="204"/>
                    </a:lnTo>
                    <a:lnTo>
                      <a:pt x="529" y="206"/>
                    </a:lnTo>
                    <a:lnTo>
                      <a:pt x="528" y="207"/>
                    </a:lnTo>
                    <a:lnTo>
                      <a:pt x="528" y="206"/>
                    </a:lnTo>
                    <a:lnTo>
                      <a:pt x="526" y="206"/>
                    </a:lnTo>
                    <a:lnTo>
                      <a:pt x="526" y="207"/>
                    </a:lnTo>
                    <a:lnTo>
                      <a:pt x="528" y="207"/>
                    </a:lnTo>
                    <a:lnTo>
                      <a:pt x="528" y="209"/>
                    </a:lnTo>
                    <a:lnTo>
                      <a:pt x="528" y="211"/>
                    </a:lnTo>
                    <a:lnTo>
                      <a:pt x="528" y="209"/>
                    </a:lnTo>
                    <a:lnTo>
                      <a:pt x="526" y="209"/>
                    </a:lnTo>
                    <a:lnTo>
                      <a:pt x="526" y="211"/>
                    </a:lnTo>
                    <a:lnTo>
                      <a:pt x="526" y="212"/>
                    </a:lnTo>
                    <a:lnTo>
                      <a:pt x="526" y="214"/>
                    </a:lnTo>
                    <a:lnTo>
                      <a:pt x="525" y="214"/>
                    </a:lnTo>
                    <a:lnTo>
                      <a:pt x="523" y="214"/>
                    </a:lnTo>
                    <a:lnTo>
                      <a:pt x="523" y="215"/>
                    </a:lnTo>
                    <a:lnTo>
                      <a:pt x="523" y="214"/>
                    </a:lnTo>
                    <a:lnTo>
                      <a:pt x="523" y="212"/>
                    </a:lnTo>
                    <a:lnTo>
                      <a:pt x="523" y="211"/>
                    </a:lnTo>
                    <a:lnTo>
                      <a:pt x="521" y="211"/>
                    </a:lnTo>
                    <a:close/>
                    <a:moveTo>
                      <a:pt x="578" y="352"/>
                    </a:moveTo>
                    <a:lnTo>
                      <a:pt x="576" y="352"/>
                    </a:lnTo>
                    <a:lnTo>
                      <a:pt x="576" y="350"/>
                    </a:lnTo>
                    <a:lnTo>
                      <a:pt x="576" y="348"/>
                    </a:lnTo>
                    <a:lnTo>
                      <a:pt x="574" y="348"/>
                    </a:lnTo>
                    <a:lnTo>
                      <a:pt x="574" y="347"/>
                    </a:lnTo>
                    <a:lnTo>
                      <a:pt x="574" y="348"/>
                    </a:lnTo>
                    <a:lnTo>
                      <a:pt x="576" y="348"/>
                    </a:lnTo>
                    <a:lnTo>
                      <a:pt x="576" y="347"/>
                    </a:lnTo>
                    <a:lnTo>
                      <a:pt x="576" y="345"/>
                    </a:lnTo>
                    <a:lnTo>
                      <a:pt x="578" y="345"/>
                    </a:lnTo>
                    <a:lnTo>
                      <a:pt x="579" y="345"/>
                    </a:lnTo>
                    <a:lnTo>
                      <a:pt x="578" y="347"/>
                    </a:lnTo>
                    <a:lnTo>
                      <a:pt x="579" y="347"/>
                    </a:lnTo>
                    <a:lnTo>
                      <a:pt x="581" y="347"/>
                    </a:lnTo>
                    <a:lnTo>
                      <a:pt x="581" y="345"/>
                    </a:lnTo>
                    <a:lnTo>
                      <a:pt x="579" y="345"/>
                    </a:lnTo>
                    <a:lnTo>
                      <a:pt x="579" y="347"/>
                    </a:lnTo>
                    <a:lnTo>
                      <a:pt x="579" y="345"/>
                    </a:lnTo>
                    <a:lnTo>
                      <a:pt x="579" y="343"/>
                    </a:lnTo>
                    <a:lnTo>
                      <a:pt x="581" y="343"/>
                    </a:lnTo>
                    <a:lnTo>
                      <a:pt x="581" y="342"/>
                    </a:lnTo>
                    <a:lnTo>
                      <a:pt x="579" y="342"/>
                    </a:lnTo>
                    <a:lnTo>
                      <a:pt x="579" y="340"/>
                    </a:lnTo>
                    <a:lnTo>
                      <a:pt x="581" y="340"/>
                    </a:lnTo>
                    <a:lnTo>
                      <a:pt x="581" y="342"/>
                    </a:lnTo>
                    <a:lnTo>
                      <a:pt x="581" y="340"/>
                    </a:lnTo>
                    <a:lnTo>
                      <a:pt x="581" y="342"/>
                    </a:lnTo>
                    <a:lnTo>
                      <a:pt x="583" y="342"/>
                    </a:lnTo>
                    <a:lnTo>
                      <a:pt x="583" y="343"/>
                    </a:lnTo>
                    <a:lnTo>
                      <a:pt x="583" y="345"/>
                    </a:lnTo>
                    <a:lnTo>
                      <a:pt x="584" y="345"/>
                    </a:lnTo>
                    <a:lnTo>
                      <a:pt x="584" y="343"/>
                    </a:lnTo>
                    <a:lnTo>
                      <a:pt x="586" y="343"/>
                    </a:lnTo>
                    <a:lnTo>
                      <a:pt x="584" y="343"/>
                    </a:lnTo>
                    <a:lnTo>
                      <a:pt x="584" y="345"/>
                    </a:lnTo>
                    <a:lnTo>
                      <a:pt x="586" y="345"/>
                    </a:lnTo>
                    <a:lnTo>
                      <a:pt x="586" y="347"/>
                    </a:lnTo>
                    <a:lnTo>
                      <a:pt x="586" y="348"/>
                    </a:lnTo>
                    <a:lnTo>
                      <a:pt x="586" y="350"/>
                    </a:lnTo>
                    <a:lnTo>
                      <a:pt x="586" y="352"/>
                    </a:lnTo>
                    <a:lnTo>
                      <a:pt x="586" y="353"/>
                    </a:lnTo>
                    <a:lnTo>
                      <a:pt x="586" y="352"/>
                    </a:lnTo>
                    <a:lnTo>
                      <a:pt x="586" y="353"/>
                    </a:lnTo>
                    <a:lnTo>
                      <a:pt x="588" y="353"/>
                    </a:lnTo>
                    <a:lnTo>
                      <a:pt x="588" y="355"/>
                    </a:lnTo>
                    <a:lnTo>
                      <a:pt x="588" y="357"/>
                    </a:lnTo>
                    <a:lnTo>
                      <a:pt x="586" y="358"/>
                    </a:lnTo>
                    <a:lnTo>
                      <a:pt x="586" y="360"/>
                    </a:lnTo>
                    <a:lnTo>
                      <a:pt x="584" y="358"/>
                    </a:lnTo>
                    <a:lnTo>
                      <a:pt x="583" y="358"/>
                    </a:lnTo>
                    <a:lnTo>
                      <a:pt x="584" y="358"/>
                    </a:lnTo>
                    <a:lnTo>
                      <a:pt x="584" y="357"/>
                    </a:lnTo>
                    <a:lnTo>
                      <a:pt x="583" y="357"/>
                    </a:lnTo>
                    <a:lnTo>
                      <a:pt x="581" y="357"/>
                    </a:lnTo>
                    <a:lnTo>
                      <a:pt x="581" y="355"/>
                    </a:lnTo>
                    <a:lnTo>
                      <a:pt x="579" y="355"/>
                    </a:lnTo>
                    <a:lnTo>
                      <a:pt x="581" y="355"/>
                    </a:lnTo>
                    <a:lnTo>
                      <a:pt x="579" y="355"/>
                    </a:lnTo>
                    <a:lnTo>
                      <a:pt x="579" y="353"/>
                    </a:lnTo>
                    <a:lnTo>
                      <a:pt x="579" y="352"/>
                    </a:lnTo>
                    <a:lnTo>
                      <a:pt x="578" y="352"/>
                    </a:lnTo>
                    <a:lnTo>
                      <a:pt x="579" y="352"/>
                    </a:lnTo>
                    <a:lnTo>
                      <a:pt x="579" y="350"/>
                    </a:lnTo>
                    <a:lnTo>
                      <a:pt x="578" y="350"/>
                    </a:lnTo>
                    <a:lnTo>
                      <a:pt x="578" y="352"/>
                    </a:lnTo>
                    <a:lnTo>
                      <a:pt x="578" y="350"/>
                    </a:lnTo>
                    <a:lnTo>
                      <a:pt x="576" y="350"/>
                    </a:lnTo>
                    <a:lnTo>
                      <a:pt x="578" y="350"/>
                    </a:lnTo>
                    <a:lnTo>
                      <a:pt x="576" y="350"/>
                    </a:lnTo>
                    <a:lnTo>
                      <a:pt x="578" y="350"/>
                    </a:lnTo>
                    <a:lnTo>
                      <a:pt x="578" y="352"/>
                    </a:lnTo>
                    <a:close/>
                    <a:moveTo>
                      <a:pt x="476" y="83"/>
                    </a:moveTo>
                    <a:lnTo>
                      <a:pt x="476" y="81"/>
                    </a:lnTo>
                    <a:lnTo>
                      <a:pt x="476" y="83"/>
                    </a:lnTo>
                    <a:lnTo>
                      <a:pt x="476" y="81"/>
                    </a:lnTo>
                    <a:lnTo>
                      <a:pt x="476" y="79"/>
                    </a:lnTo>
                    <a:lnTo>
                      <a:pt x="478" y="79"/>
                    </a:lnTo>
                    <a:lnTo>
                      <a:pt x="478" y="78"/>
                    </a:lnTo>
                    <a:lnTo>
                      <a:pt x="478" y="76"/>
                    </a:lnTo>
                    <a:lnTo>
                      <a:pt x="480" y="78"/>
                    </a:lnTo>
                    <a:lnTo>
                      <a:pt x="481" y="78"/>
                    </a:lnTo>
                    <a:lnTo>
                      <a:pt x="483" y="78"/>
                    </a:lnTo>
                    <a:lnTo>
                      <a:pt x="483" y="76"/>
                    </a:lnTo>
                    <a:lnTo>
                      <a:pt x="485" y="76"/>
                    </a:lnTo>
                    <a:lnTo>
                      <a:pt x="483" y="76"/>
                    </a:lnTo>
                    <a:lnTo>
                      <a:pt x="483" y="74"/>
                    </a:lnTo>
                    <a:lnTo>
                      <a:pt x="485" y="74"/>
                    </a:lnTo>
                    <a:lnTo>
                      <a:pt x="485" y="76"/>
                    </a:lnTo>
                    <a:lnTo>
                      <a:pt x="486" y="76"/>
                    </a:lnTo>
                    <a:lnTo>
                      <a:pt x="486" y="74"/>
                    </a:lnTo>
                    <a:lnTo>
                      <a:pt x="488" y="74"/>
                    </a:lnTo>
                    <a:lnTo>
                      <a:pt x="488" y="76"/>
                    </a:lnTo>
                    <a:lnTo>
                      <a:pt x="490" y="74"/>
                    </a:lnTo>
                    <a:lnTo>
                      <a:pt x="490" y="73"/>
                    </a:lnTo>
                    <a:lnTo>
                      <a:pt x="491" y="74"/>
                    </a:lnTo>
                    <a:lnTo>
                      <a:pt x="491" y="73"/>
                    </a:lnTo>
                    <a:lnTo>
                      <a:pt x="493" y="73"/>
                    </a:lnTo>
                    <a:lnTo>
                      <a:pt x="493" y="71"/>
                    </a:lnTo>
                    <a:lnTo>
                      <a:pt x="495" y="71"/>
                    </a:lnTo>
                    <a:lnTo>
                      <a:pt x="495" y="69"/>
                    </a:lnTo>
                    <a:lnTo>
                      <a:pt x="496" y="69"/>
                    </a:lnTo>
                    <a:lnTo>
                      <a:pt x="496" y="68"/>
                    </a:lnTo>
                    <a:lnTo>
                      <a:pt x="496" y="69"/>
                    </a:lnTo>
                    <a:lnTo>
                      <a:pt x="498" y="69"/>
                    </a:lnTo>
                    <a:lnTo>
                      <a:pt x="498" y="68"/>
                    </a:lnTo>
                    <a:lnTo>
                      <a:pt x="500" y="66"/>
                    </a:lnTo>
                    <a:lnTo>
                      <a:pt x="500" y="64"/>
                    </a:lnTo>
                    <a:lnTo>
                      <a:pt x="498" y="64"/>
                    </a:lnTo>
                    <a:lnTo>
                      <a:pt x="498" y="63"/>
                    </a:lnTo>
                    <a:lnTo>
                      <a:pt x="500" y="63"/>
                    </a:lnTo>
                    <a:lnTo>
                      <a:pt x="501" y="63"/>
                    </a:lnTo>
                    <a:lnTo>
                      <a:pt x="503" y="63"/>
                    </a:lnTo>
                    <a:lnTo>
                      <a:pt x="503" y="64"/>
                    </a:lnTo>
                    <a:lnTo>
                      <a:pt x="503" y="66"/>
                    </a:lnTo>
                    <a:lnTo>
                      <a:pt x="501" y="66"/>
                    </a:lnTo>
                    <a:lnTo>
                      <a:pt x="501" y="68"/>
                    </a:lnTo>
                    <a:lnTo>
                      <a:pt x="501" y="69"/>
                    </a:lnTo>
                    <a:lnTo>
                      <a:pt x="500" y="69"/>
                    </a:lnTo>
                    <a:lnTo>
                      <a:pt x="498" y="71"/>
                    </a:lnTo>
                    <a:lnTo>
                      <a:pt x="496" y="71"/>
                    </a:lnTo>
                    <a:lnTo>
                      <a:pt x="496" y="73"/>
                    </a:lnTo>
                    <a:lnTo>
                      <a:pt x="496" y="74"/>
                    </a:lnTo>
                    <a:lnTo>
                      <a:pt x="495" y="74"/>
                    </a:lnTo>
                    <a:lnTo>
                      <a:pt x="495" y="76"/>
                    </a:lnTo>
                    <a:lnTo>
                      <a:pt x="493" y="76"/>
                    </a:lnTo>
                    <a:lnTo>
                      <a:pt x="493" y="78"/>
                    </a:lnTo>
                    <a:lnTo>
                      <a:pt x="491" y="78"/>
                    </a:lnTo>
                    <a:lnTo>
                      <a:pt x="490" y="78"/>
                    </a:lnTo>
                    <a:lnTo>
                      <a:pt x="490" y="79"/>
                    </a:lnTo>
                    <a:lnTo>
                      <a:pt x="488" y="79"/>
                    </a:lnTo>
                    <a:lnTo>
                      <a:pt x="486" y="79"/>
                    </a:lnTo>
                    <a:lnTo>
                      <a:pt x="486" y="81"/>
                    </a:lnTo>
                    <a:lnTo>
                      <a:pt x="485" y="81"/>
                    </a:lnTo>
                    <a:lnTo>
                      <a:pt x="483" y="81"/>
                    </a:lnTo>
                    <a:lnTo>
                      <a:pt x="481" y="81"/>
                    </a:lnTo>
                    <a:lnTo>
                      <a:pt x="481" y="83"/>
                    </a:lnTo>
                    <a:lnTo>
                      <a:pt x="480" y="83"/>
                    </a:lnTo>
                    <a:lnTo>
                      <a:pt x="478" y="83"/>
                    </a:lnTo>
                    <a:lnTo>
                      <a:pt x="478" y="84"/>
                    </a:lnTo>
                    <a:lnTo>
                      <a:pt x="476" y="84"/>
                    </a:lnTo>
                    <a:lnTo>
                      <a:pt x="475" y="84"/>
                    </a:lnTo>
                    <a:lnTo>
                      <a:pt x="475" y="83"/>
                    </a:lnTo>
                    <a:lnTo>
                      <a:pt x="476" y="83"/>
                    </a:lnTo>
                    <a:close/>
                    <a:moveTo>
                      <a:pt x="259" y="18"/>
                    </a:moveTo>
                    <a:lnTo>
                      <a:pt x="259" y="20"/>
                    </a:lnTo>
                    <a:lnTo>
                      <a:pt x="261" y="20"/>
                    </a:lnTo>
                    <a:lnTo>
                      <a:pt x="262" y="20"/>
                    </a:lnTo>
                    <a:lnTo>
                      <a:pt x="262" y="21"/>
                    </a:lnTo>
                    <a:lnTo>
                      <a:pt x="261" y="21"/>
                    </a:lnTo>
                    <a:lnTo>
                      <a:pt x="261" y="23"/>
                    </a:lnTo>
                    <a:lnTo>
                      <a:pt x="262" y="23"/>
                    </a:lnTo>
                    <a:lnTo>
                      <a:pt x="262" y="25"/>
                    </a:lnTo>
                    <a:lnTo>
                      <a:pt x="262" y="26"/>
                    </a:lnTo>
                    <a:lnTo>
                      <a:pt x="262" y="28"/>
                    </a:lnTo>
                    <a:lnTo>
                      <a:pt x="261" y="28"/>
                    </a:lnTo>
                    <a:lnTo>
                      <a:pt x="261" y="30"/>
                    </a:lnTo>
                    <a:lnTo>
                      <a:pt x="261" y="31"/>
                    </a:lnTo>
                    <a:lnTo>
                      <a:pt x="261" y="33"/>
                    </a:lnTo>
                    <a:lnTo>
                      <a:pt x="259" y="33"/>
                    </a:lnTo>
                    <a:lnTo>
                      <a:pt x="261" y="33"/>
                    </a:lnTo>
                    <a:lnTo>
                      <a:pt x="259" y="31"/>
                    </a:lnTo>
                    <a:lnTo>
                      <a:pt x="257" y="31"/>
                    </a:lnTo>
                    <a:lnTo>
                      <a:pt x="257" y="30"/>
                    </a:lnTo>
                    <a:lnTo>
                      <a:pt x="257" y="28"/>
                    </a:lnTo>
                    <a:lnTo>
                      <a:pt x="257" y="26"/>
                    </a:lnTo>
                    <a:lnTo>
                      <a:pt x="257" y="25"/>
                    </a:lnTo>
                    <a:lnTo>
                      <a:pt x="256" y="25"/>
                    </a:lnTo>
                    <a:lnTo>
                      <a:pt x="256" y="23"/>
                    </a:lnTo>
                    <a:lnTo>
                      <a:pt x="254" y="23"/>
                    </a:lnTo>
                    <a:lnTo>
                      <a:pt x="254" y="21"/>
                    </a:lnTo>
                    <a:lnTo>
                      <a:pt x="252" y="21"/>
                    </a:lnTo>
                    <a:lnTo>
                      <a:pt x="252" y="20"/>
                    </a:lnTo>
                    <a:lnTo>
                      <a:pt x="252" y="18"/>
                    </a:lnTo>
                    <a:lnTo>
                      <a:pt x="252" y="20"/>
                    </a:lnTo>
                    <a:lnTo>
                      <a:pt x="251" y="20"/>
                    </a:lnTo>
                    <a:lnTo>
                      <a:pt x="251" y="18"/>
                    </a:lnTo>
                    <a:lnTo>
                      <a:pt x="252" y="18"/>
                    </a:lnTo>
                    <a:lnTo>
                      <a:pt x="254" y="18"/>
                    </a:lnTo>
                    <a:lnTo>
                      <a:pt x="254" y="16"/>
                    </a:lnTo>
                    <a:lnTo>
                      <a:pt x="254" y="15"/>
                    </a:lnTo>
                    <a:lnTo>
                      <a:pt x="254" y="13"/>
                    </a:lnTo>
                    <a:lnTo>
                      <a:pt x="252" y="13"/>
                    </a:lnTo>
                    <a:lnTo>
                      <a:pt x="252" y="11"/>
                    </a:lnTo>
                    <a:lnTo>
                      <a:pt x="251" y="11"/>
                    </a:lnTo>
                    <a:lnTo>
                      <a:pt x="251" y="10"/>
                    </a:lnTo>
                    <a:lnTo>
                      <a:pt x="252" y="10"/>
                    </a:lnTo>
                    <a:lnTo>
                      <a:pt x="252" y="11"/>
                    </a:lnTo>
                    <a:lnTo>
                      <a:pt x="254" y="11"/>
                    </a:lnTo>
                    <a:lnTo>
                      <a:pt x="256" y="11"/>
                    </a:lnTo>
                    <a:lnTo>
                      <a:pt x="256" y="10"/>
                    </a:lnTo>
                    <a:lnTo>
                      <a:pt x="257" y="10"/>
                    </a:lnTo>
                    <a:lnTo>
                      <a:pt x="257" y="8"/>
                    </a:lnTo>
                    <a:lnTo>
                      <a:pt x="257" y="6"/>
                    </a:lnTo>
                    <a:lnTo>
                      <a:pt x="259" y="6"/>
                    </a:lnTo>
                    <a:lnTo>
                      <a:pt x="259" y="5"/>
                    </a:lnTo>
                    <a:lnTo>
                      <a:pt x="261" y="5"/>
                    </a:lnTo>
                    <a:lnTo>
                      <a:pt x="261" y="6"/>
                    </a:lnTo>
                    <a:lnTo>
                      <a:pt x="259" y="6"/>
                    </a:lnTo>
                    <a:lnTo>
                      <a:pt x="259" y="8"/>
                    </a:lnTo>
                    <a:lnTo>
                      <a:pt x="259" y="10"/>
                    </a:lnTo>
                    <a:lnTo>
                      <a:pt x="259" y="11"/>
                    </a:lnTo>
                    <a:lnTo>
                      <a:pt x="261" y="11"/>
                    </a:lnTo>
                    <a:lnTo>
                      <a:pt x="261" y="13"/>
                    </a:lnTo>
                    <a:lnTo>
                      <a:pt x="261" y="15"/>
                    </a:lnTo>
                    <a:lnTo>
                      <a:pt x="261" y="16"/>
                    </a:lnTo>
                    <a:lnTo>
                      <a:pt x="262" y="16"/>
                    </a:lnTo>
                    <a:lnTo>
                      <a:pt x="261" y="18"/>
                    </a:lnTo>
                    <a:lnTo>
                      <a:pt x="259" y="18"/>
                    </a:lnTo>
                    <a:close/>
                    <a:moveTo>
                      <a:pt x="116" y="61"/>
                    </a:moveTo>
                    <a:lnTo>
                      <a:pt x="118" y="61"/>
                    </a:lnTo>
                    <a:lnTo>
                      <a:pt x="118" y="63"/>
                    </a:lnTo>
                    <a:lnTo>
                      <a:pt x="118" y="64"/>
                    </a:lnTo>
                    <a:lnTo>
                      <a:pt x="116" y="64"/>
                    </a:lnTo>
                    <a:lnTo>
                      <a:pt x="116" y="66"/>
                    </a:lnTo>
                    <a:lnTo>
                      <a:pt x="116" y="68"/>
                    </a:lnTo>
                    <a:lnTo>
                      <a:pt x="114" y="68"/>
                    </a:lnTo>
                    <a:lnTo>
                      <a:pt x="113" y="66"/>
                    </a:lnTo>
                    <a:lnTo>
                      <a:pt x="111" y="66"/>
                    </a:lnTo>
                    <a:lnTo>
                      <a:pt x="111" y="68"/>
                    </a:lnTo>
                    <a:lnTo>
                      <a:pt x="109" y="68"/>
                    </a:lnTo>
                    <a:lnTo>
                      <a:pt x="108" y="68"/>
                    </a:lnTo>
                    <a:lnTo>
                      <a:pt x="106" y="68"/>
                    </a:lnTo>
                    <a:lnTo>
                      <a:pt x="106" y="66"/>
                    </a:lnTo>
                    <a:lnTo>
                      <a:pt x="104" y="66"/>
                    </a:lnTo>
                    <a:lnTo>
                      <a:pt x="103" y="66"/>
                    </a:lnTo>
                    <a:lnTo>
                      <a:pt x="101" y="66"/>
                    </a:lnTo>
                    <a:lnTo>
                      <a:pt x="99" y="66"/>
                    </a:lnTo>
                    <a:lnTo>
                      <a:pt x="101" y="66"/>
                    </a:lnTo>
                    <a:lnTo>
                      <a:pt x="99" y="66"/>
                    </a:lnTo>
                    <a:lnTo>
                      <a:pt x="99" y="64"/>
                    </a:lnTo>
                    <a:lnTo>
                      <a:pt x="98" y="64"/>
                    </a:lnTo>
                    <a:lnTo>
                      <a:pt x="96" y="64"/>
                    </a:lnTo>
                    <a:lnTo>
                      <a:pt x="96" y="63"/>
                    </a:lnTo>
                    <a:lnTo>
                      <a:pt x="96" y="64"/>
                    </a:lnTo>
                    <a:lnTo>
                      <a:pt x="96" y="63"/>
                    </a:lnTo>
                    <a:lnTo>
                      <a:pt x="95" y="63"/>
                    </a:lnTo>
                    <a:lnTo>
                      <a:pt x="93" y="63"/>
                    </a:lnTo>
                    <a:lnTo>
                      <a:pt x="93" y="64"/>
                    </a:lnTo>
                    <a:lnTo>
                      <a:pt x="91" y="64"/>
                    </a:lnTo>
                    <a:lnTo>
                      <a:pt x="90" y="64"/>
                    </a:lnTo>
                    <a:lnTo>
                      <a:pt x="88" y="64"/>
                    </a:lnTo>
                    <a:lnTo>
                      <a:pt x="88" y="66"/>
                    </a:lnTo>
                    <a:lnTo>
                      <a:pt x="86" y="66"/>
                    </a:lnTo>
                    <a:lnTo>
                      <a:pt x="85" y="66"/>
                    </a:lnTo>
                    <a:lnTo>
                      <a:pt x="83" y="66"/>
                    </a:lnTo>
                    <a:lnTo>
                      <a:pt x="81" y="68"/>
                    </a:lnTo>
                    <a:lnTo>
                      <a:pt x="80" y="68"/>
                    </a:lnTo>
                    <a:lnTo>
                      <a:pt x="80" y="66"/>
                    </a:lnTo>
                    <a:lnTo>
                      <a:pt x="78" y="68"/>
                    </a:lnTo>
                    <a:lnTo>
                      <a:pt x="78" y="66"/>
                    </a:lnTo>
                    <a:lnTo>
                      <a:pt x="76" y="66"/>
                    </a:lnTo>
                    <a:lnTo>
                      <a:pt x="76" y="68"/>
                    </a:lnTo>
                    <a:lnTo>
                      <a:pt x="75" y="68"/>
                    </a:lnTo>
                    <a:lnTo>
                      <a:pt x="75" y="66"/>
                    </a:lnTo>
                    <a:lnTo>
                      <a:pt x="73" y="64"/>
                    </a:lnTo>
                    <a:lnTo>
                      <a:pt x="73" y="63"/>
                    </a:lnTo>
                    <a:lnTo>
                      <a:pt x="75" y="63"/>
                    </a:lnTo>
                    <a:lnTo>
                      <a:pt x="73" y="63"/>
                    </a:lnTo>
                    <a:lnTo>
                      <a:pt x="75" y="63"/>
                    </a:lnTo>
                    <a:lnTo>
                      <a:pt x="76" y="63"/>
                    </a:lnTo>
                    <a:lnTo>
                      <a:pt x="76" y="61"/>
                    </a:lnTo>
                    <a:lnTo>
                      <a:pt x="76" y="59"/>
                    </a:lnTo>
                    <a:lnTo>
                      <a:pt x="76" y="58"/>
                    </a:lnTo>
                    <a:lnTo>
                      <a:pt x="76" y="56"/>
                    </a:lnTo>
                    <a:lnTo>
                      <a:pt x="78" y="56"/>
                    </a:lnTo>
                    <a:lnTo>
                      <a:pt x="80" y="56"/>
                    </a:lnTo>
                    <a:lnTo>
                      <a:pt x="80" y="58"/>
                    </a:lnTo>
                    <a:lnTo>
                      <a:pt x="81" y="58"/>
                    </a:lnTo>
                    <a:lnTo>
                      <a:pt x="83" y="58"/>
                    </a:lnTo>
                    <a:lnTo>
                      <a:pt x="85" y="58"/>
                    </a:lnTo>
                    <a:lnTo>
                      <a:pt x="85" y="56"/>
                    </a:lnTo>
                    <a:lnTo>
                      <a:pt x="86" y="56"/>
                    </a:lnTo>
                    <a:lnTo>
                      <a:pt x="86" y="54"/>
                    </a:lnTo>
                    <a:lnTo>
                      <a:pt x="88" y="54"/>
                    </a:lnTo>
                    <a:lnTo>
                      <a:pt x="88" y="56"/>
                    </a:lnTo>
                    <a:lnTo>
                      <a:pt x="86" y="56"/>
                    </a:lnTo>
                    <a:lnTo>
                      <a:pt x="86" y="58"/>
                    </a:lnTo>
                    <a:lnTo>
                      <a:pt x="88" y="58"/>
                    </a:lnTo>
                    <a:lnTo>
                      <a:pt x="88" y="59"/>
                    </a:lnTo>
                    <a:lnTo>
                      <a:pt x="86" y="59"/>
                    </a:lnTo>
                    <a:lnTo>
                      <a:pt x="88" y="59"/>
                    </a:lnTo>
                    <a:lnTo>
                      <a:pt x="88" y="61"/>
                    </a:lnTo>
                    <a:lnTo>
                      <a:pt x="90" y="61"/>
                    </a:lnTo>
                    <a:lnTo>
                      <a:pt x="88" y="61"/>
                    </a:lnTo>
                    <a:lnTo>
                      <a:pt x="90" y="61"/>
                    </a:lnTo>
                    <a:lnTo>
                      <a:pt x="90" y="59"/>
                    </a:lnTo>
                    <a:lnTo>
                      <a:pt x="88" y="59"/>
                    </a:lnTo>
                    <a:lnTo>
                      <a:pt x="88" y="58"/>
                    </a:lnTo>
                    <a:lnTo>
                      <a:pt x="86" y="58"/>
                    </a:lnTo>
                    <a:lnTo>
                      <a:pt x="88" y="58"/>
                    </a:lnTo>
                    <a:lnTo>
                      <a:pt x="88" y="56"/>
                    </a:lnTo>
                    <a:lnTo>
                      <a:pt x="90" y="56"/>
                    </a:lnTo>
                    <a:lnTo>
                      <a:pt x="90" y="58"/>
                    </a:lnTo>
                    <a:lnTo>
                      <a:pt x="91" y="58"/>
                    </a:lnTo>
                    <a:lnTo>
                      <a:pt x="91" y="59"/>
                    </a:lnTo>
                    <a:lnTo>
                      <a:pt x="91" y="58"/>
                    </a:lnTo>
                    <a:lnTo>
                      <a:pt x="93" y="58"/>
                    </a:lnTo>
                    <a:lnTo>
                      <a:pt x="93" y="59"/>
                    </a:lnTo>
                    <a:lnTo>
                      <a:pt x="95" y="59"/>
                    </a:lnTo>
                    <a:lnTo>
                      <a:pt x="93" y="59"/>
                    </a:lnTo>
                    <a:lnTo>
                      <a:pt x="93" y="58"/>
                    </a:lnTo>
                    <a:lnTo>
                      <a:pt x="91" y="58"/>
                    </a:lnTo>
                    <a:lnTo>
                      <a:pt x="90" y="58"/>
                    </a:lnTo>
                    <a:lnTo>
                      <a:pt x="90" y="56"/>
                    </a:lnTo>
                    <a:lnTo>
                      <a:pt x="91" y="56"/>
                    </a:lnTo>
                    <a:lnTo>
                      <a:pt x="91" y="54"/>
                    </a:lnTo>
                    <a:lnTo>
                      <a:pt x="91" y="56"/>
                    </a:lnTo>
                    <a:lnTo>
                      <a:pt x="90" y="56"/>
                    </a:lnTo>
                    <a:lnTo>
                      <a:pt x="90" y="54"/>
                    </a:lnTo>
                    <a:lnTo>
                      <a:pt x="88" y="54"/>
                    </a:lnTo>
                    <a:lnTo>
                      <a:pt x="88" y="53"/>
                    </a:lnTo>
                    <a:lnTo>
                      <a:pt x="88" y="54"/>
                    </a:lnTo>
                    <a:lnTo>
                      <a:pt x="86" y="54"/>
                    </a:lnTo>
                    <a:lnTo>
                      <a:pt x="86" y="53"/>
                    </a:lnTo>
                    <a:lnTo>
                      <a:pt x="86" y="51"/>
                    </a:lnTo>
                    <a:lnTo>
                      <a:pt x="86" y="49"/>
                    </a:lnTo>
                    <a:lnTo>
                      <a:pt x="85" y="49"/>
                    </a:lnTo>
                    <a:lnTo>
                      <a:pt x="85" y="48"/>
                    </a:lnTo>
                    <a:lnTo>
                      <a:pt x="85" y="46"/>
                    </a:lnTo>
                    <a:lnTo>
                      <a:pt x="86" y="46"/>
                    </a:lnTo>
                    <a:lnTo>
                      <a:pt x="86" y="44"/>
                    </a:lnTo>
                    <a:lnTo>
                      <a:pt x="88" y="44"/>
                    </a:lnTo>
                    <a:lnTo>
                      <a:pt x="88" y="46"/>
                    </a:lnTo>
                    <a:lnTo>
                      <a:pt x="90" y="46"/>
                    </a:lnTo>
                    <a:lnTo>
                      <a:pt x="91" y="46"/>
                    </a:lnTo>
                    <a:lnTo>
                      <a:pt x="91" y="48"/>
                    </a:lnTo>
                    <a:lnTo>
                      <a:pt x="91" y="46"/>
                    </a:lnTo>
                    <a:lnTo>
                      <a:pt x="90" y="46"/>
                    </a:lnTo>
                    <a:lnTo>
                      <a:pt x="90" y="44"/>
                    </a:lnTo>
                    <a:lnTo>
                      <a:pt x="90" y="43"/>
                    </a:lnTo>
                    <a:lnTo>
                      <a:pt x="88" y="43"/>
                    </a:lnTo>
                    <a:lnTo>
                      <a:pt x="88" y="44"/>
                    </a:lnTo>
                    <a:lnTo>
                      <a:pt x="86" y="44"/>
                    </a:lnTo>
                    <a:lnTo>
                      <a:pt x="86" y="43"/>
                    </a:lnTo>
                    <a:lnTo>
                      <a:pt x="85" y="43"/>
                    </a:lnTo>
                    <a:lnTo>
                      <a:pt x="83" y="43"/>
                    </a:lnTo>
                    <a:lnTo>
                      <a:pt x="83" y="41"/>
                    </a:lnTo>
                    <a:lnTo>
                      <a:pt x="85" y="41"/>
                    </a:lnTo>
                    <a:lnTo>
                      <a:pt x="85" y="40"/>
                    </a:lnTo>
                    <a:lnTo>
                      <a:pt x="85" y="38"/>
                    </a:lnTo>
                    <a:lnTo>
                      <a:pt x="86" y="38"/>
                    </a:lnTo>
                    <a:lnTo>
                      <a:pt x="88" y="38"/>
                    </a:lnTo>
                    <a:lnTo>
                      <a:pt x="88" y="36"/>
                    </a:lnTo>
                    <a:lnTo>
                      <a:pt x="90" y="36"/>
                    </a:lnTo>
                    <a:lnTo>
                      <a:pt x="90" y="35"/>
                    </a:lnTo>
                    <a:lnTo>
                      <a:pt x="90" y="36"/>
                    </a:lnTo>
                    <a:lnTo>
                      <a:pt x="91" y="36"/>
                    </a:lnTo>
                    <a:lnTo>
                      <a:pt x="90" y="36"/>
                    </a:lnTo>
                    <a:lnTo>
                      <a:pt x="90" y="35"/>
                    </a:lnTo>
                    <a:lnTo>
                      <a:pt x="90" y="33"/>
                    </a:lnTo>
                    <a:lnTo>
                      <a:pt x="91" y="33"/>
                    </a:lnTo>
                    <a:lnTo>
                      <a:pt x="91" y="31"/>
                    </a:lnTo>
                    <a:lnTo>
                      <a:pt x="91" y="33"/>
                    </a:lnTo>
                    <a:lnTo>
                      <a:pt x="91" y="31"/>
                    </a:lnTo>
                    <a:lnTo>
                      <a:pt x="93" y="31"/>
                    </a:lnTo>
                    <a:lnTo>
                      <a:pt x="93" y="33"/>
                    </a:lnTo>
                    <a:lnTo>
                      <a:pt x="93" y="31"/>
                    </a:lnTo>
                    <a:lnTo>
                      <a:pt x="95" y="31"/>
                    </a:lnTo>
                    <a:lnTo>
                      <a:pt x="96" y="31"/>
                    </a:lnTo>
                    <a:lnTo>
                      <a:pt x="96" y="30"/>
                    </a:lnTo>
                    <a:lnTo>
                      <a:pt x="96" y="31"/>
                    </a:lnTo>
                    <a:lnTo>
                      <a:pt x="98" y="31"/>
                    </a:lnTo>
                    <a:lnTo>
                      <a:pt x="98" y="33"/>
                    </a:lnTo>
                    <a:lnTo>
                      <a:pt x="98" y="35"/>
                    </a:lnTo>
                    <a:lnTo>
                      <a:pt x="99" y="36"/>
                    </a:lnTo>
                    <a:lnTo>
                      <a:pt x="99" y="38"/>
                    </a:lnTo>
                    <a:lnTo>
                      <a:pt x="101" y="38"/>
                    </a:lnTo>
                    <a:lnTo>
                      <a:pt x="101" y="40"/>
                    </a:lnTo>
                    <a:lnTo>
                      <a:pt x="101" y="41"/>
                    </a:lnTo>
                    <a:lnTo>
                      <a:pt x="99" y="41"/>
                    </a:lnTo>
                    <a:lnTo>
                      <a:pt x="99" y="43"/>
                    </a:lnTo>
                    <a:lnTo>
                      <a:pt x="99" y="44"/>
                    </a:lnTo>
                    <a:lnTo>
                      <a:pt x="99" y="46"/>
                    </a:lnTo>
                    <a:lnTo>
                      <a:pt x="101" y="46"/>
                    </a:lnTo>
                    <a:lnTo>
                      <a:pt x="101" y="48"/>
                    </a:lnTo>
                    <a:lnTo>
                      <a:pt x="103" y="48"/>
                    </a:lnTo>
                    <a:lnTo>
                      <a:pt x="103" y="46"/>
                    </a:lnTo>
                    <a:lnTo>
                      <a:pt x="103" y="48"/>
                    </a:lnTo>
                    <a:lnTo>
                      <a:pt x="104" y="48"/>
                    </a:lnTo>
                    <a:lnTo>
                      <a:pt x="106" y="49"/>
                    </a:lnTo>
                    <a:lnTo>
                      <a:pt x="106" y="51"/>
                    </a:lnTo>
                    <a:lnTo>
                      <a:pt x="104" y="51"/>
                    </a:lnTo>
                    <a:lnTo>
                      <a:pt x="104" y="53"/>
                    </a:lnTo>
                    <a:lnTo>
                      <a:pt x="106" y="53"/>
                    </a:lnTo>
                    <a:lnTo>
                      <a:pt x="106" y="54"/>
                    </a:lnTo>
                    <a:lnTo>
                      <a:pt x="106" y="56"/>
                    </a:lnTo>
                    <a:lnTo>
                      <a:pt x="108" y="56"/>
                    </a:lnTo>
                    <a:lnTo>
                      <a:pt x="109" y="56"/>
                    </a:lnTo>
                    <a:lnTo>
                      <a:pt x="109" y="58"/>
                    </a:lnTo>
                    <a:lnTo>
                      <a:pt x="111" y="58"/>
                    </a:lnTo>
                    <a:lnTo>
                      <a:pt x="113" y="58"/>
                    </a:lnTo>
                    <a:lnTo>
                      <a:pt x="113" y="59"/>
                    </a:lnTo>
                    <a:lnTo>
                      <a:pt x="114" y="59"/>
                    </a:lnTo>
                    <a:lnTo>
                      <a:pt x="114" y="61"/>
                    </a:lnTo>
                    <a:lnTo>
                      <a:pt x="116" y="61"/>
                    </a:lnTo>
                    <a:close/>
                    <a:moveTo>
                      <a:pt x="538" y="215"/>
                    </a:moveTo>
                    <a:lnTo>
                      <a:pt x="538" y="214"/>
                    </a:lnTo>
                    <a:lnTo>
                      <a:pt x="538" y="212"/>
                    </a:lnTo>
                    <a:lnTo>
                      <a:pt x="539" y="212"/>
                    </a:lnTo>
                    <a:lnTo>
                      <a:pt x="541" y="212"/>
                    </a:lnTo>
                    <a:lnTo>
                      <a:pt x="539" y="212"/>
                    </a:lnTo>
                    <a:lnTo>
                      <a:pt x="539" y="214"/>
                    </a:lnTo>
                    <a:lnTo>
                      <a:pt x="539" y="212"/>
                    </a:lnTo>
                    <a:lnTo>
                      <a:pt x="541" y="212"/>
                    </a:lnTo>
                    <a:lnTo>
                      <a:pt x="541" y="214"/>
                    </a:lnTo>
                    <a:lnTo>
                      <a:pt x="543" y="214"/>
                    </a:lnTo>
                    <a:lnTo>
                      <a:pt x="544" y="214"/>
                    </a:lnTo>
                    <a:lnTo>
                      <a:pt x="544" y="212"/>
                    </a:lnTo>
                    <a:lnTo>
                      <a:pt x="544" y="214"/>
                    </a:lnTo>
                    <a:lnTo>
                      <a:pt x="544" y="212"/>
                    </a:lnTo>
                    <a:lnTo>
                      <a:pt x="546" y="212"/>
                    </a:lnTo>
                    <a:lnTo>
                      <a:pt x="546" y="211"/>
                    </a:lnTo>
                    <a:lnTo>
                      <a:pt x="546" y="209"/>
                    </a:lnTo>
                    <a:lnTo>
                      <a:pt x="548" y="211"/>
                    </a:lnTo>
                    <a:lnTo>
                      <a:pt x="548" y="212"/>
                    </a:lnTo>
                    <a:lnTo>
                      <a:pt x="549" y="212"/>
                    </a:lnTo>
                    <a:lnTo>
                      <a:pt x="549" y="211"/>
                    </a:lnTo>
                    <a:lnTo>
                      <a:pt x="551" y="211"/>
                    </a:lnTo>
                    <a:lnTo>
                      <a:pt x="551" y="209"/>
                    </a:lnTo>
                    <a:lnTo>
                      <a:pt x="553" y="209"/>
                    </a:lnTo>
                    <a:lnTo>
                      <a:pt x="553" y="211"/>
                    </a:lnTo>
                    <a:lnTo>
                      <a:pt x="554" y="211"/>
                    </a:lnTo>
                    <a:lnTo>
                      <a:pt x="554" y="209"/>
                    </a:lnTo>
                    <a:lnTo>
                      <a:pt x="553" y="209"/>
                    </a:lnTo>
                    <a:lnTo>
                      <a:pt x="553" y="207"/>
                    </a:lnTo>
                    <a:lnTo>
                      <a:pt x="553" y="209"/>
                    </a:lnTo>
                    <a:lnTo>
                      <a:pt x="553" y="207"/>
                    </a:lnTo>
                    <a:lnTo>
                      <a:pt x="553" y="206"/>
                    </a:lnTo>
                    <a:lnTo>
                      <a:pt x="551" y="206"/>
                    </a:lnTo>
                    <a:lnTo>
                      <a:pt x="551" y="204"/>
                    </a:lnTo>
                    <a:lnTo>
                      <a:pt x="551" y="202"/>
                    </a:lnTo>
                    <a:lnTo>
                      <a:pt x="549" y="202"/>
                    </a:lnTo>
                    <a:lnTo>
                      <a:pt x="551" y="202"/>
                    </a:lnTo>
                    <a:lnTo>
                      <a:pt x="553" y="202"/>
                    </a:lnTo>
                    <a:lnTo>
                      <a:pt x="554" y="202"/>
                    </a:lnTo>
                    <a:lnTo>
                      <a:pt x="553" y="204"/>
                    </a:lnTo>
                    <a:lnTo>
                      <a:pt x="553" y="206"/>
                    </a:lnTo>
                    <a:lnTo>
                      <a:pt x="554" y="206"/>
                    </a:lnTo>
                    <a:lnTo>
                      <a:pt x="554" y="204"/>
                    </a:lnTo>
                    <a:lnTo>
                      <a:pt x="556" y="204"/>
                    </a:lnTo>
                    <a:lnTo>
                      <a:pt x="556" y="202"/>
                    </a:lnTo>
                    <a:lnTo>
                      <a:pt x="556" y="204"/>
                    </a:lnTo>
                    <a:lnTo>
                      <a:pt x="558" y="204"/>
                    </a:lnTo>
                    <a:lnTo>
                      <a:pt x="558" y="202"/>
                    </a:lnTo>
                    <a:lnTo>
                      <a:pt x="558" y="201"/>
                    </a:lnTo>
                    <a:lnTo>
                      <a:pt x="559" y="201"/>
                    </a:lnTo>
                    <a:lnTo>
                      <a:pt x="561" y="201"/>
                    </a:lnTo>
                    <a:lnTo>
                      <a:pt x="561" y="202"/>
                    </a:lnTo>
                    <a:lnTo>
                      <a:pt x="561" y="204"/>
                    </a:lnTo>
                    <a:lnTo>
                      <a:pt x="559" y="204"/>
                    </a:lnTo>
                    <a:lnTo>
                      <a:pt x="561" y="204"/>
                    </a:lnTo>
                    <a:lnTo>
                      <a:pt x="559" y="204"/>
                    </a:lnTo>
                    <a:lnTo>
                      <a:pt x="559" y="206"/>
                    </a:lnTo>
                    <a:lnTo>
                      <a:pt x="558" y="206"/>
                    </a:lnTo>
                    <a:lnTo>
                      <a:pt x="558" y="207"/>
                    </a:lnTo>
                    <a:lnTo>
                      <a:pt x="558" y="209"/>
                    </a:lnTo>
                    <a:lnTo>
                      <a:pt x="559" y="209"/>
                    </a:lnTo>
                    <a:lnTo>
                      <a:pt x="561" y="209"/>
                    </a:lnTo>
                    <a:lnTo>
                      <a:pt x="559" y="209"/>
                    </a:lnTo>
                    <a:lnTo>
                      <a:pt x="561" y="209"/>
                    </a:lnTo>
                    <a:lnTo>
                      <a:pt x="559" y="209"/>
                    </a:lnTo>
                    <a:lnTo>
                      <a:pt x="559" y="211"/>
                    </a:lnTo>
                    <a:lnTo>
                      <a:pt x="559" y="212"/>
                    </a:lnTo>
                    <a:lnTo>
                      <a:pt x="561" y="212"/>
                    </a:lnTo>
                    <a:lnTo>
                      <a:pt x="561" y="214"/>
                    </a:lnTo>
                    <a:lnTo>
                      <a:pt x="559" y="214"/>
                    </a:lnTo>
                    <a:lnTo>
                      <a:pt x="561" y="214"/>
                    </a:lnTo>
                    <a:lnTo>
                      <a:pt x="563" y="214"/>
                    </a:lnTo>
                    <a:lnTo>
                      <a:pt x="564" y="214"/>
                    </a:lnTo>
                    <a:lnTo>
                      <a:pt x="566" y="214"/>
                    </a:lnTo>
                    <a:lnTo>
                      <a:pt x="566" y="215"/>
                    </a:lnTo>
                    <a:lnTo>
                      <a:pt x="568" y="215"/>
                    </a:lnTo>
                    <a:lnTo>
                      <a:pt x="568" y="214"/>
                    </a:lnTo>
                    <a:lnTo>
                      <a:pt x="568" y="215"/>
                    </a:lnTo>
                    <a:lnTo>
                      <a:pt x="568" y="214"/>
                    </a:lnTo>
                    <a:lnTo>
                      <a:pt x="568" y="215"/>
                    </a:lnTo>
                    <a:lnTo>
                      <a:pt x="568" y="214"/>
                    </a:lnTo>
                    <a:lnTo>
                      <a:pt x="569" y="214"/>
                    </a:lnTo>
                    <a:lnTo>
                      <a:pt x="569" y="212"/>
                    </a:lnTo>
                    <a:lnTo>
                      <a:pt x="569" y="211"/>
                    </a:lnTo>
                    <a:lnTo>
                      <a:pt x="568" y="211"/>
                    </a:lnTo>
                    <a:lnTo>
                      <a:pt x="568" y="212"/>
                    </a:lnTo>
                    <a:lnTo>
                      <a:pt x="566" y="212"/>
                    </a:lnTo>
                    <a:lnTo>
                      <a:pt x="566" y="214"/>
                    </a:lnTo>
                    <a:lnTo>
                      <a:pt x="566" y="212"/>
                    </a:lnTo>
                    <a:lnTo>
                      <a:pt x="568" y="211"/>
                    </a:lnTo>
                    <a:lnTo>
                      <a:pt x="569" y="209"/>
                    </a:lnTo>
                    <a:lnTo>
                      <a:pt x="569" y="207"/>
                    </a:lnTo>
                    <a:lnTo>
                      <a:pt x="571" y="207"/>
                    </a:lnTo>
                    <a:lnTo>
                      <a:pt x="573" y="207"/>
                    </a:lnTo>
                    <a:lnTo>
                      <a:pt x="573" y="209"/>
                    </a:lnTo>
                    <a:lnTo>
                      <a:pt x="574" y="209"/>
                    </a:lnTo>
                    <a:lnTo>
                      <a:pt x="574" y="211"/>
                    </a:lnTo>
                    <a:lnTo>
                      <a:pt x="574" y="212"/>
                    </a:lnTo>
                    <a:lnTo>
                      <a:pt x="573" y="212"/>
                    </a:lnTo>
                    <a:lnTo>
                      <a:pt x="573" y="214"/>
                    </a:lnTo>
                    <a:lnTo>
                      <a:pt x="571" y="214"/>
                    </a:lnTo>
                    <a:lnTo>
                      <a:pt x="571" y="215"/>
                    </a:lnTo>
                    <a:lnTo>
                      <a:pt x="571" y="217"/>
                    </a:lnTo>
                    <a:lnTo>
                      <a:pt x="571" y="219"/>
                    </a:lnTo>
                    <a:lnTo>
                      <a:pt x="569" y="219"/>
                    </a:lnTo>
                    <a:lnTo>
                      <a:pt x="568" y="219"/>
                    </a:lnTo>
                    <a:lnTo>
                      <a:pt x="566" y="219"/>
                    </a:lnTo>
                    <a:lnTo>
                      <a:pt x="564" y="220"/>
                    </a:lnTo>
                    <a:lnTo>
                      <a:pt x="564" y="222"/>
                    </a:lnTo>
                    <a:lnTo>
                      <a:pt x="564" y="224"/>
                    </a:lnTo>
                    <a:lnTo>
                      <a:pt x="563" y="224"/>
                    </a:lnTo>
                    <a:lnTo>
                      <a:pt x="563" y="225"/>
                    </a:lnTo>
                    <a:lnTo>
                      <a:pt x="564" y="225"/>
                    </a:lnTo>
                    <a:lnTo>
                      <a:pt x="564" y="227"/>
                    </a:lnTo>
                    <a:lnTo>
                      <a:pt x="566" y="227"/>
                    </a:lnTo>
                    <a:lnTo>
                      <a:pt x="566" y="229"/>
                    </a:lnTo>
                    <a:lnTo>
                      <a:pt x="564" y="229"/>
                    </a:lnTo>
                    <a:lnTo>
                      <a:pt x="563" y="229"/>
                    </a:lnTo>
                    <a:lnTo>
                      <a:pt x="563" y="230"/>
                    </a:lnTo>
                    <a:lnTo>
                      <a:pt x="563" y="232"/>
                    </a:lnTo>
                    <a:lnTo>
                      <a:pt x="561" y="232"/>
                    </a:lnTo>
                    <a:lnTo>
                      <a:pt x="561" y="230"/>
                    </a:lnTo>
                    <a:lnTo>
                      <a:pt x="559" y="230"/>
                    </a:lnTo>
                    <a:lnTo>
                      <a:pt x="561" y="230"/>
                    </a:lnTo>
                    <a:lnTo>
                      <a:pt x="559" y="232"/>
                    </a:lnTo>
                    <a:lnTo>
                      <a:pt x="559" y="234"/>
                    </a:lnTo>
                    <a:lnTo>
                      <a:pt x="559" y="235"/>
                    </a:lnTo>
                    <a:lnTo>
                      <a:pt x="559" y="237"/>
                    </a:lnTo>
                    <a:lnTo>
                      <a:pt x="559" y="239"/>
                    </a:lnTo>
                    <a:lnTo>
                      <a:pt x="561" y="239"/>
                    </a:lnTo>
                    <a:lnTo>
                      <a:pt x="563" y="239"/>
                    </a:lnTo>
                    <a:lnTo>
                      <a:pt x="564" y="239"/>
                    </a:lnTo>
                    <a:lnTo>
                      <a:pt x="564" y="237"/>
                    </a:lnTo>
                    <a:lnTo>
                      <a:pt x="564" y="235"/>
                    </a:lnTo>
                    <a:lnTo>
                      <a:pt x="564" y="237"/>
                    </a:lnTo>
                    <a:lnTo>
                      <a:pt x="566" y="237"/>
                    </a:lnTo>
                    <a:lnTo>
                      <a:pt x="566" y="235"/>
                    </a:lnTo>
                    <a:lnTo>
                      <a:pt x="566" y="237"/>
                    </a:lnTo>
                    <a:lnTo>
                      <a:pt x="566" y="235"/>
                    </a:lnTo>
                    <a:lnTo>
                      <a:pt x="566" y="237"/>
                    </a:lnTo>
                    <a:lnTo>
                      <a:pt x="568" y="237"/>
                    </a:lnTo>
                    <a:lnTo>
                      <a:pt x="568" y="239"/>
                    </a:lnTo>
                    <a:lnTo>
                      <a:pt x="569" y="239"/>
                    </a:lnTo>
                    <a:lnTo>
                      <a:pt x="569" y="240"/>
                    </a:lnTo>
                    <a:lnTo>
                      <a:pt x="571" y="240"/>
                    </a:lnTo>
                    <a:lnTo>
                      <a:pt x="573" y="240"/>
                    </a:lnTo>
                    <a:lnTo>
                      <a:pt x="573" y="239"/>
                    </a:lnTo>
                    <a:lnTo>
                      <a:pt x="574" y="239"/>
                    </a:lnTo>
                    <a:lnTo>
                      <a:pt x="574" y="237"/>
                    </a:lnTo>
                    <a:lnTo>
                      <a:pt x="574" y="235"/>
                    </a:lnTo>
                    <a:lnTo>
                      <a:pt x="576" y="235"/>
                    </a:lnTo>
                    <a:lnTo>
                      <a:pt x="574" y="235"/>
                    </a:lnTo>
                    <a:lnTo>
                      <a:pt x="574" y="237"/>
                    </a:lnTo>
                    <a:lnTo>
                      <a:pt x="576" y="237"/>
                    </a:lnTo>
                    <a:lnTo>
                      <a:pt x="578" y="237"/>
                    </a:lnTo>
                    <a:lnTo>
                      <a:pt x="578" y="239"/>
                    </a:lnTo>
                    <a:lnTo>
                      <a:pt x="576" y="239"/>
                    </a:lnTo>
                    <a:lnTo>
                      <a:pt x="576" y="240"/>
                    </a:lnTo>
                    <a:lnTo>
                      <a:pt x="578" y="240"/>
                    </a:lnTo>
                    <a:lnTo>
                      <a:pt x="578" y="242"/>
                    </a:lnTo>
                    <a:lnTo>
                      <a:pt x="576" y="242"/>
                    </a:lnTo>
                    <a:lnTo>
                      <a:pt x="578" y="242"/>
                    </a:lnTo>
                    <a:lnTo>
                      <a:pt x="578" y="244"/>
                    </a:lnTo>
                    <a:lnTo>
                      <a:pt x="576" y="244"/>
                    </a:lnTo>
                    <a:lnTo>
                      <a:pt x="576" y="245"/>
                    </a:lnTo>
                    <a:lnTo>
                      <a:pt x="578" y="245"/>
                    </a:lnTo>
                    <a:lnTo>
                      <a:pt x="576" y="245"/>
                    </a:lnTo>
                    <a:lnTo>
                      <a:pt x="576" y="247"/>
                    </a:lnTo>
                    <a:lnTo>
                      <a:pt x="578" y="247"/>
                    </a:lnTo>
                    <a:lnTo>
                      <a:pt x="576" y="247"/>
                    </a:lnTo>
                    <a:lnTo>
                      <a:pt x="578" y="247"/>
                    </a:lnTo>
                    <a:lnTo>
                      <a:pt x="576" y="247"/>
                    </a:lnTo>
                    <a:lnTo>
                      <a:pt x="574" y="247"/>
                    </a:lnTo>
                    <a:lnTo>
                      <a:pt x="574" y="245"/>
                    </a:lnTo>
                    <a:lnTo>
                      <a:pt x="574" y="247"/>
                    </a:lnTo>
                    <a:lnTo>
                      <a:pt x="573" y="247"/>
                    </a:lnTo>
                    <a:lnTo>
                      <a:pt x="574" y="247"/>
                    </a:lnTo>
                    <a:lnTo>
                      <a:pt x="573" y="247"/>
                    </a:lnTo>
                    <a:lnTo>
                      <a:pt x="574" y="247"/>
                    </a:lnTo>
                    <a:lnTo>
                      <a:pt x="573" y="247"/>
                    </a:lnTo>
                    <a:lnTo>
                      <a:pt x="571" y="247"/>
                    </a:lnTo>
                    <a:lnTo>
                      <a:pt x="571" y="245"/>
                    </a:lnTo>
                    <a:lnTo>
                      <a:pt x="569" y="245"/>
                    </a:lnTo>
                    <a:lnTo>
                      <a:pt x="569" y="247"/>
                    </a:lnTo>
                    <a:lnTo>
                      <a:pt x="568" y="247"/>
                    </a:lnTo>
                    <a:lnTo>
                      <a:pt x="568" y="245"/>
                    </a:lnTo>
                    <a:lnTo>
                      <a:pt x="566" y="245"/>
                    </a:lnTo>
                    <a:lnTo>
                      <a:pt x="568" y="245"/>
                    </a:lnTo>
                    <a:lnTo>
                      <a:pt x="568" y="247"/>
                    </a:lnTo>
                    <a:lnTo>
                      <a:pt x="566" y="247"/>
                    </a:lnTo>
                    <a:lnTo>
                      <a:pt x="566" y="245"/>
                    </a:lnTo>
                    <a:lnTo>
                      <a:pt x="568" y="245"/>
                    </a:lnTo>
                    <a:lnTo>
                      <a:pt x="566" y="245"/>
                    </a:lnTo>
                    <a:lnTo>
                      <a:pt x="566" y="244"/>
                    </a:lnTo>
                    <a:lnTo>
                      <a:pt x="564" y="244"/>
                    </a:lnTo>
                    <a:lnTo>
                      <a:pt x="563" y="244"/>
                    </a:lnTo>
                    <a:lnTo>
                      <a:pt x="561" y="244"/>
                    </a:lnTo>
                    <a:lnTo>
                      <a:pt x="559" y="245"/>
                    </a:lnTo>
                    <a:lnTo>
                      <a:pt x="558" y="245"/>
                    </a:lnTo>
                    <a:lnTo>
                      <a:pt x="558" y="247"/>
                    </a:lnTo>
                    <a:lnTo>
                      <a:pt x="556" y="247"/>
                    </a:lnTo>
                    <a:lnTo>
                      <a:pt x="556" y="245"/>
                    </a:lnTo>
                    <a:lnTo>
                      <a:pt x="556" y="247"/>
                    </a:lnTo>
                    <a:lnTo>
                      <a:pt x="554" y="247"/>
                    </a:lnTo>
                    <a:lnTo>
                      <a:pt x="554" y="245"/>
                    </a:lnTo>
                    <a:lnTo>
                      <a:pt x="553" y="244"/>
                    </a:lnTo>
                    <a:lnTo>
                      <a:pt x="551" y="244"/>
                    </a:lnTo>
                    <a:lnTo>
                      <a:pt x="549" y="244"/>
                    </a:lnTo>
                    <a:lnTo>
                      <a:pt x="548" y="244"/>
                    </a:lnTo>
                    <a:lnTo>
                      <a:pt x="546" y="244"/>
                    </a:lnTo>
                    <a:lnTo>
                      <a:pt x="546" y="242"/>
                    </a:lnTo>
                    <a:lnTo>
                      <a:pt x="544" y="242"/>
                    </a:lnTo>
                    <a:lnTo>
                      <a:pt x="543" y="242"/>
                    </a:lnTo>
                    <a:lnTo>
                      <a:pt x="541" y="242"/>
                    </a:lnTo>
                    <a:lnTo>
                      <a:pt x="541" y="240"/>
                    </a:lnTo>
                    <a:lnTo>
                      <a:pt x="539" y="240"/>
                    </a:lnTo>
                    <a:lnTo>
                      <a:pt x="539" y="239"/>
                    </a:lnTo>
                    <a:lnTo>
                      <a:pt x="538" y="239"/>
                    </a:lnTo>
                    <a:lnTo>
                      <a:pt x="538" y="240"/>
                    </a:lnTo>
                    <a:lnTo>
                      <a:pt x="536" y="240"/>
                    </a:lnTo>
                    <a:lnTo>
                      <a:pt x="534" y="240"/>
                    </a:lnTo>
                    <a:lnTo>
                      <a:pt x="534" y="242"/>
                    </a:lnTo>
                    <a:lnTo>
                      <a:pt x="533" y="242"/>
                    </a:lnTo>
                    <a:lnTo>
                      <a:pt x="531" y="244"/>
                    </a:lnTo>
                    <a:lnTo>
                      <a:pt x="531" y="242"/>
                    </a:lnTo>
                    <a:lnTo>
                      <a:pt x="531" y="240"/>
                    </a:lnTo>
                    <a:lnTo>
                      <a:pt x="533" y="240"/>
                    </a:lnTo>
                    <a:lnTo>
                      <a:pt x="534" y="239"/>
                    </a:lnTo>
                    <a:lnTo>
                      <a:pt x="536" y="239"/>
                    </a:lnTo>
                    <a:lnTo>
                      <a:pt x="538" y="237"/>
                    </a:lnTo>
                    <a:lnTo>
                      <a:pt x="538" y="235"/>
                    </a:lnTo>
                    <a:lnTo>
                      <a:pt x="539" y="235"/>
                    </a:lnTo>
                    <a:lnTo>
                      <a:pt x="539" y="234"/>
                    </a:lnTo>
                    <a:lnTo>
                      <a:pt x="539" y="232"/>
                    </a:lnTo>
                    <a:lnTo>
                      <a:pt x="539" y="230"/>
                    </a:lnTo>
                    <a:lnTo>
                      <a:pt x="538" y="230"/>
                    </a:lnTo>
                    <a:lnTo>
                      <a:pt x="538" y="229"/>
                    </a:lnTo>
                    <a:lnTo>
                      <a:pt x="538" y="227"/>
                    </a:lnTo>
                    <a:lnTo>
                      <a:pt x="538" y="225"/>
                    </a:lnTo>
                    <a:lnTo>
                      <a:pt x="538" y="224"/>
                    </a:lnTo>
                    <a:lnTo>
                      <a:pt x="538" y="222"/>
                    </a:lnTo>
                    <a:lnTo>
                      <a:pt x="538" y="220"/>
                    </a:lnTo>
                    <a:lnTo>
                      <a:pt x="539" y="220"/>
                    </a:lnTo>
                    <a:lnTo>
                      <a:pt x="539" y="219"/>
                    </a:lnTo>
                    <a:lnTo>
                      <a:pt x="539" y="217"/>
                    </a:lnTo>
                    <a:lnTo>
                      <a:pt x="539" y="215"/>
                    </a:lnTo>
                    <a:lnTo>
                      <a:pt x="538" y="215"/>
                    </a:lnTo>
                    <a:close/>
                    <a:moveTo>
                      <a:pt x="101" y="35"/>
                    </a:moveTo>
                    <a:lnTo>
                      <a:pt x="101" y="33"/>
                    </a:lnTo>
                    <a:lnTo>
                      <a:pt x="101" y="35"/>
                    </a:lnTo>
                    <a:lnTo>
                      <a:pt x="99" y="35"/>
                    </a:lnTo>
                    <a:lnTo>
                      <a:pt x="99" y="33"/>
                    </a:lnTo>
                    <a:lnTo>
                      <a:pt x="99" y="31"/>
                    </a:lnTo>
                    <a:lnTo>
                      <a:pt x="101" y="31"/>
                    </a:lnTo>
                    <a:lnTo>
                      <a:pt x="101" y="30"/>
                    </a:lnTo>
                    <a:lnTo>
                      <a:pt x="101" y="28"/>
                    </a:lnTo>
                    <a:lnTo>
                      <a:pt x="99" y="28"/>
                    </a:lnTo>
                    <a:lnTo>
                      <a:pt x="99" y="26"/>
                    </a:lnTo>
                    <a:lnTo>
                      <a:pt x="98" y="26"/>
                    </a:lnTo>
                    <a:lnTo>
                      <a:pt x="98" y="25"/>
                    </a:lnTo>
                    <a:lnTo>
                      <a:pt x="98" y="23"/>
                    </a:lnTo>
                    <a:lnTo>
                      <a:pt x="99" y="21"/>
                    </a:lnTo>
                    <a:lnTo>
                      <a:pt x="99" y="20"/>
                    </a:lnTo>
                    <a:lnTo>
                      <a:pt x="101" y="20"/>
                    </a:lnTo>
                    <a:lnTo>
                      <a:pt x="103" y="20"/>
                    </a:lnTo>
                    <a:lnTo>
                      <a:pt x="103" y="21"/>
                    </a:lnTo>
                    <a:lnTo>
                      <a:pt x="104" y="21"/>
                    </a:lnTo>
                    <a:lnTo>
                      <a:pt x="104" y="23"/>
                    </a:lnTo>
                    <a:lnTo>
                      <a:pt x="104" y="25"/>
                    </a:lnTo>
                    <a:lnTo>
                      <a:pt x="106" y="25"/>
                    </a:lnTo>
                    <a:lnTo>
                      <a:pt x="106" y="26"/>
                    </a:lnTo>
                    <a:lnTo>
                      <a:pt x="108" y="26"/>
                    </a:lnTo>
                    <a:lnTo>
                      <a:pt x="109" y="28"/>
                    </a:lnTo>
                    <a:lnTo>
                      <a:pt x="111" y="28"/>
                    </a:lnTo>
                    <a:lnTo>
                      <a:pt x="111" y="26"/>
                    </a:lnTo>
                    <a:lnTo>
                      <a:pt x="113" y="26"/>
                    </a:lnTo>
                    <a:lnTo>
                      <a:pt x="113" y="28"/>
                    </a:lnTo>
                    <a:lnTo>
                      <a:pt x="114" y="28"/>
                    </a:lnTo>
                    <a:lnTo>
                      <a:pt x="116" y="28"/>
                    </a:lnTo>
                    <a:lnTo>
                      <a:pt x="116" y="30"/>
                    </a:lnTo>
                    <a:lnTo>
                      <a:pt x="116" y="31"/>
                    </a:lnTo>
                    <a:lnTo>
                      <a:pt x="114" y="31"/>
                    </a:lnTo>
                    <a:lnTo>
                      <a:pt x="114" y="33"/>
                    </a:lnTo>
                    <a:lnTo>
                      <a:pt x="114" y="31"/>
                    </a:lnTo>
                    <a:lnTo>
                      <a:pt x="113" y="31"/>
                    </a:lnTo>
                    <a:lnTo>
                      <a:pt x="113" y="33"/>
                    </a:lnTo>
                    <a:lnTo>
                      <a:pt x="113" y="35"/>
                    </a:lnTo>
                    <a:lnTo>
                      <a:pt x="113" y="36"/>
                    </a:lnTo>
                    <a:lnTo>
                      <a:pt x="114" y="36"/>
                    </a:lnTo>
                    <a:lnTo>
                      <a:pt x="116" y="36"/>
                    </a:lnTo>
                    <a:lnTo>
                      <a:pt x="116" y="35"/>
                    </a:lnTo>
                    <a:lnTo>
                      <a:pt x="118" y="35"/>
                    </a:lnTo>
                    <a:lnTo>
                      <a:pt x="118" y="33"/>
                    </a:lnTo>
                    <a:lnTo>
                      <a:pt x="119" y="33"/>
                    </a:lnTo>
                    <a:lnTo>
                      <a:pt x="119" y="31"/>
                    </a:lnTo>
                    <a:lnTo>
                      <a:pt x="119" y="33"/>
                    </a:lnTo>
                    <a:lnTo>
                      <a:pt x="119" y="35"/>
                    </a:lnTo>
                    <a:lnTo>
                      <a:pt x="119" y="36"/>
                    </a:lnTo>
                    <a:lnTo>
                      <a:pt x="119" y="38"/>
                    </a:lnTo>
                    <a:lnTo>
                      <a:pt x="121" y="38"/>
                    </a:lnTo>
                    <a:lnTo>
                      <a:pt x="121" y="40"/>
                    </a:lnTo>
                    <a:lnTo>
                      <a:pt x="123" y="40"/>
                    </a:lnTo>
                    <a:lnTo>
                      <a:pt x="123" y="41"/>
                    </a:lnTo>
                    <a:lnTo>
                      <a:pt x="123" y="43"/>
                    </a:lnTo>
                    <a:lnTo>
                      <a:pt x="124" y="43"/>
                    </a:lnTo>
                    <a:lnTo>
                      <a:pt x="124" y="41"/>
                    </a:lnTo>
                    <a:lnTo>
                      <a:pt x="126" y="41"/>
                    </a:lnTo>
                    <a:lnTo>
                      <a:pt x="126" y="43"/>
                    </a:lnTo>
                    <a:lnTo>
                      <a:pt x="128" y="43"/>
                    </a:lnTo>
                    <a:lnTo>
                      <a:pt x="128" y="44"/>
                    </a:lnTo>
                    <a:lnTo>
                      <a:pt x="129" y="44"/>
                    </a:lnTo>
                    <a:lnTo>
                      <a:pt x="131" y="44"/>
                    </a:lnTo>
                    <a:lnTo>
                      <a:pt x="131" y="46"/>
                    </a:lnTo>
                    <a:lnTo>
                      <a:pt x="131" y="44"/>
                    </a:lnTo>
                    <a:lnTo>
                      <a:pt x="129" y="44"/>
                    </a:lnTo>
                    <a:lnTo>
                      <a:pt x="129" y="43"/>
                    </a:lnTo>
                    <a:lnTo>
                      <a:pt x="128" y="43"/>
                    </a:lnTo>
                    <a:lnTo>
                      <a:pt x="128" y="41"/>
                    </a:lnTo>
                    <a:lnTo>
                      <a:pt x="126" y="41"/>
                    </a:lnTo>
                    <a:lnTo>
                      <a:pt x="126" y="40"/>
                    </a:lnTo>
                    <a:lnTo>
                      <a:pt x="126" y="38"/>
                    </a:lnTo>
                    <a:lnTo>
                      <a:pt x="124" y="38"/>
                    </a:lnTo>
                    <a:lnTo>
                      <a:pt x="123" y="38"/>
                    </a:lnTo>
                    <a:lnTo>
                      <a:pt x="123" y="36"/>
                    </a:lnTo>
                    <a:lnTo>
                      <a:pt x="123" y="35"/>
                    </a:lnTo>
                    <a:lnTo>
                      <a:pt x="124" y="35"/>
                    </a:lnTo>
                    <a:lnTo>
                      <a:pt x="126" y="35"/>
                    </a:lnTo>
                    <a:lnTo>
                      <a:pt x="128" y="35"/>
                    </a:lnTo>
                    <a:lnTo>
                      <a:pt x="128" y="33"/>
                    </a:lnTo>
                    <a:lnTo>
                      <a:pt x="129" y="35"/>
                    </a:lnTo>
                    <a:lnTo>
                      <a:pt x="129" y="33"/>
                    </a:lnTo>
                    <a:lnTo>
                      <a:pt x="131" y="33"/>
                    </a:lnTo>
                    <a:lnTo>
                      <a:pt x="133" y="33"/>
                    </a:lnTo>
                    <a:lnTo>
                      <a:pt x="134" y="33"/>
                    </a:lnTo>
                    <a:lnTo>
                      <a:pt x="134" y="31"/>
                    </a:lnTo>
                    <a:lnTo>
                      <a:pt x="136" y="31"/>
                    </a:lnTo>
                    <a:lnTo>
                      <a:pt x="136" y="30"/>
                    </a:lnTo>
                    <a:lnTo>
                      <a:pt x="138" y="30"/>
                    </a:lnTo>
                    <a:lnTo>
                      <a:pt x="139" y="30"/>
                    </a:lnTo>
                    <a:lnTo>
                      <a:pt x="139" y="31"/>
                    </a:lnTo>
                    <a:lnTo>
                      <a:pt x="141" y="31"/>
                    </a:lnTo>
                    <a:lnTo>
                      <a:pt x="143" y="31"/>
                    </a:lnTo>
                    <a:lnTo>
                      <a:pt x="144" y="31"/>
                    </a:lnTo>
                    <a:lnTo>
                      <a:pt x="143" y="31"/>
                    </a:lnTo>
                    <a:lnTo>
                      <a:pt x="143" y="33"/>
                    </a:lnTo>
                    <a:lnTo>
                      <a:pt x="144" y="33"/>
                    </a:lnTo>
                    <a:lnTo>
                      <a:pt x="146" y="33"/>
                    </a:lnTo>
                    <a:lnTo>
                      <a:pt x="146" y="35"/>
                    </a:lnTo>
                    <a:lnTo>
                      <a:pt x="148" y="33"/>
                    </a:lnTo>
                    <a:lnTo>
                      <a:pt x="148" y="31"/>
                    </a:lnTo>
                    <a:lnTo>
                      <a:pt x="148" y="30"/>
                    </a:lnTo>
                    <a:lnTo>
                      <a:pt x="149" y="30"/>
                    </a:lnTo>
                    <a:lnTo>
                      <a:pt x="151" y="30"/>
                    </a:lnTo>
                    <a:lnTo>
                      <a:pt x="151" y="28"/>
                    </a:lnTo>
                    <a:lnTo>
                      <a:pt x="153" y="28"/>
                    </a:lnTo>
                    <a:lnTo>
                      <a:pt x="153" y="26"/>
                    </a:lnTo>
                    <a:lnTo>
                      <a:pt x="154" y="26"/>
                    </a:lnTo>
                    <a:lnTo>
                      <a:pt x="156" y="25"/>
                    </a:lnTo>
                    <a:lnTo>
                      <a:pt x="156" y="26"/>
                    </a:lnTo>
                    <a:lnTo>
                      <a:pt x="156" y="28"/>
                    </a:lnTo>
                    <a:lnTo>
                      <a:pt x="158" y="28"/>
                    </a:lnTo>
                    <a:lnTo>
                      <a:pt x="158" y="30"/>
                    </a:lnTo>
                    <a:lnTo>
                      <a:pt x="156" y="30"/>
                    </a:lnTo>
                    <a:lnTo>
                      <a:pt x="158" y="30"/>
                    </a:lnTo>
                    <a:lnTo>
                      <a:pt x="158" y="31"/>
                    </a:lnTo>
                    <a:lnTo>
                      <a:pt x="158" y="30"/>
                    </a:lnTo>
                    <a:lnTo>
                      <a:pt x="158" y="31"/>
                    </a:lnTo>
                    <a:lnTo>
                      <a:pt x="159" y="31"/>
                    </a:lnTo>
                    <a:lnTo>
                      <a:pt x="159" y="30"/>
                    </a:lnTo>
                    <a:lnTo>
                      <a:pt x="159" y="31"/>
                    </a:lnTo>
                    <a:lnTo>
                      <a:pt x="159" y="33"/>
                    </a:lnTo>
                    <a:lnTo>
                      <a:pt x="159" y="31"/>
                    </a:lnTo>
                    <a:lnTo>
                      <a:pt x="161" y="30"/>
                    </a:lnTo>
                    <a:lnTo>
                      <a:pt x="159" y="30"/>
                    </a:lnTo>
                    <a:lnTo>
                      <a:pt x="158" y="30"/>
                    </a:lnTo>
                    <a:lnTo>
                      <a:pt x="158" y="28"/>
                    </a:lnTo>
                    <a:lnTo>
                      <a:pt x="159" y="28"/>
                    </a:lnTo>
                    <a:lnTo>
                      <a:pt x="159" y="26"/>
                    </a:lnTo>
                    <a:lnTo>
                      <a:pt x="159" y="25"/>
                    </a:lnTo>
                    <a:lnTo>
                      <a:pt x="159" y="23"/>
                    </a:lnTo>
                    <a:lnTo>
                      <a:pt x="161" y="23"/>
                    </a:lnTo>
                    <a:lnTo>
                      <a:pt x="163" y="23"/>
                    </a:lnTo>
                    <a:lnTo>
                      <a:pt x="163" y="21"/>
                    </a:lnTo>
                    <a:lnTo>
                      <a:pt x="164" y="21"/>
                    </a:lnTo>
                    <a:lnTo>
                      <a:pt x="166" y="21"/>
                    </a:lnTo>
                    <a:lnTo>
                      <a:pt x="166" y="23"/>
                    </a:lnTo>
                    <a:lnTo>
                      <a:pt x="168" y="23"/>
                    </a:lnTo>
                    <a:lnTo>
                      <a:pt x="168" y="25"/>
                    </a:lnTo>
                    <a:lnTo>
                      <a:pt x="166" y="25"/>
                    </a:lnTo>
                    <a:lnTo>
                      <a:pt x="166" y="26"/>
                    </a:lnTo>
                    <a:lnTo>
                      <a:pt x="166" y="28"/>
                    </a:lnTo>
                    <a:lnTo>
                      <a:pt x="168" y="28"/>
                    </a:lnTo>
                    <a:lnTo>
                      <a:pt x="168" y="26"/>
                    </a:lnTo>
                    <a:lnTo>
                      <a:pt x="169" y="26"/>
                    </a:lnTo>
                    <a:lnTo>
                      <a:pt x="169" y="25"/>
                    </a:lnTo>
                    <a:lnTo>
                      <a:pt x="169" y="26"/>
                    </a:lnTo>
                    <a:lnTo>
                      <a:pt x="169" y="25"/>
                    </a:lnTo>
                    <a:lnTo>
                      <a:pt x="171" y="25"/>
                    </a:lnTo>
                    <a:lnTo>
                      <a:pt x="171" y="26"/>
                    </a:lnTo>
                    <a:lnTo>
                      <a:pt x="173" y="26"/>
                    </a:lnTo>
                    <a:lnTo>
                      <a:pt x="171" y="26"/>
                    </a:lnTo>
                    <a:lnTo>
                      <a:pt x="171" y="28"/>
                    </a:lnTo>
                    <a:lnTo>
                      <a:pt x="173" y="28"/>
                    </a:lnTo>
                    <a:lnTo>
                      <a:pt x="173" y="30"/>
                    </a:lnTo>
                    <a:lnTo>
                      <a:pt x="173" y="28"/>
                    </a:lnTo>
                    <a:lnTo>
                      <a:pt x="174" y="28"/>
                    </a:lnTo>
                    <a:lnTo>
                      <a:pt x="173" y="26"/>
                    </a:lnTo>
                    <a:lnTo>
                      <a:pt x="174" y="26"/>
                    </a:lnTo>
                    <a:lnTo>
                      <a:pt x="176" y="26"/>
                    </a:lnTo>
                    <a:lnTo>
                      <a:pt x="176" y="28"/>
                    </a:lnTo>
                    <a:lnTo>
                      <a:pt x="176" y="30"/>
                    </a:lnTo>
                    <a:lnTo>
                      <a:pt x="178" y="30"/>
                    </a:lnTo>
                    <a:lnTo>
                      <a:pt x="178" y="31"/>
                    </a:lnTo>
                    <a:lnTo>
                      <a:pt x="178" y="30"/>
                    </a:lnTo>
                    <a:lnTo>
                      <a:pt x="178" y="31"/>
                    </a:lnTo>
                    <a:lnTo>
                      <a:pt x="178" y="33"/>
                    </a:lnTo>
                    <a:lnTo>
                      <a:pt x="179" y="35"/>
                    </a:lnTo>
                    <a:lnTo>
                      <a:pt x="178" y="35"/>
                    </a:lnTo>
                    <a:lnTo>
                      <a:pt x="179" y="36"/>
                    </a:lnTo>
                    <a:lnTo>
                      <a:pt x="179" y="35"/>
                    </a:lnTo>
                    <a:lnTo>
                      <a:pt x="181" y="35"/>
                    </a:lnTo>
                    <a:lnTo>
                      <a:pt x="181" y="36"/>
                    </a:lnTo>
                    <a:lnTo>
                      <a:pt x="182" y="36"/>
                    </a:lnTo>
                    <a:lnTo>
                      <a:pt x="182" y="38"/>
                    </a:lnTo>
                    <a:lnTo>
                      <a:pt x="184" y="38"/>
                    </a:lnTo>
                    <a:lnTo>
                      <a:pt x="182" y="38"/>
                    </a:lnTo>
                    <a:lnTo>
                      <a:pt x="184" y="38"/>
                    </a:lnTo>
                    <a:lnTo>
                      <a:pt x="184" y="40"/>
                    </a:lnTo>
                    <a:lnTo>
                      <a:pt x="182" y="40"/>
                    </a:lnTo>
                    <a:lnTo>
                      <a:pt x="184" y="40"/>
                    </a:lnTo>
                    <a:lnTo>
                      <a:pt x="184" y="41"/>
                    </a:lnTo>
                    <a:lnTo>
                      <a:pt x="182" y="41"/>
                    </a:lnTo>
                    <a:lnTo>
                      <a:pt x="181" y="41"/>
                    </a:lnTo>
                    <a:lnTo>
                      <a:pt x="179" y="43"/>
                    </a:lnTo>
                    <a:lnTo>
                      <a:pt x="178" y="44"/>
                    </a:lnTo>
                    <a:lnTo>
                      <a:pt x="178" y="46"/>
                    </a:lnTo>
                    <a:lnTo>
                      <a:pt x="178" y="48"/>
                    </a:lnTo>
                    <a:lnTo>
                      <a:pt x="178" y="49"/>
                    </a:lnTo>
                    <a:lnTo>
                      <a:pt x="179" y="49"/>
                    </a:lnTo>
                    <a:lnTo>
                      <a:pt x="179" y="51"/>
                    </a:lnTo>
                    <a:lnTo>
                      <a:pt x="178" y="51"/>
                    </a:lnTo>
                    <a:lnTo>
                      <a:pt x="176" y="51"/>
                    </a:lnTo>
                    <a:lnTo>
                      <a:pt x="174" y="51"/>
                    </a:lnTo>
                    <a:lnTo>
                      <a:pt x="174" y="49"/>
                    </a:lnTo>
                    <a:lnTo>
                      <a:pt x="173" y="49"/>
                    </a:lnTo>
                    <a:lnTo>
                      <a:pt x="173" y="51"/>
                    </a:lnTo>
                    <a:lnTo>
                      <a:pt x="171" y="51"/>
                    </a:lnTo>
                    <a:lnTo>
                      <a:pt x="171" y="53"/>
                    </a:lnTo>
                    <a:lnTo>
                      <a:pt x="171" y="54"/>
                    </a:lnTo>
                    <a:lnTo>
                      <a:pt x="169" y="54"/>
                    </a:lnTo>
                    <a:lnTo>
                      <a:pt x="169" y="56"/>
                    </a:lnTo>
                    <a:lnTo>
                      <a:pt x="169" y="58"/>
                    </a:lnTo>
                    <a:lnTo>
                      <a:pt x="168" y="58"/>
                    </a:lnTo>
                    <a:lnTo>
                      <a:pt x="166" y="59"/>
                    </a:lnTo>
                    <a:lnTo>
                      <a:pt x="166" y="61"/>
                    </a:lnTo>
                    <a:lnTo>
                      <a:pt x="164" y="61"/>
                    </a:lnTo>
                    <a:lnTo>
                      <a:pt x="163" y="61"/>
                    </a:lnTo>
                    <a:lnTo>
                      <a:pt x="161" y="61"/>
                    </a:lnTo>
                    <a:lnTo>
                      <a:pt x="161" y="63"/>
                    </a:lnTo>
                    <a:lnTo>
                      <a:pt x="159" y="63"/>
                    </a:lnTo>
                    <a:lnTo>
                      <a:pt x="159" y="64"/>
                    </a:lnTo>
                    <a:lnTo>
                      <a:pt x="158" y="64"/>
                    </a:lnTo>
                    <a:lnTo>
                      <a:pt x="156" y="64"/>
                    </a:lnTo>
                    <a:lnTo>
                      <a:pt x="156" y="66"/>
                    </a:lnTo>
                    <a:lnTo>
                      <a:pt x="154" y="66"/>
                    </a:lnTo>
                    <a:lnTo>
                      <a:pt x="153" y="66"/>
                    </a:lnTo>
                    <a:lnTo>
                      <a:pt x="153" y="68"/>
                    </a:lnTo>
                    <a:lnTo>
                      <a:pt x="151" y="68"/>
                    </a:lnTo>
                    <a:lnTo>
                      <a:pt x="149" y="68"/>
                    </a:lnTo>
                    <a:lnTo>
                      <a:pt x="149" y="69"/>
                    </a:lnTo>
                    <a:lnTo>
                      <a:pt x="148" y="71"/>
                    </a:lnTo>
                    <a:lnTo>
                      <a:pt x="146" y="71"/>
                    </a:lnTo>
                    <a:lnTo>
                      <a:pt x="146" y="73"/>
                    </a:lnTo>
                    <a:lnTo>
                      <a:pt x="144" y="73"/>
                    </a:lnTo>
                    <a:lnTo>
                      <a:pt x="144" y="74"/>
                    </a:lnTo>
                    <a:lnTo>
                      <a:pt x="143" y="74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39" y="74"/>
                    </a:lnTo>
                    <a:lnTo>
                      <a:pt x="139" y="73"/>
                    </a:lnTo>
                    <a:lnTo>
                      <a:pt x="138" y="73"/>
                    </a:lnTo>
                    <a:lnTo>
                      <a:pt x="138" y="71"/>
                    </a:lnTo>
                    <a:lnTo>
                      <a:pt x="136" y="71"/>
                    </a:lnTo>
                    <a:lnTo>
                      <a:pt x="134" y="69"/>
                    </a:lnTo>
                    <a:lnTo>
                      <a:pt x="133" y="69"/>
                    </a:lnTo>
                    <a:lnTo>
                      <a:pt x="131" y="69"/>
                    </a:lnTo>
                    <a:lnTo>
                      <a:pt x="131" y="68"/>
                    </a:lnTo>
                    <a:lnTo>
                      <a:pt x="129" y="69"/>
                    </a:lnTo>
                    <a:lnTo>
                      <a:pt x="129" y="68"/>
                    </a:lnTo>
                    <a:lnTo>
                      <a:pt x="128" y="68"/>
                    </a:lnTo>
                    <a:lnTo>
                      <a:pt x="126" y="68"/>
                    </a:lnTo>
                    <a:lnTo>
                      <a:pt x="126" y="66"/>
                    </a:lnTo>
                    <a:lnTo>
                      <a:pt x="124" y="66"/>
                    </a:lnTo>
                    <a:lnTo>
                      <a:pt x="123" y="66"/>
                    </a:lnTo>
                    <a:lnTo>
                      <a:pt x="123" y="64"/>
                    </a:lnTo>
                    <a:lnTo>
                      <a:pt x="123" y="66"/>
                    </a:lnTo>
                    <a:lnTo>
                      <a:pt x="123" y="64"/>
                    </a:lnTo>
                    <a:lnTo>
                      <a:pt x="121" y="64"/>
                    </a:lnTo>
                    <a:lnTo>
                      <a:pt x="121" y="63"/>
                    </a:lnTo>
                    <a:lnTo>
                      <a:pt x="119" y="63"/>
                    </a:lnTo>
                    <a:lnTo>
                      <a:pt x="119" y="61"/>
                    </a:lnTo>
                    <a:lnTo>
                      <a:pt x="118" y="61"/>
                    </a:lnTo>
                    <a:lnTo>
                      <a:pt x="118" y="59"/>
                    </a:lnTo>
                    <a:lnTo>
                      <a:pt x="116" y="59"/>
                    </a:lnTo>
                    <a:lnTo>
                      <a:pt x="114" y="59"/>
                    </a:lnTo>
                    <a:lnTo>
                      <a:pt x="114" y="58"/>
                    </a:lnTo>
                    <a:lnTo>
                      <a:pt x="113" y="58"/>
                    </a:lnTo>
                    <a:lnTo>
                      <a:pt x="113" y="56"/>
                    </a:lnTo>
                    <a:lnTo>
                      <a:pt x="111" y="56"/>
                    </a:lnTo>
                    <a:lnTo>
                      <a:pt x="109" y="56"/>
                    </a:lnTo>
                    <a:lnTo>
                      <a:pt x="108" y="56"/>
                    </a:lnTo>
                    <a:lnTo>
                      <a:pt x="108" y="54"/>
                    </a:lnTo>
                    <a:lnTo>
                      <a:pt x="106" y="54"/>
                    </a:lnTo>
                    <a:lnTo>
                      <a:pt x="106" y="53"/>
                    </a:lnTo>
                    <a:lnTo>
                      <a:pt x="106" y="51"/>
                    </a:lnTo>
                    <a:lnTo>
                      <a:pt x="106" y="49"/>
                    </a:lnTo>
                    <a:lnTo>
                      <a:pt x="108" y="49"/>
                    </a:lnTo>
                    <a:lnTo>
                      <a:pt x="108" y="48"/>
                    </a:lnTo>
                    <a:lnTo>
                      <a:pt x="106" y="48"/>
                    </a:lnTo>
                    <a:lnTo>
                      <a:pt x="106" y="46"/>
                    </a:lnTo>
                    <a:lnTo>
                      <a:pt x="104" y="46"/>
                    </a:lnTo>
                    <a:lnTo>
                      <a:pt x="104" y="44"/>
                    </a:lnTo>
                    <a:lnTo>
                      <a:pt x="103" y="44"/>
                    </a:lnTo>
                    <a:lnTo>
                      <a:pt x="103" y="43"/>
                    </a:lnTo>
                    <a:lnTo>
                      <a:pt x="103" y="41"/>
                    </a:lnTo>
                    <a:lnTo>
                      <a:pt x="103" y="40"/>
                    </a:lnTo>
                    <a:lnTo>
                      <a:pt x="103" y="38"/>
                    </a:lnTo>
                    <a:lnTo>
                      <a:pt x="103" y="36"/>
                    </a:lnTo>
                    <a:lnTo>
                      <a:pt x="101" y="36"/>
                    </a:lnTo>
                    <a:lnTo>
                      <a:pt x="101" y="35"/>
                    </a:lnTo>
                    <a:close/>
                    <a:moveTo>
                      <a:pt x="153" y="93"/>
                    </a:moveTo>
                    <a:lnTo>
                      <a:pt x="154" y="93"/>
                    </a:lnTo>
                    <a:lnTo>
                      <a:pt x="156" y="93"/>
                    </a:lnTo>
                    <a:lnTo>
                      <a:pt x="158" y="93"/>
                    </a:lnTo>
                    <a:lnTo>
                      <a:pt x="156" y="93"/>
                    </a:lnTo>
                    <a:lnTo>
                      <a:pt x="158" y="94"/>
                    </a:lnTo>
                    <a:lnTo>
                      <a:pt x="159" y="94"/>
                    </a:lnTo>
                    <a:lnTo>
                      <a:pt x="159" y="96"/>
                    </a:lnTo>
                    <a:lnTo>
                      <a:pt x="161" y="96"/>
                    </a:lnTo>
                    <a:lnTo>
                      <a:pt x="161" y="98"/>
                    </a:lnTo>
                    <a:lnTo>
                      <a:pt x="159" y="98"/>
                    </a:lnTo>
                    <a:lnTo>
                      <a:pt x="159" y="99"/>
                    </a:lnTo>
                    <a:lnTo>
                      <a:pt x="161" y="99"/>
                    </a:lnTo>
                    <a:lnTo>
                      <a:pt x="161" y="101"/>
                    </a:lnTo>
                    <a:lnTo>
                      <a:pt x="161" y="99"/>
                    </a:lnTo>
                    <a:lnTo>
                      <a:pt x="161" y="101"/>
                    </a:lnTo>
                    <a:lnTo>
                      <a:pt x="161" y="99"/>
                    </a:lnTo>
                    <a:lnTo>
                      <a:pt x="159" y="99"/>
                    </a:lnTo>
                    <a:lnTo>
                      <a:pt x="159" y="98"/>
                    </a:lnTo>
                    <a:lnTo>
                      <a:pt x="161" y="98"/>
                    </a:lnTo>
                    <a:lnTo>
                      <a:pt x="161" y="96"/>
                    </a:lnTo>
                    <a:lnTo>
                      <a:pt x="163" y="96"/>
                    </a:lnTo>
                    <a:lnTo>
                      <a:pt x="161" y="96"/>
                    </a:lnTo>
                    <a:lnTo>
                      <a:pt x="161" y="94"/>
                    </a:lnTo>
                    <a:lnTo>
                      <a:pt x="163" y="94"/>
                    </a:lnTo>
                    <a:lnTo>
                      <a:pt x="163" y="93"/>
                    </a:lnTo>
                    <a:lnTo>
                      <a:pt x="163" y="91"/>
                    </a:lnTo>
                    <a:lnTo>
                      <a:pt x="163" y="89"/>
                    </a:lnTo>
                    <a:lnTo>
                      <a:pt x="164" y="89"/>
                    </a:lnTo>
                    <a:lnTo>
                      <a:pt x="164" y="88"/>
                    </a:lnTo>
                    <a:lnTo>
                      <a:pt x="164" y="86"/>
                    </a:lnTo>
                    <a:lnTo>
                      <a:pt x="164" y="84"/>
                    </a:lnTo>
                    <a:lnTo>
                      <a:pt x="166" y="83"/>
                    </a:lnTo>
                    <a:lnTo>
                      <a:pt x="166" y="84"/>
                    </a:lnTo>
                    <a:lnTo>
                      <a:pt x="166" y="86"/>
                    </a:lnTo>
                    <a:lnTo>
                      <a:pt x="168" y="86"/>
                    </a:lnTo>
                    <a:lnTo>
                      <a:pt x="168" y="88"/>
                    </a:lnTo>
                    <a:lnTo>
                      <a:pt x="168" y="89"/>
                    </a:lnTo>
                    <a:lnTo>
                      <a:pt x="168" y="91"/>
                    </a:lnTo>
                    <a:lnTo>
                      <a:pt x="168" y="93"/>
                    </a:lnTo>
                    <a:lnTo>
                      <a:pt x="168" y="94"/>
                    </a:lnTo>
                    <a:lnTo>
                      <a:pt x="169" y="96"/>
                    </a:lnTo>
                    <a:lnTo>
                      <a:pt x="171" y="98"/>
                    </a:lnTo>
                    <a:lnTo>
                      <a:pt x="173" y="98"/>
                    </a:lnTo>
                    <a:lnTo>
                      <a:pt x="173" y="99"/>
                    </a:lnTo>
                    <a:lnTo>
                      <a:pt x="173" y="98"/>
                    </a:lnTo>
                    <a:lnTo>
                      <a:pt x="173" y="99"/>
                    </a:lnTo>
                    <a:lnTo>
                      <a:pt x="174" y="99"/>
                    </a:lnTo>
                    <a:lnTo>
                      <a:pt x="176" y="99"/>
                    </a:lnTo>
                    <a:lnTo>
                      <a:pt x="176" y="101"/>
                    </a:lnTo>
                    <a:lnTo>
                      <a:pt x="178" y="101"/>
                    </a:lnTo>
                    <a:lnTo>
                      <a:pt x="179" y="101"/>
                    </a:lnTo>
                    <a:lnTo>
                      <a:pt x="181" y="101"/>
                    </a:lnTo>
                    <a:lnTo>
                      <a:pt x="182" y="101"/>
                    </a:lnTo>
                    <a:lnTo>
                      <a:pt x="184" y="101"/>
                    </a:lnTo>
                    <a:lnTo>
                      <a:pt x="184" y="99"/>
                    </a:lnTo>
                    <a:lnTo>
                      <a:pt x="184" y="101"/>
                    </a:lnTo>
                    <a:lnTo>
                      <a:pt x="186" y="101"/>
                    </a:lnTo>
                    <a:lnTo>
                      <a:pt x="186" y="99"/>
                    </a:lnTo>
                    <a:lnTo>
                      <a:pt x="186" y="101"/>
                    </a:lnTo>
                    <a:lnTo>
                      <a:pt x="187" y="101"/>
                    </a:lnTo>
                    <a:lnTo>
                      <a:pt x="189" y="101"/>
                    </a:lnTo>
                    <a:lnTo>
                      <a:pt x="191" y="101"/>
                    </a:lnTo>
                    <a:lnTo>
                      <a:pt x="192" y="101"/>
                    </a:lnTo>
                    <a:lnTo>
                      <a:pt x="194" y="101"/>
                    </a:lnTo>
                    <a:lnTo>
                      <a:pt x="196" y="101"/>
                    </a:lnTo>
                    <a:lnTo>
                      <a:pt x="196" y="99"/>
                    </a:lnTo>
                    <a:lnTo>
                      <a:pt x="197" y="99"/>
                    </a:lnTo>
                    <a:lnTo>
                      <a:pt x="199" y="99"/>
                    </a:lnTo>
                    <a:lnTo>
                      <a:pt x="201" y="99"/>
                    </a:lnTo>
                    <a:lnTo>
                      <a:pt x="202" y="99"/>
                    </a:lnTo>
                    <a:lnTo>
                      <a:pt x="202" y="98"/>
                    </a:lnTo>
                    <a:lnTo>
                      <a:pt x="204" y="98"/>
                    </a:lnTo>
                    <a:lnTo>
                      <a:pt x="206" y="98"/>
                    </a:lnTo>
                    <a:lnTo>
                      <a:pt x="206" y="96"/>
                    </a:lnTo>
                    <a:lnTo>
                      <a:pt x="207" y="96"/>
                    </a:lnTo>
                    <a:lnTo>
                      <a:pt x="209" y="96"/>
                    </a:lnTo>
                    <a:lnTo>
                      <a:pt x="211" y="96"/>
                    </a:lnTo>
                    <a:lnTo>
                      <a:pt x="211" y="98"/>
                    </a:lnTo>
                    <a:lnTo>
                      <a:pt x="211" y="99"/>
                    </a:lnTo>
                    <a:lnTo>
                      <a:pt x="212" y="99"/>
                    </a:lnTo>
                    <a:lnTo>
                      <a:pt x="214" y="99"/>
                    </a:lnTo>
                    <a:lnTo>
                      <a:pt x="214" y="101"/>
                    </a:lnTo>
                    <a:lnTo>
                      <a:pt x="216" y="101"/>
                    </a:lnTo>
                    <a:lnTo>
                      <a:pt x="217" y="101"/>
                    </a:lnTo>
                    <a:lnTo>
                      <a:pt x="219" y="101"/>
                    </a:lnTo>
                    <a:lnTo>
                      <a:pt x="221" y="101"/>
                    </a:lnTo>
                    <a:lnTo>
                      <a:pt x="221" y="103"/>
                    </a:lnTo>
                    <a:lnTo>
                      <a:pt x="222" y="103"/>
                    </a:lnTo>
                    <a:lnTo>
                      <a:pt x="222" y="101"/>
                    </a:lnTo>
                    <a:lnTo>
                      <a:pt x="224" y="101"/>
                    </a:lnTo>
                    <a:lnTo>
                      <a:pt x="224" y="99"/>
                    </a:lnTo>
                    <a:lnTo>
                      <a:pt x="226" y="99"/>
                    </a:lnTo>
                    <a:lnTo>
                      <a:pt x="227" y="99"/>
                    </a:lnTo>
                    <a:lnTo>
                      <a:pt x="227" y="98"/>
                    </a:lnTo>
                    <a:lnTo>
                      <a:pt x="229" y="98"/>
                    </a:lnTo>
                    <a:lnTo>
                      <a:pt x="229" y="96"/>
                    </a:lnTo>
                    <a:lnTo>
                      <a:pt x="231" y="96"/>
                    </a:lnTo>
                    <a:lnTo>
                      <a:pt x="231" y="94"/>
                    </a:lnTo>
                    <a:lnTo>
                      <a:pt x="231" y="96"/>
                    </a:lnTo>
                    <a:lnTo>
                      <a:pt x="231" y="94"/>
                    </a:lnTo>
                    <a:lnTo>
                      <a:pt x="232" y="94"/>
                    </a:lnTo>
                    <a:lnTo>
                      <a:pt x="234" y="94"/>
                    </a:lnTo>
                    <a:lnTo>
                      <a:pt x="234" y="93"/>
                    </a:lnTo>
                    <a:lnTo>
                      <a:pt x="234" y="94"/>
                    </a:lnTo>
                    <a:lnTo>
                      <a:pt x="234" y="93"/>
                    </a:lnTo>
                    <a:lnTo>
                      <a:pt x="236" y="93"/>
                    </a:lnTo>
                    <a:lnTo>
                      <a:pt x="236" y="94"/>
                    </a:lnTo>
                    <a:lnTo>
                      <a:pt x="237" y="94"/>
                    </a:lnTo>
                    <a:lnTo>
                      <a:pt x="237" y="96"/>
                    </a:lnTo>
                    <a:lnTo>
                      <a:pt x="239" y="96"/>
                    </a:lnTo>
                    <a:lnTo>
                      <a:pt x="241" y="96"/>
                    </a:lnTo>
                    <a:lnTo>
                      <a:pt x="241" y="94"/>
                    </a:lnTo>
                    <a:lnTo>
                      <a:pt x="242" y="94"/>
                    </a:lnTo>
                    <a:lnTo>
                      <a:pt x="244" y="94"/>
                    </a:lnTo>
                    <a:lnTo>
                      <a:pt x="244" y="96"/>
                    </a:lnTo>
                    <a:lnTo>
                      <a:pt x="246" y="96"/>
                    </a:lnTo>
                    <a:lnTo>
                      <a:pt x="246" y="98"/>
                    </a:lnTo>
                    <a:lnTo>
                      <a:pt x="247" y="96"/>
                    </a:lnTo>
                    <a:lnTo>
                      <a:pt x="247" y="94"/>
                    </a:lnTo>
                    <a:lnTo>
                      <a:pt x="247" y="93"/>
                    </a:lnTo>
                    <a:lnTo>
                      <a:pt x="249" y="93"/>
                    </a:lnTo>
                    <a:lnTo>
                      <a:pt x="249" y="91"/>
                    </a:lnTo>
                    <a:lnTo>
                      <a:pt x="251" y="91"/>
                    </a:lnTo>
                    <a:lnTo>
                      <a:pt x="251" y="89"/>
                    </a:lnTo>
                    <a:lnTo>
                      <a:pt x="252" y="89"/>
                    </a:lnTo>
                    <a:lnTo>
                      <a:pt x="254" y="89"/>
                    </a:lnTo>
                    <a:lnTo>
                      <a:pt x="256" y="88"/>
                    </a:lnTo>
                    <a:lnTo>
                      <a:pt x="257" y="88"/>
                    </a:lnTo>
                    <a:lnTo>
                      <a:pt x="257" y="86"/>
                    </a:lnTo>
                    <a:lnTo>
                      <a:pt x="259" y="86"/>
                    </a:lnTo>
                    <a:lnTo>
                      <a:pt x="259" y="88"/>
                    </a:lnTo>
                    <a:lnTo>
                      <a:pt x="261" y="86"/>
                    </a:lnTo>
                    <a:lnTo>
                      <a:pt x="262" y="86"/>
                    </a:lnTo>
                    <a:lnTo>
                      <a:pt x="262" y="84"/>
                    </a:lnTo>
                    <a:lnTo>
                      <a:pt x="262" y="83"/>
                    </a:lnTo>
                    <a:lnTo>
                      <a:pt x="262" y="81"/>
                    </a:lnTo>
                    <a:lnTo>
                      <a:pt x="262" y="79"/>
                    </a:lnTo>
                    <a:lnTo>
                      <a:pt x="262" y="78"/>
                    </a:lnTo>
                    <a:lnTo>
                      <a:pt x="264" y="78"/>
                    </a:lnTo>
                    <a:lnTo>
                      <a:pt x="264" y="76"/>
                    </a:lnTo>
                    <a:lnTo>
                      <a:pt x="264" y="74"/>
                    </a:lnTo>
                    <a:lnTo>
                      <a:pt x="264" y="73"/>
                    </a:lnTo>
                    <a:lnTo>
                      <a:pt x="266" y="71"/>
                    </a:lnTo>
                    <a:lnTo>
                      <a:pt x="264" y="71"/>
                    </a:lnTo>
                    <a:lnTo>
                      <a:pt x="264" y="69"/>
                    </a:lnTo>
                    <a:lnTo>
                      <a:pt x="264" y="68"/>
                    </a:lnTo>
                    <a:lnTo>
                      <a:pt x="264" y="66"/>
                    </a:lnTo>
                    <a:lnTo>
                      <a:pt x="262" y="66"/>
                    </a:lnTo>
                    <a:lnTo>
                      <a:pt x="261" y="66"/>
                    </a:lnTo>
                    <a:lnTo>
                      <a:pt x="261" y="64"/>
                    </a:lnTo>
                    <a:lnTo>
                      <a:pt x="259" y="64"/>
                    </a:lnTo>
                    <a:lnTo>
                      <a:pt x="261" y="64"/>
                    </a:lnTo>
                    <a:lnTo>
                      <a:pt x="261" y="63"/>
                    </a:lnTo>
                    <a:lnTo>
                      <a:pt x="262" y="63"/>
                    </a:lnTo>
                    <a:lnTo>
                      <a:pt x="262" y="61"/>
                    </a:lnTo>
                    <a:lnTo>
                      <a:pt x="264" y="61"/>
                    </a:lnTo>
                    <a:lnTo>
                      <a:pt x="264" y="59"/>
                    </a:lnTo>
                    <a:lnTo>
                      <a:pt x="262" y="59"/>
                    </a:lnTo>
                    <a:lnTo>
                      <a:pt x="261" y="59"/>
                    </a:lnTo>
                    <a:lnTo>
                      <a:pt x="259" y="59"/>
                    </a:lnTo>
                    <a:lnTo>
                      <a:pt x="257" y="59"/>
                    </a:lnTo>
                    <a:lnTo>
                      <a:pt x="256" y="59"/>
                    </a:lnTo>
                    <a:lnTo>
                      <a:pt x="256" y="58"/>
                    </a:lnTo>
                    <a:lnTo>
                      <a:pt x="254" y="58"/>
                    </a:lnTo>
                    <a:lnTo>
                      <a:pt x="254" y="56"/>
                    </a:lnTo>
                    <a:lnTo>
                      <a:pt x="254" y="54"/>
                    </a:lnTo>
                    <a:lnTo>
                      <a:pt x="254" y="53"/>
                    </a:lnTo>
                    <a:lnTo>
                      <a:pt x="256" y="53"/>
                    </a:lnTo>
                    <a:lnTo>
                      <a:pt x="257" y="53"/>
                    </a:lnTo>
                    <a:lnTo>
                      <a:pt x="259" y="54"/>
                    </a:lnTo>
                    <a:lnTo>
                      <a:pt x="261" y="54"/>
                    </a:lnTo>
                    <a:lnTo>
                      <a:pt x="261" y="53"/>
                    </a:lnTo>
                    <a:lnTo>
                      <a:pt x="259" y="53"/>
                    </a:lnTo>
                    <a:lnTo>
                      <a:pt x="257" y="51"/>
                    </a:lnTo>
                    <a:lnTo>
                      <a:pt x="257" y="49"/>
                    </a:lnTo>
                    <a:lnTo>
                      <a:pt x="256" y="49"/>
                    </a:lnTo>
                    <a:lnTo>
                      <a:pt x="257" y="49"/>
                    </a:lnTo>
                    <a:lnTo>
                      <a:pt x="257" y="48"/>
                    </a:lnTo>
                    <a:lnTo>
                      <a:pt x="256" y="48"/>
                    </a:lnTo>
                    <a:lnTo>
                      <a:pt x="256" y="46"/>
                    </a:lnTo>
                    <a:lnTo>
                      <a:pt x="256" y="44"/>
                    </a:lnTo>
                    <a:lnTo>
                      <a:pt x="254" y="44"/>
                    </a:lnTo>
                    <a:lnTo>
                      <a:pt x="254" y="43"/>
                    </a:lnTo>
                    <a:lnTo>
                      <a:pt x="254" y="41"/>
                    </a:lnTo>
                    <a:lnTo>
                      <a:pt x="256" y="41"/>
                    </a:lnTo>
                    <a:lnTo>
                      <a:pt x="254" y="41"/>
                    </a:lnTo>
                    <a:lnTo>
                      <a:pt x="254" y="43"/>
                    </a:lnTo>
                    <a:lnTo>
                      <a:pt x="252" y="43"/>
                    </a:lnTo>
                    <a:lnTo>
                      <a:pt x="252" y="41"/>
                    </a:lnTo>
                    <a:lnTo>
                      <a:pt x="251" y="41"/>
                    </a:lnTo>
                    <a:lnTo>
                      <a:pt x="251" y="40"/>
                    </a:lnTo>
                    <a:lnTo>
                      <a:pt x="249" y="40"/>
                    </a:lnTo>
                    <a:lnTo>
                      <a:pt x="247" y="40"/>
                    </a:lnTo>
                    <a:lnTo>
                      <a:pt x="246" y="40"/>
                    </a:lnTo>
                    <a:lnTo>
                      <a:pt x="244" y="40"/>
                    </a:lnTo>
                    <a:lnTo>
                      <a:pt x="242" y="40"/>
                    </a:lnTo>
                    <a:lnTo>
                      <a:pt x="241" y="40"/>
                    </a:lnTo>
                    <a:lnTo>
                      <a:pt x="241" y="41"/>
                    </a:lnTo>
                    <a:lnTo>
                      <a:pt x="239" y="41"/>
                    </a:lnTo>
                    <a:lnTo>
                      <a:pt x="237" y="41"/>
                    </a:lnTo>
                    <a:lnTo>
                      <a:pt x="236" y="41"/>
                    </a:lnTo>
                    <a:lnTo>
                      <a:pt x="236" y="40"/>
                    </a:lnTo>
                    <a:lnTo>
                      <a:pt x="236" y="41"/>
                    </a:lnTo>
                    <a:lnTo>
                      <a:pt x="234" y="40"/>
                    </a:lnTo>
                    <a:lnTo>
                      <a:pt x="234" y="41"/>
                    </a:lnTo>
                    <a:lnTo>
                      <a:pt x="234" y="40"/>
                    </a:lnTo>
                    <a:lnTo>
                      <a:pt x="234" y="41"/>
                    </a:lnTo>
                    <a:lnTo>
                      <a:pt x="232" y="41"/>
                    </a:lnTo>
                    <a:lnTo>
                      <a:pt x="232" y="43"/>
                    </a:lnTo>
                    <a:lnTo>
                      <a:pt x="231" y="43"/>
                    </a:lnTo>
                    <a:lnTo>
                      <a:pt x="229" y="43"/>
                    </a:lnTo>
                    <a:lnTo>
                      <a:pt x="229" y="44"/>
                    </a:lnTo>
                    <a:lnTo>
                      <a:pt x="227" y="44"/>
                    </a:lnTo>
                    <a:lnTo>
                      <a:pt x="226" y="44"/>
                    </a:lnTo>
                    <a:lnTo>
                      <a:pt x="226" y="46"/>
                    </a:lnTo>
                    <a:lnTo>
                      <a:pt x="224" y="46"/>
                    </a:lnTo>
                    <a:lnTo>
                      <a:pt x="222" y="46"/>
                    </a:lnTo>
                    <a:lnTo>
                      <a:pt x="222" y="44"/>
                    </a:lnTo>
                    <a:lnTo>
                      <a:pt x="221" y="44"/>
                    </a:lnTo>
                    <a:lnTo>
                      <a:pt x="222" y="44"/>
                    </a:lnTo>
                    <a:lnTo>
                      <a:pt x="221" y="44"/>
                    </a:lnTo>
                    <a:lnTo>
                      <a:pt x="221" y="43"/>
                    </a:lnTo>
                    <a:lnTo>
                      <a:pt x="219" y="43"/>
                    </a:lnTo>
                    <a:lnTo>
                      <a:pt x="219" y="41"/>
                    </a:lnTo>
                    <a:lnTo>
                      <a:pt x="221" y="41"/>
                    </a:lnTo>
                    <a:lnTo>
                      <a:pt x="221" y="40"/>
                    </a:lnTo>
                    <a:lnTo>
                      <a:pt x="221" y="38"/>
                    </a:lnTo>
                    <a:lnTo>
                      <a:pt x="219" y="38"/>
                    </a:lnTo>
                    <a:lnTo>
                      <a:pt x="217" y="38"/>
                    </a:lnTo>
                    <a:lnTo>
                      <a:pt x="216" y="38"/>
                    </a:lnTo>
                    <a:lnTo>
                      <a:pt x="217" y="38"/>
                    </a:lnTo>
                    <a:lnTo>
                      <a:pt x="216" y="36"/>
                    </a:lnTo>
                    <a:lnTo>
                      <a:pt x="217" y="36"/>
                    </a:lnTo>
                    <a:lnTo>
                      <a:pt x="216" y="36"/>
                    </a:lnTo>
                    <a:lnTo>
                      <a:pt x="214" y="38"/>
                    </a:lnTo>
                    <a:lnTo>
                      <a:pt x="214" y="36"/>
                    </a:lnTo>
                    <a:lnTo>
                      <a:pt x="212" y="36"/>
                    </a:lnTo>
                    <a:lnTo>
                      <a:pt x="214" y="36"/>
                    </a:lnTo>
                    <a:lnTo>
                      <a:pt x="214" y="35"/>
                    </a:lnTo>
                    <a:lnTo>
                      <a:pt x="216" y="35"/>
                    </a:lnTo>
                    <a:lnTo>
                      <a:pt x="214" y="35"/>
                    </a:lnTo>
                    <a:lnTo>
                      <a:pt x="214" y="33"/>
                    </a:lnTo>
                    <a:lnTo>
                      <a:pt x="216" y="33"/>
                    </a:lnTo>
                    <a:lnTo>
                      <a:pt x="214" y="33"/>
                    </a:lnTo>
                    <a:lnTo>
                      <a:pt x="212" y="33"/>
                    </a:lnTo>
                    <a:lnTo>
                      <a:pt x="212" y="35"/>
                    </a:lnTo>
                    <a:lnTo>
                      <a:pt x="212" y="33"/>
                    </a:lnTo>
                    <a:lnTo>
                      <a:pt x="211" y="33"/>
                    </a:lnTo>
                    <a:lnTo>
                      <a:pt x="212" y="33"/>
                    </a:lnTo>
                    <a:lnTo>
                      <a:pt x="212" y="31"/>
                    </a:lnTo>
                    <a:lnTo>
                      <a:pt x="212" y="30"/>
                    </a:lnTo>
                    <a:lnTo>
                      <a:pt x="212" y="31"/>
                    </a:lnTo>
                    <a:lnTo>
                      <a:pt x="211" y="31"/>
                    </a:lnTo>
                    <a:lnTo>
                      <a:pt x="211" y="30"/>
                    </a:lnTo>
                    <a:lnTo>
                      <a:pt x="209" y="30"/>
                    </a:lnTo>
                    <a:lnTo>
                      <a:pt x="207" y="30"/>
                    </a:lnTo>
                    <a:lnTo>
                      <a:pt x="207" y="28"/>
                    </a:lnTo>
                    <a:lnTo>
                      <a:pt x="207" y="30"/>
                    </a:lnTo>
                    <a:lnTo>
                      <a:pt x="207" y="28"/>
                    </a:lnTo>
                    <a:lnTo>
                      <a:pt x="206" y="28"/>
                    </a:lnTo>
                    <a:lnTo>
                      <a:pt x="206" y="30"/>
                    </a:lnTo>
                    <a:lnTo>
                      <a:pt x="204" y="30"/>
                    </a:lnTo>
                    <a:lnTo>
                      <a:pt x="202" y="31"/>
                    </a:lnTo>
                    <a:lnTo>
                      <a:pt x="201" y="31"/>
                    </a:lnTo>
                    <a:lnTo>
                      <a:pt x="201" y="30"/>
                    </a:lnTo>
                    <a:lnTo>
                      <a:pt x="199" y="30"/>
                    </a:lnTo>
                    <a:lnTo>
                      <a:pt x="201" y="30"/>
                    </a:lnTo>
                    <a:lnTo>
                      <a:pt x="199" y="30"/>
                    </a:lnTo>
                    <a:lnTo>
                      <a:pt x="201" y="30"/>
                    </a:lnTo>
                    <a:lnTo>
                      <a:pt x="201" y="28"/>
                    </a:lnTo>
                    <a:lnTo>
                      <a:pt x="202" y="28"/>
                    </a:lnTo>
                    <a:lnTo>
                      <a:pt x="202" y="30"/>
                    </a:lnTo>
                    <a:lnTo>
                      <a:pt x="202" y="28"/>
                    </a:lnTo>
                    <a:lnTo>
                      <a:pt x="202" y="30"/>
                    </a:lnTo>
                    <a:lnTo>
                      <a:pt x="202" y="28"/>
                    </a:lnTo>
                    <a:lnTo>
                      <a:pt x="202" y="26"/>
                    </a:lnTo>
                    <a:lnTo>
                      <a:pt x="204" y="26"/>
                    </a:lnTo>
                    <a:lnTo>
                      <a:pt x="204" y="28"/>
                    </a:lnTo>
                    <a:lnTo>
                      <a:pt x="206" y="28"/>
                    </a:lnTo>
                    <a:lnTo>
                      <a:pt x="207" y="28"/>
                    </a:lnTo>
                    <a:lnTo>
                      <a:pt x="207" y="26"/>
                    </a:lnTo>
                    <a:lnTo>
                      <a:pt x="206" y="26"/>
                    </a:lnTo>
                    <a:lnTo>
                      <a:pt x="206" y="25"/>
                    </a:lnTo>
                    <a:lnTo>
                      <a:pt x="204" y="25"/>
                    </a:lnTo>
                    <a:lnTo>
                      <a:pt x="204" y="23"/>
                    </a:lnTo>
                    <a:lnTo>
                      <a:pt x="206" y="23"/>
                    </a:lnTo>
                    <a:lnTo>
                      <a:pt x="207" y="23"/>
                    </a:lnTo>
                    <a:lnTo>
                      <a:pt x="207" y="25"/>
                    </a:lnTo>
                    <a:lnTo>
                      <a:pt x="209" y="25"/>
                    </a:lnTo>
                    <a:lnTo>
                      <a:pt x="209" y="23"/>
                    </a:lnTo>
                    <a:lnTo>
                      <a:pt x="209" y="21"/>
                    </a:lnTo>
                    <a:lnTo>
                      <a:pt x="207" y="21"/>
                    </a:lnTo>
                    <a:lnTo>
                      <a:pt x="209" y="21"/>
                    </a:lnTo>
                    <a:lnTo>
                      <a:pt x="209" y="20"/>
                    </a:lnTo>
                    <a:lnTo>
                      <a:pt x="209" y="21"/>
                    </a:lnTo>
                    <a:lnTo>
                      <a:pt x="211" y="21"/>
                    </a:lnTo>
                    <a:lnTo>
                      <a:pt x="211" y="23"/>
                    </a:lnTo>
                    <a:lnTo>
                      <a:pt x="211" y="25"/>
                    </a:lnTo>
                    <a:lnTo>
                      <a:pt x="212" y="25"/>
                    </a:lnTo>
                    <a:lnTo>
                      <a:pt x="212" y="26"/>
                    </a:lnTo>
                    <a:lnTo>
                      <a:pt x="212" y="25"/>
                    </a:lnTo>
                    <a:lnTo>
                      <a:pt x="214" y="25"/>
                    </a:lnTo>
                    <a:lnTo>
                      <a:pt x="214" y="26"/>
                    </a:lnTo>
                    <a:lnTo>
                      <a:pt x="214" y="25"/>
                    </a:lnTo>
                    <a:lnTo>
                      <a:pt x="216" y="25"/>
                    </a:lnTo>
                    <a:lnTo>
                      <a:pt x="216" y="23"/>
                    </a:lnTo>
                    <a:lnTo>
                      <a:pt x="216" y="21"/>
                    </a:lnTo>
                    <a:lnTo>
                      <a:pt x="214" y="21"/>
                    </a:lnTo>
                    <a:lnTo>
                      <a:pt x="214" y="20"/>
                    </a:lnTo>
                    <a:lnTo>
                      <a:pt x="216" y="20"/>
                    </a:lnTo>
                    <a:lnTo>
                      <a:pt x="217" y="20"/>
                    </a:lnTo>
                    <a:lnTo>
                      <a:pt x="216" y="20"/>
                    </a:lnTo>
                    <a:lnTo>
                      <a:pt x="216" y="18"/>
                    </a:lnTo>
                    <a:lnTo>
                      <a:pt x="216" y="16"/>
                    </a:lnTo>
                    <a:lnTo>
                      <a:pt x="217" y="16"/>
                    </a:lnTo>
                    <a:lnTo>
                      <a:pt x="217" y="18"/>
                    </a:lnTo>
                    <a:lnTo>
                      <a:pt x="219" y="18"/>
                    </a:lnTo>
                    <a:lnTo>
                      <a:pt x="219" y="20"/>
                    </a:lnTo>
                    <a:lnTo>
                      <a:pt x="219" y="21"/>
                    </a:lnTo>
                    <a:lnTo>
                      <a:pt x="221" y="21"/>
                    </a:lnTo>
                    <a:lnTo>
                      <a:pt x="222" y="21"/>
                    </a:lnTo>
                    <a:lnTo>
                      <a:pt x="222" y="20"/>
                    </a:lnTo>
                    <a:lnTo>
                      <a:pt x="222" y="21"/>
                    </a:lnTo>
                    <a:lnTo>
                      <a:pt x="222" y="23"/>
                    </a:lnTo>
                    <a:lnTo>
                      <a:pt x="222" y="25"/>
                    </a:lnTo>
                    <a:lnTo>
                      <a:pt x="224" y="25"/>
                    </a:lnTo>
                    <a:lnTo>
                      <a:pt x="224" y="23"/>
                    </a:lnTo>
                    <a:lnTo>
                      <a:pt x="226" y="23"/>
                    </a:lnTo>
                    <a:lnTo>
                      <a:pt x="226" y="25"/>
                    </a:lnTo>
                    <a:lnTo>
                      <a:pt x="224" y="26"/>
                    </a:lnTo>
                    <a:lnTo>
                      <a:pt x="226" y="26"/>
                    </a:lnTo>
                    <a:lnTo>
                      <a:pt x="224" y="26"/>
                    </a:lnTo>
                    <a:lnTo>
                      <a:pt x="224" y="28"/>
                    </a:lnTo>
                    <a:lnTo>
                      <a:pt x="226" y="28"/>
                    </a:lnTo>
                    <a:lnTo>
                      <a:pt x="226" y="26"/>
                    </a:lnTo>
                    <a:lnTo>
                      <a:pt x="226" y="28"/>
                    </a:lnTo>
                    <a:lnTo>
                      <a:pt x="224" y="28"/>
                    </a:lnTo>
                    <a:lnTo>
                      <a:pt x="224" y="30"/>
                    </a:lnTo>
                    <a:lnTo>
                      <a:pt x="226" y="30"/>
                    </a:lnTo>
                    <a:lnTo>
                      <a:pt x="224" y="31"/>
                    </a:lnTo>
                    <a:lnTo>
                      <a:pt x="226" y="31"/>
                    </a:lnTo>
                    <a:lnTo>
                      <a:pt x="226" y="33"/>
                    </a:lnTo>
                    <a:lnTo>
                      <a:pt x="226" y="31"/>
                    </a:lnTo>
                    <a:lnTo>
                      <a:pt x="226" y="33"/>
                    </a:lnTo>
                    <a:lnTo>
                      <a:pt x="226" y="31"/>
                    </a:lnTo>
                    <a:lnTo>
                      <a:pt x="226" y="30"/>
                    </a:lnTo>
                    <a:lnTo>
                      <a:pt x="227" y="30"/>
                    </a:lnTo>
                    <a:lnTo>
                      <a:pt x="227" y="31"/>
                    </a:lnTo>
                    <a:lnTo>
                      <a:pt x="229" y="31"/>
                    </a:lnTo>
                    <a:lnTo>
                      <a:pt x="227" y="31"/>
                    </a:lnTo>
                    <a:lnTo>
                      <a:pt x="227" y="33"/>
                    </a:lnTo>
                    <a:lnTo>
                      <a:pt x="229" y="33"/>
                    </a:lnTo>
                    <a:lnTo>
                      <a:pt x="229" y="35"/>
                    </a:lnTo>
                    <a:lnTo>
                      <a:pt x="227" y="35"/>
                    </a:lnTo>
                    <a:lnTo>
                      <a:pt x="229" y="35"/>
                    </a:lnTo>
                    <a:lnTo>
                      <a:pt x="229" y="36"/>
                    </a:lnTo>
                    <a:lnTo>
                      <a:pt x="229" y="38"/>
                    </a:lnTo>
                    <a:lnTo>
                      <a:pt x="231" y="38"/>
                    </a:lnTo>
                    <a:lnTo>
                      <a:pt x="231" y="36"/>
                    </a:lnTo>
                    <a:lnTo>
                      <a:pt x="231" y="38"/>
                    </a:lnTo>
                    <a:lnTo>
                      <a:pt x="232" y="38"/>
                    </a:lnTo>
                    <a:lnTo>
                      <a:pt x="232" y="36"/>
                    </a:lnTo>
                    <a:lnTo>
                      <a:pt x="232" y="35"/>
                    </a:lnTo>
                    <a:lnTo>
                      <a:pt x="231" y="35"/>
                    </a:lnTo>
                    <a:lnTo>
                      <a:pt x="231" y="33"/>
                    </a:lnTo>
                    <a:lnTo>
                      <a:pt x="232" y="33"/>
                    </a:lnTo>
                    <a:lnTo>
                      <a:pt x="232" y="35"/>
                    </a:lnTo>
                    <a:lnTo>
                      <a:pt x="234" y="35"/>
                    </a:lnTo>
                    <a:lnTo>
                      <a:pt x="234" y="33"/>
                    </a:lnTo>
                    <a:lnTo>
                      <a:pt x="234" y="31"/>
                    </a:lnTo>
                    <a:lnTo>
                      <a:pt x="234" y="30"/>
                    </a:lnTo>
                    <a:lnTo>
                      <a:pt x="232" y="30"/>
                    </a:lnTo>
                    <a:lnTo>
                      <a:pt x="231" y="30"/>
                    </a:lnTo>
                    <a:lnTo>
                      <a:pt x="231" y="31"/>
                    </a:lnTo>
                    <a:lnTo>
                      <a:pt x="229" y="31"/>
                    </a:lnTo>
                    <a:lnTo>
                      <a:pt x="229" y="30"/>
                    </a:lnTo>
                    <a:lnTo>
                      <a:pt x="231" y="30"/>
                    </a:lnTo>
                    <a:lnTo>
                      <a:pt x="231" y="28"/>
                    </a:lnTo>
                    <a:lnTo>
                      <a:pt x="232" y="26"/>
                    </a:lnTo>
                    <a:lnTo>
                      <a:pt x="231" y="26"/>
                    </a:lnTo>
                    <a:lnTo>
                      <a:pt x="231" y="25"/>
                    </a:lnTo>
                    <a:lnTo>
                      <a:pt x="232" y="25"/>
                    </a:lnTo>
                    <a:lnTo>
                      <a:pt x="232" y="23"/>
                    </a:lnTo>
                    <a:lnTo>
                      <a:pt x="231" y="23"/>
                    </a:lnTo>
                    <a:lnTo>
                      <a:pt x="232" y="23"/>
                    </a:lnTo>
                    <a:lnTo>
                      <a:pt x="231" y="23"/>
                    </a:lnTo>
                    <a:lnTo>
                      <a:pt x="231" y="21"/>
                    </a:lnTo>
                    <a:lnTo>
                      <a:pt x="229" y="21"/>
                    </a:lnTo>
                    <a:lnTo>
                      <a:pt x="229" y="20"/>
                    </a:lnTo>
                    <a:lnTo>
                      <a:pt x="229" y="18"/>
                    </a:lnTo>
                    <a:lnTo>
                      <a:pt x="227" y="18"/>
                    </a:lnTo>
                    <a:lnTo>
                      <a:pt x="227" y="16"/>
                    </a:lnTo>
                    <a:lnTo>
                      <a:pt x="229" y="16"/>
                    </a:lnTo>
                    <a:lnTo>
                      <a:pt x="231" y="16"/>
                    </a:lnTo>
                    <a:lnTo>
                      <a:pt x="231" y="18"/>
                    </a:lnTo>
                    <a:lnTo>
                      <a:pt x="231" y="20"/>
                    </a:lnTo>
                    <a:lnTo>
                      <a:pt x="232" y="20"/>
                    </a:lnTo>
                    <a:lnTo>
                      <a:pt x="232" y="21"/>
                    </a:lnTo>
                    <a:lnTo>
                      <a:pt x="234" y="21"/>
                    </a:lnTo>
                    <a:lnTo>
                      <a:pt x="234" y="20"/>
                    </a:lnTo>
                    <a:lnTo>
                      <a:pt x="234" y="21"/>
                    </a:lnTo>
                    <a:lnTo>
                      <a:pt x="236" y="21"/>
                    </a:lnTo>
                    <a:lnTo>
                      <a:pt x="234" y="21"/>
                    </a:lnTo>
                    <a:lnTo>
                      <a:pt x="236" y="23"/>
                    </a:lnTo>
                    <a:lnTo>
                      <a:pt x="234" y="23"/>
                    </a:lnTo>
                    <a:lnTo>
                      <a:pt x="236" y="23"/>
                    </a:lnTo>
                    <a:lnTo>
                      <a:pt x="236" y="25"/>
                    </a:lnTo>
                    <a:lnTo>
                      <a:pt x="236" y="26"/>
                    </a:lnTo>
                    <a:lnTo>
                      <a:pt x="237" y="26"/>
                    </a:lnTo>
                    <a:lnTo>
                      <a:pt x="237" y="28"/>
                    </a:lnTo>
                    <a:lnTo>
                      <a:pt x="237" y="26"/>
                    </a:lnTo>
                    <a:lnTo>
                      <a:pt x="237" y="25"/>
                    </a:lnTo>
                    <a:lnTo>
                      <a:pt x="237" y="23"/>
                    </a:lnTo>
                    <a:lnTo>
                      <a:pt x="236" y="23"/>
                    </a:lnTo>
                    <a:lnTo>
                      <a:pt x="237" y="23"/>
                    </a:lnTo>
                    <a:lnTo>
                      <a:pt x="237" y="21"/>
                    </a:lnTo>
                    <a:lnTo>
                      <a:pt x="237" y="20"/>
                    </a:lnTo>
                    <a:lnTo>
                      <a:pt x="236" y="20"/>
                    </a:lnTo>
                    <a:lnTo>
                      <a:pt x="237" y="20"/>
                    </a:lnTo>
                    <a:lnTo>
                      <a:pt x="239" y="20"/>
                    </a:lnTo>
                    <a:lnTo>
                      <a:pt x="241" y="20"/>
                    </a:lnTo>
                    <a:lnTo>
                      <a:pt x="241" y="18"/>
                    </a:lnTo>
                    <a:lnTo>
                      <a:pt x="242" y="18"/>
                    </a:lnTo>
                    <a:lnTo>
                      <a:pt x="242" y="16"/>
                    </a:lnTo>
                    <a:lnTo>
                      <a:pt x="241" y="16"/>
                    </a:lnTo>
                    <a:lnTo>
                      <a:pt x="242" y="16"/>
                    </a:lnTo>
                    <a:lnTo>
                      <a:pt x="242" y="18"/>
                    </a:lnTo>
                    <a:lnTo>
                      <a:pt x="244" y="18"/>
                    </a:lnTo>
                    <a:lnTo>
                      <a:pt x="242" y="18"/>
                    </a:lnTo>
                    <a:lnTo>
                      <a:pt x="244" y="20"/>
                    </a:lnTo>
                    <a:lnTo>
                      <a:pt x="242" y="20"/>
                    </a:lnTo>
                    <a:lnTo>
                      <a:pt x="244" y="20"/>
                    </a:lnTo>
                    <a:lnTo>
                      <a:pt x="244" y="21"/>
                    </a:lnTo>
                    <a:lnTo>
                      <a:pt x="246" y="23"/>
                    </a:lnTo>
                    <a:lnTo>
                      <a:pt x="246" y="25"/>
                    </a:lnTo>
                    <a:lnTo>
                      <a:pt x="244" y="25"/>
                    </a:lnTo>
                    <a:lnTo>
                      <a:pt x="246" y="25"/>
                    </a:lnTo>
                    <a:lnTo>
                      <a:pt x="244" y="25"/>
                    </a:lnTo>
                    <a:lnTo>
                      <a:pt x="244" y="26"/>
                    </a:lnTo>
                    <a:lnTo>
                      <a:pt x="244" y="28"/>
                    </a:lnTo>
                    <a:lnTo>
                      <a:pt x="244" y="30"/>
                    </a:lnTo>
                    <a:lnTo>
                      <a:pt x="244" y="28"/>
                    </a:lnTo>
                    <a:lnTo>
                      <a:pt x="246" y="28"/>
                    </a:lnTo>
                    <a:lnTo>
                      <a:pt x="246" y="30"/>
                    </a:lnTo>
                    <a:lnTo>
                      <a:pt x="246" y="28"/>
                    </a:lnTo>
                    <a:lnTo>
                      <a:pt x="247" y="28"/>
                    </a:lnTo>
                    <a:lnTo>
                      <a:pt x="246" y="26"/>
                    </a:lnTo>
                    <a:lnTo>
                      <a:pt x="247" y="26"/>
                    </a:lnTo>
                    <a:lnTo>
                      <a:pt x="247" y="25"/>
                    </a:lnTo>
                    <a:lnTo>
                      <a:pt x="247" y="23"/>
                    </a:lnTo>
                    <a:lnTo>
                      <a:pt x="249" y="23"/>
                    </a:lnTo>
                    <a:lnTo>
                      <a:pt x="251" y="23"/>
                    </a:lnTo>
                    <a:lnTo>
                      <a:pt x="251" y="25"/>
                    </a:lnTo>
                    <a:lnTo>
                      <a:pt x="252" y="25"/>
                    </a:lnTo>
                    <a:lnTo>
                      <a:pt x="252" y="26"/>
                    </a:lnTo>
                    <a:lnTo>
                      <a:pt x="254" y="26"/>
                    </a:lnTo>
                    <a:lnTo>
                      <a:pt x="254" y="28"/>
                    </a:lnTo>
                    <a:lnTo>
                      <a:pt x="252" y="28"/>
                    </a:lnTo>
                    <a:lnTo>
                      <a:pt x="252" y="30"/>
                    </a:lnTo>
                    <a:lnTo>
                      <a:pt x="254" y="30"/>
                    </a:lnTo>
                    <a:lnTo>
                      <a:pt x="254" y="28"/>
                    </a:lnTo>
                    <a:lnTo>
                      <a:pt x="254" y="30"/>
                    </a:lnTo>
                    <a:lnTo>
                      <a:pt x="256" y="30"/>
                    </a:lnTo>
                    <a:lnTo>
                      <a:pt x="254" y="30"/>
                    </a:lnTo>
                    <a:lnTo>
                      <a:pt x="254" y="31"/>
                    </a:lnTo>
                    <a:lnTo>
                      <a:pt x="254" y="33"/>
                    </a:lnTo>
                    <a:lnTo>
                      <a:pt x="256" y="33"/>
                    </a:lnTo>
                    <a:lnTo>
                      <a:pt x="256" y="31"/>
                    </a:lnTo>
                    <a:lnTo>
                      <a:pt x="257" y="31"/>
                    </a:lnTo>
                    <a:lnTo>
                      <a:pt x="257" y="33"/>
                    </a:lnTo>
                    <a:lnTo>
                      <a:pt x="257" y="35"/>
                    </a:lnTo>
                    <a:lnTo>
                      <a:pt x="259" y="35"/>
                    </a:lnTo>
                    <a:lnTo>
                      <a:pt x="259" y="36"/>
                    </a:lnTo>
                    <a:lnTo>
                      <a:pt x="261" y="36"/>
                    </a:lnTo>
                    <a:lnTo>
                      <a:pt x="262" y="36"/>
                    </a:lnTo>
                    <a:lnTo>
                      <a:pt x="262" y="38"/>
                    </a:lnTo>
                    <a:lnTo>
                      <a:pt x="264" y="38"/>
                    </a:lnTo>
                    <a:lnTo>
                      <a:pt x="264" y="40"/>
                    </a:lnTo>
                    <a:lnTo>
                      <a:pt x="264" y="41"/>
                    </a:lnTo>
                    <a:lnTo>
                      <a:pt x="264" y="43"/>
                    </a:lnTo>
                    <a:lnTo>
                      <a:pt x="266" y="44"/>
                    </a:lnTo>
                    <a:lnTo>
                      <a:pt x="267" y="44"/>
                    </a:lnTo>
                    <a:lnTo>
                      <a:pt x="269" y="44"/>
                    </a:lnTo>
                    <a:lnTo>
                      <a:pt x="270" y="44"/>
                    </a:lnTo>
                    <a:lnTo>
                      <a:pt x="270" y="43"/>
                    </a:lnTo>
                    <a:lnTo>
                      <a:pt x="272" y="43"/>
                    </a:lnTo>
                    <a:lnTo>
                      <a:pt x="274" y="41"/>
                    </a:lnTo>
                    <a:lnTo>
                      <a:pt x="274" y="40"/>
                    </a:lnTo>
                    <a:lnTo>
                      <a:pt x="275" y="40"/>
                    </a:lnTo>
                    <a:lnTo>
                      <a:pt x="277" y="40"/>
                    </a:lnTo>
                    <a:lnTo>
                      <a:pt x="277" y="38"/>
                    </a:lnTo>
                    <a:lnTo>
                      <a:pt x="277" y="36"/>
                    </a:lnTo>
                    <a:lnTo>
                      <a:pt x="279" y="36"/>
                    </a:lnTo>
                    <a:lnTo>
                      <a:pt x="279" y="38"/>
                    </a:lnTo>
                    <a:lnTo>
                      <a:pt x="280" y="38"/>
                    </a:lnTo>
                    <a:lnTo>
                      <a:pt x="282" y="38"/>
                    </a:lnTo>
                    <a:lnTo>
                      <a:pt x="282" y="36"/>
                    </a:lnTo>
                    <a:lnTo>
                      <a:pt x="284" y="35"/>
                    </a:lnTo>
                    <a:lnTo>
                      <a:pt x="282" y="35"/>
                    </a:lnTo>
                    <a:lnTo>
                      <a:pt x="282" y="33"/>
                    </a:lnTo>
                    <a:lnTo>
                      <a:pt x="280" y="33"/>
                    </a:lnTo>
                    <a:lnTo>
                      <a:pt x="280" y="31"/>
                    </a:lnTo>
                    <a:lnTo>
                      <a:pt x="282" y="31"/>
                    </a:lnTo>
                    <a:lnTo>
                      <a:pt x="284" y="31"/>
                    </a:lnTo>
                    <a:lnTo>
                      <a:pt x="284" y="33"/>
                    </a:lnTo>
                    <a:lnTo>
                      <a:pt x="285" y="33"/>
                    </a:lnTo>
                    <a:lnTo>
                      <a:pt x="285" y="35"/>
                    </a:lnTo>
                    <a:lnTo>
                      <a:pt x="287" y="36"/>
                    </a:lnTo>
                    <a:lnTo>
                      <a:pt x="287" y="38"/>
                    </a:lnTo>
                    <a:lnTo>
                      <a:pt x="289" y="38"/>
                    </a:lnTo>
                    <a:lnTo>
                      <a:pt x="290" y="38"/>
                    </a:lnTo>
                    <a:lnTo>
                      <a:pt x="290" y="40"/>
                    </a:lnTo>
                    <a:lnTo>
                      <a:pt x="290" y="41"/>
                    </a:lnTo>
                    <a:lnTo>
                      <a:pt x="292" y="41"/>
                    </a:lnTo>
                    <a:lnTo>
                      <a:pt x="292" y="43"/>
                    </a:lnTo>
                    <a:lnTo>
                      <a:pt x="294" y="43"/>
                    </a:lnTo>
                    <a:lnTo>
                      <a:pt x="294" y="44"/>
                    </a:lnTo>
                    <a:lnTo>
                      <a:pt x="295" y="44"/>
                    </a:lnTo>
                    <a:lnTo>
                      <a:pt x="295" y="46"/>
                    </a:lnTo>
                    <a:lnTo>
                      <a:pt x="295" y="48"/>
                    </a:lnTo>
                    <a:lnTo>
                      <a:pt x="295" y="49"/>
                    </a:lnTo>
                    <a:lnTo>
                      <a:pt x="297" y="49"/>
                    </a:lnTo>
                    <a:lnTo>
                      <a:pt x="297" y="51"/>
                    </a:lnTo>
                    <a:lnTo>
                      <a:pt x="297" y="53"/>
                    </a:lnTo>
                    <a:lnTo>
                      <a:pt x="299" y="54"/>
                    </a:lnTo>
                    <a:lnTo>
                      <a:pt x="299" y="56"/>
                    </a:lnTo>
                    <a:lnTo>
                      <a:pt x="300" y="56"/>
                    </a:lnTo>
                    <a:lnTo>
                      <a:pt x="300" y="58"/>
                    </a:lnTo>
                    <a:lnTo>
                      <a:pt x="300" y="59"/>
                    </a:lnTo>
                    <a:lnTo>
                      <a:pt x="302" y="59"/>
                    </a:lnTo>
                    <a:lnTo>
                      <a:pt x="304" y="59"/>
                    </a:lnTo>
                    <a:lnTo>
                      <a:pt x="305" y="59"/>
                    </a:lnTo>
                    <a:lnTo>
                      <a:pt x="305" y="61"/>
                    </a:lnTo>
                    <a:lnTo>
                      <a:pt x="307" y="61"/>
                    </a:lnTo>
                    <a:lnTo>
                      <a:pt x="309" y="61"/>
                    </a:lnTo>
                    <a:lnTo>
                      <a:pt x="309" y="59"/>
                    </a:lnTo>
                    <a:lnTo>
                      <a:pt x="310" y="59"/>
                    </a:lnTo>
                    <a:lnTo>
                      <a:pt x="310" y="58"/>
                    </a:lnTo>
                    <a:lnTo>
                      <a:pt x="312" y="58"/>
                    </a:lnTo>
                    <a:lnTo>
                      <a:pt x="314" y="58"/>
                    </a:lnTo>
                    <a:lnTo>
                      <a:pt x="315" y="58"/>
                    </a:lnTo>
                    <a:lnTo>
                      <a:pt x="315" y="59"/>
                    </a:lnTo>
                    <a:lnTo>
                      <a:pt x="314" y="59"/>
                    </a:lnTo>
                    <a:lnTo>
                      <a:pt x="312" y="59"/>
                    </a:lnTo>
                    <a:lnTo>
                      <a:pt x="312" y="61"/>
                    </a:lnTo>
                    <a:lnTo>
                      <a:pt x="312" y="63"/>
                    </a:lnTo>
                    <a:lnTo>
                      <a:pt x="314" y="63"/>
                    </a:lnTo>
                    <a:lnTo>
                      <a:pt x="315" y="63"/>
                    </a:lnTo>
                    <a:lnTo>
                      <a:pt x="315" y="64"/>
                    </a:lnTo>
                    <a:lnTo>
                      <a:pt x="317" y="64"/>
                    </a:lnTo>
                    <a:lnTo>
                      <a:pt x="317" y="63"/>
                    </a:lnTo>
                    <a:lnTo>
                      <a:pt x="319" y="61"/>
                    </a:lnTo>
                    <a:lnTo>
                      <a:pt x="320" y="61"/>
                    </a:lnTo>
                    <a:lnTo>
                      <a:pt x="320" y="63"/>
                    </a:lnTo>
                    <a:lnTo>
                      <a:pt x="319" y="63"/>
                    </a:lnTo>
                    <a:lnTo>
                      <a:pt x="319" y="64"/>
                    </a:lnTo>
                    <a:lnTo>
                      <a:pt x="320" y="64"/>
                    </a:lnTo>
                    <a:lnTo>
                      <a:pt x="322" y="64"/>
                    </a:lnTo>
                    <a:lnTo>
                      <a:pt x="322" y="63"/>
                    </a:lnTo>
                    <a:lnTo>
                      <a:pt x="322" y="64"/>
                    </a:lnTo>
                    <a:lnTo>
                      <a:pt x="324" y="64"/>
                    </a:lnTo>
                    <a:lnTo>
                      <a:pt x="324" y="66"/>
                    </a:lnTo>
                    <a:lnTo>
                      <a:pt x="324" y="64"/>
                    </a:lnTo>
                    <a:lnTo>
                      <a:pt x="325" y="64"/>
                    </a:lnTo>
                    <a:lnTo>
                      <a:pt x="327" y="64"/>
                    </a:lnTo>
                    <a:lnTo>
                      <a:pt x="327" y="63"/>
                    </a:lnTo>
                    <a:lnTo>
                      <a:pt x="329" y="63"/>
                    </a:lnTo>
                    <a:lnTo>
                      <a:pt x="329" y="64"/>
                    </a:lnTo>
                    <a:lnTo>
                      <a:pt x="329" y="66"/>
                    </a:lnTo>
                    <a:lnTo>
                      <a:pt x="329" y="68"/>
                    </a:lnTo>
                    <a:lnTo>
                      <a:pt x="329" y="69"/>
                    </a:lnTo>
                    <a:lnTo>
                      <a:pt x="327" y="69"/>
                    </a:lnTo>
                    <a:lnTo>
                      <a:pt x="327" y="71"/>
                    </a:lnTo>
                    <a:lnTo>
                      <a:pt x="329" y="71"/>
                    </a:lnTo>
                    <a:lnTo>
                      <a:pt x="329" y="69"/>
                    </a:lnTo>
                    <a:lnTo>
                      <a:pt x="329" y="68"/>
                    </a:lnTo>
                    <a:lnTo>
                      <a:pt x="330" y="68"/>
                    </a:lnTo>
                    <a:lnTo>
                      <a:pt x="330" y="66"/>
                    </a:lnTo>
                    <a:lnTo>
                      <a:pt x="332" y="66"/>
                    </a:lnTo>
                    <a:lnTo>
                      <a:pt x="334" y="66"/>
                    </a:lnTo>
                    <a:lnTo>
                      <a:pt x="334" y="68"/>
                    </a:lnTo>
                    <a:lnTo>
                      <a:pt x="335" y="68"/>
                    </a:lnTo>
                    <a:lnTo>
                      <a:pt x="337" y="68"/>
                    </a:lnTo>
                    <a:lnTo>
                      <a:pt x="339" y="66"/>
                    </a:lnTo>
                    <a:lnTo>
                      <a:pt x="337" y="66"/>
                    </a:lnTo>
                    <a:lnTo>
                      <a:pt x="339" y="66"/>
                    </a:lnTo>
                    <a:lnTo>
                      <a:pt x="339" y="64"/>
                    </a:lnTo>
                    <a:lnTo>
                      <a:pt x="339" y="63"/>
                    </a:lnTo>
                    <a:lnTo>
                      <a:pt x="339" y="64"/>
                    </a:lnTo>
                    <a:lnTo>
                      <a:pt x="340" y="64"/>
                    </a:lnTo>
                    <a:lnTo>
                      <a:pt x="342" y="64"/>
                    </a:lnTo>
                    <a:lnTo>
                      <a:pt x="344" y="64"/>
                    </a:lnTo>
                    <a:lnTo>
                      <a:pt x="345" y="63"/>
                    </a:lnTo>
                    <a:lnTo>
                      <a:pt x="347" y="63"/>
                    </a:lnTo>
                    <a:lnTo>
                      <a:pt x="347" y="61"/>
                    </a:lnTo>
                    <a:lnTo>
                      <a:pt x="347" y="59"/>
                    </a:lnTo>
                    <a:lnTo>
                      <a:pt x="349" y="59"/>
                    </a:lnTo>
                    <a:lnTo>
                      <a:pt x="349" y="61"/>
                    </a:lnTo>
                    <a:lnTo>
                      <a:pt x="349" y="59"/>
                    </a:lnTo>
                    <a:lnTo>
                      <a:pt x="350" y="59"/>
                    </a:lnTo>
                    <a:lnTo>
                      <a:pt x="352" y="61"/>
                    </a:lnTo>
                    <a:lnTo>
                      <a:pt x="352" y="63"/>
                    </a:lnTo>
                    <a:lnTo>
                      <a:pt x="354" y="63"/>
                    </a:lnTo>
                    <a:lnTo>
                      <a:pt x="355" y="63"/>
                    </a:lnTo>
                    <a:lnTo>
                      <a:pt x="355" y="61"/>
                    </a:lnTo>
                    <a:lnTo>
                      <a:pt x="357" y="61"/>
                    </a:lnTo>
                    <a:lnTo>
                      <a:pt x="357" y="63"/>
                    </a:lnTo>
                    <a:lnTo>
                      <a:pt x="358" y="63"/>
                    </a:lnTo>
                    <a:lnTo>
                      <a:pt x="358" y="64"/>
                    </a:lnTo>
                    <a:lnTo>
                      <a:pt x="358" y="63"/>
                    </a:lnTo>
                    <a:lnTo>
                      <a:pt x="357" y="63"/>
                    </a:lnTo>
                    <a:lnTo>
                      <a:pt x="358" y="63"/>
                    </a:lnTo>
                    <a:lnTo>
                      <a:pt x="357" y="63"/>
                    </a:lnTo>
                    <a:lnTo>
                      <a:pt x="357" y="64"/>
                    </a:lnTo>
                    <a:lnTo>
                      <a:pt x="355" y="64"/>
                    </a:lnTo>
                    <a:lnTo>
                      <a:pt x="355" y="66"/>
                    </a:lnTo>
                    <a:lnTo>
                      <a:pt x="354" y="66"/>
                    </a:lnTo>
                    <a:lnTo>
                      <a:pt x="352" y="66"/>
                    </a:lnTo>
                    <a:lnTo>
                      <a:pt x="350" y="66"/>
                    </a:lnTo>
                    <a:lnTo>
                      <a:pt x="350" y="68"/>
                    </a:lnTo>
                    <a:lnTo>
                      <a:pt x="350" y="69"/>
                    </a:lnTo>
                    <a:lnTo>
                      <a:pt x="350" y="71"/>
                    </a:lnTo>
                    <a:lnTo>
                      <a:pt x="352" y="71"/>
                    </a:lnTo>
                    <a:lnTo>
                      <a:pt x="354" y="71"/>
                    </a:lnTo>
                    <a:lnTo>
                      <a:pt x="354" y="73"/>
                    </a:lnTo>
                    <a:lnTo>
                      <a:pt x="355" y="73"/>
                    </a:lnTo>
                    <a:lnTo>
                      <a:pt x="355" y="74"/>
                    </a:lnTo>
                    <a:lnTo>
                      <a:pt x="355" y="73"/>
                    </a:lnTo>
                    <a:lnTo>
                      <a:pt x="355" y="74"/>
                    </a:lnTo>
                    <a:lnTo>
                      <a:pt x="355" y="73"/>
                    </a:lnTo>
                    <a:lnTo>
                      <a:pt x="357" y="73"/>
                    </a:lnTo>
                    <a:lnTo>
                      <a:pt x="357" y="74"/>
                    </a:lnTo>
                    <a:lnTo>
                      <a:pt x="358" y="74"/>
                    </a:lnTo>
                    <a:lnTo>
                      <a:pt x="358" y="73"/>
                    </a:lnTo>
                    <a:lnTo>
                      <a:pt x="360" y="73"/>
                    </a:lnTo>
                    <a:lnTo>
                      <a:pt x="362" y="73"/>
                    </a:lnTo>
                    <a:lnTo>
                      <a:pt x="362" y="71"/>
                    </a:lnTo>
                    <a:lnTo>
                      <a:pt x="363" y="71"/>
                    </a:lnTo>
                    <a:lnTo>
                      <a:pt x="363" y="69"/>
                    </a:lnTo>
                    <a:lnTo>
                      <a:pt x="365" y="69"/>
                    </a:lnTo>
                    <a:lnTo>
                      <a:pt x="367" y="69"/>
                    </a:lnTo>
                    <a:lnTo>
                      <a:pt x="367" y="71"/>
                    </a:lnTo>
                    <a:lnTo>
                      <a:pt x="367" y="73"/>
                    </a:lnTo>
                    <a:lnTo>
                      <a:pt x="368" y="73"/>
                    </a:lnTo>
                    <a:lnTo>
                      <a:pt x="367" y="74"/>
                    </a:lnTo>
                    <a:lnTo>
                      <a:pt x="368" y="74"/>
                    </a:lnTo>
                    <a:lnTo>
                      <a:pt x="368" y="76"/>
                    </a:lnTo>
                    <a:lnTo>
                      <a:pt x="368" y="74"/>
                    </a:lnTo>
                    <a:lnTo>
                      <a:pt x="370" y="74"/>
                    </a:lnTo>
                    <a:lnTo>
                      <a:pt x="370" y="73"/>
                    </a:lnTo>
                    <a:lnTo>
                      <a:pt x="372" y="73"/>
                    </a:lnTo>
                    <a:lnTo>
                      <a:pt x="372" y="74"/>
                    </a:lnTo>
                    <a:lnTo>
                      <a:pt x="373" y="74"/>
                    </a:lnTo>
                    <a:lnTo>
                      <a:pt x="373" y="76"/>
                    </a:lnTo>
                    <a:lnTo>
                      <a:pt x="375" y="76"/>
                    </a:lnTo>
                    <a:lnTo>
                      <a:pt x="375" y="78"/>
                    </a:lnTo>
                    <a:lnTo>
                      <a:pt x="373" y="78"/>
                    </a:lnTo>
                    <a:lnTo>
                      <a:pt x="373" y="79"/>
                    </a:lnTo>
                    <a:lnTo>
                      <a:pt x="375" y="79"/>
                    </a:lnTo>
                    <a:lnTo>
                      <a:pt x="375" y="81"/>
                    </a:lnTo>
                    <a:lnTo>
                      <a:pt x="377" y="81"/>
                    </a:lnTo>
                    <a:lnTo>
                      <a:pt x="377" y="83"/>
                    </a:lnTo>
                    <a:lnTo>
                      <a:pt x="375" y="83"/>
                    </a:lnTo>
                    <a:lnTo>
                      <a:pt x="375" y="84"/>
                    </a:lnTo>
                    <a:lnTo>
                      <a:pt x="375" y="86"/>
                    </a:lnTo>
                    <a:lnTo>
                      <a:pt x="375" y="88"/>
                    </a:lnTo>
                    <a:lnTo>
                      <a:pt x="375" y="89"/>
                    </a:lnTo>
                    <a:lnTo>
                      <a:pt x="377" y="89"/>
                    </a:lnTo>
                    <a:lnTo>
                      <a:pt x="375" y="89"/>
                    </a:lnTo>
                    <a:lnTo>
                      <a:pt x="375" y="88"/>
                    </a:lnTo>
                    <a:lnTo>
                      <a:pt x="377" y="88"/>
                    </a:lnTo>
                    <a:lnTo>
                      <a:pt x="377" y="86"/>
                    </a:lnTo>
                    <a:lnTo>
                      <a:pt x="377" y="84"/>
                    </a:lnTo>
                    <a:lnTo>
                      <a:pt x="378" y="84"/>
                    </a:lnTo>
                    <a:lnTo>
                      <a:pt x="378" y="83"/>
                    </a:lnTo>
                    <a:lnTo>
                      <a:pt x="380" y="83"/>
                    </a:lnTo>
                    <a:lnTo>
                      <a:pt x="382" y="83"/>
                    </a:lnTo>
                    <a:lnTo>
                      <a:pt x="380" y="83"/>
                    </a:lnTo>
                    <a:lnTo>
                      <a:pt x="382" y="81"/>
                    </a:lnTo>
                    <a:lnTo>
                      <a:pt x="380" y="81"/>
                    </a:lnTo>
                    <a:lnTo>
                      <a:pt x="382" y="81"/>
                    </a:lnTo>
                    <a:lnTo>
                      <a:pt x="380" y="81"/>
                    </a:lnTo>
                    <a:lnTo>
                      <a:pt x="380" y="79"/>
                    </a:lnTo>
                    <a:lnTo>
                      <a:pt x="382" y="79"/>
                    </a:lnTo>
                    <a:lnTo>
                      <a:pt x="383" y="79"/>
                    </a:lnTo>
                    <a:lnTo>
                      <a:pt x="385" y="79"/>
                    </a:lnTo>
                    <a:lnTo>
                      <a:pt x="385" y="81"/>
                    </a:lnTo>
                    <a:lnTo>
                      <a:pt x="387" y="81"/>
                    </a:lnTo>
                    <a:lnTo>
                      <a:pt x="387" y="83"/>
                    </a:lnTo>
                    <a:lnTo>
                      <a:pt x="388" y="83"/>
                    </a:lnTo>
                    <a:lnTo>
                      <a:pt x="390" y="83"/>
                    </a:lnTo>
                    <a:lnTo>
                      <a:pt x="390" y="84"/>
                    </a:lnTo>
                    <a:lnTo>
                      <a:pt x="392" y="84"/>
                    </a:lnTo>
                    <a:lnTo>
                      <a:pt x="393" y="84"/>
                    </a:lnTo>
                    <a:lnTo>
                      <a:pt x="395" y="84"/>
                    </a:lnTo>
                    <a:lnTo>
                      <a:pt x="397" y="84"/>
                    </a:lnTo>
                    <a:lnTo>
                      <a:pt x="398" y="84"/>
                    </a:lnTo>
                    <a:lnTo>
                      <a:pt x="400" y="84"/>
                    </a:lnTo>
                    <a:lnTo>
                      <a:pt x="402" y="84"/>
                    </a:lnTo>
                    <a:lnTo>
                      <a:pt x="403" y="84"/>
                    </a:lnTo>
                    <a:lnTo>
                      <a:pt x="405" y="84"/>
                    </a:lnTo>
                    <a:lnTo>
                      <a:pt x="407" y="84"/>
                    </a:lnTo>
                    <a:lnTo>
                      <a:pt x="407" y="83"/>
                    </a:lnTo>
                    <a:lnTo>
                      <a:pt x="408" y="83"/>
                    </a:lnTo>
                    <a:lnTo>
                      <a:pt x="408" y="81"/>
                    </a:lnTo>
                    <a:lnTo>
                      <a:pt x="410" y="81"/>
                    </a:lnTo>
                    <a:lnTo>
                      <a:pt x="412" y="79"/>
                    </a:lnTo>
                    <a:lnTo>
                      <a:pt x="412" y="78"/>
                    </a:lnTo>
                    <a:lnTo>
                      <a:pt x="413" y="78"/>
                    </a:lnTo>
                    <a:lnTo>
                      <a:pt x="415" y="78"/>
                    </a:lnTo>
                    <a:lnTo>
                      <a:pt x="417" y="78"/>
                    </a:lnTo>
                    <a:lnTo>
                      <a:pt x="417" y="76"/>
                    </a:lnTo>
                    <a:lnTo>
                      <a:pt x="418" y="76"/>
                    </a:lnTo>
                    <a:lnTo>
                      <a:pt x="418" y="78"/>
                    </a:lnTo>
                    <a:lnTo>
                      <a:pt x="418" y="79"/>
                    </a:lnTo>
                    <a:lnTo>
                      <a:pt x="418" y="81"/>
                    </a:lnTo>
                    <a:lnTo>
                      <a:pt x="418" y="79"/>
                    </a:lnTo>
                    <a:lnTo>
                      <a:pt x="418" y="81"/>
                    </a:lnTo>
                    <a:lnTo>
                      <a:pt x="420" y="79"/>
                    </a:lnTo>
                    <a:lnTo>
                      <a:pt x="420" y="81"/>
                    </a:lnTo>
                    <a:lnTo>
                      <a:pt x="420" y="83"/>
                    </a:lnTo>
                    <a:lnTo>
                      <a:pt x="422" y="83"/>
                    </a:lnTo>
                    <a:lnTo>
                      <a:pt x="422" y="84"/>
                    </a:lnTo>
                    <a:lnTo>
                      <a:pt x="423" y="84"/>
                    </a:lnTo>
                    <a:lnTo>
                      <a:pt x="423" y="86"/>
                    </a:lnTo>
                    <a:lnTo>
                      <a:pt x="423" y="88"/>
                    </a:lnTo>
                    <a:lnTo>
                      <a:pt x="425" y="89"/>
                    </a:lnTo>
                    <a:lnTo>
                      <a:pt x="427" y="89"/>
                    </a:lnTo>
                    <a:lnTo>
                      <a:pt x="427" y="91"/>
                    </a:lnTo>
                    <a:lnTo>
                      <a:pt x="428" y="91"/>
                    </a:lnTo>
                    <a:lnTo>
                      <a:pt x="430" y="91"/>
                    </a:lnTo>
                    <a:lnTo>
                      <a:pt x="432" y="91"/>
                    </a:lnTo>
                    <a:lnTo>
                      <a:pt x="433" y="91"/>
                    </a:lnTo>
                    <a:lnTo>
                      <a:pt x="433" y="93"/>
                    </a:lnTo>
                    <a:lnTo>
                      <a:pt x="435" y="93"/>
                    </a:lnTo>
                    <a:lnTo>
                      <a:pt x="435" y="94"/>
                    </a:lnTo>
                    <a:lnTo>
                      <a:pt x="435" y="96"/>
                    </a:lnTo>
                    <a:lnTo>
                      <a:pt x="437" y="96"/>
                    </a:lnTo>
                    <a:lnTo>
                      <a:pt x="438" y="98"/>
                    </a:lnTo>
                    <a:lnTo>
                      <a:pt x="440" y="99"/>
                    </a:lnTo>
                    <a:lnTo>
                      <a:pt x="441" y="99"/>
                    </a:lnTo>
                    <a:lnTo>
                      <a:pt x="441" y="98"/>
                    </a:lnTo>
                    <a:lnTo>
                      <a:pt x="443" y="98"/>
                    </a:lnTo>
                    <a:lnTo>
                      <a:pt x="445" y="98"/>
                    </a:lnTo>
                    <a:lnTo>
                      <a:pt x="446" y="98"/>
                    </a:lnTo>
                    <a:lnTo>
                      <a:pt x="446" y="99"/>
                    </a:lnTo>
                    <a:lnTo>
                      <a:pt x="448" y="99"/>
                    </a:lnTo>
                    <a:lnTo>
                      <a:pt x="448" y="101"/>
                    </a:lnTo>
                    <a:lnTo>
                      <a:pt x="450" y="101"/>
                    </a:lnTo>
                    <a:lnTo>
                      <a:pt x="451" y="101"/>
                    </a:lnTo>
                    <a:lnTo>
                      <a:pt x="450" y="101"/>
                    </a:lnTo>
                    <a:lnTo>
                      <a:pt x="450" y="99"/>
                    </a:lnTo>
                    <a:lnTo>
                      <a:pt x="448" y="99"/>
                    </a:lnTo>
                    <a:lnTo>
                      <a:pt x="448" y="98"/>
                    </a:lnTo>
                    <a:lnTo>
                      <a:pt x="448" y="96"/>
                    </a:lnTo>
                    <a:lnTo>
                      <a:pt x="446" y="96"/>
                    </a:lnTo>
                    <a:lnTo>
                      <a:pt x="446" y="98"/>
                    </a:lnTo>
                    <a:lnTo>
                      <a:pt x="446" y="96"/>
                    </a:lnTo>
                    <a:lnTo>
                      <a:pt x="446" y="98"/>
                    </a:lnTo>
                    <a:lnTo>
                      <a:pt x="446" y="96"/>
                    </a:lnTo>
                    <a:lnTo>
                      <a:pt x="448" y="96"/>
                    </a:lnTo>
                    <a:lnTo>
                      <a:pt x="450" y="96"/>
                    </a:lnTo>
                    <a:lnTo>
                      <a:pt x="450" y="98"/>
                    </a:lnTo>
                    <a:lnTo>
                      <a:pt x="451" y="98"/>
                    </a:lnTo>
                    <a:lnTo>
                      <a:pt x="451" y="96"/>
                    </a:lnTo>
                    <a:lnTo>
                      <a:pt x="453" y="96"/>
                    </a:lnTo>
                    <a:lnTo>
                      <a:pt x="455" y="96"/>
                    </a:lnTo>
                    <a:lnTo>
                      <a:pt x="455" y="98"/>
                    </a:lnTo>
                    <a:lnTo>
                      <a:pt x="456" y="98"/>
                    </a:lnTo>
                    <a:lnTo>
                      <a:pt x="456" y="99"/>
                    </a:lnTo>
                    <a:lnTo>
                      <a:pt x="458" y="99"/>
                    </a:lnTo>
                    <a:lnTo>
                      <a:pt x="458" y="98"/>
                    </a:lnTo>
                    <a:lnTo>
                      <a:pt x="460" y="98"/>
                    </a:lnTo>
                    <a:lnTo>
                      <a:pt x="461" y="98"/>
                    </a:lnTo>
                    <a:lnTo>
                      <a:pt x="461" y="96"/>
                    </a:lnTo>
                    <a:lnTo>
                      <a:pt x="460" y="96"/>
                    </a:lnTo>
                    <a:lnTo>
                      <a:pt x="460" y="98"/>
                    </a:lnTo>
                    <a:lnTo>
                      <a:pt x="458" y="98"/>
                    </a:lnTo>
                    <a:lnTo>
                      <a:pt x="456" y="98"/>
                    </a:lnTo>
                    <a:lnTo>
                      <a:pt x="456" y="96"/>
                    </a:lnTo>
                    <a:lnTo>
                      <a:pt x="455" y="96"/>
                    </a:lnTo>
                    <a:lnTo>
                      <a:pt x="455" y="94"/>
                    </a:lnTo>
                    <a:lnTo>
                      <a:pt x="453" y="94"/>
                    </a:lnTo>
                    <a:lnTo>
                      <a:pt x="451" y="94"/>
                    </a:lnTo>
                    <a:lnTo>
                      <a:pt x="451" y="93"/>
                    </a:lnTo>
                    <a:lnTo>
                      <a:pt x="453" y="93"/>
                    </a:lnTo>
                    <a:lnTo>
                      <a:pt x="455" y="93"/>
                    </a:lnTo>
                    <a:lnTo>
                      <a:pt x="456" y="93"/>
                    </a:lnTo>
                    <a:lnTo>
                      <a:pt x="456" y="91"/>
                    </a:lnTo>
                    <a:lnTo>
                      <a:pt x="458" y="91"/>
                    </a:lnTo>
                    <a:lnTo>
                      <a:pt x="458" y="89"/>
                    </a:lnTo>
                    <a:lnTo>
                      <a:pt x="456" y="89"/>
                    </a:lnTo>
                    <a:lnTo>
                      <a:pt x="458" y="89"/>
                    </a:lnTo>
                    <a:lnTo>
                      <a:pt x="458" y="88"/>
                    </a:lnTo>
                    <a:lnTo>
                      <a:pt x="460" y="88"/>
                    </a:lnTo>
                    <a:lnTo>
                      <a:pt x="461" y="88"/>
                    </a:lnTo>
                    <a:lnTo>
                      <a:pt x="461" y="86"/>
                    </a:lnTo>
                    <a:lnTo>
                      <a:pt x="463" y="86"/>
                    </a:lnTo>
                    <a:lnTo>
                      <a:pt x="465" y="86"/>
                    </a:lnTo>
                    <a:lnTo>
                      <a:pt x="466" y="86"/>
                    </a:lnTo>
                    <a:lnTo>
                      <a:pt x="465" y="86"/>
                    </a:lnTo>
                    <a:lnTo>
                      <a:pt x="465" y="88"/>
                    </a:lnTo>
                    <a:lnTo>
                      <a:pt x="466" y="88"/>
                    </a:lnTo>
                    <a:lnTo>
                      <a:pt x="468" y="88"/>
                    </a:lnTo>
                    <a:lnTo>
                      <a:pt x="470" y="88"/>
                    </a:lnTo>
                    <a:lnTo>
                      <a:pt x="471" y="88"/>
                    </a:lnTo>
                    <a:lnTo>
                      <a:pt x="470" y="88"/>
                    </a:lnTo>
                    <a:lnTo>
                      <a:pt x="471" y="88"/>
                    </a:lnTo>
                    <a:lnTo>
                      <a:pt x="471" y="86"/>
                    </a:lnTo>
                    <a:lnTo>
                      <a:pt x="473" y="86"/>
                    </a:lnTo>
                    <a:lnTo>
                      <a:pt x="473" y="84"/>
                    </a:lnTo>
                    <a:lnTo>
                      <a:pt x="475" y="84"/>
                    </a:lnTo>
                    <a:lnTo>
                      <a:pt x="475" y="86"/>
                    </a:lnTo>
                    <a:lnTo>
                      <a:pt x="476" y="86"/>
                    </a:lnTo>
                    <a:lnTo>
                      <a:pt x="476" y="88"/>
                    </a:lnTo>
                    <a:lnTo>
                      <a:pt x="476" y="86"/>
                    </a:lnTo>
                    <a:lnTo>
                      <a:pt x="478" y="86"/>
                    </a:lnTo>
                    <a:lnTo>
                      <a:pt x="480" y="86"/>
                    </a:lnTo>
                    <a:lnTo>
                      <a:pt x="480" y="84"/>
                    </a:lnTo>
                    <a:lnTo>
                      <a:pt x="481" y="84"/>
                    </a:lnTo>
                    <a:lnTo>
                      <a:pt x="483" y="83"/>
                    </a:lnTo>
                    <a:lnTo>
                      <a:pt x="485" y="83"/>
                    </a:lnTo>
                    <a:lnTo>
                      <a:pt x="486" y="81"/>
                    </a:lnTo>
                    <a:lnTo>
                      <a:pt x="488" y="81"/>
                    </a:lnTo>
                    <a:lnTo>
                      <a:pt x="490" y="81"/>
                    </a:lnTo>
                    <a:lnTo>
                      <a:pt x="491" y="81"/>
                    </a:lnTo>
                    <a:lnTo>
                      <a:pt x="491" y="79"/>
                    </a:lnTo>
                    <a:lnTo>
                      <a:pt x="493" y="79"/>
                    </a:lnTo>
                    <a:lnTo>
                      <a:pt x="495" y="78"/>
                    </a:lnTo>
                    <a:lnTo>
                      <a:pt x="496" y="78"/>
                    </a:lnTo>
                    <a:lnTo>
                      <a:pt x="498" y="78"/>
                    </a:lnTo>
                    <a:lnTo>
                      <a:pt x="500" y="78"/>
                    </a:lnTo>
                    <a:lnTo>
                      <a:pt x="501" y="76"/>
                    </a:lnTo>
                    <a:lnTo>
                      <a:pt x="501" y="78"/>
                    </a:lnTo>
                    <a:lnTo>
                      <a:pt x="500" y="78"/>
                    </a:lnTo>
                    <a:lnTo>
                      <a:pt x="500" y="79"/>
                    </a:lnTo>
                    <a:lnTo>
                      <a:pt x="498" y="79"/>
                    </a:lnTo>
                    <a:lnTo>
                      <a:pt x="498" y="78"/>
                    </a:lnTo>
                    <a:lnTo>
                      <a:pt x="498" y="79"/>
                    </a:lnTo>
                    <a:lnTo>
                      <a:pt x="498" y="78"/>
                    </a:lnTo>
                    <a:lnTo>
                      <a:pt x="498" y="79"/>
                    </a:lnTo>
                    <a:lnTo>
                      <a:pt x="496" y="78"/>
                    </a:lnTo>
                    <a:lnTo>
                      <a:pt x="496" y="79"/>
                    </a:lnTo>
                    <a:lnTo>
                      <a:pt x="495" y="79"/>
                    </a:lnTo>
                    <a:lnTo>
                      <a:pt x="496" y="79"/>
                    </a:lnTo>
                    <a:lnTo>
                      <a:pt x="495" y="79"/>
                    </a:lnTo>
                    <a:lnTo>
                      <a:pt x="495" y="81"/>
                    </a:lnTo>
                    <a:lnTo>
                      <a:pt x="493" y="81"/>
                    </a:lnTo>
                    <a:lnTo>
                      <a:pt x="493" y="83"/>
                    </a:lnTo>
                    <a:lnTo>
                      <a:pt x="491" y="83"/>
                    </a:lnTo>
                    <a:lnTo>
                      <a:pt x="491" y="84"/>
                    </a:lnTo>
                    <a:lnTo>
                      <a:pt x="490" y="84"/>
                    </a:lnTo>
                    <a:lnTo>
                      <a:pt x="490" y="86"/>
                    </a:lnTo>
                    <a:lnTo>
                      <a:pt x="488" y="86"/>
                    </a:lnTo>
                    <a:lnTo>
                      <a:pt x="488" y="88"/>
                    </a:lnTo>
                    <a:lnTo>
                      <a:pt x="486" y="88"/>
                    </a:lnTo>
                    <a:lnTo>
                      <a:pt x="486" y="89"/>
                    </a:lnTo>
                    <a:lnTo>
                      <a:pt x="485" y="89"/>
                    </a:lnTo>
                    <a:lnTo>
                      <a:pt x="485" y="91"/>
                    </a:lnTo>
                    <a:lnTo>
                      <a:pt x="483" y="91"/>
                    </a:lnTo>
                    <a:lnTo>
                      <a:pt x="483" y="93"/>
                    </a:lnTo>
                    <a:lnTo>
                      <a:pt x="483" y="94"/>
                    </a:lnTo>
                    <a:lnTo>
                      <a:pt x="483" y="96"/>
                    </a:lnTo>
                    <a:lnTo>
                      <a:pt x="485" y="98"/>
                    </a:lnTo>
                    <a:lnTo>
                      <a:pt x="486" y="98"/>
                    </a:lnTo>
                    <a:lnTo>
                      <a:pt x="486" y="99"/>
                    </a:lnTo>
                    <a:lnTo>
                      <a:pt x="488" y="99"/>
                    </a:lnTo>
                    <a:lnTo>
                      <a:pt x="488" y="101"/>
                    </a:lnTo>
                    <a:lnTo>
                      <a:pt x="486" y="101"/>
                    </a:lnTo>
                    <a:lnTo>
                      <a:pt x="486" y="103"/>
                    </a:lnTo>
                    <a:lnTo>
                      <a:pt x="488" y="103"/>
                    </a:lnTo>
                    <a:lnTo>
                      <a:pt x="488" y="101"/>
                    </a:lnTo>
                    <a:lnTo>
                      <a:pt x="490" y="101"/>
                    </a:lnTo>
                    <a:lnTo>
                      <a:pt x="490" y="99"/>
                    </a:lnTo>
                    <a:lnTo>
                      <a:pt x="490" y="98"/>
                    </a:lnTo>
                    <a:lnTo>
                      <a:pt x="491" y="98"/>
                    </a:lnTo>
                    <a:lnTo>
                      <a:pt x="491" y="99"/>
                    </a:lnTo>
                    <a:lnTo>
                      <a:pt x="491" y="98"/>
                    </a:lnTo>
                    <a:lnTo>
                      <a:pt x="491" y="96"/>
                    </a:lnTo>
                    <a:lnTo>
                      <a:pt x="493" y="96"/>
                    </a:lnTo>
                    <a:lnTo>
                      <a:pt x="493" y="94"/>
                    </a:lnTo>
                    <a:lnTo>
                      <a:pt x="495" y="94"/>
                    </a:lnTo>
                    <a:lnTo>
                      <a:pt x="495" y="93"/>
                    </a:lnTo>
                    <a:lnTo>
                      <a:pt x="495" y="94"/>
                    </a:lnTo>
                    <a:lnTo>
                      <a:pt x="496" y="94"/>
                    </a:lnTo>
                    <a:lnTo>
                      <a:pt x="496" y="93"/>
                    </a:lnTo>
                    <a:lnTo>
                      <a:pt x="498" y="93"/>
                    </a:lnTo>
                    <a:lnTo>
                      <a:pt x="498" y="91"/>
                    </a:lnTo>
                    <a:lnTo>
                      <a:pt x="500" y="91"/>
                    </a:lnTo>
                    <a:lnTo>
                      <a:pt x="500" y="93"/>
                    </a:lnTo>
                    <a:lnTo>
                      <a:pt x="500" y="94"/>
                    </a:lnTo>
                    <a:lnTo>
                      <a:pt x="500" y="93"/>
                    </a:lnTo>
                    <a:lnTo>
                      <a:pt x="501" y="93"/>
                    </a:lnTo>
                    <a:lnTo>
                      <a:pt x="501" y="91"/>
                    </a:lnTo>
                    <a:lnTo>
                      <a:pt x="503" y="91"/>
                    </a:lnTo>
                    <a:lnTo>
                      <a:pt x="505" y="91"/>
                    </a:lnTo>
                    <a:lnTo>
                      <a:pt x="505" y="89"/>
                    </a:lnTo>
                    <a:lnTo>
                      <a:pt x="505" y="91"/>
                    </a:lnTo>
                    <a:lnTo>
                      <a:pt x="505" y="89"/>
                    </a:lnTo>
                    <a:lnTo>
                      <a:pt x="506" y="89"/>
                    </a:lnTo>
                    <a:lnTo>
                      <a:pt x="508" y="89"/>
                    </a:lnTo>
                    <a:lnTo>
                      <a:pt x="508" y="88"/>
                    </a:lnTo>
                    <a:lnTo>
                      <a:pt x="508" y="86"/>
                    </a:lnTo>
                    <a:lnTo>
                      <a:pt x="510" y="86"/>
                    </a:lnTo>
                    <a:lnTo>
                      <a:pt x="510" y="84"/>
                    </a:lnTo>
                    <a:lnTo>
                      <a:pt x="511" y="84"/>
                    </a:lnTo>
                    <a:lnTo>
                      <a:pt x="511" y="86"/>
                    </a:lnTo>
                    <a:lnTo>
                      <a:pt x="510" y="86"/>
                    </a:lnTo>
                    <a:lnTo>
                      <a:pt x="510" y="88"/>
                    </a:lnTo>
                    <a:lnTo>
                      <a:pt x="510" y="89"/>
                    </a:lnTo>
                    <a:lnTo>
                      <a:pt x="508" y="89"/>
                    </a:lnTo>
                    <a:lnTo>
                      <a:pt x="508" y="91"/>
                    </a:lnTo>
                    <a:lnTo>
                      <a:pt x="506" y="91"/>
                    </a:lnTo>
                    <a:lnTo>
                      <a:pt x="506" y="93"/>
                    </a:lnTo>
                    <a:lnTo>
                      <a:pt x="505" y="93"/>
                    </a:lnTo>
                    <a:lnTo>
                      <a:pt x="505" y="94"/>
                    </a:lnTo>
                    <a:lnTo>
                      <a:pt x="503" y="94"/>
                    </a:lnTo>
                    <a:lnTo>
                      <a:pt x="503" y="96"/>
                    </a:lnTo>
                    <a:lnTo>
                      <a:pt x="503" y="98"/>
                    </a:lnTo>
                    <a:lnTo>
                      <a:pt x="505" y="98"/>
                    </a:lnTo>
                    <a:lnTo>
                      <a:pt x="505" y="99"/>
                    </a:lnTo>
                    <a:lnTo>
                      <a:pt x="506" y="99"/>
                    </a:lnTo>
                    <a:lnTo>
                      <a:pt x="508" y="99"/>
                    </a:lnTo>
                    <a:lnTo>
                      <a:pt x="508" y="98"/>
                    </a:lnTo>
                    <a:lnTo>
                      <a:pt x="510" y="98"/>
                    </a:lnTo>
                    <a:lnTo>
                      <a:pt x="511" y="98"/>
                    </a:lnTo>
                    <a:lnTo>
                      <a:pt x="511" y="96"/>
                    </a:lnTo>
                    <a:lnTo>
                      <a:pt x="511" y="98"/>
                    </a:lnTo>
                    <a:lnTo>
                      <a:pt x="511" y="96"/>
                    </a:lnTo>
                    <a:lnTo>
                      <a:pt x="511" y="98"/>
                    </a:lnTo>
                    <a:lnTo>
                      <a:pt x="513" y="98"/>
                    </a:lnTo>
                    <a:lnTo>
                      <a:pt x="511" y="98"/>
                    </a:lnTo>
                    <a:lnTo>
                      <a:pt x="511" y="99"/>
                    </a:lnTo>
                    <a:lnTo>
                      <a:pt x="510" y="99"/>
                    </a:lnTo>
                    <a:lnTo>
                      <a:pt x="510" y="101"/>
                    </a:lnTo>
                    <a:lnTo>
                      <a:pt x="508" y="101"/>
                    </a:lnTo>
                    <a:lnTo>
                      <a:pt x="508" y="103"/>
                    </a:lnTo>
                    <a:lnTo>
                      <a:pt x="510" y="103"/>
                    </a:lnTo>
                    <a:lnTo>
                      <a:pt x="510" y="104"/>
                    </a:lnTo>
                    <a:lnTo>
                      <a:pt x="508" y="104"/>
                    </a:lnTo>
                    <a:lnTo>
                      <a:pt x="508" y="106"/>
                    </a:lnTo>
                    <a:lnTo>
                      <a:pt x="506" y="106"/>
                    </a:lnTo>
                    <a:lnTo>
                      <a:pt x="506" y="108"/>
                    </a:lnTo>
                    <a:lnTo>
                      <a:pt x="506" y="109"/>
                    </a:lnTo>
                    <a:lnTo>
                      <a:pt x="508" y="109"/>
                    </a:lnTo>
                    <a:lnTo>
                      <a:pt x="510" y="109"/>
                    </a:lnTo>
                    <a:lnTo>
                      <a:pt x="508" y="109"/>
                    </a:lnTo>
                    <a:lnTo>
                      <a:pt x="508" y="111"/>
                    </a:lnTo>
                    <a:lnTo>
                      <a:pt x="508" y="113"/>
                    </a:lnTo>
                    <a:lnTo>
                      <a:pt x="510" y="113"/>
                    </a:lnTo>
                    <a:lnTo>
                      <a:pt x="510" y="114"/>
                    </a:lnTo>
                    <a:lnTo>
                      <a:pt x="510" y="116"/>
                    </a:lnTo>
                    <a:lnTo>
                      <a:pt x="510" y="114"/>
                    </a:lnTo>
                    <a:lnTo>
                      <a:pt x="511" y="114"/>
                    </a:lnTo>
                    <a:lnTo>
                      <a:pt x="510" y="114"/>
                    </a:lnTo>
                    <a:lnTo>
                      <a:pt x="511" y="116"/>
                    </a:lnTo>
                    <a:lnTo>
                      <a:pt x="511" y="114"/>
                    </a:lnTo>
                    <a:lnTo>
                      <a:pt x="511" y="113"/>
                    </a:lnTo>
                    <a:lnTo>
                      <a:pt x="513" y="113"/>
                    </a:lnTo>
                    <a:lnTo>
                      <a:pt x="513" y="111"/>
                    </a:lnTo>
                    <a:lnTo>
                      <a:pt x="513" y="113"/>
                    </a:lnTo>
                    <a:lnTo>
                      <a:pt x="515" y="113"/>
                    </a:lnTo>
                    <a:lnTo>
                      <a:pt x="516" y="113"/>
                    </a:lnTo>
                    <a:lnTo>
                      <a:pt x="518" y="113"/>
                    </a:lnTo>
                    <a:lnTo>
                      <a:pt x="518" y="111"/>
                    </a:lnTo>
                    <a:lnTo>
                      <a:pt x="520" y="111"/>
                    </a:lnTo>
                    <a:lnTo>
                      <a:pt x="520" y="113"/>
                    </a:lnTo>
                    <a:lnTo>
                      <a:pt x="520" y="114"/>
                    </a:lnTo>
                    <a:lnTo>
                      <a:pt x="521" y="114"/>
                    </a:lnTo>
                    <a:lnTo>
                      <a:pt x="523" y="114"/>
                    </a:lnTo>
                    <a:lnTo>
                      <a:pt x="525" y="114"/>
                    </a:lnTo>
                    <a:lnTo>
                      <a:pt x="523" y="114"/>
                    </a:lnTo>
                    <a:lnTo>
                      <a:pt x="525" y="114"/>
                    </a:lnTo>
                    <a:lnTo>
                      <a:pt x="525" y="113"/>
                    </a:lnTo>
                    <a:lnTo>
                      <a:pt x="526" y="113"/>
                    </a:lnTo>
                    <a:lnTo>
                      <a:pt x="526" y="111"/>
                    </a:lnTo>
                    <a:lnTo>
                      <a:pt x="528" y="111"/>
                    </a:lnTo>
                    <a:lnTo>
                      <a:pt x="529" y="111"/>
                    </a:lnTo>
                    <a:lnTo>
                      <a:pt x="529" y="109"/>
                    </a:lnTo>
                    <a:lnTo>
                      <a:pt x="531" y="108"/>
                    </a:lnTo>
                    <a:lnTo>
                      <a:pt x="529" y="108"/>
                    </a:lnTo>
                    <a:lnTo>
                      <a:pt x="529" y="106"/>
                    </a:lnTo>
                    <a:lnTo>
                      <a:pt x="531" y="106"/>
                    </a:lnTo>
                    <a:lnTo>
                      <a:pt x="531" y="104"/>
                    </a:lnTo>
                    <a:lnTo>
                      <a:pt x="533" y="104"/>
                    </a:lnTo>
                    <a:lnTo>
                      <a:pt x="533" y="103"/>
                    </a:lnTo>
                    <a:lnTo>
                      <a:pt x="531" y="103"/>
                    </a:lnTo>
                    <a:lnTo>
                      <a:pt x="533" y="103"/>
                    </a:lnTo>
                    <a:lnTo>
                      <a:pt x="533" y="101"/>
                    </a:lnTo>
                    <a:lnTo>
                      <a:pt x="533" y="99"/>
                    </a:lnTo>
                    <a:lnTo>
                      <a:pt x="534" y="99"/>
                    </a:lnTo>
                    <a:lnTo>
                      <a:pt x="534" y="98"/>
                    </a:lnTo>
                    <a:lnTo>
                      <a:pt x="536" y="98"/>
                    </a:lnTo>
                    <a:lnTo>
                      <a:pt x="534" y="98"/>
                    </a:lnTo>
                    <a:lnTo>
                      <a:pt x="534" y="96"/>
                    </a:lnTo>
                    <a:lnTo>
                      <a:pt x="533" y="96"/>
                    </a:lnTo>
                    <a:lnTo>
                      <a:pt x="533" y="94"/>
                    </a:lnTo>
                    <a:lnTo>
                      <a:pt x="531" y="94"/>
                    </a:lnTo>
                    <a:lnTo>
                      <a:pt x="531" y="96"/>
                    </a:lnTo>
                    <a:lnTo>
                      <a:pt x="531" y="94"/>
                    </a:lnTo>
                    <a:lnTo>
                      <a:pt x="529" y="94"/>
                    </a:lnTo>
                    <a:lnTo>
                      <a:pt x="528" y="94"/>
                    </a:lnTo>
                    <a:lnTo>
                      <a:pt x="528" y="96"/>
                    </a:lnTo>
                    <a:lnTo>
                      <a:pt x="526" y="96"/>
                    </a:lnTo>
                    <a:lnTo>
                      <a:pt x="525" y="96"/>
                    </a:lnTo>
                    <a:lnTo>
                      <a:pt x="525" y="94"/>
                    </a:lnTo>
                    <a:lnTo>
                      <a:pt x="523" y="93"/>
                    </a:lnTo>
                    <a:lnTo>
                      <a:pt x="523" y="94"/>
                    </a:lnTo>
                    <a:lnTo>
                      <a:pt x="523" y="93"/>
                    </a:lnTo>
                    <a:lnTo>
                      <a:pt x="523" y="94"/>
                    </a:lnTo>
                    <a:lnTo>
                      <a:pt x="521" y="94"/>
                    </a:lnTo>
                    <a:lnTo>
                      <a:pt x="520" y="94"/>
                    </a:lnTo>
                    <a:lnTo>
                      <a:pt x="520" y="93"/>
                    </a:lnTo>
                    <a:lnTo>
                      <a:pt x="521" y="93"/>
                    </a:lnTo>
                    <a:lnTo>
                      <a:pt x="520" y="93"/>
                    </a:lnTo>
                    <a:lnTo>
                      <a:pt x="520" y="91"/>
                    </a:lnTo>
                    <a:lnTo>
                      <a:pt x="521" y="91"/>
                    </a:lnTo>
                    <a:lnTo>
                      <a:pt x="523" y="91"/>
                    </a:lnTo>
                    <a:lnTo>
                      <a:pt x="523" y="89"/>
                    </a:lnTo>
                    <a:lnTo>
                      <a:pt x="525" y="89"/>
                    </a:lnTo>
                    <a:lnTo>
                      <a:pt x="525" y="88"/>
                    </a:lnTo>
                    <a:lnTo>
                      <a:pt x="526" y="88"/>
                    </a:lnTo>
                    <a:lnTo>
                      <a:pt x="526" y="86"/>
                    </a:lnTo>
                    <a:lnTo>
                      <a:pt x="528" y="84"/>
                    </a:lnTo>
                    <a:lnTo>
                      <a:pt x="529" y="84"/>
                    </a:lnTo>
                    <a:lnTo>
                      <a:pt x="529" y="83"/>
                    </a:lnTo>
                    <a:lnTo>
                      <a:pt x="529" y="84"/>
                    </a:lnTo>
                    <a:lnTo>
                      <a:pt x="531" y="84"/>
                    </a:lnTo>
                    <a:lnTo>
                      <a:pt x="531" y="83"/>
                    </a:lnTo>
                    <a:lnTo>
                      <a:pt x="531" y="84"/>
                    </a:lnTo>
                    <a:lnTo>
                      <a:pt x="533" y="84"/>
                    </a:lnTo>
                    <a:lnTo>
                      <a:pt x="533" y="83"/>
                    </a:lnTo>
                    <a:lnTo>
                      <a:pt x="534" y="83"/>
                    </a:lnTo>
                    <a:lnTo>
                      <a:pt x="534" y="81"/>
                    </a:lnTo>
                    <a:lnTo>
                      <a:pt x="534" y="83"/>
                    </a:lnTo>
                    <a:lnTo>
                      <a:pt x="534" y="81"/>
                    </a:lnTo>
                    <a:lnTo>
                      <a:pt x="536" y="81"/>
                    </a:lnTo>
                    <a:lnTo>
                      <a:pt x="536" y="79"/>
                    </a:lnTo>
                    <a:lnTo>
                      <a:pt x="536" y="78"/>
                    </a:lnTo>
                    <a:lnTo>
                      <a:pt x="538" y="78"/>
                    </a:lnTo>
                    <a:lnTo>
                      <a:pt x="538" y="76"/>
                    </a:lnTo>
                    <a:lnTo>
                      <a:pt x="538" y="78"/>
                    </a:lnTo>
                    <a:lnTo>
                      <a:pt x="538" y="76"/>
                    </a:lnTo>
                    <a:lnTo>
                      <a:pt x="538" y="78"/>
                    </a:lnTo>
                    <a:lnTo>
                      <a:pt x="538" y="76"/>
                    </a:lnTo>
                    <a:lnTo>
                      <a:pt x="539" y="76"/>
                    </a:lnTo>
                    <a:lnTo>
                      <a:pt x="539" y="78"/>
                    </a:lnTo>
                    <a:lnTo>
                      <a:pt x="539" y="76"/>
                    </a:lnTo>
                    <a:lnTo>
                      <a:pt x="541" y="76"/>
                    </a:lnTo>
                    <a:lnTo>
                      <a:pt x="539" y="76"/>
                    </a:lnTo>
                    <a:lnTo>
                      <a:pt x="541" y="76"/>
                    </a:lnTo>
                    <a:lnTo>
                      <a:pt x="543" y="76"/>
                    </a:lnTo>
                    <a:lnTo>
                      <a:pt x="544" y="76"/>
                    </a:lnTo>
                    <a:lnTo>
                      <a:pt x="544" y="74"/>
                    </a:lnTo>
                    <a:lnTo>
                      <a:pt x="546" y="76"/>
                    </a:lnTo>
                    <a:lnTo>
                      <a:pt x="544" y="76"/>
                    </a:lnTo>
                    <a:lnTo>
                      <a:pt x="546" y="76"/>
                    </a:lnTo>
                    <a:lnTo>
                      <a:pt x="546" y="74"/>
                    </a:lnTo>
                    <a:lnTo>
                      <a:pt x="548" y="74"/>
                    </a:lnTo>
                    <a:lnTo>
                      <a:pt x="549" y="74"/>
                    </a:lnTo>
                    <a:lnTo>
                      <a:pt x="549" y="73"/>
                    </a:lnTo>
                    <a:lnTo>
                      <a:pt x="548" y="71"/>
                    </a:lnTo>
                    <a:lnTo>
                      <a:pt x="549" y="71"/>
                    </a:lnTo>
                    <a:lnTo>
                      <a:pt x="548" y="71"/>
                    </a:lnTo>
                    <a:lnTo>
                      <a:pt x="549" y="71"/>
                    </a:lnTo>
                    <a:lnTo>
                      <a:pt x="548" y="71"/>
                    </a:lnTo>
                    <a:lnTo>
                      <a:pt x="549" y="71"/>
                    </a:lnTo>
                    <a:lnTo>
                      <a:pt x="549" y="73"/>
                    </a:lnTo>
                    <a:lnTo>
                      <a:pt x="549" y="74"/>
                    </a:lnTo>
                    <a:lnTo>
                      <a:pt x="548" y="74"/>
                    </a:lnTo>
                    <a:lnTo>
                      <a:pt x="548" y="76"/>
                    </a:lnTo>
                    <a:lnTo>
                      <a:pt x="546" y="76"/>
                    </a:lnTo>
                    <a:lnTo>
                      <a:pt x="544" y="76"/>
                    </a:lnTo>
                    <a:lnTo>
                      <a:pt x="544" y="78"/>
                    </a:lnTo>
                    <a:lnTo>
                      <a:pt x="543" y="78"/>
                    </a:lnTo>
                    <a:lnTo>
                      <a:pt x="541" y="78"/>
                    </a:lnTo>
                    <a:lnTo>
                      <a:pt x="543" y="78"/>
                    </a:lnTo>
                    <a:lnTo>
                      <a:pt x="541" y="78"/>
                    </a:lnTo>
                    <a:lnTo>
                      <a:pt x="541" y="79"/>
                    </a:lnTo>
                    <a:lnTo>
                      <a:pt x="543" y="79"/>
                    </a:lnTo>
                    <a:lnTo>
                      <a:pt x="541" y="79"/>
                    </a:lnTo>
                    <a:lnTo>
                      <a:pt x="541" y="78"/>
                    </a:lnTo>
                    <a:lnTo>
                      <a:pt x="541" y="79"/>
                    </a:lnTo>
                    <a:lnTo>
                      <a:pt x="539" y="79"/>
                    </a:lnTo>
                    <a:lnTo>
                      <a:pt x="541" y="79"/>
                    </a:lnTo>
                    <a:lnTo>
                      <a:pt x="541" y="81"/>
                    </a:lnTo>
                    <a:lnTo>
                      <a:pt x="541" y="79"/>
                    </a:lnTo>
                    <a:lnTo>
                      <a:pt x="541" y="81"/>
                    </a:lnTo>
                    <a:lnTo>
                      <a:pt x="541" y="79"/>
                    </a:lnTo>
                    <a:lnTo>
                      <a:pt x="543" y="79"/>
                    </a:lnTo>
                    <a:lnTo>
                      <a:pt x="543" y="81"/>
                    </a:lnTo>
                    <a:lnTo>
                      <a:pt x="543" y="83"/>
                    </a:lnTo>
                    <a:lnTo>
                      <a:pt x="544" y="83"/>
                    </a:lnTo>
                    <a:lnTo>
                      <a:pt x="544" y="81"/>
                    </a:lnTo>
                    <a:lnTo>
                      <a:pt x="544" y="79"/>
                    </a:lnTo>
                    <a:lnTo>
                      <a:pt x="546" y="79"/>
                    </a:lnTo>
                    <a:lnTo>
                      <a:pt x="546" y="81"/>
                    </a:lnTo>
                    <a:lnTo>
                      <a:pt x="548" y="81"/>
                    </a:lnTo>
                    <a:lnTo>
                      <a:pt x="548" y="83"/>
                    </a:lnTo>
                    <a:lnTo>
                      <a:pt x="548" y="84"/>
                    </a:lnTo>
                    <a:lnTo>
                      <a:pt x="548" y="86"/>
                    </a:lnTo>
                    <a:lnTo>
                      <a:pt x="549" y="86"/>
                    </a:lnTo>
                    <a:lnTo>
                      <a:pt x="551" y="86"/>
                    </a:lnTo>
                    <a:lnTo>
                      <a:pt x="551" y="88"/>
                    </a:lnTo>
                    <a:lnTo>
                      <a:pt x="549" y="88"/>
                    </a:lnTo>
                    <a:lnTo>
                      <a:pt x="551" y="89"/>
                    </a:lnTo>
                    <a:lnTo>
                      <a:pt x="549" y="89"/>
                    </a:lnTo>
                    <a:lnTo>
                      <a:pt x="549" y="91"/>
                    </a:lnTo>
                    <a:lnTo>
                      <a:pt x="551" y="93"/>
                    </a:lnTo>
                    <a:lnTo>
                      <a:pt x="551" y="94"/>
                    </a:lnTo>
                    <a:lnTo>
                      <a:pt x="553" y="96"/>
                    </a:lnTo>
                    <a:lnTo>
                      <a:pt x="554" y="96"/>
                    </a:lnTo>
                    <a:lnTo>
                      <a:pt x="554" y="98"/>
                    </a:lnTo>
                    <a:lnTo>
                      <a:pt x="554" y="99"/>
                    </a:lnTo>
                    <a:lnTo>
                      <a:pt x="556" y="99"/>
                    </a:lnTo>
                    <a:lnTo>
                      <a:pt x="556" y="101"/>
                    </a:lnTo>
                    <a:lnTo>
                      <a:pt x="556" y="99"/>
                    </a:lnTo>
                    <a:lnTo>
                      <a:pt x="558" y="101"/>
                    </a:lnTo>
                    <a:lnTo>
                      <a:pt x="558" y="99"/>
                    </a:lnTo>
                    <a:lnTo>
                      <a:pt x="558" y="101"/>
                    </a:lnTo>
                    <a:lnTo>
                      <a:pt x="559" y="101"/>
                    </a:lnTo>
                    <a:lnTo>
                      <a:pt x="559" y="99"/>
                    </a:lnTo>
                    <a:lnTo>
                      <a:pt x="561" y="99"/>
                    </a:lnTo>
                    <a:lnTo>
                      <a:pt x="563" y="99"/>
                    </a:lnTo>
                    <a:lnTo>
                      <a:pt x="563" y="98"/>
                    </a:lnTo>
                    <a:lnTo>
                      <a:pt x="563" y="96"/>
                    </a:lnTo>
                    <a:lnTo>
                      <a:pt x="563" y="98"/>
                    </a:lnTo>
                    <a:lnTo>
                      <a:pt x="563" y="96"/>
                    </a:lnTo>
                    <a:lnTo>
                      <a:pt x="563" y="98"/>
                    </a:lnTo>
                    <a:lnTo>
                      <a:pt x="563" y="96"/>
                    </a:lnTo>
                    <a:lnTo>
                      <a:pt x="561" y="96"/>
                    </a:lnTo>
                    <a:lnTo>
                      <a:pt x="561" y="94"/>
                    </a:lnTo>
                    <a:lnTo>
                      <a:pt x="559" y="94"/>
                    </a:lnTo>
                    <a:lnTo>
                      <a:pt x="558" y="94"/>
                    </a:lnTo>
                    <a:lnTo>
                      <a:pt x="558" y="93"/>
                    </a:lnTo>
                    <a:lnTo>
                      <a:pt x="559" y="93"/>
                    </a:lnTo>
                    <a:lnTo>
                      <a:pt x="561" y="93"/>
                    </a:lnTo>
                    <a:lnTo>
                      <a:pt x="563" y="93"/>
                    </a:lnTo>
                    <a:lnTo>
                      <a:pt x="563" y="91"/>
                    </a:lnTo>
                    <a:lnTo>
                      <a:pt x="563" y="93"/>
                    </a:lnTo>
                    <a:lnTo>
                      <a:pt x="564" y="91"/>
                    </a:lnTo>
                    <a:lnTo>
                      <a:pt x="564" y="93"/>
                    </a:lnTo>
                    <a:lnTo>
                      <a:pt x="566" y="93"/>
                    </a:lnTo>
                    <a:lnTo>
                      <a:pt x="566" y="94"/>
                    </a:lnTo>
                    <a:lnTo>
                      <a:pt x="568" y="94"/>
                    </a:lnTo>
                    <a:lnTo>
                      <a:pt x="568" y="96"/>
                    </a:lnTo>
                    <a:lnTo>
                      <a:pt x="568" y="94"/>
                    </a:lnTo>
                    <a:lnTo>
                      <a:pt x="568" y="96"/>
                    </a:lnTo>
                    <a:lnTo>
                      <a:pt x="569" y="96"/>
                    </a:lnTo>
                    <a:lnTo>
                      <a:pt x="569" y="94"/>
                    </a:lnTo>
                    <a:lnTo>
                      <a:pt x="569" y="96"/>
                    </a:lnTo>
                    <a:lnTo>
                      <a:pt x="571" y="96"/>
                    </a:lnTo>
                    <a:lnTo>
                      <a:pt x="573" y="96"/>
                    </a:lnTo>
                    <a:lnTo>
                      <a:pt x="571" y="96"/>
                    </a:lnTo>
                    <a:lnTo>
                      <a:pt x="573" y="98"/>
                    </a:lnTo>
                    <a:lnTo>
                      <a:pt x="573" y="99"/>
                    </a:lnTo>
                    <a:lnTo>
                      <a:pt x="573" y="101"/>
                    </a:lnTo>
                    <a:lnTo>
                      <a:pt x="574" y="101"/>
                    </a:lnTo>
                    <a:lnTo>
                      <a:pt x="574" y="99"/>
                    </a:lnTo>
                    <a:lnTo>
                      <a:pt x="574" y="101"/>
                    </a:lnTo>
                    <a:lnTo>
                      <a:pt x="576" y="101"/>
                    </a:lnTo>
                    <a:lnTo>
                      <a:pt x="574" y="101"/>
                    </a:lnTo>
                    <a:lnTo>
                      <a:pt x="576" y="101"/>
                    </a:lnTo>
                    <a:lnTo>
                      <a:pt x="576" y="103"/>
                    </a:lnTo>
                    <a:lnTo>
                      <a:pt x="576" y="104"/>
                    </a:lnTo>
                    <a:lnTo>
                      <a:pt x="574" y="104"/>
                    </a:lnTo>
                    <a:lnTo>
                      <a:pt x="574" y="106"/>
                    </a:lnTo>
                    <a:lnTo>
                      <a:pt x="573" y="106"/>
                    </a:lnTo>
                    <a:lnTo>
                      <a:pt x="571" y="106"/>
                    </a:lnTo>
                    <a:lnTo>
                      <a:pt x="571" y="108"/>
                    </a:lnTo>
                    <a:lnTo>
                      <a:pt x="571" y="106"/>
                    </a:lnTo>
                    <a:lnTo>
                      <a:pt x="573" y="106"/>
                    </a:lnTo>
                    <a:lnTo>
                      <a:pt x="574" y="106"/>
                    </a:lnTo>
                    <a:lnTo>
                      <a:pt x="574" y="104"/>
                    </a:lnTo>
                    <a:lnTo>
                      <a:pt x="574" y="106"/>
                    </a:lnTo>
                    <a:lnTo>
                      <a:pt x="576" y="106"/>
                    </a:lnTo>
                    <a:lnTo>
                      <a:pt x="578" y="106"/>
                    </a:lnTo>
                    <a:lnTo>
                      <a:pt x="578" y="104"/>
                    </a:lnTo>
                    <a:lnTo>
                      <a:pt x="579" y="104"/>
                    </a:lnTo>
                    <a:lnTo>
                      <a:pt x="579" y="106"/>
                    </a:lnTo>
                    <a:lnTo>
                      <a:pt x="578" y="106"/>
                    </a:lnTo>
                    <a:lnTo>
                      <a:pt x="578" y="108"/>
                    </a:lnTo>
                    <a:lnTo>
                      <a:pt x="576" y="106"/>
                    </a:lnTo>
                    <a:lnTo>
                      <a:pt x="576" y="108"/>
                    </a:lnTo>
                    <a:lnTo>
                      <a:pt x="574" y="108"/>
                    </a:lnTo>
                    <a:lnTo>
                      <a:pt x="573" y="108"/>
                    </a:lnTo>
                    <a:lnTo>
                      <a:pt x="573" y="109"/>
                    </a:lnTo>
                    <a:lnTo>
                      <a:pt x="573" y="111"/>
                    </a:lnTo>
                    <a:lnTo>
                      <a:pt x="571" y="111"/>
                    </a:lnTo>
                    <a:lnTo>
                      <a:pt x="569" y="113"/>
                    </a:lnTo>
                    <a:lnTo>
                      <a:pt x="568" y="114"/>
                    </a:lnTo>
                    <a:lnTo>
                      <a:pt x="568" y="116"/>
                    </a:lnTo>
                    <a:lnTo>
                      <a:pt x="566" y="116"/>
                    </a:lnTo>
                    <a:lnTo>
                      <a:pt x="566" y="118"/>
                    </a:lnTo>
                    <a:lnTo>
                      <a:pt x="564" y="118"/>
                    </a:lnTo>
                    <a:lnTo>
                      <a:pt x="564" y="119"/>
                    </a:lnTo>
                    <a:lnTo>
                      <a:pt x="564" y="121"/>
                    </a:lnTo>
                    <a:lnTo>
                      <a:pt x="564" y="119"/>
                    </a:lnTo>
                    <a:lnTo>
                      <a:pt x="563" y="119"/>
                    </a:lnTo>
                    <a:lnTo>
                      <a:pt x="563" y="118"/>
                    </a:lnTo>
                    <a:lnTo>
                      <a:pt x="564" y="118"/>
                    </a:lnTo>
                    <a:lnTo>
                      <a:pt x="564" y="116"/>
                    </a:lnTo>
                    <a:lnTo>
                      <a:pt x="566" y="116"/>
                    </a:lnTo>
                    <a:lnTo>
                      <a:pt x="566" y="114"/>
                    </a:lnTo>
                    <a:lnTo>
                      <a:pt x="566" y="113"/>
                    </a:lnTo>
                    <a:lnTo>
                      <a:pt x="564" y="113"/>
                    </a:lnTo>
                    <a:lnTo>
                      <a:pt x="563" y="113"/>
                    </a:lnTo>
                    <a:lnTo>
                      <a:pt x="563" y="114"/>
                    </a:lnTo>
                    <a:lnTo>
                      <a:pt x="561" y="114"/>
                    </a:lnTo>
                    <a:lnTo>
                      <a:pt x="561" y="116"/>
                    </a:lnTo>
                    <a:lnTo>
                      <a:pt x="561" y="118"/>
                    </a:lnTo>
                    <a:lnTo>
                      <a:pt x="561" y="119"/>
                    </a:lnTo>
                    <a:lnTo>
                      <a:pt x="563" y="119"/>
                    </a:lnTo>
                    <a:lnTo>
                      <a:pt x="561" y="119"/>
                    </a:lnTo>
                    <a:lnTo>
                      <a:pt x="561" y="121"/>
                    </a:lnTo>
                    <a:lnTo>
                      <a:pt x="559" y="121"/>
                    </a:lnTo>
                    <a:lnTo>
                      <a:pt x="558" y="121"/>
                    </a:lnTo>
                    <a:lnTo>
                      <a:pt x="558" y="123"/>
                    </a:lnTo>
                    <a:lnTo>
                      <a:pt x="556" y="123"/>
                    </a:lnTo>
                    <a:lnTo>
                      <a:pt x="558" y="123"/>
                    </a:lnTo>
                    <a:lnTo>
                      <a:pt x="558" y="124"/>
                    </a:lnTo>
                    <a:lnTo>
                      <a:pt x="558" y="123"/>
                    </a:lnTo>
                    <a:lnTo>
                      <a:pt x="558" y="124"/>
                    </a:lnTo>
                    <a:lnTo>
                      <a:pt x="558" y="123"/>
                    </a:lnTo>
                    <a:lnTo>
                      <a:pt x="559" y="123"/>
                    </a:lnTo>
                    <a:lnTo>
                      <a:pt x="558" y="121"/>
                    </a:lnTo>
                    <a:lnTo>
                      <a:pt x="559" y="121"/>
                    </a:lnTo>
                    <a:lnTo>
                      <a:pt x="561" y="121"/>
                    </a:lnTo>
                    <a:lnTo>
                      <a:pt x="563" y="121"/>
                    </a:lnTo>
                    <a:lnTo>
                      <a:pt x="561" y="121"/>
                    </a:lnTo>
                    <a:lnTo>
                      <a:pt x="563" y="121"/>
                    </a:lnTo>
                    <a:lnTo>
                      <a:pt x="563" y="119"/>
                    </a:lnTo>
                    <a:lnTo>
                      <a:pt x="563" y="121"/>
                    </a:lnTo>
                    <a:lnTo>
                      <a:pt x="563" y="123"/>
                    </a:lnTo>
                    <a:lnTo>
                      <a:pt x="563" y="121"/>
                    </a:lnTo>
                    <a:lnTo>
                      <a:pt x="561" y="123"/>
                    </a:lnTo>
                    <a:lnTo>
                      <a:pt x="559" y="124"/>
                    </a:lnTo>
                    <a:lnTo>
                      <a:pt x="558" y="124"/>
                    </a:lnTo>
                    <a:lnTo>
                      <a:pt x="558" y="126"/>
                    </a:lnTo>
                    <a:lnTo>
                      <a:pt x="558" y="128"/>
                    </a:lnTo>
                    <a:lnTo>
                      <a:pt x="558" y="129"/>
                    </a:lnTo>
                    <a:lnTo>
                      <a:pt x="558" y="131"/>
                    </a:lnTo>
                    <a:lnTo>
                      <a:pt x="559" y="131"/>
                    </a:lnTo>
                    <a:lnTo>
                      <a:pt x="558" y="131"/>
                    </a:lnTo>
                    <a:lnTo>
                      <a:pt x="558" y="132"/>
                    </a:lnTo>
                    <a:lnTo>
                      <a:pt x="558" y="131"/>
                    </a:lnTo>
                    <a:lnTo>
                      <a:pt x="556" y="131"/>
                    </a:lnTo>
                    <a:lnTo>
                      <a:pt x="554" y="131"/>
                    </a:lnTo>
                    <a:lnTo>
                      <a:pt x="553" y="131"/>
                    </a:lnTo>
                    <a:lnTo>
                      <a:pt x="553" y="132"/>
                    </a:lnTo>
                    <a:lnTo>
                      <a:pt x="551" y="132"/>
                    </a:lnTo>
                    <a:lnTo>
                      <a:pt x="551" y="134"/>
                    </a:lnTo>
                    <a:lnTo>
                      <a:pt x="553" y="134"/>
                    </a:lnTo>
                    <a:lnTo>
                      <a:pt x="553" y="136"/>
                    </a:lnTo>
                    <a:lnTo>
                      <a:pt x="553" y="137"/>
                    </a:lnTo>
                    <a:lnTo>
                      <a:pt x="553" y="139"/>
                    </a:lnTo>
                    <a:lnTo>
                      <a:pt x="553" y="141"/>
                    </a:lnTo>
                    <a:lnTo>
                      <a:pt x="551" y="141"/>
                    </a:lnTo>
                    <a:lnTo>
                      <a:pt x="551" y="139"/>
                    </a:lnTo>
                    <a:lnTo>
                      <a:pt x="549" y="139"/>
                    </a:lnTo>
                    <a:lnTo>
                      <a:pt x="551" y="139"/>
                    </a:lnTo>
                    <a:lnTo>
                      <a:pt x="549" y="139"/>
                    </a:lnTo>
                    <a:lnTo>
                      <a:pt x="549" y="137"/>
                    </a:lnTo>
                    <a:lnTo>
                      <a:pt x="551" y="137"/>
                    </a:lnTo>
                    <a:lnTo>
                      <a:pt x="551" y="136"/>
                    </a:lnTo>
                    <a:lnTo>
                      <a:pt x="549" y="136"/>
                    </a:lnTo>
                    <a:lnTo>
                      <a:pt x="549" y="134"/>
                    </a:lnTo>
                    <a:lnTo>
                      <a:pt x="548" y="134"/>
                    </a:lnTo>
                    <a:lnTo>
                      <a:pt x="546" y="134"/>
                    </a:lnTo>
                    <a:lnTo>
                      <a:pt x="546" y="136"/>
                    </a:lnTo>
                    <a:lnTo>
                      <a:pt x="546" y="137"/>
                    </a:lnTo>
                    <a:lnTo>
                      <a:pt x="548" y="139"/>
                    </a:lnTo>
                    <a:lnTo>
                      <a:pt x="546" y="139"/>
                    </a:lnTo>
                    <a:lnTo>
                      <a:pt x="544" y="137"/>
                    </a:lnTo>
                    <a:lnTo>
                      <a:pt x="544" y="136"/>
                    </a:lnTo>
                    <a:lnTo>
                      <a:pt x="543" y="136"/>
                    </a:lnTo>
                    <a:lnTo>
                      <a:pt x="541" y="136"/>
                    </a:lnTo>
                    <a:lnTo>
                      <a:pt x="541" y="137"/>
                    </a:lnTo>
                    <a:lnTo>
                      <a:pt x="543" y="137"/>
                    </a:lnTo>
                    <a:lnTo>
                      <a:pt x="543" y="139"/>
                    </a:lnTo>
                    <a:lnTo>
                      <a:pt x="543" y="141"/>
                    </a:lnTo>
                    <a:lnTo>
                      <a:pt x="544" y="141"/>
                    </a:lnTo>
                    <a:lnTo>
                      <a:pt x="544" y="142"/>
                    </a:lnTo>
                    <a:lnTo>
                      <a:pt x="544" y="141"/>
                    </a:lnTo>
                    <a:lnTo>
                      <a:pt x="544" y="142"/>
                    </a:lnTo>
                    <a:lnTo>
                      <a:pt x="546" y="144"/>
                    </a:lnTo>
                    <a:lnTo>
                      <a:pt x="548" y="144"/>
                    </a:lnTo>
                    <a:lnTo>
                      <a:pt x="548" y="146"/>
                    </a:lnTo>
                    <a:lnTo>
                      <a:pt x="548" y="147"/>
                    </a:lnTo>
                    <a:lnTo>
                      <a:pt x="548" y="146"/>
                    </a:lnTo>
                    <a:lnTo>
                      <a:pt x="549" y="146"/>
                    </a:lnTo>
                    <a:lnTo>
                      <a:pt x="549" y="147"/>
                    </a:lnTo>
                    <a:lnTo>
                      <a:pt x="551" y="147"/>
                    </a:lnTo>
                    <a:lnTo>
                      <a:pt x="553" y="147"/>
                    </a:lnTo>
                    <a:lnTo>
                      <a:pt x="553" y="149"/>
                    </a:lnTo>
                    <a:lnTo>
                      <a:pt x="554" y="149"/>
                    </a:lnTo>
                    <a:lnTo>
                      <a:pt x="554" y="151"/>
                    </a:lnTo>
                    <a:lnTo>
                      <a:pt x="554" y="152"/>
                    </a:lnTo>
                    <a:lnTo>
                      <a:pt x="556" y="152"/>
                    </a:lnTo>
                    <a:lnTo>
                      <a:pt x="556" y="154"/>
                    </a:lnTo>
                    <a:lnTo>
                      <a:pt x="554" y="154"/>
                    </a:lnTo>
                    <a:lnTo>
                      <a:pt x="554" y="152"/>
                    </a:lnTo>
                    <a:lnTo>
                      <a:pt x="553" y="152"/>
                    </a:lnTo>
                    <a:lnTo>
                      <a:pt x="554" y="152"/>
                    </a:lnTo>
                    <a:lnTo>
                      <a:pt x="553" y="151"/>
                    </a:lnTo>
                    <a:lnTo>
                      <a:pt x="551" y="151"/>
                    </a:lnTo>
                    <a:lnTo>
                      <a:pt x="551" y="152"/>
                    </a:lnTo>
                    <a:lnTo>
                      <a:pt x="549" y="152"/>
                    </a:lnTo>
                    <a:lnTo>
                      <a:pt x="549" y="154"/>
                    </a:lnTo>
                    <a:lnTo>
                      <a:pt x="549" y="152"/>
                    </a:lnTo>
                    <a:lnTo>
                      <a:pt x="551" y="152"/>
                    </a:lnTo>
                    <a:lnTo>
                      <a:pt x="551" y="154"/>
                    </a:lnTo>
                    <a:lnTo>
                      <a:pt x="549" y="154"/>
                    </a:lnTo>
                    <a:lnTo>
                      <a:pt x="549" y="152"/>
                    </a:lnTo>
                    <a:lnTo>
                      <a:pt x="548" y="152"/>
                    </a:lnTo>
                    <a:lnTo>
                      <a:pt x="548" y="151"/>
                    </a:lnTo>
                    <a:lnTo>
                      <a:pt x="549" y="151"/>
                    </a:lnTo>
                    <a:lnTo>
                      <a:pt x="548" y="151"/>
                    </a:lnTo>
                    <a:lnTo>
                      <a:pt x="546" y="151"/>
                    </a:lnTo>
                    <a:lnTo>
                      <a:pt x="548" y="151"/>
                    </a:lnTo>
                    <a:lnTo>
                      <a:pt x="546" y="151"/>
                    </a:lnTo>
                    <a:lnTo>
                      <a:pt x="546" y="152"/>
                    </a:lnTo>
                    <a:lnTo>
                      <a:pt x="546" y="151"/>
                    </a:lnTo>
                    <a:lnTo>
                      <a:pt x="546" y="152"/>
                    </a:lnTo>
                    <a:lnTo>
                      <a:pt x="546" y="151"/>
                    </a:lnTo>
                    <a:lnTo>
                      <a:pt x="544" y="151"/>
                    </a:lnTo>
                    <a:lnTo>
                      <a:pt x="544" y="152"/>
                    </a:lnTo>
                    <a:lnTo>
                      <a:pt x="543" y="152"/>
                    </a:lnTo>
                    <a:lnTo>
                      <a:pt x="543" y="151"/>
                    </a:lnTo>
                    <a:lnTo>
                      <a:pt x="541" y="151"/>
                    </a:lnTo>
                    <a:lnTo>
                      <a:pt x="541" y="152"/>
                    </a:lnTo>
                    <a:lnTo>
                      <a:pt x="543" y="152"/>
                    </a:lnTo>
                    <a:lnTo>
                      <a:pt x="544" y="152"/>
                    </a:lnTo>
                    <a:lnTo>
                      <a:pt x="544" y="154"/>
                    </a:lnTo>
                    <a:lnTo>
                      <a:pt x="546" y="154"/>
                    </a:lnTo>
                    <a:lnTo>
                      <a:pt x="546" y="156"/>
                    </a:lnTo>
                    <a:lnTo>
                      <a:pt x="548" y="157"/>
                    </a:lnTo>
                    <a:lnTo>
                      <a:pt x="548" y="156"/>
                    </a:lnTo>
                    <a:lnTo>
                      <a:pt x="548" y="157"/>
                    </a:lnTo>
                    <a:lnTo>
                      <a:pt x="548" y="156"/>
                    </a:lnTo>
                    <a:lnTo>
                      <a:pt x="548" y="157"/>
                    </a:lnTo>
                    <a:lnTo>
                      <a:pt x="549" y="157"/>
                    </a:lnTo>
                    <a:lnTo>
                      <a:pt x="548" y="157"/>
                    </a:lnTo>
                    <a:lnTo>
                      <a:pt x="548" y="159"/>
                    </a:lnTo>
                    <a:lnTo>
                      <a:pt x="548" y="161"/>
                    </a:lnTo>
                    <a:lnTo>
                      <a:pt x="546" y="161"/>
                    </a:lnTo>
                    <a:lnTo>
                      <a:pt x="546" y="162"/>
                    </a:lnTo>
                    <a:lnTo>
                      <a:pt x="546" y="164"/>
                    </a:lnTo>
                    <a:lnTo>
                      <a:pt x="546" y="162"/>
                    </a:lnTo>
                    <a:lnTo>
                      <a:pt x="544" y="162"/>
                    </a:lnTo>
                    <a:lnTo>
                      <a:pt x="544" y="164"/>
                    </a:lnTo>
                    <a:lnTo>
                      <a:pt x="543" y="164"/>
                    </a:lnTo>
                    <a:lnTo>
                      <a:pt x="543" y="166"/>
                    </a:lnTo>
                    <a:lnTo>
                      <a:pt x="543" y="167"/>
                    </a:lnTo>
                    <a:lnTo>
                      <a:pt x="543" y="169"/>
                    </a:lnTo>
                    <a:lnTo>
                      <a:pt x="543" y="171"/>
                    </a:lnTo>
                    <a:lnTo>
                      <a:pt x="541" y="171"/>
                    </a:lnTo>
                    <a:lnTo>
                      <a:pt x="541" y="169"/>
                    </a:lnTo>
                    <a:lnTo>
                      <a:pt x="541" y="171"/>
                    </a:lnTo>
                    <a:lnTo>
                      <a:pt x="541" y="169"/>
                    </a:lnTo>
                    <a:lnTo>
                      <a:pt x="539" y="169"/>
                    </a:lnTo>
                    <a:lnTo>
                      <a:pt x="541" y="169"/>
                    </a:lnTo>
                    <a:lnTo>
                      <a:pt x="539" y="169"/>
                    </a:lnTo>
                    <a:lnTo>
                      <a:pt x="538" y="169"/>
                    </a:lnTo>
                    <a:lnTo>
                      <a:pt x="538" y="171"/>
                    </a:lnTo>
                    <a:lnTo>
                      <a:pt x="536" y="171"/>
                    </a:lnTo>
                    <a:lnTo>
                      <a:pt x="536" y="172"/>
                    </a:lnTo>
                    <a:lnTo>
                      <a:pt x="536" y="174"/>
                    </a:lnTo>
                    <a:lnTo>
                      <a:pt x="534" y="174"/>
                    </a:lnTo>
                    <a:lnTo>
                      <a:pt x="534" y="176"/>
                    </a:lnTo>
                    <a:lnTo>
                      <a:pt x="533" y="176"/>
                    </a:lnTo>
                    <a:lnTo>
                      <a:pt x="531" y="176"/>
                    </a:lnTo>
                    <a:lnTo>
                      <a:pt x="533" y="176"/>
                    </a:lnTo>
                    <a:lnTo>
                      <a:pt x="531" y="176"/>
                    </a:lnTo>
                    <a:lnTo>
                      <a:pt x="531" y="174"/>
                    </a:lnTo>
                    <a:lnTo>
                      <a:pt x="533" y="174"/>
                    </a:lnTo>
                    <a:lnTo>
                      <a:pt x="533" y="172"/>
                    </a:lnTo>
                    <a:lnTo>
                      <a:pt x="533" y="171"/>
                    </a:lnTo>
                    <a:lnTo>
                      <a:pt x="531" y="171"/>
                    </a:lnTo>
                    <a:lnTo>
                      <a:pt x="533" y="171"/>
                    </a:lnTo>
                    <a:lnTo>
                      <a:pt x="534" y="171"/>
                    </a:lnTo>
                    <a:lnTo>
                      <a:pt x="536" y="171"/>
                    </a:lnTo>
                    <a:lnTo>
                      <a:pt x="536" y="169"/>
                    </a:lnTo>
                    <a:lnTo>
                      <a:pt x="536" y="167"/>
                    </a:lnTo>
                    <a:lnTo>
                      <a:pt x="534" y="167"/>
                    </a:lnTo>
                    <a:lnTo>
                      <a:pt x="534" y="166"/>
                    </a:lnTo>
                    <a:lnTo>
                      <a:pt x="534" y="164"/>
                    </a:lnTo>
                    <a:lnTo>
                      <a:pt x="534" y="162"/>
                    </a:lnTo>
                    <a:lnTo>
                      <a:pt x="534" y="161"/>
                    </a:lnTo>
                    <a:lnTo>
                      <a:pt x="533" y="161"/>
                    </a:lnTo>
                    <a:lnTo>
                      <a:pt x="534" y="161"/>
                    </a:lnTo>
                    <a:lnTo>
                      <a:pt x="534" y="159"/>
                    </a:lnTo>
                    <a:lnTo>
                      <a:pt x="534" y="157"/>
                    </a:lnTo>
                    <a:lnTo>
                      <a:pt x="534" y="156"/>
                    </a:lnTo>
                    <a:lnTo>
                      <a:pt x="533" y="156"/>
                    </a:lnTo>
                    <a:lnTo>
                      <a:pt x="533" y="154"/>
                    </a:lnTo>
                    <a:lnTo>
                      <a:pt x="533" y="156"/>
                    </a:lnTo>
                    <a:lnTo>
                      <a:pt x="531" y="156"/>
                    </a:lnTo>
                    <a:lnTo>
                      <a:pt x="531" y="157"/>
                    </a:lnTo>
                    <a:lnTo>
                      <a:pt x="529" y="157"/>
                    </a:lnTo>
                    <a:lnTo>
                      <a:pt x="531" y="157"/>
                    </a:lnTo>
                    <a:lnTo>
                      <a:pt x="529" y="159"/>
                    </a:lnTo>
                    <a:lnTo>
                      <a:pt x="529" y="161"/>
                    </a:lnTo>
                    <a:lnTo>
                      <a:pt x="531" y="161"/>
                    </a:lnTo>
                    <a:lnTo>
                      <a:pt x="531" y="162"/>
                    </a:lnTo>
                    <a:lnTo>
                      <a:pt x="529" y="162"/>
                    </a:lnTo>
                    <a:lnTo>
                      <a:pt x="529" y="164"/>
                    </a:lnTo>
                    <a:lnTo>
                      <a:pt x="531" y="164"/>
                    </a:lnTo>
                    <a:lnTo>
                      <a:pt x="529" y="164"/>
                    </a:lnTo>
                    <a:lnTo>
                      <a:pt x="528" y="164"/>
                    </a:lnTo>
                    <a:lnTo>
                      <a:pt x="529" y="164"/>
                    </a:lnTo>
                    <a:lnTo>
                      <a:pt x="529" y="162"/>
                    </a:lnTo>
                    <a:lnTo>
                      <a:pt x="529" y="164"/>
                    </a:lnTo>
                    <a:lnTo>
                      <a:pt x="529" y="162"/>
                    </a:lnTo>
                    <a:lnTo>
                      <a:pt x="528" y="164"/>
                    </a:lnTo>
                    <a:lnTo>
                      <a:pt x="526" y="164"/>
                    </a:lnTo>
                    <a:lnTo>
                      <a:pt x="526" y="162"/>
                    </a:lnTo>
                    <a:lnTo>
                      <a:pt x="526" y="161"/>
                    </a:lnTo>
                    <a:lnTo>
                      <a:pt x="526" y="162"/>
                    </a:lnTo>
                    <a:lnTo>
                      <a:pt x="525" y="162"/>
                    </a:lnTo>
                    <a:lnTo>
                      <a:pt x="525" y="164"/>
                    </a:lnTo>
                    <a:lnTo>
                      <a:pt x="523" y="164"/>
                    </a:lnTo>
                    <a:lnTo>
                      <a:pt x="525" y="164"/>
                    </a:lnTo>
                    <a:lnTo>
                      <a:pt x="525" y="166"/>
                    </a:lnTo>
                    <a:lnTo>
                      <a:pt x="526" y="166"/>
                    </a:lnTo>
                    <a:lnTo>
                      <a:pt x="526" y="164"/>
                    </a:lnTo>
                    <a:lnTo>
                      <a:pt x="526" y="166"/>
                    </a:lnTo>
                    <a:lnTo>
                      <a:pt x="525" y="166"/>
                    </a:lnTo>
                    <a:lnTo>
                      <a:pt x="525" y="167"/>
                    </a:lnTo>
                    <a:lnTo>
                      <a:pt x="526" y="167"/>
                    </a:lnTo>
                    <a:lnTo>
                      <a:pt x="525" y="167"/>
                    </a:lnTo>
                    <a:lnTo>
                      <a:pt x="523" y="167"/>
                    </a:lnTo>
                    <a:lnTo>
                      <a:pt x="523" y="169"/>
                    </a:lnTo>
                    <a:lnTo>
                      <a:pt x="523" y="171"/>
                    </a:lnTo>
                    <a:lnTo>
                      <a:pt x="521" y="171"/>
                    </a:lnTo>
                    <a:lnTo>
                      <a:pt x="521" y="169"/>
                    </a:lnTo>
                    <a:lnTo>
                      <a:pt x="520" y="169"/>
                    </a:lnTo>
                    <a:lnTo>
                      <a:pt x="520" y="171"/>
                    </a:lnTo>
                    <a:lnTo>
                      <a:pt x="520" y="172"/>
                    </a:lnTo>
                    <a:lnTo>
                      <a:pt x="521" y="172"/>
                    </a:lnTo>
                    <a:lnTo>
                      <a:pt x="520" y="172"/>
                    </a:lnTo>
                    <a:lnTo>
                      <a:pt x="520" y="171"/>
                    </a:lnTo>
                    <a:lnTo>
                      <a:pt x="518" y="171"/>
                    </a:lnTo>
                    <a:lnTo>
                      <a:pt x="518" y="169"/>
                    </a:lnTo>
                    <a:lnTo>
                      <a:pt x="518" y="167"/>
                    </a:lnTo>
                    <a:lnTo>
                      <a:pt x="518" y="166"/>
                    </a:lnTo>
                    <a:lnTo>
                      <a:pt x="520" y="166"/>
                    </a:lnTo>
                    <a:lnTo>
                      <a:pt x="518" y="166"/>
                    </a:lnTo>
                    <a:lnTo>
                      <a:pt x="520" y="164"/>
                    </a:lnTo>
                    <a:lnTo>
                      <a:pt x="520" y="162"/>
                    </a:lnTo>
                    <a:lnTo>
                      <a:pt x="518" y="162"/>
                    </a:lnTo>
                    <a:lnTo>
                      <a:pt x="518" y="161"/>
                    </a:lnTo>
                    <a:lnTo>
                      <a:pt x="518" y="162"/>
                    </a:lnTo>
                    <a:lnTo>
                      <a:pt x="516" y="162"/>
                    </a:lnTo>
                    <a:lnTo>
                      <a:pt x="516" y="164"/>
                    </a:lnTo>
                    <a:lnTo>
                      <a:pt x="516" y="162"/>
                    </a:lnTo>
                    <a:lnTo>
                      <a:pt x="516" y="164"/>
                    </a:lnTo>
                    <a:lnTo>
                      <a:pt x="515" y="164"/>
                    </a:lnTo>
                    <a:lnTo>
                      <a:pt x="516" y="164"/>
                    </a:lnTo>
                    <a:lnTo>
                      <a:pt x="516" y="166"/>
                    </a:lnTo>
                    <a:lnTo>
                      <a:pt x="515" y="166"/>
                    </a:lnTo>
                    <a:lnTo>
                      <a:pt x="515" y="167"/>
                    </a:lnTo>
                    <a:lnTo>
                      <a:pt x="513" y="167"/>
                    </a:lnTo>
                    <a:lnTo>
                      <a:pt x="513" y="169"/>
                    </a:lnTo>
                    <a:lnTo>
                      <a:pt x="515" y="169"/>
                    </a:lnTo>
                    <a:lnTo>
                      <a:pt x="513" y="169"/>
                    </a:lnTo>
                    <a:lnTo>
                      <a:pt x="511" y="169"/>
                    </a:lnTo>
                    <a:lnTo>
                      <a:pt x="511" y="171"/>
                    </a:lnTo>
                    <a:lnTo>
                      <a:pt x="513" y="171"/>
                    </a:lnTo>
                    <a:lnTo>
                      <a:pt x="513" y="172"/>
                    </a:lnTo>
                    <a:lnTo>
                      <a:pt x="511" y="172"/>
                    </a:lnTo>
                    <a:lnTo>
                      <a:pt x="511" y="174"/>
                    </a:lnTo>
                    <a:lnTo>
                      <a:pt x="511" y="176"/>
                    </a:lnTo>
                    <a:lnTo>
                      <a:pt x="511" y="174"/>
                    </a:lnTo>
                    <a:lnTo>
                      <a:pt x="511" y="172"/>
                    </a:lnTo>
                    <a:lnTo>
                      <a:pt x="510" y="172"/>
                    </a:lnTo>
                    <a:lnTo>
                      <a:pt x="510" y="171"/>
                    </a:lnTo>
                    <a:lnTo>
                      <a:pt x="510" y="169"/>
                    </a:lnTo>
                    <a:lnTo>
                      <a:pt x="508" y="167"/>
                    </a:lnTo>
                    <a:lnTo>
                      <a:pt x="508" y="169"/>
                    </a:lnTo>
                    <a:lnTo>
                      <a:pt x="506" y="169"/>
                    </a:lnTo>
                    <a:lnTo>
                      <a:pt x="506" y="171"/>
                    </a:lnTo>
                    <a:lnTo>
                      <a:pt x="506" y="172"/>
                    </a:lnTo>
                    <a:lnTo>
                      <a:pt x="505" y="172"/>
                    </a:lnTo>
                    <a:lnTo>
                      <a:pt x="505" y="174"/>
                    </a:lnTo>
                    <a:lnTo>
                      <a:pt x="505" y="172"/>
                    </a:lnTo>
                    <a:lnTo>
                      <a:pt x="505" y="171"/>
                    </a:lnTo>
                    <a:lnTo>
                      <a:pt x="503" y="171"/>
                    </a:lnTo>
                    <a:lnTo>
                      <a:pt x="501" y="172"/>
                    </a:lnTo>
                    <a:lnTo>
                      <a:pt x="501" y="174"/>
                    </a:lnTo>
                    <a:lnTo>
                      <a:pt x="501" y="176"/>
                    </a:lnTo>
                    <a:lnTo>
                      <a:pt x="500" y="176"/>
                    </a:lnTo>
                    <a:lnTo>
                      <a:pt x="500" y="177"/>
                    </a:lnTo>
                    <a:lnTo>
                      <a:pt x="500" y="179"/>
                    </a:lnTo>
                    <a:lnTo>
                      <a:pt x="501" y="179"/>
                    </a:lnTo>
                    <a:lnTo>
                      <a:pt x="501" y="181"/>
                    </a:lnTo>
                    <a:lnTo>
                      <a:pt x="503" y="181"/>
                    </a:lnTo>
                    <a:lnTo>
                      <a:pt x="501" y="181"/>
                    </a:lnTo>
                    <a:lnTo>
                      <a:pt x="503" y="181"/>
                    </a:lnTo>
                    <a:lnTo>
                      <a:pt x="503" y="182"/>
                    </a:lnTo>
                    <a:lnTo>
                      <a:pt x="501" y="182"/>
                    </a:lnTo>
                    <a:lnTo>
                      <a:pt x="503" y="182"/>
                    </a:lnTo>
                    <a:lnTo>
                      <a:pt x="505" y="182"/>
                    </a:lnTo>
                    <a:lnTo>
                      <a:pt x="506" y="182"/>
                    </a:lnTo>
                    <a:lnTo>
                      <a:pt x="506" y="184"/>
                    </a:lnTo>
                    <a:lnTo>
                      <a:pt x="505" y="184"/>
                    </a:lnTo>
                    <a:lnTo>
                      <a:pt x="505" y="186"/>
                    </a:lnTo>
                    <a:lnTo>
                      <a:pt x="505" y="184"/>
                    </a:lnTo>
                    <a:lnTo>
                      <a:pt x="503" y="184"/>
                    </a:lnTo>
                    <a:lnTo>
                      <a:pt x="503" y="186"/>
                    </a:lnTo>
                    <a:lnTo>
                      <a:pt x="503" y="187"/>
                    </a:lnTo>
                    <a:lnTo>
                      <a:pt x="503" y="186"/>
                    </a:lnTo>
                    <a:lnTo>
                      <a:pt x="501" y="186"/>
                    </a:lnTo>
                    <a:lnTo>
                      <a:pt x="501" y="184"/>
                    </a:lnTo>
                    <a:lnTo>
                      <a:pt x="500" y="184"/>
                    </a:lnTo>
                    <a:lnTo>
                      <a:pt x="498" y="184"/>
                    </a:lnTo>
                    <a:lnTo>
                      <a:pt x="498" y="186"/>
                    </a:lnTo>
                    <a:lnTo>
                      <a:pt x="498" y="187"/>
                    </a:lnTo>
                    <a:lnTo>
                      <a:pt x="498" y="189"/>
                    </a:lnTo>
                    <a:lnTo>
                      <a:pt x="498" y="191"/>
                    </a:lnTo>
                    <a:lnTo>
                      <a:pt x="498" y="192"/>
                    </a:lnTo>
                    <a:lnTo>
                      <a:pt x="498" y="194"/>
                    </a:lnTo>
                    <a:lnTo>
                      <a:pt x="496" y="194"/>
                    </a:lnTo>
                    <a:lnTo>
                      <a:pt x="496" y="196"/>
                    </a:lnTo>
                    <a:lnTo>
                      <a:pt x="496" y="197"/>
                    </a:lnTo>
                    <a:lnTo>
                      <a:pt x="498" y="197"/>
                    </a:lnTo>
                    <a:lnTo>
                      <a:pt x="498" y="199"/>
                    </a:lnTo>
                    <a:lnTo>
                      <a:pt x="498" y="201"/>
                    </a:lnTo>
                    <a:lnTo>
                      <a:pt x="500" y="201"/>
                    </a:lnTo>
                    <a:lnTo>
                      <a:pt x="501" y="201"/>
                    </a:lnTo>
                    <a:lnTo>
                      <a:pt x="501" y="202"/>
                    </a:lnTo>
                    <a:lnTo>
                      <a:pt x="503" y="202"/>
                    </a:lnTo>
                    <a:lnTo>
                      <a:pt x="501" y="202"/>
                    </a:lnTo>
                    <a:lnTo>
                      <a:pt x="500" y="202"/>
                    </a:lnTo>
                    <a:lnTo>
                      <a:pt x="500" y="204"/>
                    </a:lnTo>
                    <a:lnTo>
                      <a:pt x="500" y="206"/>
                    </a:lnTo>
                    <a:lnTo>
                      <a:pt x="501" y="206"/>
                    </a:lnTo>
                    <a:lnTo>
                      <a:pt x="501" y="207"/>
                    </a:lnTo>
                    <a:lnTo>
                      <a:pt x="503" y="207"/>
                    </a:lnTo>
                    <a:lnTo>
                      <a:pt x="505" y="207"/>
                    </a:lnTo>
                    <a:lnTo>
                      <a:pt x="505" y="206"/>
                    </a:lnTo>
                    <a:lnTo>
                      <a:pt x="506" y="206"/>
                    </a:lnTo>
                    <a:lnTo>
                      <a:pt x="506" y="204"/>
                    </a:lnTo>
                    <a:lnTo>
                      <a:pt x="508" y="204"/>
                    </a:lnTo>
                    <a:lnTo>
                      <a:pt x="510" y="204"/>
                    </a:lnTo>
                    <a:lnTo>
                      <a:pt x="508" y="202"/>
                    </a:lnTo>
                    <a:lnTo>
                      <a:pt x="510" y="202"/>
                    </a:lnTo>
                    <a:lnTo>
                      <a:pt x="510" y="201"/>
                    </a:lnTo>
                    <a:lnTo>
                      <a:pt x="511" y="201"/>
                    </a:lnTo>
                    <a:lnTo>
                      <a:pt x="511" y="199"/>
                    </a:lnTo>
                    <a:lnTo>
                      <a:pt x="513" y="201"/>
                    </a:lnTo>
                    <a:lnTo>
                      <a:pt x="515" y="201"/>
                    </a:lnTo>
                    <a:lnTo>
                      <a:pt x="513" y="201"/>
                    </a:lnTo>
                    <a:lnTo>
                      <a:pt x="513" y="202"/>
                    </a:lnTo>
                    <a:lnTo>
                      <a:pt x="513" y="201"/>
                    </a:lnTo>
                    <a:lnTo>
                      <a:pt x="513" y="202"/>
                    </a:lnTo>
                    <a:lnTo>
                      <a:pt x="511" y="202"/>
                    </a:lnTo>
                    <a:lnTo>
                      <a:pt x="511" y="204"/>
                    </a:lnTo>
                    <a:lnTo>
                      <a:pt x="510" y="204"/>
                    </a:lnTo>
                    <a:lnTo>
                      <a:pt x="510" y="206"/>
                    </a:lnTo>
                    <a:lnTo>
                      <a:pt x="511" y="206"/>
                    </a:lnTo>
                    <a:lnTo>
                      <a:pt x="510" y="206"/>
                    </a:lnTo>
                    <a:lnTo>
                      <a:pt x="510" y="207"/>
                    </a:lnTo>
                    <a:lnTo>
                      <a:pt x="511" y="207"/>
                    </a:lnTo>
                    <a:lnTo>
                      <a:pt x="510" y="207"/>
                    </a:lnTo>
                    <a:lnTo>
                      <a:pt x="510" y="209"/>
                    </a:lnTo>
                    <a:lnTo>
                      <a:pt x="508" y="209"/>
                    </a:lnTo>
                    <a:lnTo>
                      <a:pt x="508" y="211"/>
                    </a:lnTo>
                    <a:lnTo>
                      <a:pt x="510" y="212"/>
                    </a:lnTo>
                    <a:lnTo>
                      <a:pt x="510" y="214"/>
                    </a:lnTo>
                    <a:lnTo>
                      <a:pt x="508" y="214"/>
                    </a:lnTo>
                    <a:lnTo>
                      <a:pt x="508" y="215"/>
                    </a:lnTo>
                    <a:lnTo>
                      <a:pt x="508" y="217"/>
                    </a:lnTo>
                    <a:lnTo>
                      <a:pt x="506" y="217"/>
                    </a:lnTo>
                    <a:lnTo>
                      <a:pt x="506" y="219"/>
                    </a:lnTo>
                    <a:lnTo>
                      <a:pt x="505" y="220"/>
                    </a:lnTo>
                    <a:lnTo>
                      <a:pt x="505" y="222"/>
                    </a:lnTo>
                    <a:lnTo>
                      <a:pt x="503" y="222"/>
                    </a:lnTo>
                    <a:lnTo>
                      <a:pt x="503" y="224"/>
                    </a:lnTo>
                    <a:lnTo>
                      <a:pt x="501" y="224"/>
                    </a:lnTo>
                    <a:lnTo>
                      <a:pt x="501" y="225"/>
                    </a:lnTo>
                    <a:lnTo>
                      <a:pt x="501" y="227"/>
                    </a:lnTo>
                    <a:lnTo>
                      <a:pt x="501" y="229"/>
                    </a:lnTo>
                    <a:lnTo>
                      <a:pt x="501" y="230"/>
                    </a:lnTo>
                    <a:lnTo>
                      <a:pt x="501" y="232"/>
                    </a:lnTo>
                    <a:lnTo>
                      <a:pt x="500" y="232"/>
                    </a:lnTo>
                    <a:lnTo>
                      <a:pt x="500" y="234"/>
                    </a:lnTo>
                    <a:lnTo>
                      <a:pt x="500" y="232"/>
                    </a:lnTo>
                    <a:lnTo>
                      <a:pt x="500" y="234"/>
                    </a:lnTo>
                    <a:lnTo>
                      <a:pt x="500" y="235"/>
                    </a:lnTo>
                    <a:lnTo>
                      <a:pt x="500" y="237"/>
                    </a:lnTo>
                    <a:lnTo>
                      <a:pt x="500" y="239"/>
                    </a:lnTo>
                    <a:lnTo>
                      <a:pt x="501" y="239"/>
                    </a:lnTo>
                    <a:lnTo>
                      <a:pt x="500" y="239"/>
                    </a:lnTo>
                    <a:lnTo>
                      <a:pt x="498" y="239"/>
                    </a:lnTo>
                    <a:lnTo>
                      <a:pt x="498" y="240"/>
                    </a:lnTo>
                    <a:lnTo>
                      <a:pt x="496" y="240"/>
                    </a:lnTo>
                    <a:lnTo>
                      <a:pt x="495" y="242"/>
                    </a:lnTo>
                    <a:lnTo>
                      <a:pt x="493" y="242"/>
                    </a:lnTo>
                    <a:lnTo>
                      <a:pt x="491" y="242"/>
                    </a:lnTo>
                    <a:lnTo>
                      <a:pt x="491" y="244"/>
                    </a:lnTo>
                    <a:lnTo>
                      <a:pt x="490" y="244"/>
                    </a:lnTo>
                    <a:lnTo>
                      <a:pt x="490" y="245"/>
                    </a:lnTo>
                    <a:lnTo>
                      <a:pt x="488" y="245"/>
                    </a:lnTo>
                    <a:lnTo>
                      <a:pt x="486" y="245"/>
                    </a:lnTo>
                    <a:lnTo>
                      <a:pt x="488" y="245"/>
                    </a:lnTo>
                    <a:lnTo>
                      <a:pt x="488" y="247"/>
                    </a:lnTo>
                    <a:lnTo>
                      <a:pt x="488" y="249"/>
                    </a:lnTo>
                    <a:lnTo>
                      <a:pt x="486" y="249"/>
                    </a:lnTo>
                    <a:lnTo>
                      <a:pt x="486" y="250"/>
                    </a:lnTo>
                    <a:lnTo>
                      <a:pt x="486" y="252"/>
                    </a:lnTo>
                    <a:lnTo>
                      <a:pt x="485" y="252"/>
                    </a:lnTo>
                    <a:lnTo>
                      <a:pt x="485" y="254"/>
                    </a:lnTo>
                    <a:lnTo>
                      <a:pt x="483" y="254"/>
                    </a:lnTo>
                    <a:lnTo>
                      <a:pt x="485" y="255"/>
                    </a:lnTo>
                    <a:lnTo>
                      <a:pt x="483" y="257"/>
                    </a:lnTo>
                    <a:lnTo>
                      <a:pt x="483" y="255"/>
                    </a:lnTo>
                    <a:lnTo>
                      <a:pt x="481" y="255"/>
                    </a:lnTo>
                    <a:lnTo>
                      <a:pt x="481" y="257"/>
                    </a:lnTo>
                    <a:lnTo>
                      <a:pt x="480" y="255"/>
                    </a:lnTo>
                    <a:lnTo>
                      <a:pt x="480" y="257"/>
                    </a:lnTo>
                    <a:lnTo>
                      <a:pt x="480" y="259"/>
                    </a:lnTo>
                    <a:lnTo>
                      <a:pt x="478" y="259"/>
                    </a:lnTo>
                    <a:lnTo>
                      <a:pt x="478" y="260"/>
                    </a:lnTo>
                    <a:lnTo>
                      <a:pt x="478" y="262"/>
                    </a:lnTo>
                    <a:lnTo>
                      <a:pt x="476" y="262"/>
                    </a:lnTo>
                    <a:lnTo>
                      <a:pt x="476" y="264"/>
                    </a:lnTo>
                    <a:lnTo>
                      <a:pt x="476" y="265"/>
                    </a:lnTo>
                    <a:lnTo>
                      <a:pt x="476" y="264"/>
                    </a:lnTo>
                    <a:lnTo>
                      <a:pt x="475" y="264"/>
                    </a:lnTo>
                    <a:lnTo>
                      <a:pt x="475" y="265"/>
                    </a:lnTo>
                    <a:lnTo>
                      <a:pt x="475" y="267"/>
                    </a:lnTo>
                    <a:lnTo>
                      <a:pt x="473" y="267"/>
                    </a:lnTo>
                    <a:lnTo>
                      <a:pt x="473" y="269"/>
                    </a:lnTo>
                    <a:lnTo>
                      <a:pt x="473" y="270"/>
                    </a:lnTo>
                    <a:lnTo>
                      <a:pt x="473" y="272"/>
                    </a:lnTo>
                    <a:lnTo>
                      <a:pt x="475" y="272"/>
                    </a:lnTo>
                    <a:lnTo>
                      <a:pt x="475" y="274"/>
                    </a:lnTo>
                    <a:lnTo>
                      <a:pt x="473" y="274"/>
                    </a:lnTo>
                    <a:lnTo>
                      <a:pt x="473" y="272"/>
                    </a:lnTo>
                    <a:lnTo>
                      <a:pt x="473" y="274"/>
                    </a:lnTo>
                    <a:lnTo>
                      <a:pt x="471" y="274"/>
                    </a:lnTo>
                    <a:lnTo>
                      <a:pt x="470" y="274"/>
                    </a:lnTo>
                    <a:lnTo>
                      <a:pt x="468" y="275"/>
                    </a:lnTo>
                    <a:lnTo>
                      <a:pt x="466" y="275"/>
                    </a:lnTo>
                    <a:lnTo>
                      <a:pt x="468" y="277"/>
                    </a:lnTo>
                    <a:lnTo>
                      <a:pt x="466" y="277"/>
                    </a:lnTo>
                    <a:lnTo>
                      <a:pt x="466" y="279"/>
                    </a:lnTo>
                    <a:lnTo>
                      <a:pt x="465" y="279"/>
                    </a:lnTo>
                    <a:lnTo>
                      <a:pt x="465" y="277"/>
                    </a:lnTo>
                    <a:lnTo>
                      <a:pt x="463" y="277"/>
                    </a:lnTo>
                    <a:lnTo>
                      <a:pt x="463" y="279"/>
                    </a:lnTo>
                    <a:lnTo>
                      <a:pt x="463" y="280"/>
                    </a:lnTo>
                    <a:lnTo>
                      <a:pt x="463" y="282"/>
                    </a:lnTo>
                    <a:lnTo>
                      <a:pt x="465" y="282"/>
                    </a:lnTo>
                    <a:lnTo>
                      <a:pt x="465" y="284"/>
                    </a:lnTo>
                    <a:lnTo>
                      <a:pt x="463" y="284"/>
                    </a:lnTo>
                    <a:lnTo>
                      <a:pt x="465" y="284"/>
                    </a:lnTo>
                    <a:lnTo>
                      <a:pt x="463" y="284"/>
                    </a:lnTo>
                    <a:lnTo>
                      <a:pt x="465" y="284"/>
                    </a:lnTo>
                    <a:lnTo>
                      <a:pt x="465" y="285"/>
                    </a:lnTo>
                    <a:lnTo>
                      <a:pt x="465" y="287"/>
                    </a:lnTo>
                    <a:lnTo>
                      <a:pt x="465" y="289"/>
                    </a:lnTo>
                    <a:lnTo>
                      <a:pt x="466" y="289"/>
                    </a:lnTo>
                    <a:lnTo>
                      <a:pt x="466" y="290"/>
                    </a:lnTo>
                    <a:lnTo>
                      <a:pt x="466" y="292"/>
                    </a:lnTo>
                    <a:lnTo>
                      <a:pt x="468" y="292"/>
                    </a:lnTo>
                    <a:lnTo>
                      <a:pt x="468" y="294"/>
                    </a:lnTo>
                    <a:lnTo>
                      <a:pt x="468" y="295"/>
                    </a:lnTo>
                    <a:lnTo>
                      <a:pt x="470" y="295"/>
                    </a:lnTo>
                    <a:lnTo>
                      <a:pt x="470" y="297"/>
                    </a:lnTo>
                    <a:lnTo>
                      <a:pt x="471" y="297"/>
                    </a:lnTo>
                    <a:lnTo>
                      <a:pt x="470" y="297"/>
                    </a:lnTo>
                    <a:lnTo>
                      <a:pt x="470" y="295"/>
                    </a:lnTo>
                    <a:lnTo>
                      <a:pt x="470" y="297"/>
                    </a:lnTo>
                    <a:lnTo>
                      <a:pt x="471" y="297"/>
                    </a:lnTo>
                    <a:lnTo>
                      <a:pt x="473" y="297"/>
                    </a:lnTo>
                    <a:lnTo>
                      <a:pt x="473" y="299"/>
                    </a:lnTo>
                    <a:lnTo>
                      <a:pt x="475" y="299"/>
                    </a:lnTo>
                    <a:lnTo>
                      <a:pt x="475" y="300"/>
                    </a:lnTo>
                    <a:lnTo>
                      <a:pt x="475" y="299"/>
                    </a:lnTo>
                    <a:lnTo>
                      <a:pt x="475" y="300"/>
                    </a:lnTo>
                    <a:lnTo>
                      <a:pt x="476" y="300"/>
                    </a:lnTo>
                    <a:lnTo>
                      <a:pt x="478" y="302"/>
                    </a:lnTo>
                    <a:lnTo>
                      <a:pt x="480" y="302"/>
                    </a:lnTo>
                    <a:lnTo>
                      <a:pt x="481" y="302"/>
                    </a:lnTo>
                    <a:lnTo>
                      <a:pt x="483" y="302"/>
                    </a:lnTo>
                    <a:lnTo>
                      <a:pt x="485" y="303"/>
                    </a:lnTo>
                    <a:lnTo>
                      <a:pt x="486" y="303"/>
                    </a:lnTo>
                    <a:lnTo>
                      <a:pt x="486" y="305"/>
                    </a:lnTo>
                    <a:lnTo>
                      <a:pt x="488" y="305"/>
                    </a:lnTo>
                    <a:lnTo>
                      <a:pt x="488" y="307"/>
                    </a:lnTo>
                    <a:lnTo>
                      <a:pt x="490" y="307"/>
                    </a:lnTo>
                    <a:lnTo>
                      <a:pt x="491" y="307"/>
                    </a:lnTo>
                    <a:lnTo>
                      <a:pt x="491" y="308"/>
                    </a:lnTo>
                    <a:lnTo>
                      <a:pt x="493" y="308"/>
                    </a:lnTo>
                    <a:lnTo>
                      <a:pt x="495" y="308"/>
                    </a:lnTo>
                    <a:lnTo>
                      <a:pt x="495" y="310"/>
                    </a:lnTo>
                    <a:lnTo>
                      <a:pt x="496" y="310"/>
                    </a:lnTo>
                    <a:lnTo>
                      <a:pt x="498" y="310"/>
                    </a:lnTo>
                    <a:lnTo>
                      <a:pt x="498" y="312"/>
                    </a:lnTo>
                    <a:lnTo>
                      <a:pt x="500" y="312"/>
                    </a:lnTo>
                    <a:lnTo>
                      <a:pt x="500" y="313"/>
                    </a:lnTo>
                    <a:lnTo>
                      <a:pt x="501" y="313"/>
                    </a:lnTo>
                    <a:lnTo>
                      <a:pt x="501" y="315"/>
                    </a:lnTo>
                    <a:lnTo>
                      <a:pt x="503" y="315"/>
                    </a:lnTo>
                    <a:lnTo>
                      <a:pt x="503" y="317"/>
                    </a:lnTo>
                    <a:lnTo>
                      <a:pt x="505" y="317"/>
                    </a:lnTo>
                    <a:lnTo>
                      <a:pt x="506" y="318"/>
                    </a:lnTo>
                    <a:lnTo>
                      <a:pt x="508" y="318"/>
                    </a:lnTo>
                    <a:lnTo>
                      <a:pt x="508" y="320"/>
                    </a:lnTo>
                    <a:lnTo>
                      <a:pt x="510" y="320"/>
                    </a:lnTo>
                    <a:lnTo>
                      <a:pt x="511" y="320"/>
                    </a:lnTo>
                    <a:lnTo>
                      <a:pt x="511" y="322"/>
                    </a:lnTo>
                    <a:lnTo>
                      <a:pt x="513" y="322"/>
                    </a:lnTo>
                    <a:lnTo>
                      <a:pt x="513" y="323"/>
                    </a:lnTo>
                    <a:lnTo>
                      <a:pt x="515" y="323"/>
                    </a:lnTo>
                    <a:lnTo>
                      <a:pt x="516" y="323"/>
                    </a:lnTo>
                    <a:lnTo>
                      <a:pt x="516" y="325"/>
                    </a:lnTo>
                    <a:lnTo>
                      <a:pt x="518" y="325"/>
                    </a:lnTo>
                    <a:lnTo>
                      <a:pt x="520" y="325"/>
                    </a:lnTo>
                    <a:lnTo>
                      <a:pt x="520" y="327"/>
                    </a:lnTo>
                    <a:lnTo>
                      <a:pt x="521" y="327"/>
                    </a:lnTo>
                    <a:lnTo>
                      <a:pt x="523" y="327"/>
                    </a:lnTo>
                    <a:lnTo>
                      <a:pt x="525" y="328"/>
                    </a:lnTo>
                    <a:lnTo>
                      <a:pt x="526" y="328"/>
                    </a:lnTo>
                    <a:lnTo>
                      <a:pt x="525" y="328"/>
                    </a:lnTo>
                    <a:lnTo>
                      <a:pt x="525" y="330"/>
                    </a:lnTo>
                    <a:lnTo>
                      <a:pt x="526" y="330"/>
                    </a:lnTo>
                    <a:lnTo>
                      <a:pt x="526" y="332"/>
                    </a:lnTo>
                    <a:lnTo>
                      <a:pt x="526" y="333"/>
                    </a:lnTo>
                    <a:lnTo>
                      <a:pt x="528" y="333"/>
                    </a:lnTo>
                    <a:lnTo>
                      <a:pt x="528" y="335"/>
                    </a:lnTo>
                    <a:lnTo>
                      <a:pt x="528" y="337"/>
                    </a:lnTo>
                    <a:lnTo>
                      <a:pt x="528" y="338"/>
                    </a:lnTo>
                    <a:lnTo>
                      <a:pt x="529" y="340"/>
                    </a:lnTo>
                    <a:lnTo>
                      <a:pt x="531" y="340"/>
                    </a:lnTo>
                    <a:lnTo>
                      <a:pt x="531" y="342"/>
                    </a:lnTo>
                    <a:lnTo>
                      <a:pt x="531" y="343"/>
                    </a:lnTo>
                    <a:lnTo>
                      <a:pt x="531" y="342"/>
                    </a:lnTo>
                    <a:lnTo>
                      <a:pt x="533" y="342"/>
                    </a:lnTo>
                    <a:lnTo>
                      <a:pt x="531" y="342"/>
                    </a:lnTo>
                    <a:lnTo>
                      <a:pt x="533" y="342"/>
                    </a:lnTo>
                    <a:lnTo>
                      <a:pt x="533" y="343"/>
                    </a:lnTo>
                    <a:lnTo>
                      <a:pt x="533" y="342"/>
                    </a:lnTo>
                    <a:lnTo>
                      <a:pt x="533" y="343"/>
                    </a:lnTo>
                    <a:lnTo>
                      <a:pt x="534" y="343"/>
                    </a:lnTo>
                    <a:lnTo>
                      <a:pt x="534" y="342"/>
                    </a:lnTo>
                    <a:lnTo>
                      <a:pt x="534" y="343"/>
                    </a:lnTo>
                    <a:lnTo>
                      <a:pt x="536" y="343"/>
                    </a:lnTo>
                    <a:lnTo>
                      <a:pt x="538" y="343"/>
                    </a:lnTo>
                    <a:lnTo>
                      <a:pt x="539" y="343"/>
                    </a:lnTo>
                    <a:lnTo>
                      <a:pt x="539" y="345"/>
                    </a:lnTo>
                    <a:lnTo>
                      <a:pt x="541" y="345"/>
                    </a:lnTo>
                    <a:lnTo>
                      <a:pt x="541" y="347"/>
                    </a:lnTo>
                    <a:lnTo>
                      <a:pt x="543" y="347"/>
                    </a:lnTo>
                    <a:lnTo>
                      <a:pt x="543" y="348"/>
                    </a:lnTo>
                    <a:lnTo>
                      <a:pt x="544" y="348"/>
                    </a:lnTo>
                    <a:lnTo>
                      <a:pt x="544" y="350"/>
                    </a:lnTo>
                    <a:lnTo>
                      <a:pt x="546" y="350"/>
                    </a:lnTo>
                    <a:lnTo>
                      <a:pt x="546" y="352"/>
                    </a:lnTo>
                    <a:lnTo>
                      <a:pt x="548" y="352"/>
                    </a:lnTo>
                    <a:lnTo>
                      <a:pt x="548" y="353"/>
                    </a:lnTo>
                    <a:lnTo>
                      <a:pt x="548" y="352"/>
                    </a:lnTo>
                    <a:lnTo>
                      <a:pt x="549" y="352"/>
                    </a:lnTo>
                    <a:lnTo>
                      <a:pt x="548" y="352"/>
                    </a:lnTo>
                    <a:lnTo>
                      <a:pt x="548" y="350"/>
                    </a:lnTo>
                    <a:lnTo>
                      <a:pt x="549" y="350"/>
                    </a:lnTo>
                    <a:lnTo>
                      <a:pt x="551" y="350"/>
                    </a:lnTo>
                    <a:lnTo>
                      <a:pt x="553" y="350"/>
                    </a:lnTo>
                    <a:lnTo>
                      <a:pt x="553" y="348"/>
                    </a:lnTo>
                    <a:lnTo>
                      <a:pt x="553" y="350"/>
                    </a:lnTo>
                    <a:lnTo>
                      <a:pt x="553" y="348"/>
                    </a:lnTo>
                    <a:lnTo>
                      <a:pt x="554" y="348"/>
                    </a:lnTo>
                    <a:lnTo>
                      <a:pt x="554" y="347"/>
                    </a:lnTo>
                    <a:lnTo>
                      <a:pt x="556" y="347"/>
                    </a:lnTo>
                    <a:lnTo>
                      <a:pt x="558" y="347"/>
                    </a:lnTo>
                    <a:lnTo>
                      <a:pt x="558" y="348"/>
                    </a:lnTo>
                    <a:lnTo>
                      <a:pt x="559" y="348"/>
                    </a:lnTo>
                    <a:lnTo>
                      <a:pt x="561" y="348"/>
                    </a:lnTo>
                    <a:lnTo>
                      <a:pt x="559" y="350"/>
                    </a:lnTo>
                    <a:lnTo>
                      <a:pt x="559" y="352"/>
                    </a:lnTo>
                    <a:lnTo>
                      <a:pt x="558" y="352"/>
                    </a:lnTo>
                    <a:lnTo>
                      <a:pt x="558" y="353"/>
                    </a:lnTo>
                    <a:lnTo>
                      <a:pt x="558" y="355"/>
                    </a:lnTo>
                    <a:lnTo>
                      <a:pt x="556" y="355"/>
                    </a:lnTo>
                    <a:lnTo>
                      <a:pt x="554" y="353"/>
                    </a:lnTo>
                    <a:lnTo>
                      <a:pt x="554" y="355"/>
                    </a:lnTo>
                    <a:lnTo>
                      <a:pt x="556" y="355"/>
                    </a:lnTo>
                    <a:lnTo>
                      <a:pt x="554" y="355"/>
                    </a:lnTo>
                    <a:lnTo>
                      <a:pt x="556" y="355"/>
                    </a:lnTo>
                    <a:lnTo>
                      <a:pt x="556" y="357"/>
                    </a:lnTo>
                    <a:lnTo>
                      <a:pt x="558" y="357"/>
                    </a:lnTo>
                    <a:lnTo>
                      <a:pt x="558" y="358"/>
                    </a:lnTo>
                    <a:lnTo>
                      <a:pt x="559" y="358"/>
                    </a:lnTo>
                    <a:lnTo>
                      <a:pt x="559" y="360"/>
                    </a:lnTo>
                    <a:lnTo>
                      <a:pt x="559" y="362"/>
                    </a:lnTo>
                    <a:lnTo>
                      <a:pt x="559" y="363"/>
                    </a:lnTo>
                    <a:lnTo>
                      <a:pt x="558" y="363"/>
                    </a:lnTo>
                    <a:lnTo>
                      <a:pt x="558" y="365"/>
                    </a:lnTo>
                    <a:lnTo>
                      <a:pt x="559" y="365"/>
                    </a:lnTo>
                    <a:lnTo>
                      <a:pt x="559" y="367"/>
                    </a:lnTo>
                    <a:lnTo>
                      <a:pt x="561" y="365"/>
                    </a:lnTo>
                    <a:lnTo>
                      <a:pt x="563" y="363"/>
                    </a:lnTo>
                    <a:lnTo>
                      <a:pt x="564" y="363"/>
                    </a:lnTo>
                    <a:lnTo>
                      <a:pt x="564" y="365"/>
                    </a:lnTo>
                    <a:lnTo>
                      <a:pt x="563" y="365"/>
                    </a:lnTo>
                    <a:lnTo>
                      <a:pt x="564" y="365"/>
                    </a:lnTo>
                    <a:lnTo>
                      <a:pt x="564" y="363"/>
                    </a:lnTo>
                    <a:lnTo>
                      <a:pt x="566" y="363"/>
                    </a:lnTo>
                    <a:lnTo>
                      <a:pt x="566" y="365"/>
                    </a:lnTo>
                    <a:lnTo>
                      <a:pt x="566" y="363"/>
                    </a:lnTo>
                    <a:lnTo>
                      <a:pt x="568" y="363"/>
                    </a:lnTo>
                    <a:lnTo>
                      <a:pt x="569" y="363"/>
                    </a:lnTo>
                    <a:lnTo>
                      <a:pt x="571" y="363"/>
                    </a:lnTo>
                    <a:lnTo>
                      <a:pt x="571" y="365"/>
                    </a:lnTo>
                    <a:lnTo>
                      <a:pt x="569" y="365"/>
                    </a:lnTo>
                    <a:lnTo>
                      <a:pt x="571" y="365"/>
                    </a:lnTo>
                    <a:lnTo>
                      <a:pt x="573" y="365"/>
                    </a:lnTo>
                    <a:lnTo>
                      <a:pt x="574" y="365"/>
                    </a:lnTo>
                    <a:lnTo>
                      <a:pt x="574" y="367"/>
                    </a:lnTo>
                    <a:lnTo>
                      <a:pt x="574" y="365"/>
                    </a:lnTo>
                    <a:lnTo>
                      <a:pt x="574" y="367"/>
                    </a:lnTo>
                    <a:lnTo>
                      <a:pt x="576" y="367"/>
                    </a:lnTo>
                    <a:lnTo>
                      <a:pt x="576" y="365"/>
                    </a:lnTo>
                    <a:lnTo>
                      <a:pt x="576" y="367"/>
                    </a:lnTo>
                    <a:lnTo>
                      <a:pt x="578" y="367"/>
                    </a:lnTo>
                    <a:lnTo>
                      <a:pt x="578" y="365"/>
                    </a:lnTo>
                    <a:lnTo>
                      <a:pt x="576" y="365"/>
                    </a:lnTo>
                    <a:lnTo>
                      <a:pt x="574" y="365"/>
                    </a:lnTo>
                    <a:lnTo>
                      <a:pt x="574" y="363"/>
                    </a:lnTo>
                    <a:lnTo>
                      <a:pt x="576" y="362"/>
                    </a:lnTo>
                    <a:lnTo>
                      <a:pt x="578" y="362"/>
                    </a:lnTo>
                    <a:lnTo>
                      <a:pt x="579" y="362"/>
                    </a:lnTo>
                    <a:lnTo>
                      <a:pt x="578" y="362"/>
                    </a:lnTo>
                    <a:lnTo>
                      <a:pt x="578" y="360"/>
                    </a:lnTo>
                    <a:lnTo>
                      <a:pt x="579" y="360"/>
                    </a:lnTo>
                    <a:lnTo>
                      <a:pt x="579" y="362"/>
                    </a:lnTo>
                    <a:lnTo>
                      <a:pt x="581" y="362"/>
                    </a:lnTo>
                    <a:lnTo>
                      <a:pt x="581" y="363"/>
                    </a:lnTo>
                    <a:lnTo>
                      <a:pt x="583" y="363"/>
                    </a:lnTo>
                    <a:lnTo>
                      <a:pt x="584" y="365"/>
                    </a:lnTo>
                    <a:lnTo>
                      <a:pt x="586" y="365"/>
                    </a:lnTo>
                    <a:lnTo>
                      <a:pt x="586" y="367"/>
                    </a:lnTo>
                    <a:lnTo>
                      <a:pt x="588" y="367"/>
                    </a:lnTo>
                    <a:lnTo>
                      <a:pt x="589" y="367"/>
                    </a:lnTo>
                    <a:lnTo>
                      <a:pt x="591" y="368"/>
                    </a:lnTo>
                    <a:lnTo>
                      <a:pt x="593" y="368"/>
                    </a:lnTo>
                    <a:lnTo>
                      <a:pt x="593" y="370"/>
                    </a:lnTo>
                    <a:lnTo>
                      <a:pt x="594" y="370"/>
                    </a:lnTo>
                    <a:lnTo>
                      <a:pt x="596" y="370"/>
                    </a:lnTo>
                    <a:lnTo>
                      <a:pt x="596" y="372"/>
                    </a:lnTo>
                    <a:lnTo>
                      <a:pt x="598" y="372"/>
                    </a:lnTo>
                    <a:lnTo>
                      <a:pt x="599" y="372"/>
                    </a:lnTo>
                    <a:lnTo>
                      <a:pt x="598" y="372"/>
                    </a:lnTo>
                    <a:lnTo>
                      <a:pt x="599" y="372"/>
                    </a:lnTo>
                    <a:lnTo>
                      <a:pt x="599" y="373"/>
                    </a:lnTo>
                    <a:lnTo>
                      <a:pt x="601" y="373"/>
                    </a:lnTo>
                    <a:lnTo>
                      <a:pt x="601" y="375"/>
                    </a:lnTo>
                    <a:lnTo>
                      <a:pt x="603" y="375"/>
                    </a:lnTo>
                    <a:lnTo>
                      <a:pt x="603" y="377"/>
                    </a:lnTo>
                    <a:lnTo>
                      <a:pt x="604" y="378"/>
                    </a:lnTo>
                    <a:lnTo>
                      <a:pt x="606" y="378"/>
                    </a:lnTo>
                    <a:lnTo>
                      <a:pt x="606" y="380"/>
                    </a:lnTo>
                    <a:lnTo>
                      <a:pt x="608" y="380"/>
                    </a:lnTo>
                    <a:lnTo>
                      <a:pt x="609" y="380"/>
                    </a:lnTo>
                    <a:lnTo>
                      <a:pt x="608" y="380"/>
                    </a:lnTo>
                    <a:lnTo>
                      <a:pt x="606" y="380"/>
                    </a:lnTo>
                    <a:lnTo>
                      <a:pt x="606" y="378"/>
                    </a:lnTo>
                    <a:lnTo>
                      <a:pt x="608" y="380"/>
                    </a:lnTo>
                    <a:lnTo>
                      <a:pt x="609" y="380"/>
                    </a:lnTo>
                    <a:lnTo>
                      <a:pt x="611" y="382"/>
                    </a:lnTo>
                    <a:lnTo>
                      <a:pt x="613" y="382"/>
                    </a:lnTo>
                    <a:lnTo>
                      <a:pt x="614" y="382"/>
                    </a:lnTo>
                    <a:lnTo>
                      <a:pt x="616" y="382"/>
                    </a:lnTo>
                    <a:lnTo>
                      <a:pt x="616" y="383"/>
                    </a:lnTo>
                    <a:lnTo>
                      <a:pt x="617" y="383"/>
                    </a:lnTo>
                    <a:lnTo>
                      <a:pt x="619" y="383"/>
                    </a:lnTo>
                    <a:lnTo>
                      <a:pt x="621" y="383"/>
                    </a:lnTo>
                    <a:lnTo>
                      <a:pt x="619" y="383"/>
                    </a:lnTo>
                    <a:lnTo>
                      <a:pt x="621" y="383"/>
                    </a:lnTo>
                    <a:lnTo>
                      <a:pt x="622" y="383"/>
                    </a:lnTo>
                    <a:lnTo>
                      <a:pt x="624" y="385"/>
                    </a:lnTo>
                    <a:lnTo>
                      <a:pt x="626" y="385"/>
                    </a:lnTo>
                    <a:lnTo>
                      <a:pt x="627" y="385"/>
                    </a:lnTo>
                    <a:lnTo>
                      <a:pt x="627" y="386"/>
                    </a:lnTo>
                    <a:lnTo>
                      <a:pt x="629" y="386"/>
                    </a:lnTo>
                    <a:lnTo>
                      <a:pt x="631" y="386"/>
                    </a:lnTo>
                    <a:lnTo>
                      <a:pt x="632" y="386"/>
                    </a:lnTo>
                    <a:lnTo>
                      <a:pt x="632" y="388"/>
                    </a:lnTo>
                    <a:lnTo>
                      <a:pt x="634" y="388"/>
                    </a:lnTo>
                    <a:lnTo>
                      <a:pt x="632" y="388"/>
                    </a:lnTo>
                    <a:lnTo>
                      <a:pt x="632" y="386"/>
                    </a:lnTo>
                    <a:lnTo>
                      <a:pt x="634" y="388"/>
                    </a:lnTo>
                    <a:lnTo>
                      <a:pt x="634" y="390"/>
                    </a:lnTo>
                    <a:lnTo>
                      <a:pt x="636" y="390"/>
                    </a:lnTo>
                    <a:lnTo>
                      <a:pt x="636" y="391"/>
                    </a:lnTo>
                    <a:lnTo>
                      <a:pt x="637" y="391"/>
                    </a:lnTo>
                    <a:lnTo>
                      <a:pt x="637" y="393"/>
                    </a:lnTo>
                    <a:lnTo>
                      <a:pt x="637" y="395"/>
                    </a:lnTo>
                    <a:lnTo>
                      <a:pt x="639" y="395"/>
                    </a:lnTo>
                    <a:lnTo>
                      <a:pt x="639" y="396"/>
                    </a:lnTo>
                    <a:lnTo>
                      <a:pt x="641" y="398"/>
                    </a:lnTo>
                    <a:lnTo>
                      <a:pt x="642" y="398"/>
                    </a:lnTo>
                    <a:lnTo>
                      <a:pt x="642" y="400"/>
                    </a:lnTo>
                    <a:lnTo>
                      <a:pt x="642" y="401"/>
                    </a:lnTo>
                    <a:lnTo>
                      <a:pt x="644" y="401"/>
                    </a:lnTo>
                    <a:lnTo>
                      <a:pt x="644" y="403"/>
                    </a:lnTo>
                    <a:lnTo>
                      <a:pt x="646" y="403"/>
                    </a:lnTo>
                    <a:lnTo>
                      <a:pt x="647" y="405"/>
                    </a:lnTo>
                    <a:lnTo>
                      <a:pt x="649" y="405"/>
                    </a:lnTo>
                    <a:lnTo>
                      <a:pt x="649" y="406"/>
                    </a:lnTo>
                    <a:lnTo>
                      <a:pt x="651" y="408"/>
                    </a:lnTo>
                    <a:lnTo>
                      <a:pt x="652" y="408"/>
                    </a:lnTo>
                    <a:lnTo>
                      <a:pt x="652" y="410"/>
                    </a:lnTo>
                    <a:lnTo>
                      <a:pt x="652" y="446"/>
                    </a:lnTo>
                    <a:lnTo>
                      <a:pt x="652" y="476"/>
                    </a:lnTo>
                    <a:lnTo>
                      <a:pt x="652" y="488"/>
                    </a:lnTo>
                    <a:lnTo>
                      <a:pt x="652" y="516"/>
                    </a:lnTo>
                    <a:lnTo>
                      <a:pt x="652" y="529"/>
                    </a:lnTo>
                    <a:lnTo>
                      <a:pt x="652" y="561"/>
                    </a:lnTo>
                    <a:lnTo>
                      <a:pt x="652" y="562"/>
                    </a:lnTo>
                    <a:lnTo>
                      <a:pt x="652" y="579"/>
                    </a:lnTo>
                    <a:lnTo>
                      <a:pt x="652" y="589"/>
                    </a:lnTo>
                    <a:lnTo>
                      <a:pt x="652" y="596"/>
                    </a:lnTo>
                    <a:lnTo>
                      <a:pt x="652" y="604"/>
                    </a:lnTo>
                    <a:lnTo>
                      <a:pt x="652" y="611"/>
                    </a:lnTo>
                    <a:lnTo>
                      <a:pt x="652" y="632"/>
                    </a:lnTo>
                    <a:lnTo>
                      <a:pt x="652" y="639"/>
                    </a:lnTo>
                    <a:lnTo>
                      <a:pt x="652" y="650"/>
                    </a:lnTo>
                    <a:lnTo>
                      <a:pt x="652" y="655"/>
                    </a:lnTo>
                    <a:lnTo>
                      <a:pt x="652" y="660"/>
                    </a:lnTo>
                    <a:lnTo>
                      <a:pt x="652" y="662"/>
                    </a:lnTo>
                    <a:lnTo>
                      <a:pt x="652" y="667"/>
                    </a:lnTo>
                    <a:lnTo>
                      <a:pt x="652" y="674"/>
                    </a:lnTo>
                    <a:lnTo>
                      <a:pt x="652" y="677"/>
                    </a:lnTo>
                    <a:lnTo>
                      <a:pt x="652" y="692"/>
                    </a:lnTo>
                    <a:lnTo>
                      <a:pt x="652" y="697"/>
                    </a:lnTo>
                    <a:lnTo>
                      <a:pt x="652" y="699"/>
                    </a:lnTo>
                    <a:lnTo>
                      <a:pt x="652" y="715"/>
                    </a:lnTo>
                    <a:lnTo>
                      <a:pt x="652" y="730"/>
                    </a:lnTo>
                    <a:lnTo>
                      <a:pt x="652" y="733"/>
                    </a:lnTo>
                    <a:lnTo>
                      <a:pt x="652" y="735"/>
                    </a:lnTo>
                    <a:lnTo>
                      <a:pt x="652" y="747"/>
                    </a:lnTo>
                    <a:lnTo>
                      <a:pt x="652" y="748"/>
                    </a:lnTo>
                    <a:lnTo>
                      <a:pt x="652" y="753"/>
                    </a:lnTo>
                    <a:lnTo>
                      <a:pt x="652" y="765"/>
                    </a:lnTo>
                    <a:lnTo>
                      <a:pt x="652" y="770"/>
                    </a:lnTo>
                    <a:lnTo>
                      <a:pt x="652" y="772"/>
                    </a:lnTo>
                    <a:lnTo>
                      <a:pt x="652" y="783"/>
                    </a:lnTo>
                    <a:lnTo>
                      <a:pt x="652" y="795"/>
                    </a:lnTo>
                    <a:lnTo>
                      <a:pt x="652" y="802"/>
                    </a:lnTo>
                    <a:lnTo>
                      <a:pt x="652" y="807"/>
                    </a:lnTo>
                    <a:lnTo>
                      <a:pt x="652" y="836"/>
                    </a:lnTo>
                    <a:lnTo>
                      <a:pt x="652" y="843"/>
                    </a:lnTo>
                    <a:lnTo>
                      <a:pt x="652" y="848"/>
                    </a:lnTo>
                    <a:lnTo>
                      <a:pt x="652" y="863"/>
                    </a:lnTo>
                    <a:lnTo>
                      <a:pt x="652" y="868"/>
                    </a:lnTo>
                    <a:lnTo>
                      <a:pt x="652" y="880"/>
                    </a:lnTo>
                    <a:lnTo>
                      <a:pt x="652" y="909"/>
                    </a:lnTo>
                    <a:lnTo>
                      <a:pt x="652" y="916"/>
                    </a:lnTo>
                    <a:lnTo>
                      <a:pt x="652" y="918"/>
                    </a:lnTo>
                    <a:lnTo>
                      <a:pt x="652" y="921"/>
                    </a:lnTo>
                    <a:lnTo>
                      <a:pt x="652" y="928"/>
                    </a:lnTo>
                    <a:lnTo>
                      <a:pt x="652" y="939"/>
                    </a:lnTo>
                    <a:lnTo>
                      <a:pt x="652" y="943"/>
                    </a:lnTo>
                    <a:lnTo>
                      <a:pt x="652" y="946"/>
                    </a:lnTo>
                    <a:lnTo>
                      <a:pt x="652" y="951"/>
                    </a:lnTo>
                    <a:lnTo>
                      <a:pt x="652" y="964"/>
                    </a:lnTo>
                    <a:lnTo>
                      <a:pt x="652" y="971"/>
                    </a:lnTo>
                    <a:lnTo>
                      <a:pt x="652" y="1012"/>
                    </a:lnTo>
                    <a:lnTo>
                      <a:pt x="652" y="1019"/>
                    </a:lnTo>
                    <a:lnTo>
                      <a:pt x="652" y="1036"/>
                    </a:lnTo>
                    <a:lnTo>
                      <a:pt x="652" y="1057"/>
                    </a:lnTo>
                    <a:lnTo>
                      <a:pt x="652" y="1067"/>
                    </a:lnTo>
                    <a:lnTo>
                      <a:pt x="652" y="1074"/>
                    </a:lnTo>
                    <a:lnTo>
                      <a:pt x="652" y="1092"/>
                    </a:lnTo>
                    <a:lnTo>
                      <a:pt x="652" y="1097"/>
                    </a:lnTo>
                    <a:lnTo>
                      <a:pt x="636" y="1097"/>
                    </a:lnTo>
                    <a:lnTo>
                      <a:pt x="632" y="1097"/>
                    </a:lnTo>
                    <a:lnTo>
                      <a:pt x="629" y="1097"/>
                    </a:lnTo>
                    <a:lnTo>
                      <a:pt x="622" y="1097"/>
                    </a:lnTo>
                    <a:lnTo>
                      <a:pt x="617" y="1097"/>
                    </a:lnTo>
                    <a:lnTo>
                      <a:pt x="611" y="1097"/>
                    </a:lnTo>
                    <a:lnTo>
                      <a:pt x="599" y="1097"/>
                    </a:lnTo>
                    <a:lnTo>
                      <a:pt x="593" y="1097"/>
                    </a:lnTo>
                    <a:lnTo>
                      <a:pt x="586" y="1097"/>
                    </a:lnTo>
                    <a:lnTo>
                      <a:pt x="581" y="1097"/>
                    </a:lnTo>
                    <a:lnTo>
                      <a:pt x="556" y="1097"/>
                    </a:lnTo>
                    <a:lnTo>
                      <a:pt x="549" y="1097"/>
                    </a:lnTo>
                    <a:lnTo>
                      <a:pt x="544" y="1097"/>
                    </a:lnTo>
                    <a:lnTo>
                      <a:pt x="526" y="1097"/>
                    </a:lnTo>
                    <a:lnTo>
                      <a:pt x="521" y="1097"/>
                    </a:lnTo>
                    <a:lnTo>
                      <a:pt x="515" y="1097"/>
                    </a:lnTo>
                    <a:lnTo>
                      <a:pt x="508" y="1097"/>
                    </a:lnTo>
                    <a:lnTo>
                      <a:pt x="493" y="1097"/>
                    </a:lnTo>
                    <a:lnTo>
                      <a:pt x="465" y="1097"/>
                    </a:lnTo>
                    <a:lnTo>
                      <a:pt x="446" y="1097"/>
                    </a:lnTo>
                    <a:lnTo>
                      <a:pt x="418" y="1097"/>
                    </a:lnTo>
                    <a:lnTo>
                      <a:pt x="382" y="1097"/>
                    </a:lnTo>
                    <a:lnTo>
                      <a:pt x="373" y="1097"/>
                    </a:lnTo>
                    <a:lnTo>
                      <a:pt x="335" y="1097"/>
                    </a:lnTo>
                    <a:lnTo>
                      <a:pt x="324" y="1097"/>
                    </a:lnTo>
                    <a:lnTo>
                      <a:pt x="312" y="1097"/>
                    </a:lnTo>
                    <a:lnTo>
                      <a:pt x="304" y="1097"/>
                    </a:lnTo>
                    <a:lnTo>
                      <a:pt x="299" y="1097"/>
                    </a:lnTo>
                    <a:lnTo>
                      <a:pt x="297" y="1097"/>
                    </a:lnTo>
                    <a:lnTo>
                      <a:pt x="295" y="1097"/>
                    </a:lnTo>
                    <a:lnTo>
                      <a:pt x="290" y="1097"/>
                    </a:lnTo>
                    <a:lnTo>
                      <a:pt x="289" y="1097"/>
                    </a:lnTo>
                    <a:lnTo>
                      <a:pt x="247" y="1097"/>
                    </a:lnTo>
                    <a:lnTo>
                      <a:pt x="246" y="1097"/>
                    </a:lnTo>
                    <a:lnTo>
                      <a:pt x="244" y="1097"/>
                    </a:lnTo>
                    <a:lnTo>
                      <a:pt x="221" y="1097"/>
                    </a:lnTo>
                    <a:lnTo>
                      <a:pt x="219" y="1097"/>
                    </a:lnTo>
                    <a:lnTo>
                      <a:pt x="217" y="1097"/>
                    </a:lnTo>
                    <a:lnTo>
                      <a:pt x="216" y="1097"/>
                    </a:lnTo>
                    <a:lnTo>
                      <a:pt x="214" y="1097"/>
                    </a:lnTo>
                    <a:lnTo>
                      <a:pt x="199" y="1097"/>
                    </a:lnTo>
                    <a:lnTo>
                      <a:pt x="196" y="1097"/>
                    </a:lnTo>
                    <a:lnTo>
                      <a:pt x="194" y="1097"/>
                    </a:lnTo>
                    <a:lnTo>
                      <a:pt x="192" y="1097"/>
                    </a:lnTo>
                    <a:lnTo>
                      <a:pt x="191" y="1097"/>
                    </a:lnTo>
                    <a:lnTo>
                      <a:pt x="173" y="1097"/>
                    </a:lnTo>
                    <a:lnTo>
                      <a:pt x="171" y="1097"/>
                    </a:lnTo>
                    <a:lnTo>
                      <a:pt x="148" y="1097"/>
                    </a:lnTo>
                    <a:lnTo>
                      <a:pt x="146" y="1097"/>
                    </a:lnTo>
                    <a:lnTo>
                      <a:pt x="126" y="1097"/>
                    </a:lnTo>
                    <a:lnTo>
                      <a:pt x="124" y="1097"/>
                    </a:lnTo>
                    <a:lnTo>
                      <a:pt x="111" y="1097"/>
                    </a:lnTo>
                    <a:lnTo>
                      <a:pt x="109" y="1097"/>
                    </a:lnTo>
                    <a:lnTo>
                      <a:pt x="108" y="1097"/>
                    </a:lnTo>
                    <a:lnTo>
                      <a:pt x="80" y="1097"/>
                    </a:lnTo>
                    <a:lnTo>
                      <a:pt x="58" y="1097"/>
                    </a:lnTo>
                    <a:lnTo>
                      <a:pt x="36" y="1097"/>
                    </a:lnTo>
                    <a:lnTo>
                      <a:pt x="35" y="1097"/>
                    </a:lnTo>
                    <a:lnTo>
                      <a:pt x="30" y="1097"/>
                    </a:lnTo>
                    <a:lnTo>
                      <a:pt x="26" y="1097"/>
                    </a:lnTo>
                    <a:lnTo>
                      <a:pt x="25" y="1097"/>
                    </a:lnTo>
                    <a:lnTo>
                      <a:pt x="23" y="1097"/>
                    </a:lnTo>
                    <a:lnTo>
                      <a:pt x="21" y="1097"/>
                    </a:lnTo>
                    <a:lnTo>
                      <a:pt x="15" y="1097"/>
                    </a:lnTo>
                    <a:lnTo>
                      <a:pt x="10" y="1097"/>
                    </a:lnTo>
                    <a:lnTo>
                      <a:pt x="0" y="1097"/>
                    </a:lnTo>
                    <a:lnTo>
                      <a:pt x="0" y="1085"/>
                    </a:lnTo>
                    <a:lnTo>
                      <a:pt x="0" y="1079"/>
                    </a:lnTo>
                    <a:lnTo>
                      <a:pt x="0" y="1074"/>
                    </a:lnTo>
                    <a:lnTo>
                      <a:pt x="0" y="1072"/>
                    </a:lnTo>
                    <a:lnTo>
                      <a:pt x="0" y="1067"/>
                    </a:lnTo>
                    <a:lnTo>
                      <a:pt x="0" y="1049"/>
                    </a:lnTo>
                    <a:lnTo>
                      <a:pt x="0" y="1031"/>
                    </a:lnTo>
                    <a:lnTo>
                      <a:pt x="0" y="1024"/>
                    </a:lnTo>
                    <a:lnTo>
                      <a:pt x="0" y="1019"/>
                    </a:lnTo>
                    <a:lnTo>
                      <a:pt x="0" y="1012"/>
                    </a:lnTo>
                    <a:lnTo>
                      <a:pt x="0" y="994"/>
                    </a:lnTo>
                    <a:lnTo>
                      <a:pt x="0" y="989"/>
                    </a:lnTo>
                    <a:lnTo>
                      <a:pt x="0" y="983"/>
                    </a:lnTo>
                    <a:lnTo>
                      <a:pt x="0" y="976"/>
                    </a:lnTo>
                    <a:lnTo>
                      <a:pt x="0" y="964"/>
                    </a:lnTo>
                    <a:lnTo>
                      <a:pt x="0" y="963"/>
                    </a:lnTo>
                    <a:lnTo>
                      <a:pt x="0" y="958"/>
                    </a:lnTo>
                    <a:lnTo>
                      <a:pt x="0" y="953"/>
                    </a:lnTo>
                    <a:lnTo>
                      <a:pt x="0" y="939"/>
                    </a:lnTo>
                    <a:lnTo>
                      <a:pt x="0" y="934"/>
                    </a:lnTo>
                    <a:lnTo>
                      <a:pt x="0" y="928"/>
                    </a:lnTo>
                    <a:lnTo>
                      <a:pt x="0" y="921"/>
                    </a:lnTo>
                    <a:lnTo>
                      <a:pt x="0" y="916"/>
                    </a:lnTo>
                    <a:lnTo>
                      <a:pt x="0" y="911"/>
                    </a:lnTo>
                    <a:lnTo>
                      <a:pt x="0" y="881"/>
                    </a:lnTo>
                    <a:lnTo>
                      <a:pt x="0" y="880"/>
                    </a:lnTo>
                    <a:lnTo>
                      <a:pt x="0" y="825"/>
                    </a:lnTo>
                    <a:lnTo>
                      <a:pt x="0" y="807"/>
                    </a:lnTo>
                    <a:lnTo>
                      <a:pt x="0" y="750"/>
                    </a:lnTo>
                    <a:lnTo>
                      <a:pt x="0" y="733"/>
                    </a:lnTo>
                    <a:lnTo>
                      <a:pt x="0" y="660"/>
                    </a:lnTo>
                    <a:lnTo>
                      <a:pt x="0" y="594"/>
                    </a:lnTo>
                    <a:lnTo>
                      <a:pt x="0" y="591"/>
                    </a:lnTo>
                    <a:lnTo>
                      <a:pt x="0" y="566"/>
                    </a:lnTo>
                    <a:lnTo>
                      <a:pt x="0" y="534"/>
                    </a:lnTo>
                    <a:lnTo>
                      <a:pt x="0" y="528"/>
                    </a:lnTo>
                    <a:lnTo>
                      <a:pt x="0" y="526"/>
                    </a:lnTo>
                    <a:lnTo>
                      <a:pt x="0" y="518"/>
                    </a:lnTo>
                    <a:lnTo>
                      <a:pt x="0" y="516"/>
                    </a:lnTo>
                    <a:lnTo>
                      <a:pt x="0" y="491"/>
                    </a:lnTo>
                    <a:lnTo>
                      <a:pt x="0" y="478"/>
                    </a:lnTo>
                    <a:lnTo>
                      <a:pt x="0" y="471"/>
                    </a:lnTo>
                    <a:lnTo>
                      <a:pt x="0" y="450"/>
                    </a:lnTo>
                    <a:lnTo>
                      <a:pt x="0" y="441"/>
                    </a:lnTo>
                    <a:lnTo>
                      <a:pt x="0" y="428"/>
                    </a:lnTo>
                    <a:lnTo>
                      <a:pt x="0" y="406"/>
                    </a:lnTo>
                    <a:lnTo>
                      <a:pt x="0" y="393"/>
                    </a:lnTo>
                    <a:lnTo>
                      <a:pt x="0" y="385"/>
                    </a:lnTo>
                    <a:lnTo>
                      <a:pt x="0" y="370"/>
                    </a:lnTo>
                    <a:lnTo>
                      <a:pt x="0" y="365"/>
                    </a:lnTo>
                    <a:lnTo>
                      <a:pt x="0" y="360"/>
                    </a:lnTo>
                    <a:lnTo>
                      <a:pt x="0" y="342"/>
                    </a:lnTo>
                    <a:lnTo>
                      <a:pt x="0" y="332"/>
                    </a:lnTo>
                    <a:lnTo>
                      <a:pt x="0" y="328"/>
                    </a:lnTo>
                    <a:lnTo>
                      <a:pt x="0" y="327"/>
                    </a:lnTo>
                    <a:lnTo>
                      <a:pt x="0" y="317"/>
                    </a:lnTo>
                    <a:lnTo>
                      <a:pt x="0" y="297"/>
                    </a:lnTo>
                    <a:lnTo>
                      <a:pt x="0" y="292"/>
                    </a:lnTo>
                    <a:lnTo>
                      <a:pt x="0" y="289"/>
                    </a:lnTo>
                    <a:lnTo>
                      <a:pt x="0" y="290"/>
                    </a:lnTo>
                    <a:lnTo>
                      <a:pt x="2" y="290"/>
                    </a:lnTo>
                    <a:lnTo>
                      <a:pt x="2" y="292"/>
                    </a:lnTo>
                    <a:lnTo>
                      <a:pt x="3" y="292"/>
                    </a:lnTo>
                    <a:lnTo>
                      <a:pt x="3" y="290"/>
                    </a:lnTo>
                    <a:lnTo>
                      <a:pt x="5" y="290"/>
                    </a:lnTo>
                    <a:lnTo>
                      <a:pt x="7" y="292"/>
                    </a:lnTo>
                    <a:lnTo>
                      <a:pt x="7" y="294"/>
                    </a:lnTo>
                    <a:lnTo>
                      <a:pt x="7" y="295"/>
                    </a:lnTo>
                    <a:lnTo>
                      <a:pt x="7" y="297"/>
                    </a:lnTo>
                    <a:lnTo>
                      <a:pt x="7" y="295"/>
                    </a:lnTo>
                    <a:lnTo>
                      <a:pt x="8" y="295"/>
                    </a:lnTo>
                    <a:lnTo>
                      <a:pt x="8" y="294"/>
                    </a:lnTo>
                    <a:lnTo>
                      <a:pt x="8" y="295"/>
                    </a:lnTo>
                    <a:lnTo>
                      <a:pt x="10" y="295"/>
                    </a:lnTo>
                    <a:lnTo>
                      <a:pt x="10" y="297"/>
                    </a:lnTo>
                    <a:lnTo>
                      <a:pt x="10" y="295"/>
                    </a:lnTo>
                    <a:lnTo>
                      <a:pt x="11" y="295"/>
                    </a:lnTo>
                    <a:lnTo>
                      <a:pt x="11" y="297"/>
                    </a:lnTo>
                    <a:lnTo>
                      <a:pt x="13" y="297"/>
                    </a:lnTo>
                    <a:lnTo>
                      <a:pt x="13" y="299"/>
                    </a:lnTo>
                    <a:lnTo>
                      <a:pt x="11" y="299"/>
                    </a:lnTo>
                    <a:lnTo>
                      <a:pt x="11" y="300"/>
                    </a:lnTo>
                    <a:lnTo>
                      <a:pt x="11" y="302"/>
                    </a:lnTo>
                    <a:lnTo>
                      <a:pt x="11" y="303"/>
                    </a:lnTo>
                    <a:lnTo>
                      <a:pt x="11" y="305"/>
                    </a:lnTo>
                    <a:lnTo>
                      <a:pt x="13" y="305"/>
                    </a:lnTo>
                    <a:lnTo>
                      <a:pt x="13" y="307"/>
                    </a:lnTo>
                    <a:lnTo>
                      <a:pt x="13" y="308"/>
                    </a:lnTo>
                    <a:lnTo>
                      <a:pt x="11" y="308"/>
                    </a:lnTo>
                    <a:lnTo>
                      <a:pt x="11" y="310"/>
                    </a:lnTo>
                    <a:lnTo>
                      <a:pt x="11" y="312"/>
                    </a:lnTo>
                    <a:lnTo>
                      <a:pt x="10" y="312"/>
                    </a:lnTo>
                    <a:lnTo>
                      <a:pt x="11" y="312"/>
                    </a:lnTo>
                    <a:lnTo>
                      <a:pt x="13" y="312"/>
                    </a:lnTo>
                    <a:lnTo>
                      <a:pt x="13" y="310"/>
                    </a:lnTo>
                    <a:lnTo>
                      <a:pt x="13" y="308"/>
                    </a:lnTo>
                    <a:lnTo>
                      <a:pt x="13" y="310"/>
                    </a:lnTo>
                    <a:lnTo>
                      <a:pt x="15" y="310"/>
                    </a:lnTo>
                    <a:lnTo>
                      <a:pt x="16" y="310"/>
                    </a:lnTo>
                    <a:lnTo>
                      <a:pt x="15" y="310"/>
                    </a:lnTo>
                    <a:lnTo>
                      <a:pt x="15" y="308"/>
                    </a:lnTo>
                    <a:lnTo>
                      <a:pt x="16" y="307"/>
                    </a:lnTo>
                    <a:lnTo>
                      <a:pt x="16" y="308"/>
                    </a:lnTo>
                    <a:lnTo>
                      <a:pt x="16" y="307"/>
                    </a:lnTo>
                    <a:lnTo>
                      <a:pt x="16" y="305"/>
                    </a:lnTo>
                    <a:lnTo>
                      <a:pt x="16" y="303"/>
                    </a:lnTo>
                    <a:lnTo>
                      <a:pt x="16" y="302"/>
                    </a:lnTo>
                    <a:lnTo>
                      <a:pt x="18" y="302"/>
                    </a:lnTo>
                    <a:lnTo>
                      <a:pt x="18" y="300"/>
                    </a:lnTo>
                    <a:lnTo>
                      <a:pt x="18" y="302"/>
                    </a:lnTo>
                    <a:lnTo>
                      <a:pt x="18" y="300"/>
                    </a:lnTo>
                    <a:lnTo>
                      <a:pt x="20" y="300"/>
                    </a:lnTo>
                    <a:lnTo>
                      <a:pt x="21" y="300"/>
                    </a:lnTo>
                    <a:lnTo>
                      <a:pt x="20" y="300"/>
                    </a:lnTo>
                    <a:lnTo>
                      <a:pt x="18" y="300"/>
                    </a:lnTo>
                    <a:lnTo>
                      <a:pt x="16" y="299"/>
                    </a:lnTo>
                    <a:lnTo>
                      <a:pt x="16" y="297"/>
                    </a:lnTo>
                    <a:lnTo>
                      <a:pt x="16" y="295"/>
                    </a:lnTo>
                    <a:lnTo>
                      <a:pt x="16" y="294"/>
                    </a:lnTo>
                    <a:lnTo>
                      <a:pt x="16" y="292"/>
                    </a:lnTo>
                    <a:lnTo>
                      <a:pt x="16" y="290"/>
                    </a:lnTo>
                    <a:lnTo>
                      <a:pt x="16" y="289"/>
                    </a:lnTo>
                    <a:lnTo>
                      <a:pt x="15" y="289"/>
                    </a:lnTo>
                    <a:lnTo>
                      <a:pt x="15" y="287"/>
                    </a:lnTo>
                    <a:lnTo>
                      <a:pt x="16" y="287"/>
                    </a:lnTo>
                    <a:lnTo>
                      <a:pt x="18" y="287"/>
                    </a:lnTo>
                    <a:lnTo>
                      <a:pt x="18" y="289"/>
                    </a:lnTo>
                    <a:lnTo>
                      <a:pt x="20" y="289"/>
                    </a:lnTo>
                    <a:lnTo>
                      <a:pt x="20" y="287"/>
                    </a:lnTo>
                    <a:lnTo>
                      <a:pt x="21" y="287"/>
                    </a:lnTo>
                    <a:lnTo>
                      <a:pt x="21" y="289"/>
                    </a:lnTo>
                    <a:lnTo>
                      <a:pt x="23" y="289"/>
                    </a:lnTo>
                    <a:lnTo>
                      <a:pt x="25" y="289"/>
                    </a:lnTo>
                    <a:lnTo>
                      <a:pt x="25" y="290"/>
                    </a:lnTo>
                    <a:lnTo>
                      <a:pt x="26" y="290"/>
                    </a:lnTo>
                    <a:lnTo>
                      <a:pt x="26" y="292"/>
                    </a:lnTo>
                    <a:lnTo>
                      <a:pt x="28" y="292"/>
                    </a:lnTo>
                    <a:lnTo>
                      <a:pt x="30" y="292"/>
                    </a:lnTo>
                    <a:lnTo>
                      <a:pt x="31" y="292"/>
                    </a:lnTo>
                    <a:lnTo>
                      <a:pt x="31" y="294"/>
                    </a:lnTo>
                    <a:lnTo>
                      <a:pt x="33" y="294"/>
                    </a:lnTo>
                    <a:lnTo>
                      <a:pt x="35" y="294"/>
                    </a:lnTo>
                    <a:lnTo>
                      <a:pt x="35" y="295"/>
                    </a:lnTo>
                    <a:lnTo>
                      <a:pt x="36" y="297"/>
                    </a:lnTo>
                    <a:lnTo>
                      <a:pt x="36" y="299"/>
                    </a:lnTo>
                    <a:lnTo>
                      <a:pt x="38" y="299"/>
                    </a:lnTo>
                    <a:lnTo>
                      <a:pt x="38" y="300"/>
                    </a:lnTo>
                    <a:lnTo>
                      <a:pt x="36" y="300"/>
                    </a:lnTo>
                    <a:lnTo>
                      <a:pt x="38" y="300"/>
                    </a:lnTo>
                    <a:lnTo>
                      <a:pt x="40" y="302"/>
                    </a:lnTo>
                    <a:lnTo>
                      <a:pt x="41" y="303"/>
                    </a:lnTo>
                    <a:lnTo>
                      <a:pt x="41" y="305"/>
                    </a:lnTo>
                    <a:lnTo>
                      <a:pt x="43" y="305"/>
                    </a:lnTo>
                    <a:lnTo>
                      <a:pt x="43" y="307"/>
                    </a:lnTo>
                    <a:lnTo>
                      <a:pt x="41" y="308"/>
                    </a:lnTo>
                    <a:lnTo>
                      <a:pt x="40" y="308"/>
                    </a:lnTo>
                    <a:lnTo>
                      <a:pt x="40" y="310"/>
                    </a:lnTo>
                    <a:lnTo>
                      <a:pt x="40" y="312"/>
                    </a:lnTo>
                    <a:lnTo>
                      <a:pt x="40" y="310"/>
                    </a:lnTo>
                    <a:lnTo>
                      <a:pt x="41" y="310"/>
                    </a:lnTo>
                    <a:lnTo>
                      <a:pt x="41" y="308"/>
                    </a:lnTo>
                    <a:lnTo>
                      <a:pt x="43" y="308"/>
                    </a:lnTo>
                    <a:lnTo>
                      <a:pt x="45" y="308"/>
                    </a:lnTo>
                    <a:lnTo>
                      <a:pt x="46" y="308"/>
                    </a:lnTo>
                    <a:lnTo>
                      <a:pt x="48" y="308"/>
                    </a:lnTo>
                    <a:lnTo>
                      <a:pt x="50" y="307"/>
                    </a:lnTo>
                    <a:lnTo>
                      <a:pt x="48" y="307"/>
                    </a:lnTo>
                    <a:lnTo>
                      <a:pt x="46" y="305"/>
                    </a:lnTo>
                    <a:lnTo>
                      <a:pt x="46" y="303"/>
                    </a:lnTo>
                    <a:lnTo>
                      <a:pt x="46" y="302"/>
                    </a:lnTo>
                    <a:lnTo>
                      <a:pt x="46" y="300"/>
                    </a:lnTo>
                    <a:lnTo>
                      <a:pt x="48" y="300"/>
                    </a:lnTo>
                    <a:lnTo>
                      <a:pt x="46" y="300"/>
                    </a:lnTo>
                    <a:lnTo>
                      <a:pt x="45" y="300"/>
                    </a:lnTo>
                    <a:lnTo>
                      <a:pt x="45" y="299"/>
                    </a:lnTo>
                    <a:lnTo>
                      <a:pt x="45" y="297"/>
                    </a:lnTo>
                    <a:lnTo>
                      <a:pt x="45" y="295"/>
                    </a:lnTo>
                    <a:lnTo>
                      <a:pt x="45" y="294"/>
                    </a:lnTo>
                    <a:lnTo>
                      <a:pt x="43" y="294"/>
                    </a:lnTo>
                    <a:lnTo>
                      <a:pt x="43" y="295"/>
                    </a:lnTo>
                    <a:lnTo>
                      <a:pt x="41" y="295"/>
                    </a:lnTo>
                    <a:lnTo>
                      <a:pt x="41" y="294"/>
                    </a:lnTo>
                    <a:lnTo>
                      <a:pt x="41" y="292"/>
                    </a:lnTo>
                    <a:lnTo>
                      <a:pt x="40" y="292"/>
                    </a:lnTo>
                    <a:lnTo>
                      <a:pt x="40" y="290"/>
                    </a:lnTo>
                    <a:lnTo>
                      <a:pt x="38" y="289"/>
                    </a:lnTo>
                    <a:lnTo>
                      <a:pt x="38" y="287"/>
                    </a:lnTo>
                    <a:lnTo>
                      <a:pt x="36" y="287"/>
                    </a:lnTo>
                    <a:lnTo>
                      <a:pt x="36" y="285"/>
                    </a:lnTo>
                    <a:lnTo>
                      <a:pt x="36" y="284"/>
                    </a:lnTo>
                    <a:lnTo>
                      <a:pt x="35" y="284"/>
                    </a:lnTo>
                    <a:lnTo>
                      <a:pt x="35" y="282"/>
                    </a:lnTo>
                    <a:lnTo>
                      <a:pt x="36" y="282"/>
                    </a:lnTo>
                    <a:lnTo>
                      <a:pt x="36" y="284"/>
                    </a:lnTo>
                    <a:lnTo>
                      <a:pt x="38" y="284"/>
                    </a:lnTo>
                    <a:lnTo>
                      <a:pt x="38" y="285"/>
                    </a:lnTo>
                    <a:lnTo>
                      <a:pt x="40" y="285"/>
                    </a:lnTo>
                    <a:lnTo>
                      <a:pt x="40" y="287"/>
                    </a:lnTo>
                    <a:lnTo>
                      <a:pt x="41" y="287"/>
                    </a:lnTo>
                    <a:lnTo>
                      <a:pt x="41" y="289"/>
                    </a:lnTo>
                    <a:lnTo>
                      <a:pt x="41" y="290"/>
                    </a:lnTo>
                    <a:lnTo>
                      <a:pt x="43" y="290"/>
                    </a:lnTo>
                    <a:lnTo>
                      <a:pt x="45" y="289"/>
                    </a:lnTo>
                    <a:lnTo>
                      <a:pt x="43" y="289"/>
                    </a:lnTo>
                    <a:lnTo>
                      <a:pt x="43" y="287"/>
                    </a:lnTo>
                    <a:lnTo>
                      <a:pt x="41" y="287"/>
                    </a:lnTo>
                    <a:lnTo>
                      <a:pt x="41" y="285"/>
                    </a:lnTo>
                    <a:lnTo>
                      <a:pt x="41" y="284"/>
                    </a:lnTo>
                    <a:lnTo>
                      <a:pt x="43" y="284"/>
                    </a:lnTo>
                    <a:lnTo>
                      <a:pt x="43" y="285"/>
                    </a:lnTo>
                    <a:lnTo>
                      <a:pt x="45" y="285"/>
                    </a:lnTo>
                    <a:lnTo>
                      <a:pt x="45" y="287"/>
                    </a:lnTo>
                    <a:lnTo>
                      <a:pt x="46" y="287"/>
                    </a:lnTo>
                    <a:lnTo>
                      <a:pt x="46" y="285"/>
                    </a:lnTo>
                    <a:lnTo>
                      <a:pt x="46" y="287"/>
                    </a:lnTo>
                    <a:lnTo>
                      <a:pt x="48" y="287"/>
                    </a:lnTo>
                    <a:lnTo>
                      <a:pt x="50" y="287"/>
                    </a:lnTo>
                    <a:lnTo>
                      <a:pt x="51" y="287"/>
                    </a:lnTo>
                    <a:lnTo>
                      <a:pt x="53" y="287"/>
                    </a:lnTo>
                    <a:lnTo>
                      <a:pt x="55" y="287"/>
                    </a:lnTo>
                    <a:lnTo>
                      <a:pt x="56" y="287"/>
                    </a:lnTo>
                    <a:lnTo>
                      <a:pt x="58" y="287"/>
                    </a:lnTo>
                    <a:lnTo>
                      <a:pt x="60" y="287"/>
                    </a:lnTo>
                    <a:lnTo>
                      <a:pt x="61" y="287"/>
                    </a:lnTo>
                    <a:lnTo>
                      <a:pt x="61" y="285"/>
                    </a:lnTo>
                    <a:lnTo>
                      <a:pt x="63" y="285"/>
                    </a:lnTo>
                    <a:lnTo>
                      <a:pt x="63" y="284"/>
                    </a:lnTo>
                    <a:lnTo>
                      <a:pt x="61" y="284"/>
                    </a:lnTo>
                    <a:lnTo>
                      <a:pt x="63" y="284"/>
                    </a:lnTo>
                    <a:lnTo>
                      <a:pt x="63" y="282"/>
                    </a:lnTo>
                    <a:lnTo>
                      <a:pt x="65" y="282"/>
                    </a:lnTo>
                    <a:lnTo>
                      <a:pt x="63" y="282"/>
                    </a:lnTo>
                    <a:lnTo>
                      <a:pt x="61" y="282"/>
                    </a:lnTo>
                    <a:lnTo>
                      <a:pt x="61" y="284"/>
                    </a:lnTo>
                    <a:lnTo>
                      <a:pt x="60" y="284"/>
                    </a:lnTo>
                    <a:lnTo>
                      <a:pt x="60" y="285"/>
                    </a:lnTo>
                    <a:lnTo>
                      <a:pt x="58" y="285"/>
                    </a:lnTo>
                    <a:lnTo>
                      <a:pt x="56" y="285"/>
                    </a:lnTo>
                    <a:lnTo>
                      <a:pt x="55" y="285"/>
                    </a:lnTo>
                    <a:lnTo>
                      <a:pt x="53" y="285"/>
                    </a:lnTo>
                    <a:lnTo>
                      <a:pt x="53" y="284"/>
                    </a:lnTo>
                    <a:lnTo>
                      <a:pt x="55" y="284"/>
                    </a:lnTo>
                    <a:lnTo>
                      <a:pt x="56" y="284"/>
                    </a:lnTo>
                    <a:lnTo>
                      <a:pt x="56" y="282"/>
                    </a:lnTo>
                    <a:lnTo>
                      <a:pt x="56" y="280"/>
                    </a:lnTo>
                    <a:lnTo>
                      <a:pt x="58" y="282"/>
                    </a:lnTo>
                    <a:lnTo>
                      <a:pt x="58" y="280"/>
                    </a:lnTo>
                    <a:lnTo>
                      <a:pt x="56" y="280"/>
                    </a:lnTo>
                    <a:lnTo>
                      <a:pt x="56" y="282"/>
                    </a:lnTo>
                    <a:lnTo>
                      <a:pt x="55" y="282"/>
                    </a:lnTo>
                    <a:lnTo>
                      <a:pt x="53" y="282"/>
                    </a:lnTo>
                    <a:lnTo>
                      <a:pt x="53" y="284"/>
                    </a:lnTo>
                    <a:lnTo>
                      <a:pt x="51" y="284"/>
                    </a:lnTo>
                    <a:lnTo>
                      <a:pt x="51" y="282"/>
                    </a:lnTo>
                    <a:lnTo>
                      <a:pt x="50" y="282"/>
                    </a:lnTo>
                    <a:lnTo>
                      <a:pt x="48" y="280"/>
                    </a:lnTo>
                    <a:lnTo>
                      <a:pt x="46" y="280"/>
                    </a:lnTo>
                    <a:lnTo>
                      <a:pt x="46" y="279"/>
                    </a:lnTo>
                    <a:lnTo>
                      <a:pt x="48" y="279"/>
                    </a:lnTo>
                    <a:lnTo>
                      <a:pt x="46" y="279"/>
                    </a:lnTo>
                    <a:lnTo>
                      <a:pt x="46" y="277"/>
                    </a:lnTo>
                    <a:lnTo>
                      <a:pt x="45" y="277"/>
                    </a:lnTo>
                    <a:lnTo>
                      <a:pt x="45" y="275"/>
                    </a:lnTo>
                    <a:lnTo>
                      <a:pt x="43" y="275"/>
                    </a:lnTo>
                    <a:lnTo>
                      <a:pt x="43" y="274"/>
                    </a:lnTo>
                    <a:lnTo>
                      <a:pt x="41" y="274"/>
                    </a:lnTo>
                    <a:lnTo>
                      <a:pt x="41" y="272"/>
                    </a:lnTo>
                    <a:lnTo>
                      <a:pt x="41" y="270"/>
                    </a:lnTo>
                    <a:lnTo>
                      <a:pt x="43" y="270"/>
                    </a:lnTo>
                    <a:lnTo>
                      <a:pt x="45" y="270"/>
                    </a:lnTo>
                    <a:lnTo>
                      <a:pt x="46" y="270"/>
                    </a:lnTo>
                    <a:lnTo>
                      <a:pt x="48" y="270"/>
                    </a:lnTo>
                    <a:lnTo>
                      <a:pt x="50" y="270"/>
                    </a:lnTo>
                    <a:lnTo>
                      <a:pt x="50" y="269"/>
                    </a:lnTo>
                    <a:lnTo>
                      <a:pt x="51" y="269"/>
                    </a:lnTo>
                    <a:lnTo>
                      <a:pt x="51" y="267"/>
                    </a:lnTo>
                    <a:lnTo>
                      <a:pt x="53" y="267"/>
                    </a:lnTo>
                    <a:lnTo>
                      <a:pt x="55" y="267"/>
                    </a:lnTo>
                    <a:lnTo>
                      <a:pt x="55" y="265"/>
                    </a:lnTo>
                    <a:lnTo>
                      <a:pt x="56" y="265"/>
                    </a:lnTo>
                    <a:lnTo>
                      <a:pt x="55" y="264"/>
                    </a:lnTo>
                    <a:lnTo>
                      <a:pt x="55" y="265"/>
                    </a:lnTo>
                    <a:lnTo>
                      <a:pt x="53" y="265"/>
                    </a:lnTo>
                    <a:lnTo>
                      <a:pt x="51" y="265"/>
                    </a:lnTo>
                    <a:lnTo>
                      <a:pt x="50" y="265"/>
                    </a:lnTo>
                    <a:lnTo>
                      <a:pt x="50" y="267"/>
                    </a:lnTo>
                    <a:lnTo>
                      <a:pt x="48" y="267"/>
                    </a:lnTo>
                    <a:lnTo>
                      <a:pt x="46" y="267"/>
                    </a:lnTo>
                    <a:lnTo>
                      <a:pt x="45" y="267"/>
                    </a:lnTo>
                    <a:lnTo>
                      <a:pt x="43" y="267"/>
                    </a:lnTo>
                    <a:lnTo>
                      <a:pt x="41" y="267"/>
                    </a:lnTo>
                    <a:lnTo>
                      <a:pt x="40" y="265"/>
                    </a:lnTo>
                    <a:lnTo>
                      <a:pt x="38" y="265"/>
                    </a:lnTo>
                    <a:lnTo>
                      <a:pt x="36" y="265"/>
                    </a:lnTo>
                    <a:lnTo>
                      <a:pt x="36" y="264"/>
                    </a:lnTo>
                    <a:lnTo>
                      <a:pt x="35" y="264"/>
                    </a:lnTo>
                    <a:lnTo>
                      <a:pt x="35" y="262"/>
                    </a:lnTo>
                    <a:lnTo>
                      <a:pt x="35" y="260"/>
                    </a:lnTo>
                    <a:lnTo>
                      <a:pt x="36" y="260"/>
                    </a:lnTo>
                    <a:lnTo>
                      <a:pt x="36" y="259"/>
                    </a:lnTo>
                    <a:lnTo>
                      <a:pt x="36" y="260"/>
                    </a:lnTo>
                    <a:lnTo>
                      <a:pt x="36" y="259"/>
                    </a:lnTo>
                    <a:lnTo>
                      <a:pt x="35" y="259"/>
                    </a:lnTo>
                    <a:lnTo>
                      <a:pt x="36" y="259"/>
                    </a:lnTo>
                    <a:lnTo>
                      <a:pt x="36" y="260"/>
                    </a:lnTo>
                    <a:lnTo>
                      <a:pt x="35" y="260"/>
                    </a:lnTo>
                    <a:lnTo>
                      <a:pt x="35" y="262"/>
                    </a:lnTo>
                    <a:lnTo>
                      <a:pt x="33" y="262"/>
                    </a:lnTo>
                    <a:lnTo>
                      <a:pt x="33" y="260"/>
                    </a:lnTo>
                    <a:lnTo>
                      <a:pt x="33" y="259"/>
                    </a:lnTo>
                    <a:lnTo>
                      <a:pt x="35" y="259"/>
                    </a:lnTo>
                    <a:lnTo>
                      <a:pt x="33" y="259"/>
                    </a:lnTo>
                    <a:lnTo>
                      <a:pt x="33" y="257"/>
                    </a:lnTo>
                    <a:lnTo>
                      <a:pt x="33" y="259"/>
                    </a:lnTo>
                    <a:lnTo>
                      <a:pt x="33" y="257"/>
                    </a:lnTo>
                    <a:lnTo>
                      <a:pt x="31" y="257"/>
                    </a:lnTo>
                    <a:lnTo>
                      <a:pt x="33" y="259"/>
                    </a:lnTo>
                    <a:lnTo>
                      <a:pt x="33" y="260"/>
                    </a:lnTo>
                    <a:lnTo>
                      <a:pt x="33" y="262"/>
                    </a:lnTo>
                    <a:lnTo>
                      <a:pt x="31" y="262"/>
                    </a:lnTo>
                    <a:lnTo>
                      <a:pt x="31" y="260"/>
                    </a:lnTo>
                    <a:lnTo>
                      <a:pt x="30" y="260"/>
                    </a:lnTo>
                    <a:lnTo>
                      <a:pt x="30" y="259"/>
                    </a:lnTo>
                    <a:lnTo>
                      <a:pt x="30" y="257"/>
                    </a:lnTo>
                    <a:lnTo>
                      <a:pt x="28" y="257"/>
                    </a:lnTo>
                    <a:lnTo>
                      <a:pt x="28" y="255"/>
                    </a:lnTo>
                    <a:lnTo>
                      <a:pt x="28" y="257"/>
                    </a:lnTo>
                    <a:lnTo>
                      <a:pt x="28" y="255"/>
                    </a:lnTo>
                    <a:lnTo>
                      <a:pt x="26" y="255"/>
                    </a:lnTo>
                    <a:lnTo>
                      <a:pt x="25" y="255"/>
                    </a:lnTo>
                    <a:lnTo>
                      <a:pt x="25" y="254"/>
                    </a:lnTo>
                    <a:lnTo>
                      <a:pt x="25" y="252"/>
                    </a:lnTo>
                    <a:lnTo>
                      <a:pt x="26" y="252"/>
                    </a:lnTo>
                    <a:lnTo>
                      <a:pt x="26" y="250"/>
                    </a:lnTo>
                    <a:lnTo>
                      <a:pt x="26" y="249"/>
                    </a:lnTo>
                    <a:lnTo>
                      <a:pt x="28" y="249"/>
                    </a:lnTo>
                    <a:lnTo>
                      <a:pt x="28" y="247"/>
                    </a:lnTo>
                    <a:lnTo>
                      <a:pt x="28" y="245"/>
                    </a:lnTo>
                    <a:lnTo>
                      <a:pt x="30" y="245"/>
                    </a:lnTo>
                    <a:lnTo>
                      <a:pt x="30" y="247"/>
                    </a:lnTo>
                    <a:lnTo>
                      <a:pt x="30" y="245"/>
                    </a:lnTo>
                    <a:lnTo>
                      <a:pt x="30" y="244"/>
                    </a:lnTo>
                    <a:lnTo>
                      <a:pt x="28" y="244"/>
                    </a:lnTo>
                    <a:lnTo>
                      <a:pt x="30" y="242"/>
                    </a:lnTo>
                    <a:lnTo>
                      <a:pt x="28" y="242"/>
                    </a:lnTo>
                    <a:lnTo>
                      <a:pt x="30" y="242"/>
                    </a:lnTo>
                    <a:lnTo>
                      <a:pt x="31" y="242"/>
                    </a:lnTo>
                    <a:lnTo>
                      <a:pt x="31" y="240"/>
                    </a:lnTo>
                    <a:lnTo>
                      <a:pt x="31" y="239"/>
                    </a:lnTo>
                    <a:lnTo>
                      <a:pt x="33" y="239"/>
                    </a:lnTo>
                    <a:lnTo>
                      <a:pt x="33" y="237"/>
                    </a:lnTo>
                    <a:lnTo>
                      <a:pt x="35" y="237"/>
                    </a:lnTo>
                    <a:lnTo>
                      <a:pt x="35" y="235"/>
                    </a:lnTo>
                    <a:lnTo>
                      <a:pt x="35" y="234"/>
                    </a:lnTo>
                    <a:lnTo>
                      <a:pt x="36" y="235"/>
                    </a:lnTo>
                    <a:lnTo>
                      <a:pt x="36" y="234"/>
                    </a:lnTo>
                    <a:lnTo>
                      <a:pt x="35" y="234"/>
                    </a:lnTo>
                    <a:lnTo>
                      <a:pt x="35" y="232"/>
                    </a:lnTo>
                    <a:lnTo>
                      <a:pt x="36" y="232"/>
                    </a:lnTo>
                    <a:lnTo>
                      <a:pt x="36" y="234"/>
                    </a:lnTo>
                    <a:lnTo>
                      <a:pt x="36" y="232"/>
                    </a:lnTo>
                    <a:lnTo>
                      <a:pt x="35" y="232"/>
                    </a:lnTo>
                    <a:lnTo>
                      <a:pt x="35" y="230"/>
                    </a:lnTo>
                    <a:lnTo>
                      <a:pt x="35" y="229"/>
                    </a:lnTo>
                    <a:lnTo>
                      <a:pt x="33" y="229"/>
                    </a:lnTo>
                    <a:lnTo>
                      <a:pt x="35" y="229"/>
                    </a:lnTo>
                    <a:lnTo>
                      <a:pt x="35" y="230"/>
                    </a:lnTo>
                    <a:lnTo>
                      <a:pt x="36" y="230"/>
                    </a:lnTo>
                    <a:lnTo>
                      <a:pt x="38" y="230"/>
                    </a:lnTo>
                    <a:lnTo>
                      <a:pt x="38" y="229"/>
                    </a:lnTo>
                    <a:lnTo>
                      <a:pt x="36" y="229"/>
                    </a:lnTo>
                    <a:lnTo>
                      <a:pt x="38" y="229"/>
                    </a:lnTo>
                    <a:lnTo>
                      <a:pt x="38" y="230"/>
                    </a:lnTo>
                    <a:lnTo>
                      <a:pt x="38" y="229"/>
                    </a:lnTo>
                    <a:lnTo>
                      <a:pt x="38" y="230"/>
                    </a:lnTo>
                    <a:lnTo>
                      <a:pt x="38" y="232"/>
                    </a:lnTo>
                    <a:lnTo>
                      <a:pt x="38" y="234"/>
                    </a:lnTo>
                    <a:lnTo>
                      <a:pt x="38" y="235"/>
                    </a:lnTo>
                    <a:lnTo>
                      <a:pt x="40" y="235"/>
                    </a:lnTo>
                    <a:lnTo>
                      <a:pt x="40" y="234"/>
                    </a:lnTo>
                    <a:lnTo>
                      <a:pt x="40" y="232"/>
                    </a:lnTo>
                    <a:lnTo>
                      <a:pt x="40" y="230"/>
                    </a:lnTo>
                    <a:lnTo>
                      <a:pt x="41" y="230"/>
                    </a:lnTo>
                    <a:lnTo>
                      <a:pt x="41" y="232"/>
                    </a:lnTo>
                    <a:lnTo>
                      <a:pt x="43" y="232"/>
                    </a:lnTo>
                    <a:lnTo>
                      <a:pt x="43" y="230"/>
                    </a:lnTo>
                    <a:lnTo>
                      <a:pt x="43" y="229"/>
                    </a:lnTo>
                    <a:lnTo>
                      <a:pt x="43" y="227"/>
                    </a:lnTo>
                    <a:lnTo>
                      <a:pt x="41" y="227"/>
                    </a:lnTo>
                    <a:lnTo>
                      <a:pt x="43" y="227"/>
                    </a:lnTo>
                    <a:lnTo>
                      <a:pt x="43" y="225"/>
                    </a:lnTo>
                    <a:lnTo>
                      <a:pt x="43" y="227"/>
                    </a:lnTo>
                    <a:lnTo>
                      <a:pt x="43" y="229"/>
                    </a:lnTo>
                    <a:lnTo>
                      <a:pt x="45" y="229"/>
                    </a:lnTo>
                    <a:lnTo>
                      <a:pt x="46" y="229"/>
                    </a:lnTo>
                    <a:lnTo>
                      <a:pt x="48" y="227"/>
                    </a:lnTo>
                    <a:lnTo>
                      <a:pt x="50" y="227"/>
                    </a:lnTo>
                    <a:lnTo>
                      <a:pt x="50" y="225"/>
                    </a:lnTo>
                    <a:lnTo>
                      <a:pt x="51" y="225"/>
                    </a:lnTo>
                    <a:lnTo>
                      <a:pt x="51" y="227"/>
                    </a:lnTo>
                    <a:lnTo>
                      <a:pt x="51" y="225"/>
                    </a:lnTo>
                    <a:lnTo>
                      <a:pt x="53" y="225"/>
                    </a:lnTo>
                    <a:lnTo>
                      <a:pt x="53" y="224"/>
                    </a:lnTo>
                    <a:lnTo>
                      <a:pt x="53" y="222"/>
                    </a:lnTo>
                    <a:lnTo>
                      <a:pt x="53" y="220"/>
                    </a:lnTo>
                    <a:lnTo>
                      <a:pt x="53" y="219"/>
                    </a:lnTo>
                    <a:lnTo>
                      <a:pt x="53" y="217"/>
                    </a:lnTo>
                    <a:lnTo>
                      <a:pt x="51" y="217"/>
                    </a:lnTo>
                    <a:lnTo>
                      <a:pt x="51" y="215"/>
                    </a:lnTo>
                    <a:lnTo>
                      <a:pt x="51" y="214"/>
                    </a:lnTo>
                    <a:lnTo>
                      <a:pt x="53" y="214"/>
                    </a:lnTo>
                    <a:lnTo>
                      <a:pt x="53" y="212"/>
                    </a:lnTo>
                    <a:lnTo>
                      <a:pt x="55" y="212"/>
                    </a:lnTo>
                    <a:lnTo>
                      <a:pt x="55" y="211"/>
                    </a:lnTo>
                    <a:lnTo>
                      <a:pt x="56" y="211"/>
                    </a:lnTo>
                    <a:lnTo>
                      <a:pt x="56" y="209"/>
                    </a:lnTo>
                    <a:lnTo>
                      <a:pt x="56" y="207"/>
                    </a:lnTo>
                    <a:lnTo>
                      <a:pt x="56" y="206"/>
                    </a:lnTo>
                    <a:lnTo>
                      <a:pt x="56" y="204"/>
                    </a:lnTo>
                    <a:lnTo>
                      <a:pt x="56" y="202"/>
                    </a:lnTo>
                    <a:lnTo>
                      <a:pt x="56" y="201"/>
                    </a:lnTo>
                    <a:lnTo>
                      <a:pt x="56" y="199"/>
                    </a:lnTo>
                    <a:lnTo>
                      <a:pt x="58" y="199"/>
                    </a:lnTo>
                    <a:lnTo>
                      <a:pt x="58" y="197"/>
                    </a:lnTo>
                    <a:lnTo>
                      <a:pt x="58" y="196"/>
                    </a:lnTo>
                    <a:lnTo>
                      <a:pt x="60" y="194"/>
                    </a:lnTo>
                    <a:lnTo>
                      <a:pt x="60" y="192"/>
                    </a:lnTo>
                    <a:lnTo>
                      <a:pt x="60" y="191"/>
                    </a:lnTo>
                    <a:lnTo>
                      <a:pt x="60" y="189"/>
                    </a:lnTo>
                    <a:lnTo>
                      <a:pt x="58" y="189"/>
                    </a:lnTo>
                    <a:lnTo>
                      <a:pt x="60" y="189"/>
                    </a:lnTo>
                    <a:lnTo>
                      <a:pt x="61" y="189"/>
                    </a:lnTo>
                    <a:lnTo>
                      <a:pt x="63" y="189"/>
                    </a:lnTo>
                    <a:lnTo>
                      <a:pt x="63" y="187"/>
                    </a:lnTo>
                    <a:lnTo>
                      <a:pt x="63" y="186"/>
                    </a:lnTo>
                    <a:lnTo>
                      <a:pt x="65" y="186"/>
                    </a:lnTo>
                    <a:lnTo>
                      <a:pt x="65" y="184"/>
                    </a:lnTo>
                    <a:lnTo>
                      <a:pt x="65" y="186"/>
                    </a:lnTo>
                    <a:lnTo>
                      <a:pt x="65" y="187"/>
                    </a:lnTo>
                    <a:lnTo>
                      <a:pt x="65" y="189"/>
                    </a:lnTo>
                    <a:lnTo>
                      <a:pt x="65" y="191"/>
                    </a:lnTo>
                    <a:lnTo>
                      <a:pt x="66" y="191"/>
                    </a:lnTo>
                    <a:lnTo>
                      <a:pt x="68" y="191"/>
                    </a:lnTo>
                    <a:lnTo>
                      <a:pt x="68" y="192"/>
                    </a:lnTo>
                    <a:lnTo>
                      <a:pt x="70" y="192"/>
                    </a:lnTo>
                    <a:lnTo>
                      <a:pt x="70" y="191"/>
                    </a:lnTo>
                    <a:lnTo>
                      <a:pt x="70" y="192"/>
                    </a:lnTo>
                    <a:lnTo>
                      <a:pt x="70" y="191"/>
                    </a:lnTo>
                    <a:lnTo>
                      <a:pt x="71" y="191"/>
                    </a:lnTo>
                    <a:lnTo>
                      <a:pt x="71" y="192"/>
                    </a:lnTo>
                    <a:lnTo>
                      <a:pt x="71" y="191"/>
                    </a:lnTo>
                    <a:lnTo>
                      <a:pt x="73" y="191"/>
                    </a:lnTo>
                    <a:lnTo>
                      <a:pt x="75" y="191"/>
                    </a:lnTo>
                    <a:lnTo>
                      <a:pt x="75" y="189"/>
                    </a:lnTo>
                    <a:lnTo>
                      <a:pt x="76" y="189"/>
                    </a:lnTo>
                    <a:lnTo>
                      <a:pt x="78" y="187"/>
                    </a:lnTo>
                    <a:lnTo>
                      <a:pt x="80" y="186"/>
                    </a:lnTo>
                    <a:lnTo>
                      <a:pt x="81" y="186"/>
                    </a:lnTo>
                    <a:lnTo>
                      <a:pt x="83" y="186"/>
                    </a:lnTo>
                    <a:lnTo>
                      <a:pt x="83" y="184"/>
                    </a:lnTo>
                    <a:lnTo>
                      <a:pt x="85" y="184"/>
                    </a:lnTo>
                    <a:lnTo>
                      <a:pt x="85" y="182"/>
                    </a:lnTo>
                    <a:lnTo>
                      <a:pt x="86" y="181"/>
                    </a:lnTo>
                    <a:lnTo>
                      <a:pt x="88" y="176"/>
                    </a:lnTo>
                    <a:lnTo>
                      <a:pt x="90" y="172"/>
                    </a:lnTo>
                    <a:lnTo>
                      <a:pt x="88" y="172"/>
                    </a:lnTo>
                    <a:lnTo>
                      <a:pt x="88" y="171"/>
                    </a:lnTo>
                    <a:lnTo>
                      <a:pt x="88" y="169"/>
                    </a:lnTo>
                    <a:lnTo>
                      <a:pt x="86" y="169"/>
                    </a:lnTo>
                    <a:lnTo>
                      <a:pt x="86" y="167"/>
                    </a:lnTo>
                    <a:lnTo>
                      <a:pt x="85" y="167"/>
                    </a:lnTo>
                    <a:lnTo>
                      <a:pt x="85" y="166"/>
                    </a:lnTo>
                    <a:lnTo>
                      <a:pt x="83" y="166"/>
                    </a:lnTo>
                    <a:lnTo>
                      <a:pt x="85" y="166"/>
                    </a:lnTo>
                    <a:lnTo>
                      <a:pt x="83" y="166"/>
                    </a:lnTo>
                    <a:lnTo>
                      <a:pt x="81" y="166"/>
                    </a:lnTo>
                    <a:lnTo>
                      <a:pt x="81" y="164"/>
                    </a:lnTo>
                    <a:lnTo>
                      <a:pt x="80" y="164"/>
                    </a:lnTo>
                    <a:lnTo>
                      <a:pt x="80" y="162"/>
                    </a:lnTo>
                    <a:lnTo>
                      <a:pt x="81" y="162"/>
                    </a:lnTo>
                    <a:lnTo>
                      <a:pt x="81" y="161"/>
                    </a:lnTo>
                    <a:lnTo>
                      <a:pt x="81" y="159"/>
                    </a:lnTo>
                    <a:lnTo>
                      <a:pt x="81" y="157"/>
                    </a:lnTo>
                    <a:lnTo>
                      <a:pt x="81" y="156"/>
                    </a:lnTo>
                    <a:lnTo>
                      <a:pt x="81" y="154"/>
                    </a:lnTo>
                    <a:lnTo>
                      <a:pt x="81" y="152"/>
                    </a:lnTo>
                    <a:lnTo>
                      <a:pt x="81" y="151"/>
                    </a:lnTo>
                    <a:lnTo>
                      <a:pt x="81" y="149"/>
                    </a:lnTo>
                    <a:lnTo>
                      <a:pt x="81" y="147"/>
                    </a:lnTo>
                    <a:lnTo>
                      <a:pt x="83" y="147"/>
                    </a:lnTo>
                    <a:lnTo>
                      <a:pt x="85" y="147"/>
                    </a:lnTo>
                    <a:lnTo>
                      <a:pt x="85" y="146"/>
                    </a:lnTo>
                    <a:lnTo>
                      <a:pt x="86" y="146"/>
                    </a:lnTo>
                    <a:lnTo>
                      <a:pt x="86" y="147"/>
                    </a:lnTo>
                    <a:lnTo>
                      <a:pt x="86" y="149"/>
                    </a:lnTo>
                    <a:lnTo>
                      <a:pt x="88" y="149"/>
                    </a:lnTo>
                    <a:lnTo>
                      <a:pt x="90" y="149"/>
                    </a:lnTo>
                    <a:lnTo>
                      <a:pt x="91" y="149"/>
                    </a:lnTo>
                    <a:lnTo>
                      <a:pt x="91" y="147"/>
                    </a:lnTo>
                    <a:lnTo>
                      <a:pt x="93" y="147"/>
                    </a:lnTo>
                    <a:lnTo>
                      <a:pt x="93" y="146"/>
                    </a:lnTo>
                    <a:lnTo>
                      <a:pt x="95" y="146"/>
                    </a:lnTo>
                    <a:lnTo>
                      <a:pt x="96" y="146"/>
                    </a:lnTo>
                    <a:lnTo>
                      <a:pt x="96" y="144"/>
                    </a:lnTo>
                    <a:lnTo>
                      <a:pt x="96" y="142"/>
                    </a:lnTo>
                    <a:lnTo>
                      <a:pt x="96" y="141"/>
                    </a:lnTo>
                    <a:lnTo>
                      <a:pt x="98" y="141"/>
                    </a:lnTo>
                    <a:lnTo>
                      <a:pt x="98" y="139"/>
                    </a:lnTo>
                    <a:lnTo>
                      <a:pt x="98" y="137"/>
                    </a:lnTo>
                    <a:lnTo>
                      <a:pt x="98" y="136"/>
                    </a:lnTo>
                    <a:lnTo>
                      <a:pt x="98" y="134"/>
                    </a:lnTo>
                    <a:lnTo>
                      <a:pt x="98" y="132"/>
                    </a:lnTo>
                    <a:lnTo>
                      <a:pt x="96" y="132"/>
                    </a:lnTo>
                    <a:lnTo>
                      <a:pt x="96" y="131"/>
                    </a:lnTo>
                    <a:lnTo>
                      <a:pt x="98" y="131"/>
                    </a:lnTo>
                    <a:lnTo>
                      <a:pt x="96" y="131"/>
                    </a:lnTo>
                    <a:lnTo>
                      <a:pt x="98" y="131"/>
                    </a:lnTo>
                    <a:lnTo>
                      <a:pt x="98" y="129"/>
                    </a:lnTo>
                    <a:lnTo>
                      <a:pt x="96" y="129"/>
                    </a:lnTo>
                    <a:lnTo>
                      <a:pt x="98" y="129"/>
                    </a:lnTo>
                    <a:lnTo>
                      <a:pt x="99" y="129"/>
                    </a:lnTo>
                    <a:lnTo>
                      <a:pt x="99" y="131"/>
                    </a:lnTo>
                    <a:lnTo>
                      <a:pt x="101" y="131"/>
                    </a:lnTo>
                    <a:lnTo>
                      <a:pt x="101" y="129"/>
                    </a:lnTo>
                    <a:lnTo>
                      <a:pt x="101" y="128"/>
                    </a:lnTo>
                    <a:lnTo>
                      <a:pt x="99" y="128"/>
                    </a:lnTo>
                    <a:lnTo>
                      <a:pt x="101" y="128"/>
                    </a:lnTo>
                    <a:lnTo>
                      <a:pt x="103" y="128"/>
                    </a:lnTo>
                    <a:lnTo>
                      <a:pt x="103" y="126"/>
                    </a:lnTo>
                    <a:lnTo>
                      <a:pt x="104" y="126"/>
                    </a:lnTo>
                    <a:lnTo>
                      <a:pt x="104" y="128"/>
                    </a:lnTo>
                    <a:lnTo>
                      <a:pt x="104" y="126"/>
                    </a:lnTo>
                    <a:lnTo>
                      <a:pt x="104" y="128"/>
                    </a:lnTo>
                    <a:lnTo>
                      <a:pt x="104" y="126"/>
                    </a:lnTo>
                    <a:lnTo>
                      <a:pt x="106" y="126"/>
                    </a:lnTo>
                    <a:lnTo>
                      <a:pt x="106" y="128"/>
                    </a:lnTo>
                    <a:lnTo>
                      <a:pt x="108" y="128"/>
                    </a:lnTo>
                    <a:lnTo>
                      <a:pt x="108" y="129"/>
                    </a:lnTo>
                    <a:lnTo>
                      <a:pt x="108" y="128"/>
                    </a:lnTo>
                    <a:lnTo>
                      <a:pt x="109" y="128"/>
                    </a:lnTo>
                    <a:lnTo>
                      <a:pt x="109" y="129"/>
                    </a:lnTo>
                    <a:lnTo>
                      <a:pt x="109" y="131"/>
                    </a:lnTo>
                    <a:lnTo>
                      <a:pt x="108" y="131"/>
                    </a:lnTo>
                    <a:lnTo>
                      <a:pt x="108" y="132"/>
                    </a:lnTo>
                    <a:lnTo>
                      <a:pt x="109" y="132"/>
                    </a:lnTo>
                    <a:lnTo>
                      <a:pt x="109" y="134"/>
                    </a:lnTo>
                    <a:lnTo>
                      <a:pt x="109" y="132"/>
                    </a:lnTo>
                    <a:lnTo>
                      <a:pt x="109" y="134"/>
                    </a:lnTo>
                    <a:lnTo>
                      <a:pt x="111" y="134"/>
                    </a:lnTo>
                    <a:lnTo>
                      <a:pt x="109" y="134"/>
                    </a:lnTo>
                    <a:lnTo>
                      <a:pt x="109" y="132"/>
                    </a:lnTo>
                    <a:lnTo>
                      <a:pt x="111" y="132"/>
                    </a:lnTo>
                    <a:lnTo>
                      <a:pt x="109" y="132"/>
                    </a:lnTo>
                    <a:lnTo>
                      <a:pt x="109" y="131"/>
                    </a:lnTo>
                    <a:lnTo>
                      <a:pt x="111" y="131"/>
                    </a:lnTo>
                    <a:lnTo>
                      <a:pt x="111" y="132"/>
                    </a:lnTo>
                    <a:lnTo>
                      <a:pt x="111" y="131"/>
                    </a:lnTo>
                    <a:lnTo>
                      <a:pt x="113" y="131"/>
                    </a:lnTo>
                    <a:lnTo>
                      <a:pt x="113" y="132"/>
                    </a:lnTo>
                    <a:lnTo>
                      <a:pt x="113" y="131"/>
                    </a:lnTo>
                    <a:lnTo>
                      <a:pt x="113" y="132"/>
                    </a:lnTo>
                    <a:lnTo>
                      <a:pt x="114" y="132"/>
                    </a:lnTo>
                    <a:lnTo>
                      <a:pt x="114" y="134"/>
                    </a:lnTo>
                    <a:lnTo>
                      <a:pt x="113" y="134"/>
                    </a:lnTo>
                    <a:lnTo>
                      <a:pt x="114" y="134"/>
                    </a:lnTo>
                    <a:lnTo>
                      <a:pt x="114" y="132"/>
                    </a:lnTo>
                    <a:lnTo>
                      <a:pt x="114" y="134"/>
                    </a:lnTo>
                    <a:lnTo>
                      <a:pt x="114" y="132"/>
                    </a:lnTo>
                    <a:lnTo>
                      <a:pt x="116" y="132"/>
                    </a:lnTo>
                    <a:lnTo>
                      <a:pt x="118" y="132"/>
                    </a:lnTo>
                    <a:lnTo>
                      <a:pt x="118" y="134"/>
                    </a:lnTo>
                    <a:lnTo>
                      <a:pt x="118" y="136"/>
                    </a:lnTo>
                    <a:lnTo>
                      <a:pt x="118" y="134"/>
                    </a:lnTo>
                    <a:lnTo>
                      <a:pt x="118" y="132"/>
                    </a:lnTo>
                    <a:lnTo>
                      <a:pt x="116" y="132"/>
                    </a:lnTo>
                    <a:lnTo>
                      <a:pt x="116" y="131"/>
                    </a:lnTo>
                    <a:lnTo>
                      <a:pt x="118" y="131"/>
                    </a:lnTo>
                    <a:lnTo>
                      <a:pt x="118" y="132"/>
                    </a:lnTo>
                    <a:lnTo>
                      <a:pt x="118" y="131"/>
                    </a:lnTo>
                    <a:lnTo>
                      <a:pt x="118" y="132"/>
                    </a:lnTo>
                    <a:lnTo>
                      <a:pt x="119" y="132"/>
                    </a:lnTo>
                    <a:lnTo>
                      <a:pt x="121" y="132"/>
                    </a:lnTo>
                    <a:lnTo>
                      <a:pt x="123" y="132"/>
                    </a:lnTo>
                    <a:lnTo>
                      <a:pt x="121" y="132"/>
                    </a:lnTo>
                    <a:lnTo>
                      <a:pt x="121" y="134"/>
                    </a:lnTo>
                    <a:lnTo>
                      <a:pt x="123" y="134"/>
                    </a:lnTo>
                    <a:lnTo>
                      <a:pt x="121" y="134"/>
                    </a:lnTo>
                    <a:lnTo>
                      <a:pt x="123" y="134"/>
                    </a:lnTo>
                    <a:lnTo>
                      <a:pt x="123" y="132"/>
                    </a:lnTo>
                    <a:lnTo>
                      <a:pt x="124" y="132"/>
                    </a:lnTo>
                    <a:lnTo>
                      <a:pt x="124" y="131"/>
                    </a:lnTo>
                    <a:lnTo>
                      <a:pt x="126" y="131"/>
                    </a:lnTo>
                    <a:lnTo>
                      <a:pt x="124" y="131"/>
                    </a:lnTo>
                    <a:lnTo>
                      <a:pt x="123" y="131"/>
                    </a:lnTo>
                    <a:lnTo>
                      <a:pt x="123" y="132"/>
                    </a:lnTo>
                    <a:lnTo>
                      <a:pt x="121" y="132"/>
                    </a:lnTo>
                    <a:lnTo>
                      <a:pt x="121" y="131"/>
                    </a:lnTo>
                    <a:lnTo>
                      <a:pt x="123" y="131"/>
                    </a:lnTo>
                    <a:lnTo>
                      <a:pt x="121" y="131"/>
                    </a:lnTo>
                    <a:lnTo>
                      <a:pt x="119" y="131"/>
                    </a:lnTo>
                    <a:lnTo>
                      <a:pt x="121" y="131"/>
                    </a:lnTo>
                    <a:lnTo>
                      <a:pt x="119" y="131"/>
                    </a:lnTo>
                    <a:lnTo>
                      <a:pt x="119" y="129"/>
                    </a:lnTo>
                    <a:lnTo>
                      <a:pt x="119" y="131"/>
                    </a:lnTo>
                    <a:lnTo>
                      <a:pt x="119" y="129"/>
                    </a:lnTo>
                    <a:lnTo>
                      <a:pt x="118" y="129"/>
                    </a:lnTo>
                    <a:lnTo>
                      <a:pt x="116" y="129"/>
                    </a:lnTo>
                    <a:lnTo>
                      <a:pt x="114" y="129"/>
                    </a:lnTo>
                    <a:lnTo>
                      <a:pt x="113" y="128"/>
                    </a:lnTo>
                    <a:lnTo>
                      <a:pt x="113" y="126"/>
                    </a:lnTo>
                    <a:lnTo>
                      <a:pt x="111" y="126"/>
                    </a:lnTo>
                    <a:lnTo>
                      <a:pt x="111" y="124"/>
                    </a:lnTo>
                    <a:lnTo>
                      <a:pt x="113" y="126"/>
                    </a:lnTo>
                    <a:lnTo>
                      <a:pt x="114" y="126"/>
                    </a:lnTo>
                    <a:lnTo>
                      <a:pt x="114" y="128"/>
                    </a:lnTo>
                    <a:lnTo>
                      <a:pt x="114" y="126"/>
                    </a:lnTo>
                    <a:lnTo>
                      <a:pt x="114" y="124"/>
                    </a:lnTo>
                    <a:lnTo>
                      <a:pt x="116" y="124"/>
                    </a:lnTo>
                    <a:lnTo>
                      <a:pt x="118" y="124"/>
                    </a:lnTo>
                    <a:lnTo>
                      <a:pt x="118" y="126"/>
                    </a:lnTo>
                    <a:lnTo>
                      <a:pt x="118" y="128"/>
                    </a:lnTo>
                    <a:lnTo>
                      <a:pt x="118" y="126"/>
                    </a:lnTo>
                    <a:lnTo>
                      <a:pt x="118" y="124"/>
                    </a:lnTo>
                    <a:lnTo>
                      <a:pt x="116" y="124"/>
                    </a:lnTo>
                    <a:lnTo>
                      <a:pt x="116" y="123"/>
                    </a:lnTo>
                    <a:lnTo>
                      <a:pt x="116" y="124"/>
                    </a:lnTo>
                    <a:lnTo>
                      <a:pt x="114" y="124"/>
                    </a:lnTo>
                    <a:lnTo>
                      <a:pt x="114" y="123"/>
                    </a:lnTo>
                    <a:lnTo>
                      <a:pt x="116" y="123"/>
                    </a:lnTo>
                    <a:lnTo>
                      <a:pt x="114" y="123"/>
                    </a:lnTo>
                    <a:lnTo>
                      <a:pt x="113" y="123"/>
                    </a:lnTo>
                    <a:lnTo>
                      <a:pt x="113" y="121"/>
                    </a:lnTo>
                    <a:lnTo>
                      <a:pt x="113" y="119"/>
                    </a:lnTo>
                    <a:lnTo>
                      <a:pt x="114" y="119"/>
                    </a:lnTo>
                    <a:lnTo>
                      <a:pt x="114" y="118"/>
                    </a:lnTo>
                    <a:lnTo>
                      <a:pt x="114" y="116"/>
                    </a:lnTo>
                    <a:lnTo>
                      <a:pt x="116" y="116"/>
                    </a:lnTo>
                    <a:lnTo>
                      <a:pt x="114" y="114"/>
                    </a:lnTo>
                    <a:lnTo>
                      <a:pt x="114" y="113"/>
                    </a:lnTo>
                    <a:lnTo>
                      <a:pt x="116" y="113"/>
                    </a:lnTo>
                    <a:lnTo>
                      <a:pt x="118" y="113"/>
                    </a:lnTo>
                    <a:lnTo>
                      <a:pt x="116" y="113"/>
                    </a:lnTo>
                    <a:lnTo>
                      <a:pt x="116" y="111"/>
                    </a:lnTo>
                    <a:lnTo>
                      <a:pt x="114" y="111"/>
                    </a:lnTo>
                    <a:lnTo>
                      <a:pt x="114" y="109"/>
                    </a:lnTo>
                    <a:lnTo>
                      <a:pt x="116" y="109"/>
                    </a:lnTo>
                    <a:lnTo>
                      <a:pt x="116" y="108"/>
                    </a:lnTo>
                    <a:lnTo>
                      <a:pt x="118" y="108"/>
                    </a:lnTo>
                    <a:lnTo>
                      <a:pt x="119" y="108"/>
                    </a:lnTo>
                    <a:lnTo>
                      <a:pt x="119" y="109"/>
                    </a:lnTo>
                    <a:lnTo>
                      <a:pt x="119" y="108"/>
                    </a:lnTo>
                    <a:lnTo>
                      <a:pt x="119" y="109"/>
                    </a:lnTo>
                    <a:lnTo>
                      <a:pt x="121" y="109"/>
                    </a:lnTo>
                    <a:lnTo>
                      <a:pt x="121" y="111"/>
                    </a:lnTo>
                    <a:lnTo>
                      <a:pt x="123" y="111"/>
                    </a:lnTo>
                    <a:lnTo>
                      <a:pt x="123" y="109"/>
                    </a:lnTo>
                    <a:lnTo>
                      <a:pt x="123" y="111"/>
                    </a:lnTo>
                    <a:lnTo>
                      <a:pt x="124" y="111"/>
                    </a:lnTo>
                    <a:lnTo>
                      <a:pt x="126" y="111"/>
                    </a:lnTo>
                    <a:lnTo>
                      <a:pt x="128" y="111"/>
                    </a:lnTo>
                    <a:lnTo>
                      <a:pt x="128" y="113"/>
                    </a:lnTo>
                    <a:lnTo>
                      <a:pt x="128" y="114"/>
                    </a:lnTo>
                    <a:lnTo>
                      <a:pt x="126" y="114"/>
                    </a:lnTo>
                    <a:lnTo>
                      <a:pt x="126" y="116"/>
                    </a:lnTo>
                    <a:lnTo>
                      <a:pt x="126" y="118"/>
                    </a:lnTo>
                    <a:lnTo>
                      <a:pt x="124" y="118"/>
                    </a:lnTo>
                    <a:lnTo>
                      <a:pt x="126" y="118"/>
                    </a:lnTo>
                    <a:lnTo>
                      <a:pt x="126" y="116"/>
                    </a:lnTo>
                    <a:lnTo>
                      <a:pt x="128" y="116"/>
                    </a:lnTo>
                    <a:lnTo>
                      <a:pt x="128" y="114"/>
                    </a:lnTo>
                    <a:lnTo>
                      <a:pt x="128" y="116"/>
                    </a:lnTo>
                    <a:lnTo>
                      <a:pt x="128" y="118"/>
                    </a:lnTo>
                    <a:lnTo>
                      <a:pt x="128" y="119"/>
                    </a:lnTo>
                    <a:lnTo>
                      <a:pt x="128" y="121"/>
                    </a:lnTo>
                    <a:lnTo>
                      <a:pt x="126" y="121"/>
                    </a:lnTo>
                    <a:lnTo>
                      <a:pt x="126" y="123"/>
                    </a:lnTo>
                    <a:lnTo>
                      <a:pt x="124" y="123"/>
                    </a:lnTo>
                    <a:lnTo>
                      <a:pt x="124" y="124"/>
                    </a:lnTo>
                    <a:lnTo>
                      <a:pt x="124" y="123"/>
                    </a:lnTo>
                    <a:lnTo>
                      <a:pt x="126" y="123"/>
                    </a:lnTo>
                    <a:lnTo>
                      <a:pt x="126" y="121"/>
                    </a:lnTo>
                    <a:lnTo>
                      <a:pt x="128" y="121"/>
                    </a:lnTo>
                    <a:lnTo>
                      <a:pt x="129" y="121"/>
                    </a:lnTo>
                    <a:lnTo>
                      <a:pt x="128" y="123"/>
                    </a:lnTo>
                    <a:lnTo>
                      <a:pt x="128" y="124"/>
                    </a:lnTo>
                    <a:lnTo>
                      <a:pt x="129" y="124"/>
                    </a:lnTo>
                    <a:lnTo>
                      <a:pt x="129" y="126"/>
                    </a:lnTo>
                    <a:lnTo>
                      <a:pt x="129" y="124"/>
                    </a:lnTo>
                    <a:lnTo>
                      <a:pt x="128" y="124"/>
                    </a:lnTo>
                    <a:lnTo>
                      <a:pt x="129" y="124"/>
                    </a:lnTo>
                    <a:lnTo>
                      <a:pt x="129" y="123"/>
                    </a:lnTo>
                    <a:lnTo>
                      <a:pt x="129" y="121"/>
                    </a:lnTo>
                    <a:lnTo>
                      <a:pt x="129" y="119"/>
                    </a:lnTo>
                    <a:lnTo>
                      <a:pt x="131" y="119"/>
                    </a:lnTo>
                    <a:lnTo>
                      <a:pt x="131" y="121"/>
                    </a:lnTo>
                    <a:lnTo>
                      <a:pt x="131" y="123"/>
                    </a:lnTo>
                    <a:lnTo>
                      <a:pt x="133" y="123"/>
                    </a:lnTo>
                    <a:lnTo>
                      <a:pt x="131" y="123"/>
                    </a:lnTo>
                    <a:lnTo>
                      <a:pt x="131" y="121"/>
                    </a:lnTo>
                    <a:lnTo>
                      <a:pt x="133" y="121"/>
                    </a:lnTo>
                    <a:lnTo>
                      <a:pt x="133" y="123"/>
                    </a:lnTo>
                    <a:lnTo>
                      <a:pt x="134" y="123"/>
                    </a:lnTo>
                    <a:lnTo>
                      <a:pt x="134" y="124"/>
                    </a:lnTo>
                    <a:lnTo>
                      <a:pt x="133" y="124"/>
                    </a:lnTo>
                    <a:lnTo>
                      <a:pt x="134" y="124"/>
                    </a:lnTo>
                    <a:lnTo>
                      <a:pt x="136" y="126"/>
                    </a:lnTo>
                    <a:lnTo>
                      <a:pt x="134" y="126"/>
                    </a:lnTo>
                    <a:lnTo>
                      <a:pt x="134" y="128"/>
                    </a:lnTo>
                    <a:lnTo>
                      <a:pt x="134" y="126"/>
                    </a:lnTo>
                    <a:lnTo>
                      <a:pt x="136" y="126"/>
                    </a:lnTo>
                    <a:lnTo>
                      <a:pt x="136" y="128"/>
                    </a:lnTo>
                    <a:lnTo>
                      <a:pt x="138" y="128"/>
                    </a:lnTo>
                    <a:lnTo>
                      <a:pt x="138" y="129"/>
                    </a:lnTo>
                    <a:lnTo>
                      <a:pt x="136" y="129"/>
                    </a:lnTo>
                    <a:lnTo>
                      <a:pt x="138" y="129"/>
                    </a:lnTo>
                    <a:lnTo>
                      <a:pt x="138" y="128"/>
                    </a:lnTo>
                    <a:lnTo>
                      <a:pt x="136" y="126"/>
                    </a:lnTo>
                    <a:lnTo>
                      <a:pt x="136" y="124"/>
                    </a:lnTo>
                    <a:lnTo>
                      <a:pt x="138" y="124"/>
                    </a:lnTo>
                    <a:lnTo>
                      <a:pt x="139" y="124"/>
                    </a:lnTo>
                    <a:lnTo>
                      <a:pt x="139" y="126"/>
                    </a:lnTo>
                    <a:lnTo>
                      <a:pt x="141" y="126"/>
                    </a:lnTo>
                    <a:lnTo>
                      <a:pt x="143" y="126"/>
                    </a:lnTo>
                    <a:lnTo>
                      <a:pt x="141" y="126"/>
                    </a:lnTo>
                    <a:lnTo>
                      <a:pt x="141" y="124"/>
                    </a:lnTo>
                    <a:lnTo>
                      <a:pt x="141" y="123"/>
                    </a:lnTo>
                    <a:lnTo>
                      <a:pt x="141" y="124"/>
                    </a:lnTo>
                    <a:lnTo>
                      <a:pt x="139" y="124"/>
                    </a:lnTo>
                    <a:lnTo>
                      <a:pt x="139" y="123"/>
                    </a:lnTo>
                    <a:lnTo>
                      <a:pt x="138" y="123"/>
                    </a:lnTo>
                    <a:lnTo>
                      <a:pt x="138" y="121"/>
                    </a:lnTo>
                    <a:lnTo>
                      <a:pt x="138" y="123"/>
                    </a:lnTo>
                    <a:lnTo>
                      <a:pt x="136" y="123"/>
                    </a:lnTo>
                    <a:lnTo>
                      <a:pt x="136" y="121"/>
                    </a:lnTo>
                    <a:lnTo>
                      <a:pt x="136" y="119"/>
                    </a:lnTo>
                    <a:lnTo>
                      <a:pt x="136" y="121"/>
                    </a:lnTo>
                    <a:lnTo>
                      <a:pt x="138" y="121"/>
                    </a:lnTo>
                    <a:lnTo>
                      <a:pt x="136" y="121"/>
                    </a:lnTo>
                    <a:lnTo>
                      <a:pt x="136" y="119"/>
                    </a:lnTo>
                    <a:lnTo>
                      <a:pt x="136" y="118"/>
                    </a:lnTo>
                    <a:lnTo>
                      <a:pt x="134" y="118"/>
                    </a:lnTo>
                    <a:lnTo>
                      <a:pt x="134" y="116"/>
                    </a:lnTo>
                    <a:lnTo>
                      <a:pt x="134" y="118"/>
                    </a:lnTo>
                    <a:lnTo>
                      <a:pt x="136" y="118"/>
                    </a:lnTo>
                    <a:lnTo>
                      <a:pt x="138" y="118"/>
                    </a:lnTo>
                    <a:lnTo>
                      <a:pt x="136" y="118"/>
                    </a:lnTo>
                    <a:lnTo>
                      <a:pt x="138" y="119"/>
                    </a:lnTo>
                    <a:lnTo>
                      <a:pt x="138" y="118"/>
                    </a:lnTo>
                    <a:lnTo>
                      <a:pt x="138" y="119"/>
                    </a:lnTo>
                    <a:lnTo>
                      <a:pt x="138" y="118"/>
                    </a:lnTo>
                    <a:lnTo>
                      <a:pt x="139" y="118"/>
                    </a:lnTo>
                    <a:lnTo>
                      <a:pt x="139" y="119"/>
                    </a:lnTo>
                    <a:lnTo>
                      <a:pt x="141" y="119"/>
                    </a:lnTo>
                    <a:lnTo>
                      <a:pt x="139" y="119"/>
                    </a:lnTo>
                    <a:lnTo>
                      <a:pt x="139" y="121"/>
                    </a:lnTo>
                    <a:lnTo>
                      <a:pt x="139" y="119"/>
                    </a:lnTo>
                    <a:lnTo>
                      <a:pt x="141" y="119"/>
                    </a:lnTo>
                    <a:lnTo>
                      <a:pt x="141" y="121"/>
                    </a:lnTo>
                    <a:lnTo>
                      <a:pt x="141" y="119"/>
                    </a:lnTo>
                    <a:lnTo>
                      <a:pt x="141" y="118"/>
                    </a:lnTo>
                    <a:lnTo>
                      <a:pt x="141" y="116"/>
                    </a:lnTo>
                    <a:lnTo>
                      <a:pt x="139" y="116"/>
                    </a:lnTo>
                    <a:lnTo>
                      <a:pt x="139" y="114"/>
                    </a:lnTo>
                    <a:lnTo>
                      <a:pt x="141" y="114"/>
                    </a:lnTo>
                    <a:lnTo>
                      <a:pt x="139" y="114"/>
                    </a:lnTo>
                    <a:lnTo>
                      <a:pt x="138" y="114"/>
                    </a:lnTo>
                    <a:lnTo>
                      <a:pt x="138" y="116"/>
                    </a:lnTo>
                    <a:lnTo>
                      <a:pt x="138" y="114"/>
                    </a:lnTo>
                    <a:lnTo>
                      <a:pt x="138" y="116"/>
                    </a:lnTo>
                    <a:lnTo>
                      <a:pt x="136" y="114"/>
                    </a:lnTo>
                    <a:lnTo>
                      <a:pt x="138" y="114"/>
                    </a:lnTo>
                    <a:lnTo>
                      <a:pt x="138" y="113"/>
                    </a:lnTo>
                    <a:lnTo>
                      <a:pt x="138" y="114"/>
                    </a:lnTo>
                    <a:lnTo>
                      <a:pt x="136" y="114"/>
                    </a:lnTo>
                    <a:lnTo>
                      <a:pt x="136" y="113"/>
                    </a:lnTo>
                    <a:lnTo>
                      <a:pt x="136" y="114"/>
                    </a:lnTo>
                    <a:lnTo>
                      <a:pt x="136" y="113"/>
                    </a:lnTo>
                    <a:lnTo>
                      <a:pt x="134" y="113"/>
                    </a:lnTo>
                    <a:lnTo>
                      <a:pt x="133" y="113"/>
                    </a:lnTo>
                    <a:lnTo>
                      <a:pt x="134" y="113"/>
                    </a:lnTo>
                    <a:lnTo>
                      <a:pt x="133" y="113"/>
                    </a:lnTo>
                    <a:lnTo>
                      <a:pt x="134" y="113"/>
                    </a:lnTo>
                    <a:lnTo>
                      <a:pt x="133" y="113"/>
                    </a:lnTo>
                    <a:lnTo>
                      <a:pt x="134" y="113"/>
                    </a:lnTo>
                    <a:lnTo>
                      <a:pt x="134" y="114"/>
                    </a:lnTo>
                    <a:lnTo>
                      <a:pt x="133" y="114"/>
                    </a:lnTo>
                    <a:lnTo>
                      <a:pt x="133" y="113"/>
                    </a:lnTo>
                    <a:lnTo>
                      <a:pt x="131" y="113"/>
                    </a:lnTo>
                    <a:lnTo>
                      <a:pt x="131" y="114"/>
                    </a:lnTo>
                    <a:lnTo>
                      <a:pt x="131" y="113"/>
                    </a:lnTo>
                    <a:lnTo>
                      <a:pt x="131" y="114"/>
                    </a:lnTo>
                    <a:lnTo>
                      <a:pt x="131" y="113"/>
                    </a:lnTo>
                    <a:lnTo>
                      <a:pt x="133" y="113"/>
                    </a:lnTo>
                    <a:lnTo>
                      <a:pt x="133" y="111"/>
                    </a:lnTo>
                    <a:lnTo>
                      <a:pt x="133" y="109"/>
                    </a:lnTo>
                    <a:lnTo>
                      <a:pt x="131" y="109"/>
                    </a:lnTo>
                    <a:lnTo>
                      <a:pt x="133" y="109"/>
                    </a:lnTo>
                    <a:lnTo>
                      <a:pt x="133" y="108"/>
                    </a:lnTo>
                    <a:lnTo>
                      <a:pt x="134" y="108"/>
                    </a:lnTo>
                    <a:lnTo>
                      <a:pt x="134" y="106"/>
                    </a:lnTo>
                    <a:lnTo>
                      <a:pt x="136" y="106"/>
                    </a:lnTo>
                    <a:lnTo>
                      <a:pt x="136" y="104"/>
                    </a:lnTo>
                    <a:lnTo>
                      <a:pt x="138" y="104"/>
                    </a:lnTo>
                    <a:lnTo>
                      <a:pt x="139" y="104"/>
                    </a:lnTo>
                    <a:lnTo>
                      <a:pt x="141" y="104"/>
                    </a:lnTo>
                    <a:lnTo>
                      <a:pt x="141" y="106"/>
                    </a:lnTo>
                    <a:lnTo>
                      <a:pt x="141" y="104"/>
                    </a:lnTo>
                    <a:lnTo>
                      <a:pt x="141" y="106"/>
                    </a:lnTo>
                    <a:lnTo>
                      <a:pt x="141" y="104"/>
                    </a:lnTo>
                    <a:lnTo>
                      <a:pt x="143" y="104"/>
                    </a:lnTo>
                    <a:lnTo>
                      <a:pt x="144" y="104"/>
                    </a:lnTo>
                    <a:lnTo>
                      <a:pt x="144" y="106"/>
                    </a:lnTo>
                    <a:lnTo>
                      <a:pt x="146" y="106"/>
                    </a:lnTo>
                    <a:lnTo>
                      <a:pt x="146" y="108"/>
                    </a:lnTo>
                    <a:lnTo>
                      <a:pt x="146" y="106"/>
                    </a:lnTo>
                    <a:lnTo>
                      <a:pt x="144" y="106"/>
                    </a:lnTo>
                    <a:lnTo>
                      <a:pt x="146" y="106"/>
                    </a:lnTo>
                    <a:lnTo>
                      <a:pt x="148" y="106"/>
                    </a:lnTo>
                    <a:lnTo>
                      <a:pt x="148" y="104"/>
                    </a:lnTo>
                    <a:lnTo>
                      <a:pt x="148" y="106"/>
                    </a:lnTo>
                    <a:lnTo>
                      <a:pt x="146" y="104"/>
                    </a:lnTo>
                    <a:lnTo>
                      <a:pt x="146" y="106"/>
                    </a:lnTo>
                    <a:lnTo>
                      <a:pt x="146" y="104"/>
                    </a:lnTo>
                    <a:lnTo>
                      <a:pt x="148" y="104"/>
                    </a:lnTo>
                    <a:lnTo>
                      <a:pt x="149" y="104"/>
                    </a:lnTo>
                    <a:lnTo>
                      <a:pt x="148" y="104"/>
                    </a:lnTo>
                    <a:lnTo>
                      <a:pt x="148" y="103"/>
                    </a:lnTo>
                    <a:lnTo>
                      <a:pt x="146" y="103"/>
                    </a:lnTo>
                    <a:lnTo>
                      <a:pt x="148" y="103"/>
                    </a:lnTo>
                    <a:lnTo>
                      <a:pt x="146" y="103"/>
                    </a:lnTo>
                    <a:lnTo>
                      <a:pt x="146" y="104"/>
                    </a:lnTo>
                    <a:lnTo>
                      <a:pt x="146" y="103"/>
                    </a:lnTo>
                    <a:lnTo>
                      <a:pt x="146" y="101"/>
                    </a:lnTo>
                    <a:lnTo>
                      <a:pt x="146" y="99"/>
                    </a:lnTo>
                    <a:lnTo>
                      <a:pt x="146" y="98"/>
                    </a:lnTo>
                    <a:lnTo>
                      <a:pt x="146" y="96"/>
                    </a:lnTo>
                    <a:lnTo>
                      <a:pt x="144" y="96"/>
                    </a:lnTo>
                    <a:lnTo>
                      <a:pt x="144" y="94"/>
                    </a:lnTo>
                    <a:lnTo>
                      <a:pt x="144" y="93"/>
                    </a:lnTo>
                    <a:lnTo>
                      <a:pt x="144" y="91"/>
                    </a:lnTo>
                    <a:lnTo>
                      <a:pt x="146" y="91"/>
                    </a:lnTo>
                    <a:lnTo>
                      <a:pt x="144" y="91"/>
                    </a:lnTo>
                    <a:lnTo>
                      <a:pt x="146" y="91"/>
                    </a:lnTo>
                    <a:lnTo>
                      <a:pt x="148" y="91"/>
                    </a:lnTo>
                    <a:lnTo>
                      <a:pt x="149" y="91"/>
                    </a:lnTo>
                    <a:lnTo>
                      <a:pt x="149" y="93"/>
                    </a:lnTo>
                    <a:lnTo>
                      <a:pt x="149" y="91"/>
                    </a:lnTo>
                    <a:lnTo>
                      <a:pt x="151" y="91"/>
                    </a:lnTo>
                    <a:lnTo>
                      <a:pt x="153" y="91"/>
                    </a:lnTo>
                    <a:lnTo>
                      <a:pt x="153" y="9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Freeform 1895"/>
              <p:cNvSpPr>
                <a:spLocks/>
              </p:cNvSpPr>
              <p:nvPr/>
            </p:nvSpPr>
            <p:spPr bwMode="auto">
              <a:xfrm>
                <a:off x="5875338" y="4046538"/>
                <a:ext cx="73025" cy="92075"/>
              </a:xfrm>
              <a:custGeom>
                <a:avLst/>
                <a:gdLst>
                  <a:gd name="T0" fmla="*/ 23 w 46"/>
                  <a:gd name="T1" fmla="*/ 0 h 58"/>
                  <a:gd name="T2" fmla="*/ 28 w 46"/>
                  <a:gd name="T3" fmla="*/ 0 h 58"/>
                  <a:gd name="T4" fmla="*/ 28 w 46"/>
                  <a:gd name="T5" fmla="*/ 2 h 58"/>
                  <a:gd name="T6" fmla="*/ 32 w 46"/>
                  <a:gd name="T7" fmla="*/ 3 h 58"/>
                  <a:gd name="T8" fmla="*/ 32 w 46"/>
                  <a:gd name="T9" fmla="*/ 5 h 58"/>
                  <a:gd name="T10" fmla="*/ 32 w 46"/>
                  <a:gd name="T11" fmla="*/ 7 h 58"/>
                  <a:gd name="T12" fmla="*/ 35 w 46"/>
                  <a:gd name="T13" fmla="*/ 8 h 58"/>
                  <a:gd name="T14" fmla="*/ 35 w 46"/>
                  <a:gd name="T15" fmla="*/ 10 h 58"/>
                  <a:gd name="T16" fmla="*/ 40 w 46"/>
                  <a:gd name="T17" fmla="*/ 10 h 58"/>
                  <a:gd name="T18" fmla="*/ 40 w 46"/>
                  <a:gd name="T19" fmla="*/ 12 h 58"/>
                  <a:gd name="T20" fmla="*/ 43 w 46"/>
                  <a:gd name="T21" fmla="*/ 13 h 58"/>
                  <a:gd name="T22" fmla="*/ 45 w 46"/>
                  <a:gd name="T23" fmla="*/ 13 h 58"/>
                  <a:gd name="T24" fmla="*/ 45 w 46"/>
                  <a:gd name="T25" fmla="*/ 15 h 58"/>
                  <a:gd name="T26" fmla="*/ 41 w 46"/>
                  <a:gd name="T27" fmla="*/ 17 h 58"/>
                  <a:gd name="T28" fmla="*/ 38 w 46"/>
                  <a:gd name="T29" fmla="*/ 15 h 58"/>
                  <a:gd name="T30" fmla="*/ 33 w 46"/>
                  <a:gd name="T31" fmla="*/ 15 h 58"/>
                  <a:gd name="T32" fmla="*/ 30 w 46"/>
                  <a:gd name="T33" fmla="*/ 17 h 58"/>
                  <a:gd name="T34" fmla="*/ 28 w 46"/>
                  <a:gd name="T35" fmla="*/ 20 h 58"/>
                  <a:gd name="T36" fmla="*/ 28 w 46"/>
                  <a:gd name="T37" fmla="*/ 22 h 58"/>
                  <a:gd name="T38" fmla="*/ 27 w 46"/>
                  <a:gd name="T39" fmla="*/ 25 h 58"/>
                  <a:gd name="T40" fmla="*/ 28 w 46"/>
                  <a:gd name="T41" fmla="*/ 28 h 58"/>
                  <a:gd name="T42" fmla="*/ 27 w 46"/>
                  <a:gd name="T43" fmla="*/ 32 h 58"/>
                  <a:gd name="T44" fmla="*/ 23 w 46"/>
                  <a:gd name="T45" fmla="*/ 33 h 58"/>
                  <a:gd name="T46" fmla="*/ 23 w 46"/>
                  <a:gd name="T47" fmla="*/ 38 h 58"/>
                  <a:gd name="T48" fmla="*/ 25 w 46"/>
                  <a:gd name="T49" fmla="*/ 42 h 58"/>
                  <a:gd name="T50" fmla="*/ 23 w 46"/>
                  <a:gd name="T51" fmla="*/ 43 h 58"/>
                  <a:gd name="T52" fmla="*/ 23 w 46"/>
                  <a:gd name="T53" fmla="*/ 45 h 58"/>
                  <a:gd name="T54" fmla="*/ 25 w 46"/>
                  <a:gd name="T55" fmla="*/ 48 h 58"/>
                  <a:gd name="T56" fmla="*/ 25 w 46"/>
                  <a:gd name="T57" fmla="*/ 50 h 58"/>
                  <a:gd name="T58" fmla="*/ 23 w 46"/>
                  <a:gd name="T59" fmla="*/ 50 h 58"/>
                  <a:gd name="T60" fmla="*/ 23 w 46"/>
                  <a:gd name="T61" fmla="*/ 52 h 58"/>
                  <a:gd name="T62" fmla="*/ 22 w 46"/>
                  <a:gd name="T63" fmla="*/ 55 h 58"/>
                  <a:gd name="T64" fmla="*/ 22 w 46"/>
                  <a:gd name="T65" fmla="*/ 57 h 58"/>
                  <a:gd name="T66" fmla="*/ 20 w 46"/>
                  <a:gd name="T67" fmla="*/ 57 h 58"/>
                  <a:gd name="T68" fmla="*/ 17 w 46"/>
                  <a:gd name="T69" fmla="*/ 55 h 58"/>
                  <a:gd name="T70" fmla="*/ 15 w 46"/>
                  <a:gd name="T71" fmla="*/ 55 h 58"/>
                  <a:gd name="T72" fmla="*/ 13 w 46"/>
                  <a:gd name="T73" fmla="*/ 55 h 58"/>
                  <a:gd name="T74" fmla="*/ 10 w 46"/>
                  <a:gd name="T75" fmla="*/ 53 h 58"/>
                  <a:gd name="T76" fmla="*/ 8 w 46"/>
                  <a:gd name="T77" fmla="*/ 50 h 58"/>
                  <a:gd name="T78" fmla="*/ 10 w 46"/>
                  <a:gd name="T79" fmla="*/ 47 h 58"/>
                  <a:gd name="T80" fmla="*/ 8 w 46"/>
                  <a:gd name="T81" fmla="*/ 43 h 58"/>
                  <a:gd name="T82" fmla="*/ 7 w 46"/>
                  <a:gd name="T83" fmla="*/ 47 h 58"/>
                  <a:gd name="T84" fmla="*/ 5 w 46"/>
                  <a:gd name="T85" fmla="*/ 43 h 58"/>
                  <a:gd name="T86" fmla="*/ 2 w 46"/>
                  <a:gd name="T87" fmla="*/ 40 h 58"/>
                  <a:gd name="T88" fmla="*/ 0 w 46"/>
                  <a:gd name="T89" fmla="*/ 37 h 58"/>
                  <a:gd name="T90" fmla="*/ 0 w 46"/>
                  <a:gd name="T91" fmla="*/ 35 h 58"/>
                  <a:gd name="T92" fmla="*/ 0 w 46"/>
                  <a:gd name="T93" fmla="*/ 33 h 58"/>
                  <a:gd name="T94" fmla="*/ 0 w 46"/>
                  <a:gd name="T95" fmla="*/ 32 h 58"/>
                  <a:gd name="T96" fmla="*/ 0 w 46"/>
                  <a:gd name="T97" fmla="*/ 27 h 58"/>
                  <a:gd name="T98" fmla="*/ 0 w 46"/>
                  <a:gd name="T99" fmla="*/ 22 h 58"/>
                  <a:gd name="T100" fmla="*/ 2 w 46"/>
                  <a:gd name="T101" fmla="*/ 18 h 58"/>
                  <a:gd name="T102" fmla="*/ 2 w 46"/>
                  <a:gd name="T103" fmla="*/ 17 h 58"/>
                  <a:gd name="T104" fmla="*/ 3 w 46"/>
                  <a:gd name="T105" fmla="*/ 13 h 58"/>
                  <a:gd name="T106" fmla="*/ 10 w 46"/>
                  <a:gd name="T107" fmla="*/ 10 h 58"/>
                  <a:gd name="T108" fmla="*/ 13 w 46"/>
                  <a:gd name="T109" fmla="*/ 7 h 58"/>
                  <a:gd name="T110" fmla="*/ 18 w 46"/>
                  <a:gd name="T111" fmla="*/ 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6" h="58">
                    <a:moveTo>
                      <a:pt x="22" y="2"/>
                    </a:moveTo>
                    <a:lnTo>
                      <a:pt x="23" y="2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28" y="2"/>
                    </a:lnTo>
                    <a:lnTo>
                      <a:pt x="28" y="0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2" y="5"/>
                    </a:lnTo>
                    <a:lnTo>
                      <a:pt x="30" y="5"/>
                    </a:lnTo>
                    <a:lnTo>
                      <a:pt x="32" y="5"/>
                    </a:lnTo>
                    <a:lnTo>
                      <a:pt x="30" y="5"/>
                    </a:lnTo>
                    <a:lnTo>
                      <a:pt x="32" y="5"/>
                    </a:lnTo>
                    <a:lnTo>
                      <a:pt x="32" y="7"/>
                    </a:lnTo>
                    <a:lnTo>
                      <a:pt x="33" y="7"/>
                    </a:lnTo>
                    <a:lnTo>
                      <a:pt x="35" y="7"/>
                    </a:lnTo>
                    <a:lnTo>
                      <a:pt x="35" y="8"/>
                    </a:lnTo>
                    <a:lnTo>
                      <a:pt x="33" y="8"/>
                    </a:lnTo>
                    <a:lnTo>
                      <a:pt x="35" y="8"/>
                    </a:lnTo>
                    <a:lnTo>
                      <a:pt x="35" y="10"/>
                    </a:lnTo>
                    <a:lnTo>
                      <a:pt x="37" y="10"/>
                    </a:lnTo>
                    <a:lnTo>
                      <a:pt x="38" y="10"/>
                    </a:lnTo>
                    <a:lnTo>
                      <a:pt x="40" y="10"/>
                    </a:lnTo>
                    <a:lnTo>
                      <a:pt x="38" y="10"/>
                    </a:lnTo>
                    <a:lnTo>
                      <a:pt x="40" y="10"/>
                    </a:lnTo>
                    <a:lnTo>
                      <a:pt x="40" y="12"/>
                    </a:lnTo>
                    <a:lnTo>
                      <a:pt x="41" y="12"/>
                    </a:lnTo>
                    <a:lnTo>
                      <a:pt x="43" y="12"/>
                    </a:lnTo>
                    <a:lnTo>
                      <a:pt x="43" y="13"/>
                    </a:lnTo>
                    <a:lnTo>
                      <a:pt x="45" y="13"/>
                    </a:lnTo>
                    <a:lnTo>
                      <a:pt x="46" y="13"/>
                    </a:lnTo>
                    <a:lnTo>
                      <a:pt x="45" y="13"/>
                    </a:lnTo>
                    <a:lnTo>
                      <a:pt x="46" y="13"/>
                    </a:lnTo>
                    <a:lnTo>
                      <a:pt x="46" y="15"/>
                    </a:lnTo>
                    <a:lnTo>
                      <a:pt x="45" y="15"/>
                    </a:lnTo>
                    <a:lnTo>
                      <a:pt x="43" y="15"/>
                    </a:lnTo>
                    <a:lnTo>
                      <a:pt x="43" y="17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40" y="15"/>
                    </a:lnTo>
                    <a:lnTo>
                      <a:pt x="38" y="15"/>
                    </a:lnTo>
                    <a:lnTo>
                      <a:pt x="37" y="15"/>
                    </a:lnTo>
                    <a:lnTo>
                      <a:pt x="35" y="15"/>
                    </a:lnTo>
                    <a:lnTo>
                      <a:pt x="33" y="15"/>
                    </a:lnTo>
                    <a:lnTo>
                      <a:pt x="32" y="15"/>
                    </a:lnTo>
                    <a:lnTo>
                      <a:pt x="32" y="17"/>
                    </a:lnTo>
                    <a:lnTo>
                      <a:pt x="30" y="17"/>
                    </a:lnTo>
                    <a:lnTo>
                      <a:pt x="30" y="18"/>
                    </a:lnTo>
                    <a:lnTo>
                      <a:pt x="30" y="20"/>
                    </a:lnTo>
                    <a:lnTo>
                      <a:pt x="28" y="20"/>
                    </a:lnTo>
                    <a:lnTo>
                      <a:pt x="28" y="22"/>
                    </a:lnTo>
                    <a:lnTo>
                      <a:pt x="27" y="22"/>
                    </a:lnTo>
                    <a:lnTo>
                      <a:pt x="28" y="22"/>
                    </a:lnTo>
                    <a:lnTo>
                      <a:pt x="28" y="23"/>
                    </a:lnTo>
                    <a:lnTo>
                      <a:pt x="27" y="23"/>
                    </a:lnTo>
                    <a:lnTo>
                      <a:pt x="27" y="25"/>
                    </a:lnTo>
                    <a:lnTo>
                      <a:pt x="28" y="25"/>
                    </a:lnTo>
                    <a:lnTo>
                      <a:pt x="28" y="27"/>
                    </a:lnTo>
                    <a:lnTo>
                      <a:pt x="28" y="28"/>
                    </a:lnTo>
                    <a:lnTo>
                      <a:pt x="27" y="28"/>
                    </a:lnTo>
                    <a:lnTo>
                      <a:pt x="27" y="30"/>
                    </a:lnTo>
                    <a:lnTo>
                      <a:pt x="27" y="32"/>
                    </a:lnTo>
                    <a:lnTo>
                      <a:pt x="27" y="33"/>
                    </a:lnTo>
                    <a:lnTo>
                      <a:pt x="25" y="33"/>
                    </a:lnTo>
                    <a:lnTo>
                      <a:pt x="23" y="33"/>
                    </a:lnTo>
                    <a:lnTo>
                      <a:pt x="23" y="35"/>
                    </a:lnTo>
                    <a:lnTo>
                      <a:pt x="23" y="37"/>
                    </a:lnTo>
                    <a:lnTo>
                      <a:pt x="23" y="38"/>
                    </a:lnTo>
                    <a:lnTo>
                      <a:pt x="23" y="40"/>
                    </a:lnTo>
                    <a:lnTo>
                      <a:pt x="25" y="40"/>
                    </a:lnTo>
                    <a:lnTo>
                      <a:pt x="25" y="42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25" y="45"/>
                    </a:lnTo>
                    <a:lnTo>
                      <a:pt x="23" y="45"/>
                    </a:lnTo>
                    <a:lnTo>
                      <a:pt x="23" y="47"/>
                    </a:lnTo>
                    <a:lnTo>
                      <a:pt x="23" y="48"/>
                    </a:lnTo>
                    <a:lnTo>
                      <a:pt x="25" y="48"/>
                    </a:lnTo>
                    <a:lnTo>
                      <a:pt x="23" y="48"/>
                    </a:lnTo>
                    <a:lnTo>
                      <a:pt x="25" y="48"/>
                    </a:lnTo>
                    <a:lnTo>
                      <a:pt x="25" y="50"/>
                    </a:lnTo>
                    <a:lnTo>
                      <a:pt x="23" y="50"/>
                    </a:lnTo>
                    <a:lnTo>
                      <a:pt x="25" y="50"/>
                    </a:lnTo>
                    <a:lnTo>
                      <a:pt x="23" y="50"/>
                    </a:lnTo>
                    <a:lnTo>
                      <a:pt x="25" y="50"/>
                    </a:lnTo>
                    <a:lnTo>
                      <a:pt x="23" y="50"/>
                    </a:lnTo>
                    <a:lnTo>
                      <a:pt x="23" y="52"/>
                    </a:lnTo>
                    <a:lnTo>
                      <a:pt x="23" y="53"/>
                    </a:lnTo>
                    <a:lnTo>
                      <a:pt x="22" y="53"/>
                    </a:lnTo>
                    <a:lnTo>
                      <a:pt x="22" y="55"/>
                    </a:lnTo>
                    <a:lnTo>
                      <a:pt x="22" y="57"/>
                    </a:lnTo>
                    <a:lnTo>
                      <a:pt x="20" y="57"/>
                    </a:lnTo>
                    <a:lnTo>
                      <a:pt x="22" y="57"/>
                    </a:lnTo>
                    <a:lnTo>
                      <a:pt x="20" y="57"/>
                    </a:lnTo>
                    <a:lnTo>
                      <a:pt x="20" y="58"/>
                    </a:lnTo>
                    <a:lnTo>
                      <a:pt x="20" y="57"/>
                    </a:lnTo>
                    <a:lnTo>
                      <a:pt x="18" y="57"/>
                    </a:lnTo>
                    <a:lnTo>
                      <a:pt x="17" y="57"/>
                    </a:lnTo>
                    <a:lnTo>
                      <a:pt x="17" y="55"/>
                    </a:lnTo>
                    <a:lnTo>
                      <a:pt x="17" y="57"/>
                    </a:lnTo>
                    <a:lnTo>
                      <a:pt x="17" y="55"/>
                    </a:lnTo>
                    <a:lnTo>
                      <a:pt x="15" y="55"/>
                    </a:lnTo>
                    <a:lnTo>
                      <a:pt x="15" y="57"/>
                    </a:lnTo>
                    <a:lnTo>
                      <a:pt x="13" y="57"/>
                    </a:lnTo>
                    <a:lnTo>
                      <a:pt x="13" y="55"/>
                    </a:lnTo>
                    <a:lnTo>
                      <a:pt x="12" y="55"/>
                    </a:lnTo>
                    <a:lnTo>
                      <a:pt x="12" y="53"/>
                    </a:lnTo>
                    <a:lnTo>
                      <a:pt x="10" y="53"/>
                    </a:lnTo>
                    <a:lnTo>
                      <a:pt x="10" y="52"/>
                    </a:lnTo>
                    <a:lnTo>
                      <a:pt x="10" y="50"/>
                    </a:lnTo>
                    <a:lnTo>
                      <a:pt x="8" y="50"/>
                    </a:lnTo>
                    <a:lnTo>
                      <a:pt x="8" y="48"/>
                    </a:lnTo>
                    <a:lnTo>
                      <a:pt x="10" y="48"/>
                    </a:lnTo>
                    <a:lnTo>
                      <a:pt x="10" y="47"/>
                    </a:lnTo>
                    <a:lnTo>
                      <a:pt x="10" y="45"/>
                    </a:lnTo>
                    <a:lnTo>
                      <a:pt x="8" y="45"/>
                    </a:lnTo>
                    <a:lnTo>
                      <a:pt x="8" y="43"/>
                    </a:lnTo>
                    <a:lnTo>
                      <a:pt x="7" y="43"/>
                    </a:lnTo>
                    <a:lnTo>
                      <a:pt x="7" y="45"/>
                    </a:lnTo>
                    <a:lnTo>
                      <a:pt x="7" y="47"/>
                    </a:lnTo>
                    <a:lnTo>
                      <a:pt x="7" y="45"/>
                    </a:lnTo>
                    <a:lnTo>
                      <a:pt x="5" y="45"/>
                    </a:lnTo>
                    <a:lnTo>
                      <a:pt x="5" y="43"/>
                    </a:lnTo>
                    <a:lnTo>
                      <a:pt x="3" y="43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0" y="38"/>
                    </a:lnTo>
                    <a:lnTo>
                      <a:pt x="0" y="37"/>
                    </a:lnTo>
                    <a:lnTo>
                      <a:pt x="2" y="37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2" y="35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2" y="33"/>
                    </a:lnTo>
                    <a:lnTo>
                      <a:pt x="0" y="33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2" y="20"/>
                    </a:lnTo>
                    <a:lnTo>
                      <a:pt x="2" y="18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2" y="13"/>
                    </a:lnTo>
                    <a:lnTo>
                      <a:pt x="3" y="13"/>
                    </a:lnTo>
                    <a:lnTo>
                      <a:pt x="7" y="12"/>
                    </a:lnTo>
                    <a:lnTo>
                      <a:pt x="8" y="10"/>
                    </a:lnTo>
                    <a:lnTo>
                      <a:pt x="10" y="10"/>
                    </a:lnTo>
                    <a:lnTo>
                      <a:pt x="12" y="8"/>
                    </a:lnTo>
                    <a:lnTo>
                      <a:pt x="12" y="7"/>
                    </a:lnTo>
                    <a:lnTo>
                      <a:pt x="13" y="7"/>
                    </a:lnTo>
                    <a:lnTo>
                      <a:pt x="15" y="7"/>
                    </a:lnTo>
                    <a:lnTo>
                      <a:pt x="17" y="5"/>
                    </a:lnTo>
                    <a:lnTo>
                      <a:pt x="18" y="3"/>
                    </a:lnTo>
                    <a:lnTo>
                      <a:pt x="20" y="3"/>
                    </a:lnTo>
                    <a:lnTo>
                      <a:pt x="22" y="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3" name="Rectangle 1897"/>
            <p:cNvSpPr>
              <a:spLocks noChangeArrowheads="1"/>
            </p:cNvSpPr>
            <p:nvPr/>
          </p:nvSpPr>
          <p:spPr bwMode="auto">
            <a:xfrm>
              <a:off x="5056188" y="2555875"/>
              <a:ext cx="623569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Queensland</a:t>
              </a:r>
              <a:endParaRPr kumimoji="0" lang="zh-CN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" name="Rectangle 1898"/>
            <p:cNvSpPr>
              <a:spLocks noChangeArrowheads="1"/>
            </p:cNvSpPr>
            <p:nvPr/>
          </p:nvSpPr>
          <p:spPr bwMode="auto">
            <a:xfrm>
              <a:off x="2341563" y="2890838"/>
              <a:ext cx="93455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Western Australia</a:t>
              </a:r>
              <a:endParaRPr kumimoji="0" lang="zh-CN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" name="Rectangle 1899"/>
            <p:cNvSpPr>
              <a:spLocks noChangeArrowheads="1"/>
            </p:cNvSpPr>
            <p:nvPr/>
          </p:nvSpPr>
          <p:spPr bwMode="auto">
            <a:xfrm>
              <a:off x="3628304" y="2274044"/>
              <a:ext cx="96981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Northern Territory</a:t>
              </a:r>
              <a:endParaRPr kumimoji="0" lang="zh-CN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" name="Rectangle 1900"/>
            <p:cNvSpPr>
              <a:spLocks noChangeArrowheads="1"/>
            </p:cNvSpPr>
            <p:nvPr/>
          </p:nvSpPr>
          <p:spPr bwMode="auto">
            <a:xfrm>
              <a:off x="3930650" y="3422650"/>
              <a:ext cx="79188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South Australia</a:t>
              </a:r>
              <a:endParaRPr kumimoji="0" lang="zh-CN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" name="Rectangle 1901"/>
            <p:cNvSpPr>
              <a:spLocks noChangeArrowheads="1"/>
            </p:cNvSpPr>
            <p:nvPr/>
          </p:nvSpPr>
          <p:spPr bwMode="auto">
            <a:xfrm>
              <a:off x="5275263" y="3663950"/>
              <a:ext cx="91852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New South Wales</a:t>
              </a:r>
              <a:endParaRPr kumimoji="0" lang="zh-CN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" name="Rectangle 1902"/>
            <p:cNvSpPr>
              <a:spLocks noChangeArrowheads="1"/>
            </p:cNvSpPr>
            <p:nvPr/>
          </p:nvSpPr>
          <p:spPr bwMode="auto">
            <a:xfrm>
              <a:off x="5235224" y="4307732"/>
              <a:ext cx="40075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Victoria</a:t>
              </a:r>
              <a:endParaRPr kumimoji="0" lang="zh-CN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" name="Rectangle 1903"/>
            <p:cNvSpPr>
              <a:spLocks noChangeArrowheads="1"/>
            </p:cNvSpPr>
            <p:nvPr/>
          </p:nvSpPr>
          <p:spPr bwMode="auto">
            <a:xfrm>
              <a:off x="5435600" y="4799013"/>
              <a:ext cx="49372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Tasmania</a:t>
              </a:r>
              <a:endParaRPr kumimoji="0" lang="zh-CN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" name="Rectangle 1904"/>
            <p:cNvSpPr>
              <a:spLocks noChangeArrowheads="1"/>
            </p:cNvSpPr>
            <p:nvPr/>
          </p:nvSpPr>
          <p:spPr bwMode="auto">
            <a:xfrm>
              <a:off x="5911850" y="4092575"/>
              <a:ext cx="140102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Australian Capital Territory</a:t>
              </a:r>
              <a:endParaRPr kumimoji="0" lang="zh-CN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164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New South </a:t>
            </a:r>
            <a:r>
              <a:rPr lang="en-US" altLang="zh-CN" dirty="0" smtClean="0"/>
              <a:t>Wales and Greater Sydney </a:t>
            </a:r>
            <a:r>
              <a:rPr lang="en-US" altLang="zh-CN" dirty="0"/>
              <a:t>Map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10CD4F-9D1A-4F3B-A674-582DCF5F7993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grpSp>
        <p:nvGrpSpPr>
          <p:cNvPr id="1089" name="组合 1088"/>
          <p:cNvGrpSpPr/>
          <p:nvPr/>
        </p:nvGrpSpPr>
        <p:grpSpPr>
          <a:xfrm>
            <a:off x="565720" y="1529923"/>
            <a:ext cx="4208400" cy="3106800"/>
            <a:chOff x="1198764" y="1549400"/>
            <a:chExt cx="4208400" cy="3106800"/>
          </a:xfrm>
        </p:grpSpPr>
        <p:grpSp>
          <p:nvGrpSpPr>
            <p:cNvPr id="44" name="组合 43"/>
            <p:cNvGrpSpPr/>
            <p:nvPr/>
          </p:nvGrpSpPr>
          <p:grpSpPr>
            <a:xfrm>
              <a:off x="1198764" y="1549400"/>
              <a:ext cx="4208400" cy="3106800"/>
              <a:chOff x="2467800" y="1777056"/>
              <a:chExt cx="4208400" cy="3106800"/>
            </a:xfrm>
          </p:grpSpPr>
          <p:sp>
            <p:nvSpPr>
              <p:cNvPr id="45" name="Freeform 6"/>
              <p:cNvSpPr>
                <a:spLocks noEditPoints="1"/>
              </p:cNvSpPr>
              <p:nvPr/>
            </p:nvSpPr>
            <p:spPr bwMode="auto">
              <a:xfrm>
                <a:off x="2467800" y="1777056"/>
                <a:ext cx="4208400" cy="3106800"/>
              </a:xfrm>
              <a:custGeom>
                <a:avLst/>
                <a:gdLst>
                  <a:gd name="T0" fmla="*/ 1535 w 1754"/>
                  <a:gd name="T1" fmla="*/ 630 h 1297"/>
                  <a:gd name="T2" fmla="*/ 1476 w 1754"/>
                  <a:gd name="T3" fmla="*/ 696 h 1297"/>
                  <a:gd name="T4" fmla="*/ 1521 w 1754"/>
                  <a:gd name="T5" fmla="*/ 105 h 1297"/>
                  <a:gd name="T6" fmla="*/ 1558 w 1754"/>
                  <a:gd name="T7" fmla="*/ 40 h 1297"/>
                  <a:gd name="T8" fmla="*/ 1642 w 1754"/>
                  <a:gd name="T9" fmla="*/ 24 h 1297"/>
                  <a:gd name="T10" fmla="*/ 1737 w 1754"/>
                  <a:gd name="T11" fmla="*/ 2 h 1297"/>
                  <a:gd name="T12" fmla="*/ 1746 w 1754"/>
                  <a:gd name="T13" fmla="*/ 30 h 1297"/>
                  <a:gd name="T14" fmla="*/ 1738 w 1754"/>
                  <a:gd name="T15" fmla="*/ 109 h 1297"/>
                  <a:gd name="T16" fmla="*/ 1712 w 1754"/>
                  <a:gd name="T17" fmla="*/ 201 h 1297"/>
                  <a:gd name="T18" fmla="*/ 1686 w 1754"/>
                  <a:gd name="T19" fmla="*/ 293 h 1297"/>
                  <a:gd name="T20" fmla="*/ 1677 w 1754"/>
                  <a:gd name="T21" fmla="*/ 384 h 1297"/>
                  <a:gd name="T22" fmla="*/ 1644 w 1754"/>
                  <a:gd name="T23" fmla="*/ 474 h 1297"/>
                  <a:gd name="T24" fmla="*/ 1601 w 1754"/>
                  <a:gd name="T25" fmla="*/ 559 h 1297"/>
                  <a:gd name="T26" fmla="*/ 1553 w 1754"/>
                  <a:gd name="T27" fmla="*/ 627 h 1297"/>
                  <a:gd name="T28" fmla="*/ 1529 w 1754"/>
                  <a:gd name="T29" fmla="*/ 634 h 1297"/>
                  <a:gd name="T30" fmla="*/ 1500 w 1754"/>
                  <a:gd name="T31" fmla="*/ 655 h 1297"/>
                  <a:gd name="T32" fmla="*/ 1473 w 1754"/>
                  <a:gd name="T33" fmla="*/ 667 h 1297"/>
                  <a:gd name="T34" fmla="*/ 1461 w 1754"/>
                  <a:gd name="T35" fmla="*/ 694 h 1297"/>
                  <a:gd name="T36" fmla="*/ 1383 w 1754"/>
                  <a:gd name="T37" fmla="*/ 689 h 1297"/>
                  <a:gd name="T38" fmla="*/ 1323 w 1754"/>
                  <a:gd name="T39" fmla="*/ 699 h 1297"/>
                  <a:gd name="T40" fmla="*/ 1284 w 1754"/>
                  <a:gd name="T41" fmla="*/ 749 h 1297"/>
                  <a:gd name="T42" fmla="*/ 1246 w 1754"/>
                  <a:gd name="T43" fmla="*/ 805 h 1297"/>
                  <a:gd name="T44" fmla="*/ 1320 w 1754"/>
                  <a:gd name="T45" fmla="*/ 848 h 1297"/>
                  <a:gd name="T46" fmla="*/ 1380 w 1754"/>
                  <a:gd name="T47" fmla="*/ 827 h 1297"/>
                  <a:gd name="T48" fmla="*/ 1367 w 1754"/>
                  <a:gd name="T49" fmla="*/ 878 h 1297"/>
                  <a:gd name="T50" fmla="*/ 1356 w 1754"/>
                  <a:gd name="T51" fmla="*/ 939 h 1297"/>
                  <a:gd name="T52" fmla="*/ 1339 w 1754"/>
                  <a:gd name="T53" fmla="*/ 969 h 1297"/>
                  <a:gd name="T54" fmla="*/ 1300 w 1754"/>
                  <a:gd name="T55" fmla="*/ 1029 h 1297"/>
                  <a:gd name="T56" fmla="*/ 1275 w 1754"/>
                  <a:gd name="T57" fmla="*/ 1068 h 1297"/>
                  <a:gd name="T58" fmla="*/ 1260 w 1754"/>
                  <a:gd name="T59" fmla="*/ 1149 h 1297"/>
                  <a:gd name="T60" fmla="*/ 1237 w 1754"/>
                  <a:gd name="T61" fmla="*/ 1217 h 1297"/>
                  <a:gd name="T62" fmla="*/ 1256 w 1754"/>
                  <a:gd name="T63" fmla="*/ 1262 h 1297"/>
                  <a:gd name="T64" fmla="*/ 992 w 1754"/>
                  <a:gd name="T65" fmla="*/ 1199 h 1297"/>
                  <a:gd name="T66" fmla="*/ 978 w 1754"/>
                  <a:gd name="T67" fmla="*/ 1137 h 1297"/>
                  <a:gd name="T68" fmla="*/ 962 w 1754"/>
                  <a:gd name="T69" fmla="*/ 1092 h 1297"/>
                  <a:gd name="T70" fmla="*/ 887 w 1754"/>
                  <a:gd name="T71" fmla="*/ 1082 h 1297"/>
                  <a:gd name="T72" fmla="*/ 834 w 1754"/>
                  <a:gd name="T73" fmla="*/ 1100 h 1297"/>
                  <a:gd name="T74" fmla="*/ 781 w 1754"/>
                  <a:gd name="T75" fmla="*/ 1088 h 1297"/>
                  <a:gd name="T76" fmla="*/ 733 w 1754"/>
                  <a:gd name="T77" fmla="*/ 1091 h 1297"/>
                  <a:gd name="T78" fmla="*/ 675 w 1754"/>
                  <a:gd name="T79" fmla="*/ 1084 h 1297"/>
                  <a:gd name="T80" fmla="*/ 619 w 1754"/>
                  <a:gd name="T81" fmla="*/ 1064 h 1297"/>
                  <a:gd name="T82" fmla="*/ 550 w 1754"/>
                  <a:gd name="T83" fmla="*/ 1081 h 1297"/>
                  <a:gd name="T84" fmla="*/ 506 w 1754"/>
                  <a:gd name="T85" fmla="*/ 1095 h 1297"/>
                  <a:gd name="T86" fmla="*/ 468 w 1754"/>
                  <a:gd name="T87" fmla="*/ 1064 h 1297"/>
                  <a:gd name="T88" fmla="*/ 418 w 1754"/>
                  <a:gd name="T89" fmla="*/ 1027 h 1297"/>
                  <a:gd name="T90" fmla="*/ 357 w 1754"/>
                  <a:gd name="T91" fmla="*/ 993 h 1297"/>
                  <a:gd name="T92" fmla="*/ 322 w 1754"/>
                  <a:gd name="T93" fmla="*/ 947 h 1297"/>
                  <a:gd name="T94" fmla="*/ 294 w 1754"/>
                  <a:gd name="T95" fmla="*/ 907 h 1297"/>
                  <a:gd name="T96" fmla="*/ 244 w 1754"/>
                  <a:gd name="T97" fmla="*/ 892 h 1297"/>
                  <a:gd name="T98" fmla="*/ 208 w 1754"/>
                  <a:gd name="T99" fmla="*/ 903 h 1297"/>
                  <a:gd name="T100" fmla="*/ 194 w 1754"/>
                  <a:gd name="T101" fmla="*/ 857 h 1297"/>
                  <a:gd name="T102" fmla="*/ 137 w 1754"/>
                  <a:gd name="T103" fmla="*/ 826 h 1297"/>
                  <a:gd name="T104" fmla="*/ 70 w 1754"/>
                  <a:gd name="T105" fmla="*/ 840 h 1297"/>
                  <a:gd name="T106" fmla="*/ 6 w 1754"/>
                  <a:gd name="T107" fmla="*/ 819 h 1297"/>
                  <a:gd name="T108" fmla="*/ 1090 w 1754"/>
                  <a:gd name="T109" fmla="*/ 117 h 1297"/>
                  <a:gd name="T110" fmla="*/ 1165 w 1754"/>
                  <a:gd name="T111" fmla="*/ 73 h 1297"/>
                  <a:gd name="T112" fmla="*/ 1221 w 1754"/>
                  <a:gd name="T113" fmla="*/ 63 h 1297"/>
                  <a:gd name="T114" fmla="*/ 1287 w 1754"/>
                  <a:gd name="T115" fmla="*/ 53 h 1297"/>
                  <a:gd name="T116" fmla="*/ 1375 w 1754"/>
                  <a:gd name="T117" fmla="*/ 74 h 1297"/>
                  <a:gd name="T118" fmla="*/ 1441 w 1754"/>
                  <a:gd name="T119" fmla="*/ 142 h 1297"/>
                  <a:gd name="T120" fmla="*/ 1484 w 1754"/>
                  <a:gd name="T121" fmla="*/ 650 h 1297"/>
                  <a:gd name="T122" fmla="*/ 1082 w 1754"/>
                  <a:gd name="T123" fmla="*/ 1048 h 1297"/>
                  <a:gd name="T124" fmla="*/ 1126 w 1754"/>
                  <a:gd name="T125" fmla="*/ 1031 h 1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54" h="1297">
                    <a:moveTo>
                      <a:pt x="1260" y="1152"/>
                    </a:moveTo>
                    <a:lnTo>
                      <a:pt x="1260" y="1151"/>
                    </a:lnTo>
                    <a:lnTo>
                      <a:pt x="1260" y="1152"/>
                    </a:lnTo>
                    <a:close/>
                    <a:moveTo>
                      <a:pt x="1260" y="1147"/>
                    </a:moveTo>
                    <a:lnTo>
                      <a:pt x="1260" y="1146"/>
                    </a:lnTo>
                    <a:lnTo>
                      <a:pt x="1260" y="1147"/>
                    </a:lnTo>
                    <a:close/>
                    <a:moveTo>
                      <a:pt x="1657" y="457"/>
                    </a:moveTo>
                    <a:lnTo>
                      <a:pt x="1657" y="456"/>
                    </a:lnTo>
                    <a:lnTo>
                      <a:pt x="1657" y="457"/>
                    </a:lnTo>
                    <a:close/>
                    <a:moveTo>
                      <a:pt x="1270" y="1121"/>
                    </a:moveTo>
                    <a:lnTo>
                      <a:pt x="1270" y="1120"/>
                    </a:lnTo>
                    <a:lnTo>
                      <a:pt x="1270" y="1121"/>
                    </a:lnTo>
                    <a:close/>
                    <a:moveTo>
                      <a:pt x="1260" y="1153"/>
                    </a:moveTo>
                    <a:lnTo>
                      <a:pt x="1260" y="1152"/>
                    </a:lnTo>
                    <a:lnTo>
                      <a:pt x="1260" y="1153"/>
                    </a:lnTo>
                    <a:close/>
                    <a:moveTo>
                      <a:pt x="1252" y="1253"/>
                    </a:moveTo>
                    <a:lnTo>
                      <a:pt x="1252" y="1252"/>
                    </a:lnTo>
                    <a:lnTo>
                      <a:pt x="1252" y="1253"/>
                    </a:lnTo>
                    <a:close/>
                    <a:moveTo>
                      <a:pt x="1257" y="1263"/>
                    </a:moveTo>
                    <a:lnTo>
                      <a:pt x="1256" y="1263"/>
                    </a:lnTo>
                    <a:lnTo>
                      <a:pt x="1257" y="1263"/>
                    </a:lnTo>
                    <a:close/>
                    <a:moveTo>
                      <a:pt x="1656" y="456"/>
                    </a:moveTo>
                    <a:lnTo>
                      <a:pt x="1655" y="456"/>
                    </a:lnTo>
                    <a:lnTo>
                      <a:pt x="1656" y="456"/>
                    </a:lnTo>
                    <a:close/>
                    <a:moveTo>
                      <a:pt x="1288" y="1048"/>
                    </a:moveTo>
                    <a:lnTo>
                      <a:pt x="1288" y="1048"/>
                    </a:lnTo>
                    <a:lnTo>
                      <a:pt x="1288" y="1048"/>
                    </a:lnTo>
                    <a:close/>
                    <a:moveTo>
                      <a:pt x="1271" y="1125"/>
                    </a:moveTo>
                    <a:lnTo>
                      <a:pt x="1271" y="1125"/>
                    </a:lnTo>
                    <a:lnTo>
                      <a:pt x="1271" y="1125"/>
                    </a:lnTo>
                    <a:close/>
                    <a:moveTo>
                      <a:pt x="1271" y="1125"/>
                    </a:moveTo>
                    <a:lnTo>
                      <a:pt x="1271" y="1125"/>
                    </a:lnTo>
                    <a:lnTo>
                      <a:pt x="1271" y="1125"/>
                    </a:lnTo>
                    <a:lnTo>
                      <a:pt x="1270" y="1125"/>
                    </a:lnTo>
                    <a:lnTo>
                      <a:pt x="1271" y="1125"/>
                    </a:lnTo>
                    <a:close/>
                    <a:moveTo>
                      <a:pt x="1243" y="1242"/>
                    </a:moveTo>
                    <a:lnTo>
                      <a:pt x="1243" y="1242"/>
                    </a:lnTo>
                    <a:lnTo>
                      <a:pt x="1243" y="1242"/>
                    </a:lnTo>
                    <a:close/>
                    <a:moveTo>
                      <a:pt x="1256" y="1264"/>
                    </a:moveTo>
                    <a:lnTo>
                      <a:pt x="1256" y="1263"/>
                    </a:lnTo>
                    <a:lnTo>
                      <a:pt x="1256" y="1264"/>
                    </a:lnTo>
                    <a:close/>
                    <a:moveTo>
                      <a:pt x="1256" y="1263"/>
                    </a:moveTo>
                    <a:lnTo>
                      <a:pt x="1256" y="1264"/>
                    </a:lnTo>
                    <a:lnTo>
                      <a:pt x="1256" y="1263"/>
                    </a:lnTo>
                    <a:close/>
                    <a:moveTo>
                      <a:pt x="1695" y="269"/>
                    </a:moveTo>
                    <a:lnTo>
                      <a:pt x="1694" y="269"/>
                    </a:lnTo>
                    <a:lnTo>
                      <a:pt x="1695" y="269"/>
                    </a:lnTo>
                    <a:lnTo>
                      <a:pt x="1694" y="269"/>
                    </a:lnTo>
                    <a:lnTo>
                      <a:pt x="1695" y="269"/>
                    </a:lnTo>
                    <a:close/>
                    <a:moveTo>
                      <a:pt x="1248" y="1190"/>
                    </a:moveTo>
                    <a:lnTo>
                      <a:pt x="1249" y="1190"/>
                    </a:lnTo>
                    <a:lnTo>
                      <a:pt x="1248" y="1190"/>
                    </a:lnTo>
                    <a:close/>
                    <a:moveTo>
                      <a:pt x="1249" y="1247"/>
                    </a:moveTo>
                    <a:lnTo>
                      <a:pt x="1249" y="1246"/>
                    </a:lnTo>
                    <a:lnTo>
                      <a:pt x="1249" y="1247"/>
                    </a:lnTo>
                    <a:close/>
                    <a:moveTo>
                      <a:pt x="1245" y="1196"/>
                    </a:moveTo>
                    <a:lnTo>
                      <a:pt x="1246" y="1196"/>
                    </a:lnTo>
                    <a:lnTo>
                      <a:pt x="1245" y="1196"/>
                    </a:lnTo>
                    <a:close/>
                    <a:moveTo>
                      <a:pt x="1751" y="77"/>
                    </a:moveTo>
                    <a:lnTo>
                      <a:pt x="1751" y="76"/>
                    </a:lnTo>
                    <a:lnTo>
                      <a:pt x="1751" y="77"/>
                    </a:lnTo>
                    <a:close/>
                    <a:moveTo>
                      <a:pt x="1687" y="288"/>
                    </a:moveTo>
                    <a:lnTo>
                      <a:pt x="1687" y="289"/>
                    </a:lnTo>
                    <a:lnTo>
                      <a:pt x="1687" y="288"/>
                    </a:lnTo>
                    <a:close/>
                    <a:moveTo>
                      <a:pt x="1280" y="1124"/>
                    </a:moveTo>
                    <a:lnTo>
                      <a:pt x="1281" y="1124"/>
                    </a:lnTo>
                    <a:lnTo>
                      <a:pt x="1280" y="1124"/>
                    </a:lnTo>
                    <a:close/>
                    <a:moveTo>
                      <a:pt x="1678" y="383"/>
                    </a:moveTo>
                    <a:lnTo>
                      <a:pt x="1678" y="382"/>
                    </a:lnTo>
                    <a:lnTo>
                      <a:pt x="1678" y="383"/>
                    </a:lnTo>
                    <a:close/>
                    <a:moveTo>
                      <a:pt x="1242" y="1229"/>
                    </a:moveTo>
                    <a:lnTo>
                      <a:pt x="1243" y="1229"/>
                    </a:lnTo>
                    <a:lnTo>
                      <a:pt x="1242" y="1229"/>
                    </a:lnTo>
                    <a:close/>
                    <a:moveTo>
                      <a:pt x="1548" y="640"/>
                    </a:moveTo>
                    <a:lnTo>
                      <a:pt x="1548" y="639"/>
                    </a:lnTo>
                    <a:lnTo>
                      <a:pt x="1548" y="640"/>
                    </a:lnTo>
                    <a:close/>
                    <a:moveTo>
                      <a:pt x="1245" y="1196"/>
                    </a:moveTo>
                    <a:lnTo>
                      <a:pt x="1246" y="1196"/>
                    </a:lnTo>
                    <a:lnTo>
                      <a:pt x="1245" y="1196"/>
                    </a:lnTo>
                    <a:close/>
                    <a:moveTo>
                      <a:pt x="1571" y="620"/>
                    </a:moveTo>
                    <a:lnTo>
                      <a:pt x="1571" y="620"/>
                    </a:lnTo>
                    <a:lnTo>
                      <a:pt x="1571" y="620"/>
                    </a:lnTo>
                    <a:close/>
                    <a:moveTo>
                      <a:pt x="1550" y="639"/>
                    </a:moveTo>
                    <a:lnTo>
                      <a:pt x="1551" y="639"/>
                    </a:lnTo>
                    <a:lnTo>
                      <a:pt x="1550" y="639"/>
                    </a:lnTo>
                    <a:close/>
                    <a:moveTo>
                      <a:pt x="1716" y="167"/>
                    </a:moveTo>
                    <a:lnTo>
                      <a:pt x="1717" y="167"/>
                    </a:lnTo>
                    <a:lnTo>
                      <a:pt x="1716" y="167"/>
                    </a:lnTo>
                    <a:close/>
                    <a:moveTo>
                      <a:pt x="1524" y="627"/>
                    </a:moveTo>
                    <a:lnTo>
                      <a:pt x="1525" y="627"/>
                    </a:lnTo>
                    <a:lnTo>
                      <a:pt x="1524" y="627"/>
                    </a:lnTo>
                    <a:close/>
                    <a:moveTo>
                      <a:pt x="1378" y="879"/>
                    </a:moveTo>
                    <a:lnTo>
                      <a:pt x="1377" y="879"/>
                    </a:lnTo>
                    <a:lnTo>
                      <a:pt x="1378" y="879"/>
                    </a:lnTo>
                    <a:close/>
                    <a:moveTo>
                      <a:pt x="1540" y="644"/>
                    </a:moveTo>
                    <a:lnTo>
                      <a:pt x="1540" y="643"/>
                    </a:lnTo>
                    <a:lnTo>
                      <a:pt x="1540" y="644"/>
                    </a:lnTo>
                    <a:close/>
                    <a:moveTo>
                      <a:pt x="1534" y="630"/>
                    </a:moveTo>
                    <a:lnTo>
                      <a:pt x="1534" y="629"/>
                    </a:lnTo>
                    <a:lnTo>
                      <a:pt x="1534" y="630"/>
                    </a:lnTo>
                    <a:close/>
                    <a:moveTo>
                      <a:pt x="1551" y="639"/>
                    </a:moveTo>
                    <a:lnTo>
                      <a:pt x="1551" y="638"/>
                    </a:lnTo>
                    <a:lnTo>
                      <a:pt x="1552" y="638"/>
                    </a:lnTo>
                    <a:lnTo>
                      <a:pt x="1552" y="639"/>
                    </a:lnTo>
                    <a:lnTo>
                      <a:pt x="1551" y="639"/>
                    </a:lnTo>
                    <a:close/>
                    <a:moveTo>
                      <a:pt x="1686" y="297"/>
                    </a:moveTo>
                    <a:lnTo>
                      <a:pt x="1686" y="296"/>
                    </a:lnTo>
                    <a:lnTo>
                      <a:pt x="1686" y="297"/>
                    </a:lnTo>
                    <a:close/>
                    <a:moveTo>
                      <a:pt x="1694" y="274"/>
                    </a:moveTo>
                    <a:lnTo>
                      <a:pt x="1694" y="274"/>
                    </a:lnTo>
                    <a:lnTo>
                      <a:pt x="1695" y="274"/>
                    </a:lnTo>
                    <a:lnTo>
                      <a:pt x="1694" y="274"/>
                    </a:lnTo>
                    <a:lnTo>
                      <a:pt x="1694" y="274"/>
                    </a:lnTo>
                    <a:close/>
                    <a:moveTo>
                      <a:pt x="1277" y="1065"/>
                    </a:moveTo>
                    <a:lnTo>
                      <a:pt x="1277" y="1065"/>
                    </a:lnTo>
                    <a:lnTo>
                      <a:pt x="1277" y="1065"/>
                    </a:lnTo>
                    <a:lnTo>
                      <a:pt x="1278" y="1065"/>
                    </a:lnTo>
                    <a:lnTo>
                      <a:pt x="1277" y="1065"/>
                    </a:lnTo>
                    <a:close/>
                    <a:moveTo>
                      <a:pt x="1250" y="1247"/>
                    </a:moveTo>
                    <a:lnTo>
                      <a:pt x="1250" y="1246"/>
                    </a:lnTo>
                    <a:lnTo>
                      <a:pt x="1250" y="1247"/>
                    </a:lnTo>
                    <a:lnTo>
                      <a:pt x="1250" y="1246"/>
                    </a:lnTo>
                    <a:lnTo>
                      <a:pt x="1250" y="1247"/>
                    </a:lnTo>
                    <a:close/>
                    <a:moveTo>
                      <a:pt x="1604" y="598"/>
                    </a:moveTo>
                    <a:lnTo>
                      <a:pt x="1604" y="597"/>
                    </a:lnTo>
                    <a:lnTo>
                      <a:pt x="1604" y="598"/>
                    </a:lnTo>
                    <a:close/>
                    <a:moveTo>
                      <a:pt x="1678" y="383"/>
                    </a:moveTo>
                    <a:lnTo>
                      <a:pt x="1678" y="382"/>
                    </a:lnTo>
                    <a:lnTo>
                      <a:pt x="1678" y="383"/>
                    </a:lnTo>
                    <a:close/>
                    <a:moveTo>
                      <a:pt x="1560" y="631"/>
                    </a:moveTo>
                    <a:lnTo>
                      <a:pt x="1560" y="630"/>
                    </a:lnTo>
                    <a:lnTo>
                      <a:pt x="1560" y="631"/>
                    </a:lnTo>
                    <a:lnTo>
                      <a:pt x="1560" y="630"/>
                    </a:lnTo>
                    <a:lnTo>
                      <a:pt x="1560" y="631"/>
                    </a:lnTo>
                    <a:close/>
                    <a:moveTo>
                      <a:pt x="1525" y="626"/>
                    </a:moveTo>
                    <a:lnTo>
                      <a:pt x="1525" y="627"/>
                    </a:lnTo>
                    <a:lnTo>
                      <a:pt x="1525" y="626"/>
                    </a:lnTo>
                    <a:close/>
                    <a:moveTo>
                      <a:pt x="1300" y="1030"/>
                    </a:moveTo>
                    <a:lnTo>
                      <a:pt x="1299" y="1030"/>
                    </a:lnTo>
                    <a:lnTo>
                      <a:pt x="1300" y="1030"/>
                    </a:lnTo>
                    <a:close/>
                    <a:moveTo>
                      <a:pt x="1547" y="639"/>
                    </a:moveTo>
                    <a:lnTo>
                      <a:pt x="1547" y="640"/>
                    </a:lnTo>
                    <a:lnTo>
                      <a:pt x="1547" y="639"/>
                    </a:lnTo>
                    <a:close/>
                    <a:moveTo>
                      <a:pt x="1378" y="874"/>
                    </a:moveTo>
                    <a:lnTo>
                      <a:pt x="1378" y="874"/>
                    </a:lnTo>
                    <a:lnTo>
                      <a:pt x="1379" y="874"/>
                    </a:lnTo>
                    <a:lnTo>
                      <a:pt x="1379" y="874"/>
                    </a:lnTo>
                    <a:lnTo>
                      <a:pt x="1378" y="874"/>
                    </a:lnTo>
                    <a:close/>
                    <a:moveTo>
                      <a:pt x="1482" y="684"/>
                    </a:moveTo>
                    <a:lnTo>
                      <a:pt x="1481" y="684"/>
                    </a:lnTo>
                    <a:lnTo>
                      <a:pt x="1482" y="684"/>
                    </a:lnTo>
                    <a:close/>
                    <a:moveTo>
                      <a:pt x="1571" y="621"/>
                    </a:moveTo>
                    <a:lnTo>
                      <a:pt x="1571" y="620"/>
                    </a:lnTo>
                    <a:lnTo>
                      <a:pt x="1571" y="621"/>
                    </a:lnTo>
                    <a:close/>
                    <a:moveTo>
                      <a:pt x="1691" y="290"/>
                    </a:moveTo>
                    <a:lnTo>
                      <a:pt x="1691" y="289"/>
                    </a:lnTo>
                    <a:lnTo>
                      <a:pt x="1691" y="290"/>
                    </a:lnTo>
                    <a:close/>
                    <a:moveTo>
                      <a:pt x="1746" y="6"/>
                    </a:moveTo>
                    <a:lnTo>
                      <a:pt x="1746" y="6"/>
                    </a:lnTo>
                    <a:lnTo>
                      <a:pt x="1746" y="6"/>
                    </a:lnTo>
                    <a:close/>
                    <a:moveTo>
                      <a:pt x="1536" y="629"/>
                    </a:moveTo>
                    <a:lnTo>
                      <a:pt x="1537" y="629"/>
                    </a:lnTo>
                    <a:lnTo>
                      <a:pt x="1536" y="629"/>
                    </a:lnTo>
                    <a:close/>
                    <a:moveTo>
                      <a:pt x="1477" y="680"/>
                    </a:moveTo>
                    <a:lnTo>
                      <a:pt x="1477" y="681"/>
                    </a:lnTo>
                    <a:lnTo>
                      <a:pt x="1478" y="681"/>
                    </a:lnTo>
                    <a:lnTo>
                      <a:pt x="1477" y="681"/>
                    </a:lnTo>
                    <a:lnTo>
                      <a:pt x="1477" y="680"/>
                    </a:lnTo>
                    <a:lnTo>
                      <a:pt x="1477" y="681"/>
                    </a:lnTo>
                    <a:lnTo>
                      <a:pt x="1477" y="680"/>
                    </a:lnTo>
                    <a:close/>
                    <a:moveTo>
                      <a:pt x="1292" y="1042"/>
                    </a:moveTo>
                    <a:lnTo>
                      <a:pt x="1292" y="1043"/>
                    </a:lnTo>
                    <a:lnTo>
                      <a:pt x="1292" y="1042"/>
                    </a:lnTo>
                    <a:close/>
                    <a:moveTo>
                      <a:pt x="1296" y="1037"/>
                    </a:moveTo>
                    <a:lnTo>
                      <a:pt x="1295" y="1037"/>
                    </a:lnTo>
                    <a:lnTo>
                      <a:pt x="1295" y="1037"/>
                    </a:lnTo>
                    <a:lnTo>
                      <a:pt x="1296" y="1037"/>
                    </a:lnTo>
                    <a:lnTo>
                      <a:pt x="1296" y="1037"/>
                    </a:lnTo>
                    <a:lnTo>
                      <a:pt x="1296" y="1037"/>
                    </a:lnTo>
                    <a:lnTo>
                      <a:pt x="1296" y="1037"/>
                    </a:lnTo>
                    <a:close/>
                    <a:moveTo>
                      <a:pt x="1320" y="988"/>
                    </a:moveTo>
                    <a:lnTo>
                      <a:pt x="1320" y="987"/>
                    </a:lnTo>
                    <a:lnTo>
                      <a:pt x="1321" y="987"/>
                    </a:lnTo>
                    <a:lnTo>
                      <a:pt x="1321" y="988"/>
                    </a:lnTo>
                    <a:lnTo>
                      <a:pt x="1320" y="988"/>
                    </a:lnTo>
                    <a:close/>
                    <a:moveTo>
                      <a:pt x="1281" y="1063"/>
                    </a:moveTo>
                    <a:lnTo>
                      <a:pt x="1282" y="1063"/>
                    </a:lnTo>
                    <a:lnTo>
                      <a:pt x="1281" y="1063"/>
                    </a:lnTo>
                    <a:close/>
                    <a:moveTo>
                      <a:pt x="1534" y="631"/>
                    </a:moveTo>
                    <a:lnTo>
                      <a:pt x="1535" y="631"/>
                    </a:lnTo>
                    <a:lnTo>
                      <a:pt x="1535" y="630"/>
                    </a:lnTo>
                    <a:lnTo>
                      <a:pt x="1535" y="631"/>
                    </a:lnTo>
                    <a:lnTo>
                      <a:pt x="1534" y="631"/>
                    </a:lnTo>
                    <a:close/>
                    <a:moveTo>
                      <a:pt x="1285" y="1054"/>
                    </a:moveTo>
                    <a:lnTo>
                      <a:pt x="1285" y="1054"/>
                    </a:lnTo>
                    <a:lnTo>
                      <a:pt x="1285" y="1054"/>
                    </a:lnTo>
                    <a:close/>
                    <a:moveTo>
                      <a:pt x="1697" y="278"/>
                    </a:moveTo>
                    <a:lnTo>
                      <a:pt x="1697" y="278"/>
                    </a:lnTo>
                    <a:lnTo>
                      <a:pt x="1697" y="279"/>
                    </a:lnTo>
                    <a:lnTo>
                      <a:pt x="1697" y="279"/>
                    </a:lnTo>
                    <a:lnTo>
                      <a:pt x="1697" y="278"/>
                    </a:lnTo>
                    <a:close/>
                    <a:moveTo>
                      <a:pt x="1371" y="886"/>
                    </a:moveTo>
                    <a:lnTo>
                      <a:pt x="1372" y="886"/>
                    </a:lnTo>
                    <a:lnTo>
                      <a:pt x="1372" y="887"/>
                    </a:lnTo>
                    <a:lnTo>
                      <a:pt x="1371" y="887"/>
                    </a:lnTo>
                    <a:lnTo>
                      <a:pt x="1371" y="886"/>
                    </a:lnTo>
                    <a:close/>
                    <a:moveTo>
                      <a:pt x="1720" y="247"/>
                    </a:moveTo>
                    <a:lnTo>
                      <a:pt x="1720" y="246"/>
                    </a:lnTo>
                    <a:lnTo>
                      <a:pt x="1720" y="247"/>
                    </a:lnTo>
                    <a:close/>
                    <a:moveTo>
                      <a:pt x="1702" y="284"/>
                    </a:moveTo>
                    <a:lnTo>
                      <a:pt x="1702" y="285"/>
                    </a:lnTo>
                    <a:lnTo>
                      <a:pt x="1703" y="285"/>
                    </a:lnTo>
                    <a:lnTo>
                      <a:pt x="1702" y="285"/>
                    </a:lnTo>
                    <a:lnTo>
                      <a:pt x="1702" y="284"/>
                    </a:lnTo>
                    <a:close/>
                    <a:moveTo>
                      <a:pt x="1720" y="246"/>
                    </a:moveTo>
                    <a:lnTo>
                      <a:pt x="1719" y="246"/>
                    </a:lnTo>
                    <a:lnTo>
                      <a:pt x="1719" y="245"/>
                    </a:lnTo>
                    <a:lnTo>
                      <a:pt x="1719" y="246"/>
                    </a:lnTo>
                    <a:lnTo>
                      <a:pt x="1720" y="246"/>
                    </a:lnTo>
                    <a:lnTo>
                      <a:pt x="1720" y="245"/>
                    </a:lnTo>
                    <a:lnTo>
                      <a:pt x="1720" y="246"/>
                    </a:lnTo>
                    <a:close/>
                    <a:moveTo>
                      <a:pt x="1527" y="630"/>
                    </a:moveTo>
                    <a:lnTo>
                      <a:pt x="1527" y="631"/>
                    </a:lnTo>
                    <a:lnTo>
                      <a:pt x="1527" y="631"/>
                    </a:lnTo>
                    <a:lnTo>
                      <a:pt x="1527" y="631"/>
                    </a:lnTo>
                    <a:lnTo>
                      <a:pt x="1527" y="630"/>
                    </a:lnTo>
                    <a:close/>
                    <a:moveTo>
                      <a:pt x="1559" y="631"/>
                    </a:moveTo>
                    <a:lnTo>
                      <a:pt x="1559" y="632"/>
                    </a:lnTo>
                    <a:lnTo>
                      <a:pt x="1558" y="632"/>
                    </a:lnTo>
                    <a:lnTo>
                      <a:pt x="1558" y="631"/>
                    </a:lnTo>
                    <a:lnTo>
                      <a:pt x="1559" y="631"/>
                    </a:lnTo>
                    <a:close/>
                    <a:moveTo>
                      <a:pt x="1378" y="879"/>
                    </a:moveTo>
                    <a:lnTo>
                      <a:pt x="1379" y="879"/>
                    </a:lnTo>
                    <a:lnTo>
                      <a:pt x="1378" y="879"/>
                    </a:lnTo>
                    <a:lnTo>
                      <a:pt x="1378" y="879"/>
                    </a:lnTo>
                    <a:lnTo>
                      <a:pt x="1379" y="879"/>
                    </a:lnTo>
                    <a:lnTo>
                      <a:pt x="1379" y="879"/>
                    </a:lnTo>
                    <a:lnTo>
                      <a:pt x="1380" y="879"/>
                    </a:lnTo>
                    <a:lnTo>
                      <a:pt x="1379" y="879"/>
                    </a:lnTo>
                    <a:lnTo>
                      <a:pt x="1379" y="879"/>
                    </a:lnTo>
                    <a:lnTo>
                      <a:pt x="1379" y="879"/>
                    </a:lnTo>
                    <a:lnTo>
                      <a:pt x="1378" y="879"/>
                    </a:lnTo>
                    <a:close/>
                    <a:moveTo>
                      <a:pt x="1573" y="619"/>
                    </a:moveTo>
                    <a:lnTo>
                      <a:pt x="1574" y="619"/>
                    </a:lnTo>
                    <a:lnTo>
                      <a:pt x="1573" y="619"/>
                    </a:lnTo>
                    <a:lnTo>
                      <a:pt x="1574" y="620"/>
                    </a:lnTo>
                    <a:lnTo>
                      <a:pt x="1573" y="620"/>
                    </a:lnTo>
                    <a:lnTo>
                      <a:pt x="1574" y="620"/>
                    </a:lnTo>
                    <a:lnTo>
                      <a:pt x="1573" y="620"/>
                    </a:lnTo>
                    <a:lnTo>
                      <a:pt x="1574" y="620"/>
                    </a:lnTo>
                    <a:lnTo>
                      <a:pt x="1573" y="620"/>
                    </a:lnTo>
                    <a:lnTo>
                      <a:pt x="1573" y="619"/>
                    </a:lnTo>
                    <a:close/>
                    <a:moveTo>
                      <a:pt x="1558" y="629"/>
                    </a:moveTo>
                    <a:lnTo>
                      <a:pt x="1558" y="629"/>
                    </a:lnTo>
                    <a:lnTo>
                      <a:pt x="1559" y="629"/>
                    </a:lnTo>
                    <a:lnTo>
                      <a:pt x="1558" y="629"/>
                    </a:lnTo>
                    <a:lnTo>
                      <a:pt x="1558" y="629"/>
                    </a:lnTo>
                    <a:close/>
                    <a:moveTo>
                      <a:pt x="1308" y="1023"/>
                    </a:moveTo>
                    <a:lnTo>
                      <a:pt x="1307" y="1023"/>
                    </a:lnTo>
                    <a:lnTo>
                      <a:pt x="1306" y="1023"/>
                    </a:lnTo>
                    <a:lnTo>
                      <a:pt x="1307" y="1023"/>
                    </a:lnTo>
                    <a:lnTo>
                      <a:pt x="1307" y="1022"/>
                    </a:lnTo>
                    <a:lnTo>
                      <a:pt x="1308" y="1022"/>
                    </a:lnTo>
                    <a:lnTo>
                      <a:pt x="1308" y="1023"/>
                    </a:lnTo>
                    <a:close/>
                    <a:moveTo>
                      <a:pt x="1522" y="627"/>
                    </a:moveTo>
                    <a:lnTo>
                      <a:pt x="1522" y="626"/>
                    </a:lnTo>
                    <a:lnTo>
                      <a:pt x="1522" y="627"/>
                    </a:lnTo>
                    <a:lnTo>
                      <a:pt x="1523" y="627"/>
                    </a:lnTo>
                    <a:lnTo>
                      <a:pt x="1523" y="628"/>
                    </a:lnTo>
                    <a:lnTo>
                      <a:pt x="1522" y="627"/>
                    </a:lnTo>
                    <a:close/>
                    <a:moveTo>
                      <a:pt x="1524" y="627"/>
                    </a:moveTo>
                    <a:lnTo>
                      <a:pt x="1524" y="628"/>
                    </a:lnTo>
                    <a:lnTo>
                      <a:pt x="1524" y="627"/>
                    </a:lnTo>
                    <a:lnTo>
                      <a:pt x="1523" y="627"/>
                    </a:lnTo>
                    <a:lnTo>
                      <a:pt x="1523" y="626"/>
                    </a:lnTo>
                    <a:lnTo>
                      <a:pt x="1524" y="626"/>
                    </a:lnTo>
                    <a:lnTo>
                      <a:pt x="1524" y="627"/>
                    </a:lnTo>
                    <a:close/>
                    <a:moveTo>
                      <a:pt x="1471" y="686"/>
                    </a:moveTo>
                    <a:lnTo>
                      <a:pt x="1470" y="686"/>
                    </a:lnTo>
                    <a:lnTo>
                      <a:pt x="1470" y="685"/>
                    </a:lnTo>
                    <a:lnTo>
                      <a:pt x="1469" y="685"/>
                    </a:lnTo>
                    <a:lnTo>
                      <a:pt x="1469" y="684"/>
                    </a:lnTo>
                    <a:lnTo>
                      <a:pt x="1470" y="684"/>
                    </a:lnTo>
                    <a:lnTo>
                      <a:pt x="1470" y="685"/>
                    </a:lnTo>
                    <a:lnTo>
                      <a:pt x="1471" y="685"/>
                    </a:lnTo>
                    <a:lnTo>
                      <a:pt x="1471" y="686"/>
                    </a:lnTo>
                    <a:close/>
                    <a:moveTo>
                      <a:pt x="1281" y="1122"/>
                    </a:moveTo>
                    <a:lnTo>
                      <a:pt x="1281" y="1122"/>
                    </a:lnTo>
                    <a:lnTo>
                      <a:pt x="1281" y="1122"/>
                    </a:lnTo>
                    <a:lnTo>
                      <a:pt x="1281" y="1123"/>
                    </a:lnTo>
                    <a:lnTo>
                      <a:pt x="1281" y="1123"/>
                    </a:lnTo>
                    <a:lnTo>
                      <a:pt x="1281" y="1123"/>
                    </a:lnTo>
                    <a:lnTo>
                      <a:pt x="1281" y="1124"/>
                    </a:lnTo>
                    <a:lnTo>
                      <a:pt x="1281" y="1124"/>
                    </a:lnTo>
                    <a:lnTo>
                      <a:pt x="1281" y="1124"/>
                    </a:lnTo>
                    <a:lnTo>
                      <a:pt x="1281" y="1124"/>
                    </a:lnTo>
                    <a:lnTo>
                      <a:pt x="1281" y="1124"/>
                    </a:lnTo>
                    <a:lnTo>
                      <a:pt x="1281" y="1124"/>
                    </a:lnTo>
                    <a:lnTo>
                      <a:pt x="1281" y="1124"/>
                    </a:lnTo>
                    <a:lnTo>
                      <a:pt x="1281" y="1124"/>
                    </a:lnTo>
                    <a:lnTo>
                      <a:pt x="1281" y="1125"/>
                    </a:lnTo>
                    <a:lnTo>
                      <a:pt x="1281" y="1125"/>
                    </a:lnTo>
                    <a:lnTo>
                      <a:pt x="1281" y="1125"/>
                    </a:lnTo>
                    <a:lnTo>
                      <a:pt x="1281" y="1124"/>
                    </a:lnTo>
                    <a:lnTo>
                      <a:pt x="1280" y="1124"/>
                    </a:lnTo>
                    <a:lnTo>
                      <a:pt x="1281" y="1124"/>
                    </a:lnTo>
                    <a:lnTo>
                      <a:pt x="1281" y="1123"/>
                    </a:lnTo>
                    <a:lnTo>
                      <a:pt x="1281" y="1122"/>
                    </a:lnTo>
                    <a:lnTo>
                      <a:pt x="1281" y="1122"/>
                    </a:lnTo>
                    <a:close/>
                    <a:moveTo>
                      <a:pt x="1555" y="637"/>
                    </a:moveTo>
                    <a:lnTo>
                      <a:pt x="1554" y="637"/>
                    </a:lnTo>
                    <a:lnTo>
                      <a:pt x="1555" y="637"/>
                    </a:lnTo>
                    <a:lnTo>
                      <a:pt x="1554" y="637"/>
                    </a:lnTo>
                    <a:lnTo>
                      <a:pt x="1554" y="638"/>
                    </a:lnTo>
                    <a:lnTo>
                      <a:pt x="1554" y="637"/>
                    </a:lnTo>
                    <a:lnTo>
                      <a:pt x="1554" y="638"/>
                    </a:lnTo>
                    <a:lnTo>
                      <a:pt x="1553" y="638"/>
                    </a:lnTo>
                    <a:lnTo>
                      <a:pt x="1553" y="637"/>
                    </a:lnTo>
                    <a:lnTo>
                      <a:pt x="1553" y="638"/>
                    </a:lnTo>
                    <a:lnTo>
                      <a:pt x="1553" y="637"/>
                    </a:lnTo>
                    <a:lnTo>
                      <a:pt x="1553" y="636"/>
                    </a:lnTo>
                    <a:lnTo>
                      <a:pt x="1554" y="636"/>
                    </a:lnTo>
                    <a:lnTo>
                      <a:pt x="1555" y="636"/>
                    </a:lnTo>
                    <a:lnTo>
                      <a:pt x="1555" y="636"/>
                    </a:lnTo>
                    <a:lnTo>
                      <a:pt x="1555" y="637"/>
                    </a:lnTo>
                    <a:lnTo>
                      <a:pt x="1555" y="637"/>
                    </a:lnTo>
                    <a:lnTo>
                      <a:pt x="1555" y="637"/>
                    </a:lnTo>
                    <a:lnTo>
                      <a:pt x="1555" y="637"/>
                    </a:lnTo>
                    <a:close/>
                    <a:moveTo>
                      <a:pt x="1571" y="618"/>
                    </a:moveTo>
                    <a:lnTo>
                      <a:pt x="1571" y="619"/>
                    </a:lnTo>
                    <a:lnTo>
                      <a:pt x="1571" y="618"/>
                    </a:lnTo>
                    <a:lnTo>
                      <a:pt x="1572" y="618"/>
                    </a:lnTo>
                    <a:lnTo>
                      <a:pt x="1572" y="619"/>
                    </a:lnTo>
                    <a:lnTo>
                      <a:pt x="1572" y="618"/>
                    </a:lnTo>
                    <a:lnTo>
                      <a:pt x="1572" y="619"/>
                    </a:lnTo>
                    <a:lnTo>
                      <a:pt x="1572" y="618"/>
                    </a:lnTo>
                    <a:lnTo>
                      <a:pt x="1572" y="619"/>
                    </a:lnTo>
                    <a:lnTo>
                      <a:pt x="1571" y="619"/>
                    </a:lnTo>
                    <a:lnTo>
                      <a:pt x="1571" y="620"/>
                    </a:lnTo>
                    <a:lnTo>
                      <a:pt x="1571" y="619"/>
                    </a:lnTo>
                    <a:lnTo>
                      <a:pt x="1571" y="619"/>
                    </a:lnTo>
                    <a:lnTo>
                      <a:pt x="1571" y="620"/>
                    </a:lnTo>
                    <a:lnTo>
                      <a:pt x="1571" y="620"/>
                    </a:lnTo>
                    <a:lnTo>
                      <a:pt x="1571" y="620"/>
                    </a:lnTo>
                    <a:lnTo>
                      <a:pt x="1571" y="620"/>
                    </a:lnTo>
                    <a:lnTo>
                      <a:pt x="1571" y="621"/>
                    </a:lnTo>
                    <a:lnTo>
                      <a:pt x="1571" y="620"/>
                    </a:lnTo>
                    <a:lnTo>
                      <a:pt x="1571" y="621"/>
                    </a:lnTo>
                    <a:lnTo>
                      <a:pt x="1571" y="620"/>
                    </a:lnTo>
                    <a:lnTo>
                      <a:pt x="1571" y="620"/>
                    </a:lnTo>
                    <a:lnTo>
                      <a:pt x="1571" y="620"/>
                    </a:lnTo>
                    <a:lnTo>
                      <a:pt x="1571" y="620"/>
                    </a:lnTo>
                    <a:lnTo>
                      <a:pt x="1570" y="620"/>
                    </a:lnTo>
                    <a:lnTo>
                      <a:pt x="1571" y="620"/>
                    </a:lnTo>
                    <a:lnTo>
                      <a:pt x="1570" y="620"/>
                    </a:lnTo>
                    <a:lnTo>
                      <a:pt x="1571" y="620"/>
                    </a:lnTo>
                    <a:lnTo>
                      <a:pt x="1570" y="620"/>
                    </a:lnTo>
                    <a:lnTo>
                      <a:pt x="1571" y="620"/>
                    </a:lnTo>
                    <a:lnTo>
                      <a:pt x="1571" y="619"/>
                    </a:lnTo>
                    <a:lnTo>
                      <a:pt x="1570" y="619"/>
                    </a:lnTo>
                    <a:lnTo>
                      <a:pt x="1570" y="618"/>
                    </a:lnTo>
                    <a:lnTo>
                      <a:pt x="1569" y="618"/>
                    </a:lnTo>
                    <a:lnTo>
                      <a:pt x="1570" y="618"/>
                    </a:lnTo>
                    <a:lnTo>
                      <a:pt x="1569" y="618"/>
                    </a:lnTo>
                    <a:lnTo>
                      <a:pt x="1569" y="618"/>
                    </a:lnTo>
                    <a:lnTo>
                      <a:pt x="1570" y="618"/>
                    </a:lnTo>
                    <a:lnTo>
                      <a:pt x="1569" y="618"/>
                    </a:lnTo>
                    <a:lnTo>
                      <a:pt x="1570" y="618"/>
                    </a:lnTo>
                    <a:lnTo>
                      <a:pt x="1570" y="618"/>
                    </a:lnTo>
                    <a:lnTo>
                      <a:pt x="1571" y="618"/>
                    </a:lnTo>
                    <a:lnTo>
                      <a:pt x="1571" y="618"/>
                    </a:lnTo>
                    <a:close/>
                    <a:moveTo>
                      <a:pt x="1476" y="694"/>
                    </a:moveTo>
                    <a:lnTo>
                      <a:pt x="1477" y="694"/>
                    </a:lnTo>
                    <a:lnTo>
                      <a:pt x="1477" y="695"/>
                    </a:lnTo>
                    <a:lnTo>
                      <a:pt x="1476" y="695"/>
                    </a:lnTo>
                    <a:lnTo>
                      <a:pt x="1476" y="696"/>
                    </a:lnTo>
                    <a:lnTo>
                      <a:pt x="1477" y="696"/>
                    </a:lnTo>
                    <a:lnTo>
                      <a:pt x="1477" y="697"/>
                    </a:lnTo>
                    <a:lnTo>
                      <a:pt x="1477" y="696"/>
                    </a:lnTo>
                    <a:lnTo>
                      <a:pt x="1477" y="697"/>
                    </a:lnTo>
                    <a:lnTo>
                      <a:pt x="1476" y="697"/>
                    </a:lnTo>
                    <a:lnTo>
                      <a:pt x="1476" y="696"/>
                    </a:lnTo>
                    <a:lnTo>
                      <a:pt x="1476" y="697"/>
                    </a:lnTo>
                    <a:lnTo>
                      <a:pt x="1475" y="697"/>
                    </a:lnTo>
                    <a:lnTo>
                      <a:pt x="1474" y="696"/>
                    </a:lnTo>
                    <a:lnTo>
                      <a:pt x="1473" y="696"/>
                    </a:lnTo>
                    <a:lnTo>
                      <a:pt x="1473" y="696"/>
                    </a:lnTo>
                    <a:lnTo>
                      <a:pt x="1471" y="696"/>
                    </a:lnTo>
                    <a:lnTo>
                      <a:pt x="1471" y="694"/>
                    </a:lnTo>
                    <a:lnTo>
                      <a:pt x="1472" y="694"/>
                    </a:lnTo>
                    <a:lnTo>
                      <a:pt x="1472" y="694"/>
                    </a:lnTo>
                    <a:lnTo>
                      <a:pt x="1471" y="694"/>
                    </a:lnTo>
                    <a:lnTo>
                      <a:pt x="1471" y="693"/>
                    </a:lnTo>
                    <a:lnTo>
                      <a:pt x="1472" y="693"/>
                    </a:lnTo>
                    <a:lnTo>
                      <a:pt x="1472" y="692"/>
                    </a:lnTo>
                    <a:lnTo>
                      <a:pt x="1472" y="691"/>
                    </a:lnTo>
                    <a:lnTo>
                      <a:pt x="1472" y="690"/>
                    </a:lnTo>
                    <a:lnTo>
                      <a:pt x="1473" y="690"/>
                    </a:lnTo>
                    <a:lnTo>
                      <a:pt x="1473" y="690"/>
                    </a:lnTo>
                    <a:lnTo>
                      <a:pt x="1473" y="689"/>
                    </a:lnTo>
                    <a:lnTo>
                      <a:pt x="1473" y="689"/>
                    </a:lnTo>
                    <a:lnTo>
                      <a:pt x="1473" y="689"/>
                    </a:lnTo>
                    <a:lnTo>
                      <a:pt x="1473" y="689"/>
                    </a:lnTo>
                    <a:lnTo>
                      <a:pt x="1473" y="688"/>
                    </a:lnTo>
                    <a:lnTo>
                      <a:pt x="1473" y="687"/>
                    </a:lnTo>
                    <a:lnTo>
                      <a:pt x="1473" y="686"/>
                    </a:lnTo>
                    <a:lnTo>
                      <a:pt x="1474" y="686"/>
                    </a:lnTo>
                    <a:lnTo>
                      <a:pt x="1474" y="685"/>
                    </a:lnTo>
                    <a:lnTo>
                      <a:pt x="1475" y="685"/>
                    </a:lnTo>
                    <a:lnTo>
                      <a:pt x="1474" y="685"/>
                    </a:lnTo>
                    <a:lnTo>
                      <a:pt x="1475" y="685"/>
                    </a:lnTo>
                    <a:lnTo>
                      <a:pt x="1475" y="684"/>
                    </a:lnTo>
                    <a:lnTo>
                      <a:pt x="1475" y="683"/>
                    </a:lnTo>
                    <a:lnTo>
                      <a:pt x="1475" y="683"/>
                    </a:lnTo>
                    <a:lnTo>
                      <a:pt x="1476" y="683"/>
                    </a:lnTo>
                    <a:lnTo>
                      <a:pt x="1476" y="682"/>
                    </a:lnTo>
                    <a:lnTo>
                      <a:pt x="1477" y="682"/>
                    </a:lnTo>
                    <a:lnTo>
                      <a:pt x="1477" y="683"/>
                    </a:lnTo>
                    <a:lnTo>
                      <a:pt x="1477" y="683"/>
                    </a:lnTo>
                    <a:lnTo>
                      <a:pt x="1477" y="684"/>
                    </a:lnTo>
                    <a:lnTo>
                      <a:pt x="1477" y="685"/>
                    </a:lnTo>
                    <a:lnTo>
                      <a:pt x="1478" y="685"/>
                    </a:lnTo>
                    <a:lnTo>
                      <a:pt x="1478" y="685"/>
                    </a:lnTo>
                    <a:lnTo>
                      <a:pt x="1478" y="686"/>
                    </a:lnTo>
                    <a:lnTo>
                      <a:pt x="1478" y="685"/>
                    </a:lnTo>
                    <a:lnTo>
                      <a:pt x="1479" y="685"/>
                    </a:lnTo>
                    <a:lnTo>
                      <a:pt x="1478" y="685"/>
                    </a:lnTo>
                    <a:lnTo>
                      <a:pt x="1478" y="684"/>
                    </a:lnTo>
                    <a:lnTo>
                      <a:pt x="1478" y="684"/>
                    </a:lnTo>
                    <a:lnTo>
                      <a:pt x="1478" y="685"/>
                    </a:lnTo>
                    <a:lnTo>
                      <a:pt x="1477" y="685"/>
                    </a:lnTo>
                    <a:lnTo>
                      <a:pt x="1478" y="684"/>
                    </a:lnTo>
                    <a:lnTo>
                      <a:pt x="1477" y="684"/>
                    </a:lnTo>
                    <a:lnTo>
                      <a:pt x="1478" y="684"/>
                    </a:lnTo>
                    <a:lnTo>
                      <a:pt x="1477" y="684"/>
                    </a:lnTo>
                    <a:lnTo>
                      <a:pt x="1478" y="684"/>
                    </a:lnTo>
                    <a:lnTo>
                      <a:pt x="1478" y="684"/>
                    </a:lnTo>
                    <a:lnTo>
                      <a:pt x="1478" y="685"/>
                    </a:lnTo>
                    <a:lnTo>
                      <a:pt x="1479" y="685"/>
                    </a:lnTo>
                    <a:lnTo>
                      <a:pt x="1479" y="684"/>
                    </a:lnTo>
                    <a:lnTo>
                      <a:pt x="1480" y="684"/>
                    </a:lnTo>
                    <a:lnTo>
                      <a:pt x="1480" y="685"/>
                    </a:lnTo>
                    <a:lnTo>
                      <a:pt x="1479" y="685"/>
                    </a:lnTo>
                    <a:lnTo>
                      <a:pt x="1479" y="686"/>
                    </a:lnTo>
                    <a:lnTo>
                      <a:pt x="1478" y="686"/>
                    </a:lnTo>
                    <a:lnTo>
                      <a:pt x="1478" y="687"/>
                    </a:lnTo>
                    <a:lnTo>
                      <a:pt x="1478" y="688"/>
                    </a:lnTo>
                    <a:lnTo>
                      <a:pt x="1478" y="688"/>
                    </a:lnTo>
                    <a:lnTo>
                      <a:pt x="1478" y="689"/>
                    </a:lnTo>
                    <a:lnTo>
                      <a:pt x="1478" y="689"/>
                    </a:lnTo>
                    <a:lnTo>
                      <a:pt x="1478" y="689"/>
                    </a:lnTo>
                    <a:lnTo>
                      <a:pt x="1478" y="689"/>
                    </a:lnTo>
                    <a:lnTo>
                      <a:pt x="1478" y="690"/>
                    </a:lnTo>
                    <a:lnTo>
                      <a:pt x="1478" y="691"/>
                    </a:lnTo>
                    <a:lnTo>
                      <a:pt x="1478" y="692"/>
                    </a:lnTo>
                    <a:lnTo>
                      <a:pt x="1477" y="692"/>
                    </a:lnTo>
                    <a:lnTo>
                      <a:pt x="1477" y="693"/>
                    </a:lnTo>
                    <a:lnTo>
                      <a:pt x="1476" y="693"/>
                    </a:lnTo>
                    <a:lnTo>
                      <a:pt x="1476" y="694"/>
                    </a:lnTo>
                    <a:lnTo>
                      <a:pt x="1475" y="694"/>
                    </a:lnTo>
                    <a:lnTo>
                      <a:pt x="1476" y="694"/>
                    </a:lnTo>
                    <a:lnTo>
                      <a:pt x="1477" y="694"/>
                    </a:lnTo>
                    <a:lnTo>
                      <a:pt x="1476" y="694"/>
                    </a:lnTo>
                    <a:close/>
                    <a:moveTo>
                      <a:pt x="1469" y="109"/>
                    </a:moveTo>
                    <a:lnTo>
                      <a:pt x="1469" y="108"/>
                    </a:lnTo>
                    <a:lnTo>
                      <a:pt x="1470" y="108"/>
                    </a:lnTo>
                    <a:lnTo>
                      <a:pt x="1470" y="107"/>
                    </a:lnTo>
                    <a:lnTo>
                      <a:pt x="1471" y="107"/>
                    </a:lnTo>
                    <a:lnTo>
                      <a:pt x="1472" y="107"/>
                    </a:lnTo>
                    <a:lnTo>
                      <a:pt x="1473" y="106"/>
                    </a:lnTo>
                    <a:lnTo>
                      <a:pt x="1473" y="106"/>
                    </a:lnTo>
                    <a:lnTo>
                      <a:pt x="1473" y="107"/>
                    </a:lnTo>
                    <a:lnTo>
                      <a:pt x="1474" y="107"/>
                    </a:lnTo>
                    <a:lnTo>
                      <a:pt x="1474" y="106"/>
                    </a:lnTo>
                    <a:lnTo>
                      <a:pt x="1475" y="106"/>
                    </a:lnTo>
                    <a:lnTo>
                      <a:pt x="1475" y="107"/>
                    </a:lnTo>
                    <a:lnTo>
                      <a:pt x="1476" y="107"/>
                    </a:lnTo>
                    <a:lnTo>
                      <a:pt x="1477" y="107"/>
                    </a:lnTo>
                    <a:lnTo>
                      <a:pt x="1477" y="106"/>
                    </a:lnTo>
                    <a:lnTo>
                      <a:pt x="1478" y="105"/>
                    </a:lnTo>
                    <a:lnTo>
                      <a:pt x="1478" y="105"/>
                    </a:lnTo>
                    <a:lnTo>
                      <a:pt x="1479" y="105"/>
                    </a:lnTo>
                    <a:lnTo>
                      <a:pt x="1479" y="105"/>
                    </a:lnTo>
                    <a:lnTo>
                      <a:pt x="1480" y="105"/>
                    </a:lnTo>
                    <a:lnTo>
                      <a:pt x="1480" y="104"/>
                    </a:lnTo>
                    <a:lnTo>
                      <a:pt x="1481" y="104"/>
                    </a:lnTo>
                    <a:lnTo>
                      <a:pt x="1481" y="105"/>
                    </a:lnTo>
                    <a:lnTo>
                      <a:pt x="1482" y="105"/>
                    </a:lnTo>
                    <a:lnTo>
                      <a:pt x="1482" y="104"/>
                    </a:lnTo>
                    <a:lnTo>
                      <a:pt x="1482" y="103"/>
                    </a:lnTo>
                    <a:lnTo>
                      <a:pt x="1483" y="103"/>
                    </a:lnTo>
                    <a:lnTo>
                      <a:pt x="1484" y="102"/>
                    </a:lnTo>
                    <a:lnTo>
                      <a:pt x="1484" y="101"/>
                    </a:lnTo>
                    <a:lnTo>
                      <a:pt x="1484" y="102"/>
                    </a:lnTo>
                    <a:lnTo>
                      <a:pt x="1484" y="101"/>
                    </a:lnTo>
                    <a:lnTo>
                      <a:pt x="1485" y="101"/>
                    </a:lnTo>
                    <a:lnTo>
                      <a:pt x="1485" y="100"/>
                    </a:lnTo>
                    <a:lnTo>
                      <a:pt x="1486" y="100"/>
                    </a:lnTo>
                    <a:lnTo>
                      <a:pt x="1487" y="100"/>
                    </a:lnTo>
                    <a:lnTo>
                      <a:pt x="1488" y="100"/>
                    </a:lnTo>
                    <a:lnTo>
                      <a:pt x="1489" y="100"/>
                    </a:lnTo>
                    <a:lnTo>
                      <a:pt x="1489" y="99"/>
                    </a:lnTo>
                    <a:lnTo>
                      <a:pt x="1489" y="99"/>
                    </a:lnTo>
                    <a:lnTo>
                      <a:pt x="1489" y="100"/>
                    </a:lnTo>
                    <a:lnTo>
                      <a:pt x="1490" y="100"/>
                    </a:lnTo>
                    <a:lnTo>
                      <a:pt x="1489" y="100"/>
                    </a:lnTo>
                    <a:lnTo>
                      <a:pt x="1490" y="100"/>
                    </a:lnTo>
                    <a:lnTo>
                      <a:pt x="1489" y="100"/>
                    </a:lnTo>
                    <a:lnTo>
                      <a:pt x="1489" y="101"/>
                    </a:lnTo>
                    <a:lnTo>
                      <a:pt x="1490" y="101"/>
                    </a:lnTo>
                    <a:lnTo>
                      <a:pt x="1490" y="102"/>
                    </a:lnTo>
                    <a:lnTo>
                      <a:pt x="1490" y="103"/>
                    </a:lnTo>
                    <a:lnTo>
                      <a:pt x="1491" y="103"/>
                    </a:lnTo>
                    <a:lnTo>
                      <a:pt x="1491" y="104"/>
                    </a:lnTo>
                    <a:lnTo>
                      <a:pt x="1491" y="105"/>
                    </a:lnTo>
                    <a:lnTo>
                      <a:pt x="1492" y="105"/>
                    </a:lnTo>
                    <a:lnTo>
                      <a:pt x="1491" y="105"/>
                    </a:lnTo>
                    <a:lnTo>
                      <a:pt x="1491" y="106"/>
                    </a:lnTo>
                    <a:lnTo>
                      <a:pt x="1492" y="106"/>
                    </a:lnTo>
                    <a:lnTo>
                      <a:pt x="1493" y="106"/>
                    </a:lnTo>
                    <a:lnTo>
                      <a:pt x="1493" y="107"/>
                    </a:lnTo>
                    <a:lnTo>
                      <a:pt x="1494" y="107"/>
                    </a:lnTo>
                    <a:lnTo>
                      <a:pt x="1494" y="108"/>
                    </a:lnTo>
                    <a:lnTo>
                      <a:pt x="1494" y="108"/>
                    </a:lnTo>
                    <a:lnTo>
                      <a:pt x="1494" y="109"/>
                    </a:lnTo>
                    <a:lnTo>
                      <a:pt x="1495" y="109"/>
                    </a:lnTo>
                    <a:lnTo>
                      <a:pt x="1495" y="110"/>
                    </a:lnTo>
                    <a:lnTo>
                      <a:pt x="1495" y="111"/>
                    </a:lnTo>
                    <a:lnTo>
                      <a:pt x="1495" y="111"/>
                    </a:lnTo>
                    <a:lnTo>
                      <a:pt x="1496" y="111"/>
                    </a:lnTo>
                    <a:lnTo>
                      <a:pt x="1497" y="111"/>
                    </a:lnTo>
                    <a:lnTo>
                      <a:pt x="1498" y="111"/>
                    </a:lnTo>
                    <a:lnTo>
                      <a:pt x="1499" y="111"/>
                    </a:lnTo>
                    <a:lnTo>
                      <a:pt x="1499" y="110"/>
                    </a:lnTo>
                    <a:lnTo>
                      <a:pt x="1500" y="110"/>
                    </a:lnTo>
                    <a:lnTo>
                      <a:pt x="1500" y="110"/>
                    </a:lnTo>
                    <a:lnTo>
                      <a:pt x="1500" y="111"/>
                    </a:lnTo>
                    <a:lnTo>
                      <a:pt x="1501" y="111"/>
                    </a:lnTo>
                    <a:lnTo>
                      <a:pt x="1501" y="111"/>
                    </a:lnTo>
                    <a:lnTo>
                      <a:pt x="1502" y="112"/>
                    </a:lnTo>
                    <a:lnTo>
                      <a:pt x="1503" y="112"/>
                    </a:lnTo>
                    <a:lnTo>
                      <a:pt x="1503" y="111"/>
                    </a:lnTo>
                    <a:lnTo>
                      <a:pt x="1504" y="111"/>
                    </a:lnTo>
                    <a:lnTo>
                      <a:pt x="1504" y="111"/>
                    </a:lnTo>
                    <a:lnTo>
                      <a:pt x="1504" y="110"/>
                    </a:lnTo>
                    <a:lnTo>
                      <a:pt x="1505" y="110"/>
                    </a:lnTo>
                    <a:lnTo>
                      <a:pt x="1505" y="109"/>
                    </a:lnTo>
                    <a:lnTo>
                      <a:pt x="1504" y="108"/>
                    </a:lnTo>
                    <a:lnTo>
                      <a:pt x="1504" y="107"/>
                    </a:lnTo>
                    <a:lnTo>
                      <a:pt x="1505" y="106"/>
                    </a:lnTo>
                    <a:lnTo>
                      <a:pt x="1505" y="105"/>
                    </a:lnTo>
                    <a:lnTo>
                      <a:pt x="1505" y="105"/>
                    </a:lnTo>
                    <a:lnTo>
                      <a:pt x="1505" y="105"/>
                    </a:lnTo>
                    <a:lnTo>
                      <a:pt x="1506" y="105"/>
                    </a:lnTo>
                    <a:lnTo>
                      <a:pt x="1507" y="105"/>
                    </a:lnTo>
                    <a:lnTo>
                      <a:pt x="1508" y="105"/>
                    </a:lnTo>
                    <a:lnTo>
                      <a:pt x="1509" y="105"/>
                    </a:lnTo>
                    <a:lnTo>
                      <a:pt x="1510" y="105"/>
                    </a:lnTo>
                    <a:lnTo>
                      <a:pt x="1511" y="105"/>
                    </a:lnTo>
                    <a:lnTo>
                      <a:pt x="1511" y="105"/>
                    </a:lnTo>
                    <a:lnTo>
                      <a:pt x="1512" y="105"/>
                    </a:lnTo>
                    <a:lnTo>
                      <a:pt x="1513" y="105"/>
                    </a:lnTo>
                    <a:lnTo>
                      <a:pt x="1514" y="105"/>
                    </a:lnTo>
                    <a:lnTo>
                      <a:pt x="1515" y="106"/>
                    </a:lnTo>
                    <a:lnTo>
                      <a:pt x="1516" y="107"/>
                    </a:lnTo>
                    <a:lnTo>
                      <a:pt x="1515" y="107"/>
                    </a:lnTo>
                    <a:lnTo>
                      <a:pt x="1516" y="107"/>
                    </a:lnTo>
                    <a:lnTo>
                      <a:pt x="1516" y="107"/>
                    </a:lnTo>
                    <a:lnTo>
                      <a:pt x="1517" y="106"/>
                    </a:lnTo>
                    <a:lnTo>
                      <a:pt x="1518" y="106"/>
                    </a:lnTo>
                    <a:lnTo>
                      <a:pt x="1519" y="106"/>
                    </a:lnTo>
                    <a:lnTo>
                      <a:pt x="1520" y="106"/>
                    </a:lnTo>
                    <a:lnTo>
                      <a:pt x="1521" y="105"/>
                    </a:lnTo>
                    <a:lnTo>
                      <a:pt x="1522" y="106"/>
                    </a:lnTo>
                    <a:lnTo>
                      <a:pt x="1522" y="105"/>
                    </a:lnTo>
                    <a:lnTo>
                      <a:pt x="1522" y="105"/>
                    </a:lnTo>
                    <a:lnTo>
                      <a:pt x="1523" y="105"/>
                    </a:lnTo>
                    <a:lnTo>
                      <a:pt x="1524" y="105"/>
                    </a:lnTo>
                    <a:lnTo>
                      <a:pt x="1525" y="105"/>
                    </a:lnTo>
                    <a:lnTo>
                      <a:pt x="1527" y="103"/>
                    </a:lnTo>
                    <a:lnTo>
                      <a:pt x="1527" y="104"/>
                    </a:lnTo>
                    <a:lnTo>
                      <a:pt x="1527" y="105"/>
                    </a:lnTo>
                    <a:lnTo>
                      <a:pt x="1527" y="105"/>
                    </a:lnTo>
                    <a:lnTo>
                      <a:pt x="1528" y="105"/>
                    </a:lnTo>
                    <a:lnTo>
                      <a:pt x="1528" y="104"/>
                    </a:lnTo>
                    <a:lnTo>
                      <a:pt x="1529" y="103"/>
                    </a:lnTo>
                    <a:lnTo>
                      <a:pt x="1529" y="102"/>
                    </a:lnTo>
                    <a:lnTo>
                      <a:pt x="1530" y="102"/>
                    </a:lnTo>
                    <a:lnTo>
                      <a:pt x="1530" y="101"/>
                    </a:lnTo>
                    <a:lnTo>
                      <a:pt x="1531" y="101"/>
                    </a:lnTo>
                    <a:lnTo>
                      <a:pt x="1531" y="100"/>
                    </a:lnTo>
                    <a:lnTo>
                      <a:pt x="1531" y="100"/>
                    </a:lnTo>
                    <a:lnTo>
                      <a:pt x="1531" y="99"/>
                    </a:lnTo>
                    <a:lnTo>
                      <a:pt x="1532" y="99"/>
                    </a:lnTo>
                    <a:lnTo>
                      <a:pt x="1533" y="99"/>
                    </a:lnTo>
                    <a:lnTo>
                      <a:pt x="1532" y="98"/>
                    </a:lnTo>
                    <a:lnTo>
                      <a:pt x="1532" y="97"/>
                    </a:lnTo>
                    <a:lnTo>
                      <a:pt x="1533" y="97"/>
                    </a:lnTo>
                    <a:lnTo>
                      <a:pt x="1532" y="97"/>
                    </a:lnTo>
                    <a:lnTo>
                      <a:pt x="1531" y="97"/>
                    </a:lnTo>
                    <a:lnTo>
                      <a:pt x="1531" y="98"/>
                    </a:lnTo>
                    <a:lnTo>
                      <a:pt x="1530" y="97"/>
                    </a:lnTo>
                    <a:lnTo>
                      <a:pt x="1529" y="97"/>
                    </a:lnTo>
                    <a:lnTo>
                      <a:pt x="1529" y="96"/>
                    </a:lnTo>
                    <a:lnTo>
                      <a:pt x="1529" y="95"/>
                    </a:lnTo>
                    <a:lnTo>
                      <a:pt x="1529" y="94"/>
                    </a:lnTo>
                    <a:lnTo>
                      <a:pt x="1530" y="94"/>
                    </a:lnTo>
                    <a:lnTo>
                      <a:pt x="1530" y="94"/>
                    </a:lnTo>
                    <a:lnTo>
                      <a:pt x="1531" y="94"/>
                    </a:lnTo>
                    <a:lnTo>
                      <a:pt x="1532" y="94"/>
                    </a:lnTo>
                    <a:lnTo>
                      <a:pt x="1532" y="92"/>
                    </a:lnTo>
                    <a:lnTo>
                      <a:pt x="1532" y="91"/>
                    </a:lnTo>
                    <a:lnTo>
                      <a:pt x="1532" y="90"/>
                    </a:lnTo>
                    <a:lnTo>
                      <a:pt x="1532" y="89"/>
                    </a:lnTo>
                    <a:lnTo>
                      <a:pt x="1533" y="89"/>
                    </a:lnTo>
                    <a:lnTo>
                      <a:pt x="1533" y="89"/>
                    </a:lnTo>
                    <a:lnTo>
                      <a:pt x="1532" y="89"/>
                    </a:lnTo>
                    <a:lnTo>
                      <a:pt x="1532" y="88"/>
                    </a:lnTo>
                    <a:lnTo>
                      <a:pt x="1533" y="88"/>
                    </a:lnTo>
                    <a:lnTo>
                      <a:pt x="1533" y="87"/>
                    </a:lnTo>
                    <a:lnTo>
                      <a:pt x="1533" y="86"/>
                    </a:lnTo>
                    <a:lnTo>
                      <a:pt x="1532" y="86"/>
                    </a:lnTo>
                    <a:lnTo>
                      <a:pt x="1533" y="86"/>
                    </a:lnTo>
                    <a:lnTo>
                      <a:pt x="1533" y="85"/>
                    </a:lnTo>
                    <a:lnTo>
                      <a:pt x="1532" y="85"/>
                    </a:lnTo>
                    <a:lnTo>
                      <a:pt x="1533" y="84"/>
                    </a:lnTo>
                    <a:lnTo>
                      <a:pt x="1532" y="84"/>
                    </a:lnTo>
                    <a:lnTo>
                      <a:pt x="1532" y="83"/>
                    </a:lnTo>
                    <a:lnTo>
                      <a:pt x="1533" y="83"/>
                    </a:lnTo>
                    <a:lnTo>
                      <a:pt x="1533" y="82"/>
                    </a:lnTo>
                    <a:lnTo>
                      <a:pt x="1533" y="82"/>
                    </a:lnTo>
                    <a:lnTo>
                      <a:pt x="1533" y="81"/>
                    </a:lnTo>
                    <a:lnTo>
                      <a:pt x="1533" y="80"/>
                    </a:lnTo>
                    <a:lnTo>
                      <a:pt x="1533" y="80"/>
                    </a:lnTo>
                    <a:lnTo>
                      <a:pt x="1533" y="80"/>
                    </a:lnTo>
                    <a:lnTo>
                      <a:pt x="1533" y="79"/>
                    </a:lnTo>
                    <a:lnTo>
                      <a:pt x="1534" y="79"/>
                    </a:lnTo>
                    <a:lnTo>
                      <a:pt x="1534" y="78"/>
                    </a:lnTo>
                    <a:lnTo>
                      <a:pt x="1535" y="78"/>
                    </a:lnTo>
                    <a:lnTo>
                      <a:pt x="1536" y="78"/>
                    </a:lnTo>
                    <a:lnTo>
                      <a:pt x="1537" y="78"/>
                    </a:lnTo>
                    <a:lnTo>
                      <a:pt x="1538" y="77"/>
                    </a:lnTo>
                    <a:lnTo>
                      <a:pt x="1537" y="77"/>
                    </a:lnTo>
                    <a:lnTo>
                      <a:pt x="1537" y="76"/>
                    </a:lnTo>
                    <a:lnTo>
                      <a:pt x="1536" y="75"/>
                    </a:lnTo>
                    <a:lnTo>
                      <a:pt x="1536" y="74"/>
                    </a:lnTo>
                    <a:lnTo>
                      <a:pt x="1536" y="73"/>
                    </a:lnTo>
                    <a:lnTo>
                      <a:pt x="1536" y="72"/>
                    </a:lnTo>
                    <a:lnTo>
                      <a:pt x="1535" y="72"/>
                    </a:lnTo>
                    <a:lnTo>
                      <a:pt x="1534" y="72"/>
                    </a:lnTo>
                    <a:lnTo>
                      <a:pt x="1534" y="73"/>
                    </a:lnTo>
                    <a:lnTo>
                      <a:pt x="1534" y="72"/>
                    </a:lnTo>
                    <a:lnTo>
                      <a:pt x="1533" y="72"/>
                    </a:lnTo>
                    <a:lnTo>
                      <a:pt x="1533" y="72"/>
                    </a:lnTo>
                    <a:lnTo>
                      <a:pt x="1533" y="71"/>
                    </a:lnTo>
                    <a:lnTo>
                      <a:pt x="1533" y="71"/>
                    </a:lnTo>
                    <a:lnTo>
                      <a:pt x="1532" y="71"/>
                    </a:lnTo>
                    <a:lnTo>
                      <a:pt x="1531" y="71"/>
                    </a:lnTo>
                    <a:lnTo>
                      <a:pt x="1530" y="71"/>
                    </a:lnTo>
                    <a:lnTo>
                      <a:pt x="1529" y="71"/>
                    </a:lnTo>
                    <a:lnTo>
                      <a:pt x="1528" y="71"/>
                    </a:lnTo>
                    <a:lnTo>
                      <a:pt x="1528" y="70"/>
                    </a:lnTo>
                    <a:lnTo>
                      <a:pt x="1528" y="69"/>
                    </a:lnTo>
                    <a:lnTo>
                      <a:pt x="1527" y="69"/>
                    </a:lnTo>
                    <a:lnTo>
                      <a:pt x="1527" y="68"/>
                    </a:lnTo>
                    <a:lnTo>
                      <a:pt x="1527" y="67"/>
                    </a:lnTo>
                    <a:lnTo>
                      <a:pt x="1527" y="67"/>
                    </a:lnTo>
                    <a:lnTo>
                      <a:pt x="1527" y="67"/>
                    </a:lnTo>
                    <a:lnTo>
                      <a:pt x="1527" y="66"/>
                    </a:lnTo>
                    <a:lnTo>
                      <a:pt x="1526" y="65"/>
                    </a:lnTo>
                    <a:lnTo>
                      <a:pt x="1526" y="64"/>
                    </a:lnTo>
                    <a:lnTo>
                      <a:pt x="1526" y="63"/>
                    </a:lnTo>
                    <a:lnTo>
                      <a:pt x="1526" y="62"/>
                    </a:lnTo>
                    <a:lnTo>
                      <a:pt x="1525" y="62"/>
                    </a:lnTo>
                    <a:lnTo>
                      <a:pt x="1525" y="62"/>
                    </a:lnTo>
                    <a:lnTo>
                      <a:pt x="1526" y="62"/>
                    </a:lnTo>
                    <a:lnTo>
                      <a:pt x="1526" y="61"/>
                    </a:lnTo>
                    <a:lnTo>
                      <a:pt x="1525" y="61"/>
                    </a:lnTo>
                    <a:lnTo>
                      <a:pt x="1525" y="60"/>
                    </a:lnTo>
                    <a:lnTo>
                      <a:pt x="1525" y="59"/>
                    </a:lnTo>
                    <a:lnTo>
                      <a:pt x="1524" y="59"/>
                    </a:lnTo>
                    <a:lnTo>
                      <a:pt x="1524" y="58"/>
                    </a:lnTo>
                    <a:lnTo>
                      <a:pt x="1523" y="58"/>
                    </a:lnTo>
                    <a:lnTo>
                      <a:pt x="1522" y="58"/>
                    </a:lnTo>
                    <a:lnTo>
                      <a:pt x="1522" y="57"/>
                    </a:lnTo>
                    <a:lnTo>
                      <a:pt x="1522" y="57"/>
                    </a:lnTo>
                    <a:lnTo>
                      <a:pt x="1521" y="56"/>
                    </a:lnTo>
                    <a:lnTo>
                      <a:pt x="1521" y="56"/>
                    </a:lnTo>
                    <a:lnTo>
                      <a:pt x="1521" y="55"/>
                    </a:lnTo>
                    <a:lnTo>
                      <a:pt x="1521" y="54"/>
                    </a:lnTo>
                    <a:lnTo>
                      <a:pt x="1521" y="53"/>
                    </a:lnTo>
                    <a:lnTo>
                      <a:pt x="1521" y="52"/>
                    </a:lnTo>
                    <a:lnTo>
                      <a:pt x="1521" y="51"/>
                    </a:lnTo>
                    <a:lnTo>
                      <a:pt x="1521" y="51"/>
                    </a:lnTo>
                    <a:lnTo>
                      <a:pt x="1521" y="50"/>
                    </a:lnTo>
                    <a:lnTo>
                      <a:pt x="1522" y="50"/>
                    </a:lnTo>
                    <a:lnTo>
                      <a:pt x="1522" y="50"/>
                    </a:lnTo>
                    <a:lnTo>
                      <a:pt x="1522" y="49"/>
                    </a:lnTo>
                    <a:lnTo>
                      <a:pt x="1523" y="49"/>
                    </a:lnTo>
                    <a:lnTo>
                      <a:pt x="1524" y="48"/>
                    </a:lnTo>
                    <a:lnTo>
                      <a:pt x="1525" y="49"/>
                    </a:lnTo>
                    <a:lnTo>
                      <a:pt x="1525" y="50"/>
                    </a:lnTo>
                    <a:lnTo>
                      <a:pt x="1525" y="51"/>
                    </a:lnTo>
                    <a:lnTo>
                      <a:pt x="1525" y="50"/>
                    </a:lnTo>
                    <a:lnTo>
                      <a:pt x="1525" y="51"/>
                    </a:lnTo>
                    <a:lnTo>
                      <a:pt x="1525" y="51"/>
                    </a:lnTo>
                    <a:lnTo>
                      <a:pt x="1526" y="51"/>
                    </a:lnTo>
                    <a:lnTo>
                      <a:pt x="1527" y="51"/>
                    </a:lnTo>
                    <a:lnTo>
                      <a:pt x="1527" y="51"/>
                    </a:lnTo>
                    <a:lnTo>
                      <a:pt x="1528" y="51"/>
                    </a:lnTo>
                    <a:lnTo>
                      <a:pt x="1529" y="51"/>
                    </a:lnTo>
                    <a:lnTo>
                      <a:pt x="1529" y="51"/>
                    </a:lnTo>
                    <a:lnTo>
                      <a:pt x="1530" y="51"/>
                    </a:lnTo>
                    <a:lnTo>
                      <a:pt x="1529" y="51"/>
                    </a:lnTo>
                    <a:lnTo>
                      <a:pt x="1530" y="51"/>
                    </a:lnTo>
                    <a:lnTo>
                      <a:pt x="1530" y="50"/>
                    </a:lnTo>
                    <a:lnTo>
                      <a:pt x="1531" y="50"/>
                    </a:lnTo>
                    <a:lnTo>
                      <a:pt x="1531" y="49"/>
                    </a:lnTo>
                    <a:lnTo>
                      <a:pt x="1532" y="49"/>
                    </a:lnTo>
                    <a:lnTo>
                      <a:pt x="1533" y="48"/>
                    </a:lnTo>
                    <a:lnTo>
                      <a:pt x="1533" y="47"/>
                    </a:lnTo>
                    <a:lnTo>
                      <a:pt x="1534" y="47"/>
                    </a:lnTo>
                    <a:lnTo>
                      <a:pt x="1534" y="46"/>
                    </a:lnTo>
                    <a:lnTo>
                      <a:pt x="1535" y="46"/>
                    </a:lnTo>
                    <a:lnTo>
                      <a:pt x="1536" y="46"/>
                    </a:lnTo>
                    <a:lnTo>
                      <a:pt x="1536" y="45"/>
                    </a:lnTo>
                    <a:lnTo>
                      <a:pt x="1536" y="45"/>
                    </a:lnTo>
                    <a:lnTo>
                      <a:pt x="1537" y="45"/>
                    </a:lnTo>
                    <a:lnTo>
                      <a:pt x="1536" y="45"/>
                    </a:lnTo>
                    <a:lnTo>
                      <a:pt x="1536" y="44"/>
                    </a:lnTo>
                    <a:lnTo>
                      <a:pt x="1537" y="44"/>
                    </a:lnTo>
                    <a:lnTo>
                      <a:pt x="1538" y="43"/>
                    </a:lnTo>
                    <a:lnTo>
                      <a:pt x="1538" y="44"/>
                    </a:lnTo>
                    <a:lnTo>
                      <a:pt x="1538" y="44"/>
                    </a:lnTo>
                    <a:lnTo>
                      <a:pt x="1538" y="43"/>
                    </a:lnTo>
                    <a:lnTo>
                      <a:pt x="1538" y="44"/>
                    </a:lnTo>
                    <a:lnTo>
                      <a:pt x="1539" y="44"/>
                    </a:lnTo>
                    <a:lnTo>
                      <a:pt x="1540" y="44"/>
                    </a:lnTo>
                    <a:lnTo>
                      <a:pt x="1540" y="43"/>
                    </a:lnTo>
                    <a:lnTo>
                      <a:pt x="1541" y="43"/>
                    </a:lnTo>
                    <a:lnTo>
                      <a:pt x="1542" y="43"/>
                    </a:lnTo>
                    <a:lnTo>
                      <a:pt x="1543" y="43"/>
                    </a:lnTo>
                    <a:lnTo>
                      <a:pt x="1544" y="43"/>
                    </a:lnTo>
                    <a:lnTo>
                      <a:pt x="1544" y="42"/>
                    </a:lnTo>
                    <a:lnTo>
                      <a:pt x="1544" y="42"/>
                    </a:lnTo>
                    <a:lnTo>
                      <a:pt x="1544" y="41"/>
                    </a:lnTo>
                    <a:lnTo>
                      <a:pt x="1545" y="41"/>
                    </a:lnTo>
                    <a:lnTo>
                      <a:pt x="1546" y="40"/>
                    </a:lnTo>
                    <a:lnTo>
                      <a:pt x="1547" y="40"/>
                    </a:lnTo>
                    <a:lnTo>
                      <a:pt x="1548" y="40"/>
                    </a:lnTo>
                    <a:lnTo>
                      <a:pt x="1549" y="40"/>
                    </a:lnTo>
                    <a:lnTo>
                      <a:pt x="1549" y="39"/>
                    </a:lnTo>
                    <a:lnTo>
                      <a:pt x="1549" y="39"/>
                    </a:lnTo>
                    <a:lnTo>
                      <a:pt x="1550" y="39"/>
                    </a:lnTo>
                    <a:lnTo>
                      <a:pt x="1551" y="39"/>
                    </a:lnTo>
                    <a:lnTo>
                      <a:pt x="1552" y="39"/>
                    </a:lnTo>
                    <a:lnTo>
                      <a:pt x="1553" y="40"/>
                    </a:lnTo>
                    <a:lnTo>
                      <a:pt x="1553" y="39"/>
                    </a:lnTo>
                    <a:lnTo>
                      <a:pt x="1554" y="39"/>
                    </a:lnTo>
                    <a:lnTo>
                      <a:pt x="1555" y="40"/>
                    </a:lnTo>
                    <a:lnTo>
                      <a:pt x="1555" y="40"/>
                    </a:lnTo>
                    <a:lnTo>
                      <a:pt x="1556" y="40"/>
                    </a:lnTo>
                    <a:lnTo>
                      <a:pt x="1557" y="40"/>
                    </a:lnTo>
                    <a:lnTo>
                      <a:pt x="1558" y="40"/>
                    </a:lnTo>
                    <a:lnTo>
                      <a:pt x="1558" y="40"/>
                    </a:lnTo>
                    <a:lnTo>
                      <a:pt x="1558" y="39"/>
                    </a:lnTo>
                    <a:lnTo>
                      <a:pt x="1559" y="39"/>
                    </a:lnTo>
                    <a:lnTo>
                      <a:pt x="1559" y="38"/>
                    </a:lnTo>
                    <a:lnTo>
                      <a:pt x="1560" y="38"/>
                    </a:lnTo>
                    <a:lnTo>
                      <a:pt x="1560" y="37"/>
                    </a:lnTo>
                    <a:lnTo>
                      <a:pt x="1560" y="37"/>
                    </a:lnTo>
                    <a:lnTo>
                      <a:pt x="1560" y="36"/>
                    </a:lnTo>
                    <a:lnTo>
                      <a:pt x="1561" y="36"/>
                    </a:lnTo>
                    <a:lnTo>
                      <a:pt x="1561" y="35"/>
                    </a:lnTo>
                    <a:lnTo>
                      <a:pt x="1562" y="35"/>
                    </a:lnTo>
                    <a:lnTo>
                      <a:pt x="1562" y="34"/>
                    </a:lnTo>
                    <a:lnTo>
                      <a:pt x="1563" y="34"/>
                    </a:lnTo>
                    <a:lnTo>
                      <a:pt x="1563" y="34"/>
                    </a:lnTo>
                    <a:lnTo>
                      <a:pt x="1564" y="34"/>
                    </a:lnTo>
                    <a:lnTo>
                      <a:pt x="1564" y="33"/>
                    </a:lnTo>
                    <a:lnTo>
                      <a:pt x="1565" y="33"/>
                    </a:lnTo>
                    <a:lnTo>
                      <a:pt x="1565" y="33"/>
                    </a:lnTo>
                    <a:lnTo>
                      <a:pt x="1566" y="33"/>
                    </a:lnTo>
                    <a:lnTo>
                      <a:pt x="1567" y="33"/>
                    </a:lnTo>
                    <a:lnTo>
                      <a:pt x="1567" y="32"/>
                    </a:lnTo>
                    <a:lnTo>
                      <a:pt x="1567" y="31"/>
                    </a:lnTo>
                    <a:lnTo>
                      <a:pt x="1568" y="31"/>
                    </a:lnTo>
                    <a:lnTo>
                      <a:pt x="1568" y="30"/>
                    </a:lnTo>
                    <a:lnTo>
                      <a:pt x="1569" y="30"/>
                    </a:lnTo>
                    <a:lnTo>
                      <a:pt x="1570" y="29"/>
                    </a:lnTo>
                    <a:lnTo>
                      <a:pt x="1570" y="29"/>
                    </a:lnTo>
                    <a:lnTo>
                      <a:pt x="1571" y="29"/>
                    </a:lnTo>
                    <a:lnTo>
                      <a:pt x="1571" y="29"/>
                    </a:lnTo>
                    <a:lnTo>
                      <a:pt x="1571" y="29"/>
                    </a:lnTo>
                    <a:lnTo>
                      <a:pt x="1572" y="29"/>
                    </a:lnTo>
                    <a:lnTo>
                      <a:pt x="1573" y="29"/>
                    </a:lnTo>
                    <a:lnTo>
                      <a:pt x="1574" y="29"/>
                    </a:lnTo>
                    <a:lnTo>
                      <a:pt x="1575" y="29"/>
                    </a:lnTo>
                    <a:lnTo>
                      <a:pt x="1576" y="29"/>
                    </a:lnTo>
                    <a:lnTo>
                      <a:pt x="1576" y="29"/>
                    </a:lnTo>
                    <a:lnTo>
                      <a:pt x="1577" y="29"/>
                    </a:lnTo>
                    <a:lnTo>
                      <a:pt x="1577" y="29"/>
                    </a:lnTo>
                    <a:lnTo>
                      <a:pt x="1578" y="29"/>
                    </a:lnTo>
                    <a:lnTo>
                      <a:pt x="1579" y="29"/>
                    </a:lnTo>
                    <a:lnTo>
                      <a:pt x="1580" y="29"/>
                    </a:lnTo>
                    <a:lnTo>
                      <a:pt x="1581" y="29"/>
                    </a:lnTo>
                    <a:lnTo>
                      <a:pt x="1581" y="29"/>
                    </a:lnTo>
                    <a:lnTo>
                      <a:pt x="1582" y="29"/>
                    </a:lnTo>
                    <a:lnTo>
                      <a:pt x="1582" y="28"/>
                    </a:lnTo>
                    <a:lnTo>
                      <a:pt x="1582" y="28"/>
                    </a:lnTo>
                    <a:lnTo>
                      <a:pt x="1582" y="27"/>
                    </a:lnTo>
                    <a:lnTo>
                      <a:pt x="1582" y="26"/>
                    </a:lnTo>
                    <a:lnTo>
                      <a:pt x="1583" y="26"/>
                    </a:lnTo>
                    <a:lnTo>
                      <a:pt x="1584" y="26"/>
                    </a:lnTo>
                    <a:lnTo>
                      <a:pt x="1584" y="25"/>
                    </a:lnTo>
                    <a:lnTo>
                      <a:pt x="1585" y="25"/>
                    </a:lnTo>
                    <a:lnTo>
                      <a:pt x="1585" y="24"/>
                    </a:lnTo>
                    <a:lnTo>
                      <a:pt x="1584" y="24"/>
                    </a:lnTo>
                    <a:lnTo>
                      <a:pt x="1584" y="23"/>
                    </a:lnTo>
                    <a:lnTo>
                      <a:pt x="1584" y="23"/>
                    </a:lnTo>
                    <a:lnTo>
                      <a:pt x="1584" y="22"/>
                    </a:lnTo>
                    <a:lnTo>
                      <a:pt x="1584" y="21"/>
                    </a:lnTo>
                    <a:lnTo>
                      <a:pt x="1584" y="20"/>
                    </a:lnTo>
                    <a:lnTo>
                      <a:pt x="1585" y="20"/>
                    </a:lnTo>
                    <a:lnTo>
                      <a:pt x="1585" y="19"/>
                    </a:lnTo>
                    <a:lnTo>
                      <a:pt x="1585" y="20"/>
                    </a:lnTo>
                    <a:lnTo>
                      <a:pt x="1586" y="20"/>
                    </a:lnTo>
                    <a:lnTo>
                      <a:pt x="1587" y="20"/>
                    </a:lnTo>
                    <a:lnTo>
                      <a:pt x="1587" y="20"/>
                    </a:lnTo>
                    <a:lnTo>
                      <a:pt x="1588" y="20"/>
                    </a:lnTo>
                    <a:lnTo>
                      <a:pt x="1588" y="19"/>
                    </a:lnTo>
                    <a:lnTo>
                      <a:pt x="1588" y="18"/>
                    </a:lnTo>
                    <a:lnTo>
                      <a:pt x="1588" y="18"/>
                    </a:lnTo>
                    <a:lnTo>
                      <a:pt x="1589" y="18"/>
                    </a:lnTo>
                    <a:lnTo>
                      <a:pt x="1589" y="17"/>
                    </a:lnTo>
                    <a:lnTo>
                      <a:pt x="1590" y="17"/>
                    </a:lnTo>
                    <a:lnTo>
                      <a:pt x="1590" y="16"/>
                    </a:lnTo>
                    <a:lnTo>
                      <a:pt x="1591" y="16"/>
                    </a:lnTo>
                    <a:lnTo>
                      <a:pt x="1591" y="15"/>
                    </a:lnTo>
                    <a:lnTo>
                      <a:pt x="1591" y="14"/>
                    </a:lnTo>
                    <a:lnTo>
                      <a:pt x="1592" y="14"/>
                    </a:lnTo>
                    <a:lnTo>
                      <a:pt x="1593" y="14"/>
                    </a:lnTo>
                    <a:lnTo>
                      <a:pt x="1593" y="14"/>
                    </a:lnTo>
                    <a:lnTo>
                      <a:pt x="1594" y="14"/>
                    </a:lnTo>
                    <a:lnTo>
                      <a:pt x="1594" y="13"/>
                    </a:lnTo>
                    <a:lnTo>
                      <a:pt x="1595" y="13"/>
                    </a:lnTo>
                    <a:lnTo>
                      <a:pt x="1596" y="13"/>
                    </a:lnTo>
                    <a:lnTo>
                      <a:pt x="1597" y="13"/>
                    </a:lnTo>
                    <a:lnTo>
                      <a:pt x="1598" y="13"/>
                    </a:lnTo>
                    <a:lnTo>
                      <a:pt x="1598" y="13"/>
                    </a:lnTo>
                    <a:lnTo>
                      <a:pt x="1598" y="14"/>
                    </a:lnTo>
                    <a:lnTo>
                      <a:pt x="1599" y="14"/>
                    </a:lnTo>
                    <a:lnTo>
                      <a:pt x="1599" y="15"/>
                    </a:lnTo>
                    <a:lnTo>
                      <a:pt x="1600" y="15"/>
                    </a:lnTo>
                    <a:lnTo>
                      <a:pt x="1601" y="15"/>
                    </a:lnTo>
                    <a:lnTo>
                      <a:pt x="1601" y="16"/>
                    </a:lnTo>
                    <a:lnTo>
                      <a:pt x="1601" y="17"/>
                    </a:lnTo>
                    <a:lnTo>
                      <a:pt x="1601" y="18"/>
                    </a:lnTo>
                    <a:lnTo>
                      <a:pt x="1600" y="18"/>
                    </a:lnTo>
                    <a:lnTo>
                      <a:pt x="1600" y="18"/>
                    </a:lnTo>
                    <a:lnTo>
                      <a:pt x="1600" y="19"/>
                    </a:lnTo>
                    <a:lnTo>
                      <a:pt x="1600" y="20"/>
                    </a:lnTo>
                    <a:lnTo>
                      <a:pt x="1599" y="20"/>
                    </a:lnTo>
                    <a:lnTo>
                      <a:pt x="1599" y="21"/>
                    </a:lnTo>
                    <a:lnTo>
                      <a:pt x="1600" y="21"/>
                    </a:lnTo>
                    <a:lnTo>
                      <a:pt x="1601" y="21"/>
                    </a:lnTo>
                    <a:lnTo>
                      <a:pt x="1601" y="22"/>
                    </a:lnTo>
                    <a:lnTo>
                      <a:pt x="1602" y="22"/>
                    </a:lnTo>
                    <a:lnTo>
                      <a:pt x="1602" y="23"/>
                    </a:lnTo>
                    <a:lnTo>
                      <a:pt x="1603" y="23"/>
                    </a:lnTo>
                    <a:lnTo>
                      <a:pt x="1604" y="23"/>
                    </a:lnTo>
                    <a:lnTo>
                      <a:pt x="1604" y="23"/>
                    </a:lnTo>
                    <a:lnTo>
                      <a:pt x="1604" y="23"/>
                    </a:lnTo>
                    <a:lnTo>
                      <a:pt x="1604" y="23"/>
                    </a:lnTo>
                    <a:lnTo>
                      <a:pt x="1604" y="23"/>
                    </a:lnTo>
                    <a:lnTo>
                      <a:pt x="1605" y="23"/>
                    </a:lnTo>
                    <a:lnTo>
                      <a:pt x="1606" y="23"/>
                    </a:lnTo>
                    <a:lnTo>
                      <a:pt x="1606" y="24"/>
                    </a:lnTo>
                    <a:lnTo>
                      <a:pt x="1607" y="24"/>
                    </a:lnTo>
                    <a:lnTo>
                      <a:pt x="1607" y="25"/>
                    </a:lnTo>
                    <a:lnTo>
                      <a:pt x="1608" y="25"/>
                    </a:lnTo>
                    <a:lnTo>
                      <a:pt x="1608" y="24"/>
                    </a:lnTo>
                    <a:lnTo>
                      <a:pt x="1609" y="24"/>
                    </a:lnTo>
                    <a:lnTo>
                      <a:pt x="1609" y="23"/>
                    </a:lnTo>
                    <a:lnTo>
                      <a:pt x="1609" y="23"/>
                    </a:lnTo>
                    <a:lnTo>
                      <a:pt x="1609" y="23"/>
                    </a:lnTo>
                    <a:lnTo>
                      <a:pt x="1609" y="22"/>
                    </a:lnTo>
                    <a:lnTo>
                      <a:pt x="1610" y="22"/>
                    </a:lnTo>
                    <a:lnTo>
                      <a:pt x="1610" y="21"/>
                    </a:lnTo>
                    <a:lnTo>
                      <a:pt x="1610" y="20"/>
                    </a:lnTo>
                    <a:lnTo>
                      <a:pt x="1610" y="19"/>
                    </a:lnTo>
                    <a:lnTo>
                      <a:pt x="1609" y="19"/>
                    </a:lnTo>
                    <a:lnTo>
                      <a:pt x="1609" y="18"/>
                    </a:lnTo>
                    <a:lnTo>
                      <a:pt x="1610" y="18"/>
                    </a:lnTo>
                    <a:lnTo>
                      <a:pt x="1610" y="18"/>
                    </a:lnTo>
                    <a:lnTo>
                      <a:pt x="1611" y="17"/>
                    </a:lnTo>
                    <a:lnTo>
                      <a:pt x="1612" y="17"/>
                    </a:lnTo>
                    <a:lnTo>
                      <a:pt x="1612" y="16"/>
                    </a:lnTo>
                    <a:lnTo>
                      <a:pt x="1612" y="17"/>
                    </a:lnTo>
                    <a:lnTo>
                      <a:pt x="1613" y="17"/>
                    </a:lnTo>
                    <a:lnTo>
                      <a:pt x="1613" y="18"/>
                    </a:lnTo>
                    <a:lnTo>
                      <a:pt x="1613" y="18"/>
                    </a:lnTo>
                    <a:lnTo>
                      <a:pt x="1614" y="18"/>
                    </a:lnTo>
                    <a:lnTo>
                      <a:pt x="1614" y="19"/>
                    </a:lnTo>
                    <a:lnTo>
                      <a:pt x="1614" y="20"/>
                    </a:lnTo>
                    <a:lnTo>
                      <a:pt x="1615" y="21"/>
                    </a:lnTo>
                    <a:lnTo>
                      <a:pt x="1615" y="21"/>
                    </a:lnTo>
                    <a:lnTo>
                      <a:pt x="1615" y="22"/>
                    </a:lnTo>
                    <a:lnTo>
                      <a:pt x="1616" y="22"/>
                    </a:lnTo>
                    <a:lnTo>
                      <a:pt x="1617" y="22"/>
                    </a:lnTo>
                    <a:lnTo>
                      <a:pt x="1618" y="22"/>
                    </a:lnTo>
                    <a:lnTo>
                      <a:pt x="1619" y="22"/>
                    </a:lnTo>
                    <a:lnTo>
                      <a:pt x="1620" y="22"/>
                    </a:lnTo>
                    <a:lnTo>
                      <a:pt x="1620" y="22"/>
                    </a:lnTo>
                    <a:lnTo>
                      <a:pt x="1620" y="23"/>
                    </a:lnTo>
                    <a:lnTo>
                      <a:pt x="1620" y="23"/>
                    </a:lnTo>
                    <a:lnTo>
                      <a:pt x="1620" y="24"/>
                    </a:lnTo>
                    <a:lnTo>
                      <a:pt x="1621" y="24"/>
                    </a:lnTo>
                    <a:lnTo>
                      <a:pt x="1622" y="24"/>
                    </a:lnTo>
                    <a:lnTo>
                      <a:pt x="1622" y="25"/>
                    </a:lnTo>
                    <a:lnTo>
                      <a:pt x="1623" y="25"/>
                    </a:lnTo>
                    <a:lnTo>
                      <a:pt x="1624" y="25"/>
                    </a:lnTo>
                    <a:lnTo>
                      <a:pt x="1625" y="25"/>
                    </a:lnTo>
                    <a:lnTo>
                      <a:pt x="1625" y="26"/>
                    </a:lnTo>
                    <a:lnTo>
                      <a:pt x="1626" y="26"/>
                    </a:lnTo>
                    <a:lnTo>
                      <a:pt x="1626" y="26"/>
                    </a:lnTo>
                    <a:lnTo>
                      <a:pt x="1627" y="26"/>
                    </a:lnTo>
                    <a:lnTo>
                      <a:pt x="1627" y="27"/>
                    </a:lnTo>
                    <a:lnTo>
                      <a:pt x="1628" y="27"/>
                    </a:lnTo>
                    <a:lnTo>
                      <a:pt x="1628" y="28"/>
                    </a:lnTo>
                    <a:lnTo>
                      <a:pt x="1629" y="28"/>
                    </a:lnTo>
                    <a:lnTo>
                      <a:pt x="1630" y="28"/>
                    </a:lnTo>
                    <a:lnTo>
                      <a:pt x="1630" y="29"/>
                    </a:lnTo>
                    <a:lnTo>
                      <a:pt x="1631" y="29"/>
                    </a:lnTo>
                    <a:lnTo>
                      <a:pt x="1631" y="29"/>
                    </a:lnTo>
                    <a:lnTo>
                      <a:pt x="1632" y="29"/>
                    </a:lnTo>
                    <a:lnTo>
                      <a:pt x="1632" y="28"/>
                    </a:lnTo>
                    <a:lnTo>
                      <a:pt x="1632" y="27"/>
                    </a:lnTo>
                    <a:lnTo>
                      <a:pt x="1633" y="27"/>
                    </a:lnTo>
                    <a:lnTo>
                      <a:pt x="1634" y="27"/>
                    </a:lnTo>
                    <a:lnTo>
                      <a:pt x="1635" y="27"/>
                    </a:lnTo>
                    <a:lnTo>
                      <a:pt x="1636" y="27"/>
                    </a:lnTo>
                    <a:lnTo>
                      <a:pt x="1636" y="27"/>
                    </a:lnTo>
                    <a:lnTo>
                      <a:pt x="1636" y="28"/>
                    </a:lnTo>
                    <a:lnTo>
                      <a:pt x="1636" y="27"/>
                    </a:lnTo>
                    <a:lnTo>
                      <a:pt x="1636" y="28"/>
                    </a:lnTo>
                    <a:lnTo>
                      <a:pt x="1637" y="28"/>
                    </a:lnTo>
                    <a:lnTo>
                      <a:pt x="1638" y="28"/>
                    </a:lnTo>
                    <a:lnTo>
                      <a:pt x="1639" y="28"/>
                    </a:lnTo>
                    <a:lnTo>
                      <a:pt x="1639" y="27"/>
                    </a:lnTo>
                    <a:lnTo>
                      <a:pt x="1639" y="26"/>
                    </a:lnTo>
                    <a:lnTo>
                      <a:pt x="1640" y="26"/>
                    </a:lnTo>
                    <a:lnTo>
                      <a:pt x="1640" y="25"/>
                    </a:lnTo>
                    <a:lnTo>
                      <a:pt x="1641" y="25"/>
                    </a:lnTo>
                    <a:lnTo>
                      <a:pt x="1642" y="24"/>
                    </a:lnTo>
                    <a:lnTo>
                      <a:pt x="1642" y="23"/>
                    </a:lnTo>
                    <a:lnTo>
                      <a:pt x="1642" y="23"/>
                    </a:lnTo>
                    <a:lnTo>
                      <a:pt x="1642" y="23"/>
                    </a:lnTo>
                    <a:lnTo>
                      <a:pt x="1643" y="23"/>
                    </a:lnTo>
                    <a:lnTo>
                      <a:pt x="1643" y="23"/>
                    </a:lnTo>
                    <a:lnTo>
                      <a:pt x="1643" y="23"/>
                    </a:lnTo>
                    <a:lnTo>
                      <a:pt x="1644" y="23"/>
                    </a:lnTo>
                    <a:lnTo>
                      <a:pt x="1644" y="22"/>
                    </a:lnTo>
                    <a:lnTo>
                      <a:pt x="1645" y="22"/>
                    </a:lnTo>
                    <a:lnTo>
                      <a:pt x="1646" y="22"/>
                    </a:lnTo>
                    <a:lnTo>
                      <a:pt x="1647" y="22"/>
                    </a:lnTo>
                    <a:lnTo>
                      <a:pt x="1647" y="22"/>
                    </a:lnTo>
                    <a:lnTo>
                      <a:pt x="1648" y="22"/>
                    </a:lnTo>
                    <a:lnTo>
                      <a:pt x="1649" y="22"/>
                    </a:lnTo>
                    <a:lnTo>
                      <a:pt x="1650" y="22"/>
                    </a:lnTo>
                    <a:lnTo>
                      <a:pt x="1650" y="23"/>
                    </a:lnTo>
                    <a:lnTo>
                      <a:pt x="1651" y="23"/>
                    </a:lnTo>
                    <a:lnTo>
                      <a:pt x="1651" y="23"/>
                    </a:lnTo>
                    <a:lnTo>
                      <a:pt x="1652" y="23"/>
                    </a:lnTo>
                    <a:lnTo>
                      <a:pt x="1653" y="23"/>
                    </a:lnTo>
                    <a:lnTo>
                      <a:pt x="1653" y="23"/>
                    </a:lnTo>
                    <a:lnTo>
                      <a:pt x="1653" y="24"/>
                    </a:lnTo>
                    <a:lnTo>
                      <a:pt x="1654" y="24"/>
                    </a:lnTo>
                    <a:lnTo>
                      <a:pt x="1655" y="24"/>
                    </a:lnTo>
                    <a:lnTo>
                      <a:pt x="1655" y="25"/>
                    </a:lnTo>
                    <a:lnTo>
                      <a:pt x="1656" y="25"/>
                    </a:lnTo>
                    <a:lnTo>
                      <a:pt x="1657" y="25"/>
                    </a:lnTo>
                    <a:lnTo>
                      <a:pt x="1658" y="25"/>
                    </a:lnTo>
                    <a:lnTo>
                      <a:pt x="1658" y="25"/>
                    </a:lnTo>
                    <a:lnTo>
                      <a:pt x="1658" y="24"/>
                    </a:lnTo>
                    <a:lnTo>
                      <a:pt x="1659" y="24"/>
                    </a:lnTo>
                    <a:lnTo>
                      <a:pt x="1659" y="25"/>
                    </a:lnTo>
                    <a:lnTo>
                      <a:pt x="1659" y="24"/>
                    </a:lnTo>
                    <a:lnTo>
                      <a:pt x="1660" y="24"/>
                    </a:lnTo>
                    <a:lnTo>
                      <a:pt x="1661" y="24"/>
                    </a:lnTo>
                    <a:lnTo>
                      <a:pt x="1662" y="24"/>
                    </a:lnTo>
                    <a:lnTo>
                      <a:pt x="1663" y="24"/>
                    </a:lnTo>
                    <a:lnTo>
                      <a:pt x="1663" y="25"/>
                    </a:lnTo>
                    <a:lnTo>
                      <a:pt x="1664" y="25"/>
                    </a:lnTo>
                    <a:lnTo>
                      <a:pt x="1664" y="25"/>
                    </a:lnTo>
                    <a:lnTo>
                      <a:pt x="1665" y="25"/>
                    </a:lnTo>
                    <a:lnTo>
                      <a:pt x="1665" y="26"/>
                    </a:lnTo>
                    <a:lnTo>
                      <a:pt x="1666" y="26"/>
                    </a:lnTo>
                    <a:lnTo>
                      <a:pt x="1666" y="25"/>
                    </a:lnTo>
                    <a:lnTo>
                      <a:pt x="1666" y="26"/>
                    </a:lnTo>
                    <a:lnTo>
                      <a:pt x="1667" y="26"/>
                    </a:lnTo>
                    <a:lnTo>
                      <a:pt x="1668" y="26"/>
                    </a:lnTo>
                    <a:lnTo>
                      <a:pt x="1668" y="25"/>
                    </a:lnTo>
                    <a:lnTo>
                      <a:pt x="1669" y="25"/>
                    </a:lnTo>
                    <a:lnTo>
                      <a:pt x="1669" y="25"/>
                    </a:lnTo>
                    <a:lnTo>
                      <a:pt x="1669" y="26"/>
                    </a:lnTo>
                    <a:lnTo>
                      <a:pt x="1670" y="26"/>
                    </a:lnTo>
                    <a:lnTo>
                      <a:pt x="1671" y="26"/>
                    </a:lnTo>
                    <a:lnTo>
                      <a:pt x="1672" y="26"/>
                    </a:lnTo>
                    <a:lnTo>
                      <a:pt x="1672" y="25"/>
                    </a:lnTo>
                    <a:lnTo>
                      <a:pt x="1672" y="26"/>
                    </a:lnTo>
                    <a:lnTo>
                      <a:pt x="1673" y="26"/>
                    </a:lnTo>
                    <a:lnTo>
                      <a:pt x="1674" y="26"/>
                    </a:lnTo>
                    <a:lnTo>
                      <a:pt x="1675" y="26"/>
                    </a:lnTo>
                    <a:lnTo>
                      <a:pt x="1675" y="27"/>
                    </a:lnTo>
                    <a:lnTo>
                      <a:pt x="1676" y="27"/>
                    </a:lnTo>
                    <a:lnTo>
                      <a:pt x="1676" y="28"/>
                    </a:lnTo>
                    <a:lnTo>
                      <a:pt x="1677" y="28"/>
                    </a:lnTo>
                    <a:lnTo>
                      <a:pt x="1678" y="28"/>
                    </a:lnTo>
                    <a:lnTo>
                      <a:pt x="1679" y="28"/>
                    </a:lnTo>
                    <a:lnTo>
                      <a:pt x="1680" y="28"/>
                    </a:lnTo>
                    <a:lnTo>
                      <a:pt x="1680" y="28"/>
                    </a:lnTo>
                    <a:lnTo>
                      <a:pt x="1681" y="28"/>
                    </a:lnTo>
                    <a:lnTo>
                      <a:pt x="1681" y="27"/>
                    </a:lnTo>
                    <a:lnTo>
                      <a:pt x="1681" y="26"/>
                    </a:lnTo>
                    <a:lnTo>
                      <a:pt x="1682" y="26"/>
                    </a:lnTo>
                    <a:lnTo>
                      <a:pt x="1683" y="26"/>
                    </a:lnTo>
                    <a:lnTo>
                      <a:pt x="1683" y="25"/>
                    </a:lnTo>
                    <a:lnTo>
                      <a:pt x="1683" y="24"/>
                    </a:lnTo>
                    <a:lnTo>
                      <a:pt x="1684" y="24"/>
                    </a:lnTo>
                    <a:lnTo>
                      <a:pt x="1683" y="23"/>
                    </a:lnTo>
                    <a:lnTo>
                      <a:pt x="1683" y="23"/>
                    </a:lnTo>
                    <a:lnTo>
                      <a:pt x="1684" y="23"/>
                    </a:lnTo>
                    <a:lnTo>
                      <a:pt x="1684" y="22"/>
                    </a:lnTo>
                    <a:lnTo>
                      <a:pt x="1685" y="22"/>
                    </a:lnTo>
                    <a:lnTo>
                      <a:pt x="1686" y="22"/>
                    </a:lnTo>
                    <a:lnTo>
                      <a:pt x="1686" y="21"/>
                    </a:lnTo>
                    <a:lnTo>
                      <a:pt x="1686" y="21"/>
                    </a:lnTo>
                    <a:lnTo>
                      <a:pt x="1686" y="20"/>
                    </a:lnTo>
                    <a:lnTo>
                      <a:pt x="1687" y="20"/>
                    </a:lnTo>
                    <a:lnTo>
                      <a:pt x="1687" y="19"/>
                    </a:lnTo>
                    <a:lnTo>
                      <a:pt x="1688" y="19"/>
                    </a:lnTo>
                    <a:lnTo>
                      <a:pt x="1688" y="20"/>
                    </a:lnTo>
                    <a:lnTo>
                      <a:pt x="1689" y="20"/>
                    </a:lnTo>
                    <a:lnTo>
                      <a:pt x="1689" y="19"/>
                    </a:lnTo>
                    <a:lnTo>
                      <a:pt x="1689" y="18"/>
                    </a:lnTo>
                    <a:lnTo>
                      <a:pt x="1689" y="18"/>
                    </a:lnTo>
                    <a:lnTo>
                      <a:pt x="1688" y="18"/>
                    </a:lnTo>
                    <a:lnTo>
                      <a:pt x="1688" y="17"/>
                    </a:lnTo>
                    <a:lnTo>
                      <a:pt x="1689" y="17"/>
                    </a:lnTo>
                    <a:lnTo>
                      <a:pt x="1690" y="17"/>
                    </a:lnTo>
                    <a:lnTo>
                      <a:pt x="1690" y="16"/>
                    </a:lnTo>
                    <a:lnTo>
                      <a:pt x="1690" y="15"/>
                    </a:lnTo>
                    <a:lnTo>
                      <a:pt x="1690" y="14"/>
                    </a:lnTo>
                    <a:lnTo>
                      <a:pt x="1690" y="13"/>
                    </a:lnTo>
                    <a:lnTo>
                      <a:pt x="1690" y="13"/>
                    </a:lnTo>
                    <a:lnTo>
                      <a:pt x="1691" y="13"/>
                    </a:lnTo>
                    <a:lnTo>
                      <a:pt x="1691" y="13"/>
                    </a:lnTo>
                    <a:lnTo>
                      <a:pt x="1692" y="13"/>
                    </a:lnTo>
                    <a:lnTo>
                      <a:pt x="1693" y="13"/>
                    </a:lnTo>
                    <a:lnTo>
                      <a:pt x="1693" y="14"/>
                    </a:lnTo>
                    <a:lnTo>
                      <a:pt x="1694" y="14"/>
                    </a:lnTo>
                    <a:lnTo>
                      <a:pt x="1694" y="13"/>
                    </a:lnTo>
                    <a:lnTo>
                      <a:pt x="1695" y="13"/>
                    </a:lnTo>
                    <a:lnTo>
                      <a:pt x="1695" y="14"/>
                    </a:lnTo>
                    <a:lnTo>
                      <a:pt x="1696" y="14"/>
                    </a:lnTo>
                    <a:lnTo>
                      <a:pt x="1696" y="15"/>
                    </a:lnTo>
                    <a:lnTo>
                      <a:pt x="1697" y="15"/>
                    </a:lnTo>
                    <a:lnTo>
                      <a:pt x="1697" y="15"/>
                    </a:lnTo>
                    <a:lnTo>
                      <a:pt x="1698" y="15"/>
                    </a:lnTo>
                    <a:lnTo>
                      <a:pt x="1698" y="14"/>
                    </a:lnTo>
                    <a:lnTo>
                      <a:pt x="1698" y="13"/>
                    </a:lnTo>
                    <a:lnTo>
                      <a:pt x="1699" y="13"/>
                    </a:lnTo>
                    <a:lnTo>
                      <a:pt x="1699" y="13"/>
                    </a:lnTo>
                    <a:lnTo>
                      <a:pt x="1700" y="13"/>
                    </a:lnTo>
                    <a:lnTo>
                      <a:pt x="1701" y="13"/>
                    </a:lnTo>
                    <a:lnTo>
                      <a:pt x="1702" y="13"/>
                    </a:lnTo>
                    <a:lnTo>
                      <a:pt x="1702" y="13"/>
                    </a:lnTo>
                    <a:lnTo>
                      <a:pt x="1702" y="12"/>
                    </a:lnTo>
                    <a:lnTo>
                      <a:pt x="1703" y="12"/>
                    </a:lnTo>
                    <a:lnTo>
                      <a:pt x="1704" y="12"/>
                    </a:lnTo>
                    <a:lnTo>
                      <a:pt x="1704" y="11"/>
                    </a:lnTo>
                    <a:lnTo>
                      <a:pt x="1705" y="11"/>
                    </a:lnTo>
                    <a:lnTo>
                      <a:pt x="1706" y="11"/>
                    </a:lnTo>
                    <a:lnTo>
                      <a:pt x="1707" y="11"/>
                    </a:lnTo>
                    <a:lnTo>
                      <a:pt x="1707" y="11"/>
                    </a:lnTo>
                    <a:lnTo>
                      <a:pt x="1707" y="12"/>
                    </a:lnTo>
                    <a:lnTo>
                      <a:pt x="1708" y="12"/>
                    </a:lnTo>
                    <a:lnTo>
                      <a:pt x="1709" y="12"/>
                    </a:lnTo>
                    <a:lnTo>
                      <a:pt x="1710" y="12"/>
                    </a:lnTo>
                    <a:lnTo>
                      <a:pt x="1711" y="12"/>
                    </a:lnTo>
                    <a:lnTo>
                      <a:pt x="1711" y="11"/>
                    </a:lnTo>
                    <a:lnTo>
                      <a:pt x="1711" y="12"/>
                    </a:lnTo>
                    <a:lnTo>
                      <a:pt x="1712" y="12"/>
                    </a:lnTo>
                    <a:lnTo>
                      <a:pt x="1712" y="13"/>
                    </a:lnTo>
                    <a:lnTo>
                      <a:pt x="1713" y="13"/>
                    </a:lnTo>
                    <a:lnTo>
                      <a:pt x="1713" y="13"/>
                    </a:lnTo>
                    <a:lnTo>
                      <a:pt x="1713" y="13"/>
                    </a:lnTo>
                    <a:lnTo>
                      <a:pt x="1714" y="13"/>
                    </a:lnTo>
                    <a:lnTo>
                      <a:pt x="1715" y="13"/>
                    </a:lnTo>
                    <a:lnTo>
                      <a:pt x="1715" y="13"/>
                    </a:lnTo>
                    <a:lnTo>
                      <a:pt x="1715" y="13"/>
                    </a:lnTo>
                    <a:lnTo>
                      <a:pt x="1715" y="13"/>
                    </a:lnTo>
                    <a:lnTo>
                      <a:pt x="1716" y="13"/>
                    </a:lnTo>
                    <a:lnTo>
                      <a:pt x="1717" y="13"/>
                    </a:lnTo>
                    <a:lnTo>
                      <a:pt x="1718" y="13"/>
                    </a:lnTo>
                    <a:lnTo>
                      <a:pt x="1718" y="12"/>
                    </a:lnTo>
                    <a:lnTo>
                      <a:pt x="1718" y="12"/>
                    </a:lnTo>
                    <a:lnTo>
                      <a:pt x="1719" y="12"/>
                    </a:lnTo>
                    <a:lnTo>
                      <a:pt x="1719" y="11"/>
                    </a:lnTo>
                    <a:lnTo>
                      <a:pt x="1720" y="11"/>
                    </a:lnTo>
                    <a:lnTo>
                      <a:pt x="1719" y="11"/>
                    </a:lnTo>
                    <a:lnTo>
                      <a:pt x="1719" y="10"/>
                    </a:lnTo>
                    <a:lnTo>
                      <a:pt x="1720" y="10"/>
                    </a:lnTo>
                    <a:lnTo>
                      <a:pt x="1720" y="9"/>
                    </a:lnTo>
                    <a:lnTo>
                      <a:pt x="1721" y="9"/>
                    </a:lnTo>
                    <a:lnTo>
                      <a:pt x="1721" y="8"/>
                    </a:lnTo>
                    <a:lnTo>
                      <a:pt x="1722" y="8"/>
                    </a:lnTo>
                    <a:lnTo>
                      <a:pt x="1722" y="7"/>
                    </a:lnTo>
                    <a:lnTo>
                      <a:pt x="1723" y="7"/>
                    </a:lnTo>
                    <a:lnTo>
                      <a:pt x="1724" y="7"/>
                    </a:lnTo>
                    <a:lnTo>
                      <a:pt x="1724" y="7"/>
                    </a:lnTo>
                    <a:lnTo>
                      <a:pt x="1724" y="6"/>
                    </a:lnTo>
                    <a:lnTo>
                      <a:pt x="1724" y="6"/>
                    </a:lnTo>
                    <a:lnTo>
                      <a:pt x="1725" y="6"/>
                    </a:lnTo>
                    <a:lnTo>
                      <a:pt x="1725" y="5"/>
                    </a:lnTo>
                    <a:lnTo>
                      <a:pt x="1726" y="5"/>
                    </a:lnTo>
                    <a:lnTo>
                      <a:pt x="1726" y="4"/>
                    </a:lnTo>
                    <a:lnTo>
                      <a:pt x="1727" y="4"/>
                    </a:lnTo>
                    <a:lnTo>
                      <a:pt x="1728" y="4"/>
                    </a:lnTo>
                    <a:lnTo>
                      <a:pt x="1729" y="3"/>
                    </a:lnTo>
                    <a:lnTo>
                      <a:pt x="1729" y="3"/>
                    </a:lnTo>
                    <a:lnTo>
                      <a:pt x="1729" y="2"/>
                    </a:lnTo>
                    <a:lnTo>
                      <a:pt x="1730" y="2"/>
                    </a:lnTo>
                    <a:lnTo>
                      <a:pt x="1730" y="1"/>
                    </a:lnTo>
                    <a:lnTo>
                      <a:pt x="1731" y="1"/>
                    </a:lnTo>
                    <a:lnTo>
                      <a:pt x="1732" y="1"/>
                    </a:lnTo>
                    <a:lnTo>
                      <a:pt x="1732" y="0"/>
                    </a:lnTo>
                    <a:lnTo>
                      <a:pt x="1732" y="1"/>
                    </a:lnTo>
                    <a:lnTo>
                      <a:pt x="1733" y="1"/>
                    </a:lnTo>
                    <a:lnTo>
                      <a:pt x="1733" y="0"/>
                    </a:lnTo>
                    <a:lnTo>
                      <a:pt x="1733" y="1"/>
                    </a:lnTo>
                    <a:lnTo>
                      <a:pt x="1735" y="1"/>
                    </a:lnTo>
                    <a:lnTo>
                      <a:pt x="1735" y="1"/>
                    </a:lnTo>
                    <a:lnTo>
                      <a:pt x="1735" y="2"/>
                    </a:lnTo>
                    <a:lnTo>
                      <a:pt x="1737" y="2"/>
                    </a:lnTo>
                    <a:lnTo>
                      <a:pt x="1738" y="2"/>
                    </a:lnTo>
                    <a:lnTo>
                      <a:pt x="1739" y="2"/>
                    </a:lnTo>
                    <a:lnTo>
                      <a:pt x="1740" y="2"/>
                    </a:lnTo>
                    <a:lnTo>
                      <a:pt x="1740" y="3"/>
                    </a:lnTo>
                    <a:lnTo>
                      <a:pt x="1740" y="2"/>
                    </a:lnTo>
                    <a:lnTo>
                      <a:pt x="1740" y="2"/>
                    </a:lnTo>
                    <a:lnTo>
                      <a:pt x="1740" y="2"/>
                    </a:lnTo>
                    <a:lnTo>
                      <a:pt x="1741" y="2"/>
                    </a:lnTo>
                    <a:lnTo>
                      <a:pt x="1742" y="2"/>
                    </a:lnTo>
                    <a:lnTo>
                      <a:pt x="1743" y="2"/>
                    </a:lnTo>
                    <a:lnTo>
                      <a:pt x="1742" y="2"/>
                    </a:lnTo>
                    <a:lnTo>
                      <a:pt x="1741" y="2"/>
                    </a:lnTo>
                    <a:lnTo>
                      <a:pt x="1741" y="2"/>
                    </a:lnTo>
                    <a:lnTo>
                      <a:pt x="1741" y="3"/>
                    </a:lnTo>
                    <a:lnTo>
                      <a:pt x="1742" y="3"/>
                    </a:lnTo>
                    <a:lnTo>
                      <a:pt x="1742" y="4"/>
                    </a:lnTo>
                    <a:lnTo>
                      <a:pt x="1741" y="4"/>
                    </a:lnTo>
                    <a:lnTo>
                      <a:pt x="1740" y="4"/>
                    </a:lnTo>
                    <a:lnTo>
                      <a:pt x="1740" y="3"/>
                    </a:lnTo>
                    <a:lnTo>
                      <a:pt x="1741" y="3"/>
                    </a:lnTo>
                    <a:lnTo>
                      <a:pt x="1741" y="4"/>
                    </a:lnTo>
                    <a:lnTo>
                      <a:pt x="1740" y="4"/>
                    </a:lnTo>
                    <a:lnTo>
                      <a:pt x="1741" y="4"/>
                    </a:lnTo>
                    <a:lnTo>
                      <a:pt x="1741" y="3"/>
                    </a:lnTo>
                    <a:lnTo>
                      <a:pt x="1740" y="3"/>
                    </a:lnTo>
                    <a:lnTo>
                      <a:pt x="1741" y="3"/>
                    </a:lnTo>
                    <a:lnTo>
                      <a:pt x="1740" y="3"/>
                    </a:lnTo>
                    <a:lnTo>
                      <a:pt x="1740" y="4"/>
                    </a:lnTo>
                    <a:lnTo>
                      <a:pt x="1740" y="4"/>
                    </a:lnTo>
                    <a:lnTo>
                      <a:pt x="1740" y="5"/>
                    </a:lnTo>
                    <a:lnTo>
                      <a:pt x="1739" y="5"/>
                    </a:lnTo>
                    <a:lnTo>
                      <a:pt x="1738" y="5"/>
                    </a:lnTo>
                    <a:lnTo>
                      <a:pt x="1739" y="5"/>
                    </a:lnTo>
                    <a:lnTo>
                      <a:pt x="1738" y="5"/>
                    </a:lnTo>
                    <a:lnTo>
                      <a:pt x="1737" y="5"/>
                    </a:lnTo>
                    <a:lnTo>
                      <a:pt x="1736" y="5"/>
                    </a:lnTo>
                    <a:lnTo>
                      <a:pt x="1737" y="5"/>
                    </a:lnTo>
                    <a:lnTo>
                      <a:pt x="1737" y="6"/>
                    </a:lnTo>
                    <a:lnTo>
                      <a:pt x="1736" y="6"/>
                    </a:lnTo>
                    <a:lnTo>
                      <a:pt x="1737" y="6"/>
                    </a:lnTo>
                    <a:lnTo>
                      <a:pt x="1737" y="7"/>
                    </a:lnTo>
                    <a:lnTo>
                      <a:pt x="1736" y="7"/>
                    </a:lnTo>
                    <a:lnTo>
                      <a:pt x="1736" y="6"/>
                    </a:lnTo>
                    <a:lnTo>
                      <a:pt x="1736" y="7"/>
                    </a:lnTo>
                    <a:lnTo>
                      <a:pt x="1736" y="6"/>
                    </a:lnTo>
                    <a:lnTo>
                      <a:pt x="1735" y="6"/>
                    </a:lnTo>
                    <a:lnTo>
                      <a:pt x="1735" y="6"/>
                    </a:lnTo>
                    <a:lnTo>
                      <a:pt x="1735" y="7"/>
                    </a:lnTo>
                    <a:lnTo>
                      <a:pt x="1735" y="7"/>
                    </a:lnTo>
                    <a:lnTo>
                      <a:pt x="1735" y="7"/>
                    </a:lnTo>
                    <a:lnTo>
                      <a:pt x="1735" y="7"/>
                    </a:lnTo>
                    <a:lnTo>
                      <a:pt x="1735" y="7"/>
                    </a:lnTo>
                    <a:lnTo>
                      <a:pt x="1735" y="7"/>
                    </a:lnTo>
                    <a:lnTo>
                      <a:pt x="1735" y="8"/>
                    </a:lnTo>
                    <a:lnTo>
                      <a:pt x="1735" y="8"/>
                    </a:lnTo>
                    <a:lnTo>
                      <a:pt x="1735" y="8"/>
                    </a:lnTo>
                    <a:lnTo>
                      <a:pt x="1734" y="8"/>
                    </a:lnTo>
                    <a:lnTo>
                      <a:pt x="1734" y="9"/>
                    </a:lnTo>
                    <a:lnTo>
                      <a:pt x="1735" y="9"/>
                    </a:lnTo>
                    <a:lnTo>
                      <a:pt x="1735" y="9"/>
                    </a:lnTo>
                    <a:lnTo>
                      <a:pt x="1735" y="10"/>
                    </a:lnTo>
                    <a:lnTo>
                      <a:pt x="1736" y="10"/>
                    </a:lnTo>
                    <a:lnTo>
                      <a:pt x="1736" y="9"/>
                    </a:lnTo>
                    <a:lnTo>
                      <a:pt x="1737" y="9"/>
                    </a:lnTo>
                    <a:lnTo>
                      <a:pt x="1738" y="9"/>
                    </a:lnTo>
                    <a:lnTo>
                      <a:pt x="1738" y="8"/>
                    </a:lnTo>
                    <a:lnTo>
                      <a:pt x="1737" y="8"/>
                    </a:lnTo>
                    <a:lnTo>
                      <a:pt x="1736" y="8"/>
                    </a:lnTo>
                    <a:lnTo>
                      <a:pt x="1736" y="9"/>
                    </a:lnTo>
                    <a:lnTo>
                      <a:pt x="1736" y="8"/>
                    </a:lnTo>
                    <a:lnTo>
                      <a:pt x="1736" y="7"/>
                    </a:lnTo>
                    <a:lnTo>
                      <a:pt x="1737" y="7"/>
                    </a:lnTo>
                    <a:lnTo>
                      <a:pt x="1737" y="7"/>
                    </a:lnTo>
                    <a:lnTo>
                      <a:pt x="1737" y="6"/>
                    </a:lnTo>
                    <a:lnTo>
                      <a:pt x="1737" y="5"/>
                    </a:lnTo>
                    <a:lnTo>
                      <a:pt x="1738" y="5"/>
                    </a:lnTo>
                    <a:lnTo>
                      <a:pt x="1739" y="5"/>
                    </a:lnTo>
                    <a:lnTo>
                      <a:pt x="1740" y="5"/>
                    </a:lnTo>
                    <a:lnTo>
                      <a:pt x="1740" y="5"/>
                    </a:lnTo>
                    <a:lnTo>
                      <a:pt x="1740" y="5"/>
                    </a:lnTo>
                    <a:lnTo>
                      <a:pt x="1740" y="4"/>
                    </a:lnTo>
                    <a:lnTo>
                      <a:pt x="1740" y="5"/>
                    </a:lnTo>
                    <a:lnTo>
                      <a:pt x="1740" y="6"/>
                    </a:lnTo>
                    <a:lnTo>
                      <a:pt x="1741" y="6"/>
                    </a:lnTo>
                    <a:lnTo>
                      <a:pt x="1742" y="6"/>
                    </a:lnTo>
                    <a:lnTo>
                      <a:pt x="1742" y="5"/>
                    </a:lnTo>
                    <a:lnTo>
                      <a:pt x="1743" y="5"/>
                    </a:lnTo>
                    <a:lnTo>
                      <a:pt x="1743" y="6"/>
                    </a:lnTo>
                    <a:lnTo>
                      <a:pt x="1743" y="7"/>
                    </a:lnTo>
                    <a:lnTo>
                      <a:pt x="1744" y="7"/>
                    </a:lnTo>
                    <a:lnTo>
                      <a:pt x="1744" y="7"/>
                    </a:lnTo>
                    <a:lnTo>
                      <a:pt x="1743" y="7"/>
                    </a:lnTo>
                    <a:lnTo>
                      <a:pt x="1743" y="8"/>
                    </a:lnTo>
                    <a:lnTo>
                      <a:pt x="1742" y="8"/>
                    </a:lnTo>
                    <a:lnTo>
                      <a:pt x="1742" y="9"/>
                    </a:lnTo>
                    <a:lnTo>
                      <a:pt x="1743" y="9"/>
                    </a:lnTo>
                    <a:lnTo>
                      <a:pt x="1743" y="8"/>
                    </a:lnTo>
                    <a:lnTo>
                      <a:pt x="1743" y="9"/>
                    </a:lnTo>
                    <a:lnTo>
                      <a:pt x="1743" y="10"/>
                    </a:lnTo>
                    <a:lnTo>
                      <a:pt x="1742" y="10"/>
                    </a:lnTo>
                    <a:lnTo>
                      <a:pt x="1741" y="10"/>
                    </a:lnTo>
                    <a:lnTo>
                      <a:pt x="1741" y="11"/>
                    </a:lnTo>
                    <a:lnTo>
                      <a:pt x="1740" y="11"/>
                    </a:lnTo>
                    <a:lnTo>
                      <a:pt x="1741" y="11"/>
                    </a:lnTo>
                    <a:lnTo>
                      <a:pt x="1741" y="12"/>
                    </a:lnTo>
                    <a:lnTo>
                      <a:pt x="1741" y="11"/>
                    </a:lnTo>
                    <a:lnTo>
                      <a:pt x="1742" y="11"/>
                    </a:lnTo>
                    <a:lnTo>
                      <a:pt x="1742" y="12"/>
                    </a:lnTo>
                    <a:lnTo>
                      <a:pt x="1742" y="11"/>
                    </a:lnTo>
                    <a:lnTo>
                      <a:pt x="1742" y="12"/>
                    </a:lnTo>
                    <a:lnTo>
                      <a:pt x="1741" y="12"/>
                    </a:lnTo>
                    <a:lnTo>
                      <a:pt x="1741" y="11"/>
                    </a:lnTo>
                    <a:lnTo>
                      <a:pt x="1740" y="11"/>
                    </a:lnTo>
                    <a:lnTo>
                      <a:pt x="1741" y="12"/>
                    </a:lnTo>
                    <a:lnTo>
                      <a:pt x="1740" y="12"/>
                    </a:lnTo>
                    <a:lnTo>
                      <a:pt x="1740" y="11"/>
                    </a:lnTo>
                    <a:lnTo>
                      <a:pt x="1740" y="12"/>
                    </a:lnTo>
                    <a:lnTo>
                      <a:pt x="1741" y="12"/>
                    </a:lnTo>
                    <a:lnTo>
                      <a:pt x="1740" y="12"/>
                    </a:lnTo>
                    <a:lnTo>
                      <a:pt x="1740" y="13"/>
                    </a:lnTo>
                    <a:lnTo>
                      <a:pt x="1741" y="13"/>
                    </a:lnTo>
                    <a:lnTo>
                      <a:pt x="1741" y="12"/>
                    </a:lnTo>
                    <a:lnTo>
                      <a:pt x="1742" y="12"/>
                    </a:lnTo>
                    <a:lnTo>
                      <a:pt x="1742" y="11"/>
                    </a:lnTo>
                    <a:lnTo>
                      <a:pt x="1743" y="11"/>
                    </a:lnTo>
                    <a:lnTo>
                      <a:pt x="1742" y="11"/>
                    </a:lnTo>
                    <a:lnTo>
                      <a:pt x="1742" y="10"/>
                    </a:lnTo>
                    <a:lnTo>
                      <a:pt x="1742" y="11"/>
                    </a:lnTo>
                    <a:lnTo>
                      <a:pt x="1743" y="11"/>
                    </a:lnTo>
                    <a:lnTo>
                      <a:pt x="1743" y="10"/>
                    </a:lnTo>
                    <a:lnTo>
                      <a:pt x="1742" y="10"/>
                    </a:lnTo>
                    <a:lnTo>
                      <a:pt x="1743" y="10"/>
                    </a:lnTo>
                    <a:lnTo>
                      <a:pt x="1743" y="9"/>
                    </a:lnTo>
                    <a:lnTo>
                      <a:pt x="1744" y="9"/>
                    </a:lnTo>
                    <a:lnTo>
                      <a:pt x="1744" y="8"/>
                    </a:lnTo>
                    <a:lnTo>
                      <a:pt x="1744" y="7"/>
                    </a:lnTo>
                    <a:lnTo>
                      <a:pt x="1744" y="7"/>
                    </a:lnTo>
                    <a:lnTo>
                      <a:pt x="1744" y="6"/>
                    </a:lnTo>
                    <a:lnTo>
                      <a:pt x="1743" y="6"/>
                    </a:lnTo>
                    <a:lnTo>
                      <a:pt x="1743" y="5"/>
                    </a:lnTo>
                    <a:lnTo>
                      <a:pt x="1742" y="3"/>
                    </a:lnTo>
                    <a:lnTo>
                      <a:pt x="1742" y="2"/>
                    </a:lnTo>
                    <a:lnTo>
                      <a:pt x="1743" y="2"/>
                    </a:lnTo>
                    <a:lnTo>
                      <a:pt x="1743" y="3"/>
                    </a:lnTo>
                    <a:lnTo>
                      <a:pt x="1743" y="4"/>
                    </a:lnTo>
                    <a:lnTo>
                      <a:pt x="1744" y="4"/>
                    </a:lnTo>
                    <a:lnTo>
                      <a:pt x="1744" y="5"/>
                    </a:lnTo>
                    <a:lnTo>
                      <a:pt x="1744" y="6"/>
                    </a:lnTo>
                    <a:lnTo>
                      <a:pt x="1745" y="6"/>
                    </a:lnTo>
                    <a:lnTo>
                      <a:pt x="1745" y="7"/>
                    </a:lnTo>
                    <a:lnTo>
                      <a:pt x="1745" y="7"/>
                    </a:lnTo>
                    <a:lnTo>
                      <a:pt x="1745" y="8"/>
                    </a:lnTo>
                    <a:lnTo>
                      <a:pt x="1745" y="9"/>
                    </a:lnTo>
                    <a:lnTo>
                      <a:pt x="1745" y="10"/>
                    </a:lnTo>
                    <a:lnTo>
                      <a:pt x="1745" y="11"/>
                    </a:lnTo>
                    <a:lnTo>
                      <a:pt x="1745" y="12"/>
                    </a:lnTo>
                    <a:lnTo>
                      <a:pt x="1745" y="13"/>
                    </a:lnTo>
                    <a:lnTo>
                      <a:pt x="1745" y="13"/>
                    </a:lnTo>
                    <a:lnTo>
                      <a:pt x="1746" y="13"/>
                    </a:lnTo>
                    <a:lnTo>
                      <a:pt x="1746" y="14"/>
                    </a:lnTo>
                    <a:lnTo>
                      <a:pt x="1746" y="14"/>
                    </a:lnTo>
                    <a:lnTo>
                      <a:pt x="1747" y="14"/>
                    </a:lnTo>
                    <a:lnTo>
                      <a:pt x="1747" y="15"/>
                    </a:lnTo>
                    <a:lnTo>
                      <a:pt x="1746" y="15"/>
                    </a:lnTo>
                    <a:lnTo>
                      <a:pt x="1746" y="16"/>
                    </a:lnTo>
                    <a:lnTo>
                      <a:pt x="1746" y="17"/>
                    </a:lnTo>
                    <a:lnTo>
                      <a:pt x="1746" y="18"/>
                    </a:lnTo>
                    <a:lnTo>
                      <a:pt x="1746" y="18"/>
                    </a:lnTo>
                    <a:lnTo>
                      <a:pt x="1746" y="18"/>
                    </a:lnTo>
                    <a:lnTo>
                      <a:pt x="1746" y="19"/>
                    </a:lnTo>
                    <a:lnTo>
                      <a:pt x="1746" y="20"/>
                    </a:lnTo>
                    <a:lnTo>
                      <a:pt x="1746" y="21"/>
                    </a:lnTo>
                    <a:lnTo>
                      <a:pt x="1746" y="22"/>
                    </a:lnTo>
                    <a:lnTo>
                      <a:pt x="1745" y="22"/>
                    </a:lnTo>
                    <a:lnTo>
                      <a:pt x="1745" y="23"/>
                    </a:lnTo>
                    <a:lnTo>
                      <a:pt x="1745" y="23"/>
                    </a:lnTo>
                    <a:lnTo>
                      <a:pt x="1745" y="24"/>
                    </a:lnTo>
                    <a:lnTo>
                      <a:pt x="1746" y="24"/>
                    </a:lnTo>
                    <a:lnTo>
                      <a:pt x="1746" y="25"/>
                    </a:lnTo>
                    <a:lnTo>
                      <a:pt x="1746" y="24"/>
                    </a:lnTo>
                    <a:lnTo>
                      <a:pt x="1746" y="25"/>
                    </a:lnTo>
                    <a:lnTo>
                      <a:pt x="1746" y="24"/>
                    </a:lnTo>
                    <a:lnTo>
                      <a:pt x="1746" y="25"/>
                    </a:lnTo>
                    <a:lnTo>
                      <a:pt x="1746" y="26"/>
                    </a:lnTo>
                    <a:lnTo>
                      <a:pt x="1746" y="27"/>
                    </a:lnTo>
                    <a:lnTo>
                      <a:pt x="1746" y="28"/>
                    </a:lnTo>
                    <a:lnTo>
                      <a:pt x="1746" y="29"/>
                    </a:lnTo>
                    <a:lnTo>
                      <a:pt x="1746" y="29"/>
                    </a:lnTo>
                    <a:lnTo>
                      <a:pt x="1746" y="29"/>
                    </a:lnTo>
                    <a:lnTo>
                      <a:pt x="1746" y="29"/>
                    </a:lnTo>
                    <a:lnTo>
                      <a:pt x="1746" y="30"/>
                    </a:lnTo>
                    <a:lnTo>
                      <a:pt x="1746" y="31"/>
                    </a:lnTo>
                    <a:lnTo>
                      <a:pt x="1745" y="31"/>
                    </a:lnTo>
                    <a:lnTo>
                      <a:pt x="1745" y="32"/>
                    </a:lnTo>
                    <a:lnTo>
                      <a:pt x="1745" y="33"/>
                    </a:lnTo>
                    <a:lnTo>
                      <a:pt x="1745" y="34"/>
                    </a:lnTo>
                    <a:lnTo>
                      <a:pt x="1744" y="34"/>
                    </a:lnTo>
                    <a:lnTo>
                      <a:pt x="1744" y="34"/>
                    </a:lnTo>
                    <a:lnTo>
                      <a:pt x="1744" y="35"/>
                    </a:lnTo>
                    <a:lnTo>
                      <a:pt x="1744" y="36"/>
                    </a:lnTo>
                    <a:lnTo>
                      <a:pt x="1744" y="37"/>
                    </a:lnTo>
                    <a:lnTo>
                      <a:pt x="1744" y="38"/>
                    </a:lnTo>
                    <a:lnTo>
                      <a:pt x="1743" y="38"/>
                    </a:lnTo>
                    <a:lnTo>
                      <a:pt x="1743" y="39"/>
                    </a:lnTo>
                    <a:lnTo>
                      <a:pt x="1743" y="40"/>
                    </a:lnTo>
                    <a:lnTo>
                      <a:pt x="1743" y="40"/>
                    </a:lnTo>
                    <a:lnTo>
                      <a:pt x="1743" y="41"/>
                    </a:lnTo>
                    <a:lnTo>
                      <a:pt x="1743" y="42"/>
                    </a:lnTo>
                    <a:lnTo>
                      <a:pt x="1742" y="42"/>
                    </a:lnTo>
                    <a:lnTo>
                      <a:pt x="1742" y="43"/>
                    </a:lnTo>
                    <a:lnTo>
                      <a:pt x="1742" y="44"/>
                    </a:lnTo>
                    <a:lnTo>
                      <a:pt x="1742" y="45"/>
                    </a:lnTo>
                    <a:lnTo>
                      <a:pt x="1742" y="45"/>
                    </a:lnTo>
                    <a:lnTo>
                      <a:pt x="1742" y="46"/>
                    </a:lnTo>
                    <a:lnTo>
                      <a:pt x="1742" y="47"/>
                    </a:lnTo>
                    <a:lnTo>
                      <a:pt x="1742" y="48"/>
                    </a:lnTo>
                    <a:lnTo>
                      <a:pt x="1742" y="49"/>
                    </a:lnTo>
                    <a:lnTo>
                      <a:pt x="1742" y="50"/>
                    </a:lnTo>
                    <a:lnTo>
                      <a:pt x="1742" y="51"/>
                    </a:lnTo>
                    <a:lnTo>
                      <a:pt x="1742" y="51"/>
                    </a:lnTo>
                    <a:lnTo>
                      <a:pt x="1742" y="52"/>
                    </a:lnTo>
                    <a:lnTo>
                      <a:pt x="1742" y="53"/>
                    </a:lnTo>
                    <a:lnTo>
                      <a:pt x="1743" y="53"/>
                    </a:lnTo>
                    <a:lnTo>
                      <a:pt x="1743" y="54"/>
                    </a:lnTo>
                    <a:lnTo>
                      <a:pt x="1743" y="55"/>
                    </a:lnTo>
                    <a:lnTo>
                      <a:pt x="1743" y="56"/>
                    </a:lnTo>
                    <a:lnTo>
                      <a:pt x="1743" y="56"/>
                    </a:lnTo>
                    <a:lnTo>
                      <a:pt x="1744" y="56"/>
                    </a:lnTo>
                    <a:lnTo>
                      <a:pt x="1744" y="57"/>
                    </a:lnTo>
                    <a:lnTo>
                      <a:pt x="1744" y="58"/>
                    </a:lnTo>
                    <a:lnTo>
                      <a:pt x="1744" y="59"/>
                    </a:lnTo>
                    <a:lnTo>
                      <a:pt x="1744" y="60"/>
                    </a:lnTo>
                    <a:lnTo>
                      <a:pt x="1745" y="60"/>
                    </a:lnTo>
                    <a:lnTo>
                      <a:pt x="1745" y="61"/>
                    </a:lnTo>
                    <a:lnTo>
                      <a:pt x="1745" y="62"/>
                    </a:lnTo>
                    <a:lnTo>
                      <a:pt x="1746" y="62"/>
                    </a:lnTo>
                    <a:lnTo>
                      <a:pt x="1746" y="62"/>
                    </a:lnTo>
                    <a:lnTo>
                      <a:pt x="1746" y="63"/>
                    </a:lnTo>
                    <a:lnTo>
                      <a:pt x="1746" y="64"/>
                    </a:lnTo>
                    <a:lnTo>
                      <a:pt x="1747" y="64"/>
                    </a:lnTo>
                    <a:lnTo>
                      <a:pt x="1747" y="65"/>
                    </a:lnTo>
                    <a:lnTo>
                      <a:pt x="1748" y="65"/>
                    </a:lnTo>
                    <a:lnTo>
                      <a:pt x="1748" y="66"/>
                    </a:lnTo>
                    <a:lnTo>
                      <a:pt x="1749" y="66"/>
                    </a:lnTo>
                    <a:lnTo>
                      <a:pt x="1749" y="67"/>
                    </a:lnTo>
                    <a:lnTo>
                      <a:pt x="1750" y="67"/>
                    </a:lnTo>
                    <a:lnTo>
                      <a:pt x="1750" y="67"/>
                    </a:lnTo>
                    <a:lnTo>
                      <a:pt x="1751" y="67"/>
                    </a:lnTo>
                    <a:lnTo>
                      <a:pt x="1751" y="67"/>
                    </a:lnTo>
                    <a:lnTo>
                      <a:pt x="1752" y="67"/>
                    </a:lnTo>
                    <a:lnTo>
                      <a:pt x="1752" y="67"/>
                    </a:lnTo>
                    <a:lnTo>
                      <a:pt x="1753" y="67"/>
                    </a:lnTo>
                    <a:lnTo>
                      <a:pt x="1754" y="67"/>
                    </a:lnTo>
                    <a:lnTo>
                      <a:pt x="1754" y="67"/>
                    </a:lnTo>
                    <a:lnTo>
                      <a:pt x="1753" y="67"/>
                    </a:lnTo>
                    <a:lnTo>
                      <a:pt x="1753" y="68"/>
                    </a:lnTo>
                    <a:lnTo>
                      <a:pt x="1753" y="69"/>
                    </a:lnTo>
                    <a:lnTo>
                      <a:pt x="1752" y="69"/>
                    </a:lnTo>
                    <a:lnTo>
                      <a:pt x="1752" y="70"/>
                    </a:lnTo>
                    <a:lnTo>
                      <a:pt x="1752" y="71"/>
                    </a:lnTo>
                    <a:lnTo>
                      <a:pt x="1751" y="71"/>
                    </a:lnTo>
                    <a:lnTo>
                      <a:pt x="1751" y="72"/>
                    </a:lnTo>
                    <a:lnTo>
                      <a:pt x="1751" y="72"/>
                    </a:lnTo>
                    <a:lnTo>
                      <a:pt x="1751" y="73"/>
                    </a:lnTo>
                    <a:lnTo>
                      <a:pt x="1751" y="73"/>
                    </a:lnTo>
                    <a:lnTo>
                      <a:pt x="1751" y="74"/>
                    </a:lnTo>
                    <a:lnTo>
                      <a:pt x="1751" y="75"/>
                    </a:lnTo>
                    <a:lnTo>
                      <a:pt x="1751" y="76"/>
                    </a:lnTo>
                    <a:lnTo>
                      <a:pt x="1751" y="76"/>
                    </a:lnTo>
                    <a:lnTo>
                      <a:pt x="1751" y="77"/>
                    </a:lnTo>
                    <a:lnTo>
                      <a:pt x="1751" y="76"/>
                    </a:lnTo>
                    <a:lnTo>
                      <a:pt x="1751" y="77"/>
                    </a:lnTo>
                    <a:lnTo>
                      <a:pt x="1751" y="78"/>
                    </a:lnTo>
                    <a:lnTo>
                      <a:pt x="1751" y="78"/>
                    </a:lnTo>
                    <a:lnTo>
                      <a:pt x="1751" y="79"/>
                    </a:lnTo>
                    <a:lnTo>
                      <a:pt x="1751" y="79"/>
                    </a:lnTo>
                    <a:lnTo>
                      <a:pt x="1751" y="79"/>
                    </a:lnTo>
                    <a:lnTo>
                      <a:pt x="1751" y="79"/>
                    </a:lnTo>
                    <a:lnTo>
                      <a:pt x="1751" y="80"/>
                    </a:lnTo>
                    <a:lnTo>
                      <a:pt x="1750" y="80"/>
                    </a:lnTo>
                    <a:lnTo>
                      <a:pt x="1750" y="81"/>
                    </a:lnTo>
                    <a:lnTo>
                      <a:pt x="1750" y="82"/>
                    </a:lnTo>
                    <a:lnTo>
                      <a:pt x="1750" y="83"/>
                    </a:lnTo>
                    <a:lnTo>
                      <a:pt x="1749" y="83"/>
                    </a:lnTo>
                    <a:lnTo>
                      <a:pt x="1749" y="83"/>
                    </a:lnTo>
                    <a:lnTo>
                      <a:pt x="1749" y="84"/>
                    </a:lnTo>
                    <a:lnTo>
                      <a:pt x="1749" y="85"/>
                    </a:lnTo>
                    <a:lnTo>
                      <a:pt x="1748" y="85"/>
                    </a:lnTo>
                    <a:lnTo>
                      <a:pt x="1748" y="86"/>
                    </a:lnTo>
                    <a:lnTo>
                      <a:pt x="1748" y="87"/>
                    </a:lnTo>
                    <a:lnTo>
                      <a:pt x="1748" y="88"/>
                    </a:lnTo>
                    <a:lnTo>
                      <a:pt x="1748" y="89"/>
                    </a:lnTo>
                    <a:lnTo>
                      <a:pt x="1748" y="89"/>
                    </a:lnTo>
                    <a:lnTo>
                      <a:pt x="1749" y="89"/>
                    </a:lnTo>
                    <a:lnTo>
                      <a:pt x="1749" y="90"/>
                    </a:lnTo>
                    <a:lnTo>
                      <a:pt x="1750" y="90"/>
                    </a:lnTo>
                    <a:lnTo>
                      <a:pt x="1750" y="91"/>
                    </a:lnTo>
                    <a:lnTo>
                      <a:pt x="1750" y="92"/>
                    </a:lnTo>
                    <a:lnTo>
                      <a:pt x="1750" y="93"/>
                    </a:lnTo>
                    <a:lnTo>
                      <a:pt x="1750" y="94"/>
                    </a:lnTo>
                    <a:lnTo>
                      <a:pt x="1750" y="94"/>
                    </a:lnTo>
                    <a:lnTo>
                      <a:pt x="1750" y="95"/>
                    </a:lnTo>
                    <a:lnTo>
                      <a:pt x="1750" y="96"/>
                    </a:lnTo>
                    <a:lnTo>
                      <a:pt x="1749" y="96"/>
                    </a:lnTo>
                    <a:lnTo>
                      <a:pt x="1749" y="97"/>
                    </a:lnTo>
                    <a:lnTo>
                      <a:pt x="1749" y="98"/>
                    </a:lnTo>
                    <a:lnTo>
                      <a:pt x="1748" y="98"/>
                    </a:lnTo>
                    <a:lnTo>
                      <a:pt x="1748" y="99"/>
                    </a:lnTo>
                    <a:lnTo>
                      <a:pt x="1748" y="100"/>
                    </a:lnTo>
                    <a:lnTo>
                      <a:pt x="1747" y="100"/>
                    </a:lnTo>
                    <a:lnTo>
                      <a:pt x="1748" y="100"/>
                    </a:lnTo>
                    <a:lnTo>
                      <a:pt x="1747" y="100"/>
                    </a:lnTo>
                    <a:lnTo>
                      <a:pt x="1746" y="100"/>
                    </a:lnTo>
                    <a:lnTo>
                      <a:pt x="1746" y="99"/>
                    </a:lnTo>
                    <a:lnTo>
                      <a:pt x="1746" y="99"/>
                    </a:lnTo>
                    <a:lnTo>
                      <a:pt x="1746" y="98"/>
                    </a:lnTo>
                    <a:lnTo>
                      <a:pt x="1746" y="97"/>
                    </a:lnTo>
                    <a:lnTo>
                      <a:pt x="1746" y="96"/>
                    </a:lnTo>
                    <a:lnTo>
                      <a:pt x="1745" y="96"/>
                    </a:lnTo>
                    <a:lnTo>
                      <a:pt x="1746" y="96"/>
                    </a:lnTo>
                    <a:lnTo>
                      <a:pt x="1745" y="96"/>
                    </a:lnTo>
                    <a:lnTo>
                      <a:pt x="1746" y="96"/>
                    </a:lnTo>
                    <a:lnTo>
                      <a:pt x="1746" y="95"/>
                    </a:lnTo>
                    <a:lnTo>
                      <a:pt x="1745" y="95"/>
                    </a:lnTo>
                    <a:lnTo>
                      <a:pt x="1746" y="95"/>
                    </a:lnTo>
                    <a:lnTo>
                      <a:pt x="1745" y="95"/>
                    </a:lnTo>
                    <a:lnTo>
                      <a:pt x="1744" y="95"/>
                    </a:lnTo>
                    <a:lnTo>
                      <a:pt x="1744" y="96"/>
                    </a:lnTo>
                    <a:lnTo>
                      <a:pt x="1745" y="96"/>
                    </a:lnTo>
                    <a:lnTo>
                      <a:pt x="1745" y="97"/>
                    </a:lnTo>
                    <a:lnTo>
                      <a:pt x="1745" y="98"/>
                    </a:lnTo>
                    <a:lnTo>
                      <a:pt x="1745" y="99"/>
                    </a:lnTo>
                    <a:lnTo>
                      <a:pt x="1746" y="99"/>
                    </a:lnTo>
                    <a:lnTo>
                      <a:pt x="1746" y="100"/>
                    </a:lnTo>
                    <a:lnTo>
                      <a:pt x="1745" y="100"/>
                    </a:lnTo>
                    <a:lnTo>
                      <a:pt x="1744" y="100"/>
                    </a:lnTo>
                    <a:lnTo>
                      <a:pt x="1743" y="100"/>
                    </a:lnTo>
                    <a:lnTo>
                      <a:pt x="1743" y="99"/>
                    </a:lnTo>
                    <a:lnTo>
                      <a:pt x="1742" y="99"/>
                    </a:lnTo>
                    <a:lnTo>
                      <a:pt x="1743" y="99"/>
                    </a:lnTo>
                    <a:lnTo>
                      <a:pt x="1742" y="99"/>
                    </a:lnTo>
                    <a:lnTo>
                      <a:pt x="1741" y="99"/>
                    </a:lnTo>
                    <a:lnTo>
                      <a:pt x="1740" y="99"/>
                    </a:lnTo>
                    <a:lnTo>
                      <a:pt x="1740" y="99"/>
                    </a:lnTo>
                    <a:lnTo>
                      <a:pt x="1740" y="100"/>
                    </a:lnTo>
                    <a:lnTo>
                      <a:pt x="1739" y="100"/>
                    </a:lnTo>
                    <a:lnTo>
                      <a:pt x="1739" y="100"/>
                    </a:lnTo>
                    <a:lnTo>
                      <a:pt x="1740" y="100"/>
                    </a:lnTo>
                    <a:lnTo>
                      <a:pt x="1740" y="100"/>
                    </a:lnTo>
                    <a:lnTo>
                      <a:pt x="1741" y="100"/>
                    </a:lnTo>
                    <a:lnTo>
                      <a:pt x="1742" y="100"/>
                    </a:lnTo>
                    <a:lnTo>
                      <a:pt x="1743" y="100"/>
                    </a:lnTo>
                    <a:lnTo>
                      <a:pt x="1744" y="100"/>
                    </a:lnTo>
                    <a:lnTo>
                      <a:pt x="1744" y="101"/>
                    </a:lnTo>
                    <a:lnTo>
                      <a:pt x="1745" y="101"/>
                    </a:lnTo>
                    <a:lnTo>
                      <a:pt x="1746" y="101"/>
                    </a:lnTo>
                    <a:lnTo>
                      <a:pt x="1746" y="100"/>
                    </a:lnTo>
                    <a:lnTo>
                      <a:pt x="1745" y="100"/>
                    </a:lnTo>
                    <a:lnTo>
                      <a:pt x="1746" y="100"/>
                    </a:lnTo>
                    <a:lnTo>
                      <a:pt x="1746" y="100"/>
                    </a:lnTo>
                    <a:lnTo>
                      <a:pt x="1747" y="100"/>
                    </a:lnTo>
                    <a:lnTo>
                      <a:pt x="1747" y="100"/>
                    </a:lnTo>
                    <a:lnTo>
                      <a:pt x="1746" y="100"/>
                    </a:lnTo>
                    <a:lnTo>
                      <a:pt x="1746" y="101"/>
                    </a:lnTo>
                    <a:lnTo>
                      <a:pt x="1746" y="101"/>
                    </a:lnTo>
                    <a:lnTo>
                      <a:pt x="1745" y="102"/>
                    </a:lnTo>
                    <a:lnTo>
                      <a:pt x="1744" y="102"/>
                    </a:lnTo>
                    <a:lnTo>
                      <a:pt x="1744" y="103"/>
                    </a:lnTo>
                    <a:lnTo>
                      <a:pt x="1743" y="103"/>
                    </a:lnTo>
                    <a:lnTo>
                      <a:pt x="1743" y="104"/>
                    </a:lnTo>
                    <a:lnTo>
                      <a:pt x="1743" y="105"/>
                    </a:lnTo>
                    <a:lnTo>
                      <a:pt x="1742" y="105"/>
                    </a:lnTo>
                    <a:lnTo>
                      <a:pt x="1742" y="105"/>
                    </a:lnTo>
                    <a:lnTo>
                      <a:pt x="1741" y="105"/>
                    </a:lnTo>
                    <a:lnTo>
                      <a:pt x="1741" y="106"/>
                    </a:lnTo>
                    <a:lnTo>
                      <a:pt x="1740" y="106"/>
                    </a:lnTo>
                    <a:lnTo>
                      <a:pt x="1740" y="107"/>
                    </a:lnTo>
                    <a:lnTo>
                      <a:pt x="1740" y="107"/>
                    </a:lnTo>
                    <a:lnTo>
                      <a:pt x="1740" y="108"/>
                    </a:lnTo>
                    <a:lnTo>
                      <a:pt x="1739" y="108"/>
                    </a:lnTo>
                    <a:lnTo>
                      <a:pt x="1739" y="109"/>
                    </a:lnTo>
                    <a:lnTo>
                      <a:pt x="1738" y="109"/>
                    </a:lnTo>
                    <a:lnTo>
                      <a:pt x="1738" y="110"/>
                    </a:lnTo>
                    <a:lnTo>
                      <a:pt x="1737" y="110"/>
                    </a:lnTo>
                    <a:lnTo>
                      <a:pt x="1737" y="111"/>
                    </a:lnTo>
                    <a:lnTo>
                      <a:pt x="1736" y="111"/>
                    </a:lnTo>
                    <a:lnTo>
                      <a:pt x="1736" y="111"/>
                    </a:lnTo>
                    <a:lnTo>
                      <a:pt x="1736" y="112"/>
                    </a:lnTo>
                    <a:lnTo>
                      <a:pt x="1735" y="112"/>
                    </a:lnTo>
                    <a:lnTo>
                      <a:pt x="1735" y="113"/>
                    </a:lnTo>
                    <a:lnTo>
                      <a:pt x="1735" y="113"/>
                    </a:lnTo>
                    <a:lnTo>
                      <a:pt x="1735" y="114"/>
                    </a:lnTo>
                    <a:lnTo>
                      <a:pt x="1734" y="115"/>
                    </a:lnTo>
                    <a:lnTo>
                      <a:pt x="1733" y="116"/>
                    </a:lnTo>
                    <a:lnTo>
                      <a:pt x="1733" y="116"/>
                    </a:lnTo>
                    <a:lnTo>
                      <a:pt x="1732" y="116"/>
                    </a:lnTo>
                    <a:lnTo>
                      <a:pt x="1732" y="117"/>
                    </a:lnTo>
                    <a:lnTo>
                      <a:pt x="1731" y="117"/>
                    </a:lnTo>
                    <a:lnTo>
                      <a:pt x="1731" y="118"/>
                    </a:lnTo>
                    <a:lnTo>
                      <a:pt x="1731" y="119"/>
                    </a:lnTo>
                    <a:lnTo>
                      <a:pt x="1730" y="119"/>
                    </a:lnTo>
                    <a:lnTo>
                      <a:pt x="1730" y="120"/>
                    </a:lnTo>
                    <a:lnTo>
                      <a:pt x="1729" y="120"/>
                    </a:lnTo>
                    <a:lnTo>
                      <a:pt x="1729" y="121"/>
                    </a:lnTo>
                    <a:lnTo>
                      <a:pt x="1729" y="122"/>
                    </a:lnTo>
                    <a:lnTo>
                      <a:pt x="1729" y="122"/>
                    </a:lnTo>
                    <a:lnTo>
                      <a:pt x="1729" y="122"/>
                    </a:lnTo>
                    <a:lnTo>
                      <a:pt x="1729" y="123"/>
                    </a:lnTo>
                    <a:lnTo>
                      <a:pt x="1728" y="123"/>
                    </a:lnTo>
                    <a:lnTo>
                      <a:pt x="1728" y="124"/>
                    </a:lnTo>
                    <a:lnTo>
                      <a:pt x="1728" y="125"/>
                    </a:lnTo>
                    <a:lnTo>
                      <a:pt x="1727" y="125"/>
                    </a:lnTo>
                    <a:lnTo>
                      <a:pt x="1727" y="126"/>
                    </a:lnTo>
                    <a:lnTo>
                      <a:pt x="1727" y="127"/>
                    </a:lnTo>
                    <a:lnTo>
                      <a:pt x="1727" y="127"/>
                    </a:lnTo>
                    <a:lnTo>
                      <a:pt x="1726" y="127"/>
                    </a:lnTo>
                    <a:lnTo>
                      <a:pt x="1726" y="128"/>
                    </a:lnTo>
                    <a:lnTo>
                      <a:pt x="1726" y="129"/>
                    </a:lnTo>
                    <a:lnTo>
                      <a:pt x="1726" y="130"/>
                    </a:lnTo>
                    <a:lnTo>
                      <a:pt x="1726" y="131"/>
                    </a:lnTo>
                    <a:lnTo>
                      <a:pt x="1726" y="132"/>
                    </a:lnTo>
                    <a:lnTo>
                      <a:pt x="1726" y="132"/>
                    </a:lnTo>
                    <a:lnTo>
                      <a:pt x="1726" y="133"/>
                    </a:lnTo>
                    <a:lnTo>
                      <a:pt x="1727" y="133"/>
                    </a:lnTo>
                    <a:lnTo>
                      <a:pt x="1728" y="133"/>
                    </a:lnTo>
                    <a:lnTo>
                      <a:pt x="1729" y="133"/>
                    </a:lnTo>
                    <a:lnTo>
                      <a:pt x="1728" y="133"/>
                    </a:lnTo>
                    <a:lnTo>
                      <a:pt x="1728" y="134"/>
                    </a:lnTo>
                    <a:lnTo>
                      <a:pt x="1729" y="134"/>
                    </a:lnTo>
                    <a:lnTo>
                      <a:pt x="1728" y="134"/>
                    </a:lnTo>
                    <a:lnTo>
                      <a:pt x="1728" y="135"/>
                    </a:lnTo>
                    <a:lnTo>
                      <a:pt x="1728" y="136"/>
                    </a:lnTo>
                    <a:lnTo>
                      <a:pt x="1729" y="136"/>
                    </a:lnTo>
                    <a:lnTo>
                      <a:pt x="1729" y="137"/>
                    </a:lnTo>
                    <a:lnTo>
                      <a:pt x="1729" y="137"/>
                    </a:lnTo>
                    <a:lnTo>
                      <a:pt x="1729" y="137"/>
                    </a:lnTo>
                    <a:lnTo>
                      <a:pt x="1729" y="138"/>
                    </a:lnTo>
                    <a:lnTo>
                      <a:pt x="1728" y="138"/>
                    </a:lnTo>
                    <a:lnTo>
                      <a:pt x="1728" y="138"/>
                    </a:lnTo>
                    <a:lnTo>
                      <a:pt x="1727" y="138"/>
                    </a:lnTo>
                    <a:lnTo>
                      <a:pt x="1727" y="139"/>
                    </a:lnTo>
                    <a:lnTo>
                      <a:pt x="1726" y="139"/>
                    </a:lnTo>
                    <a:lnTo>
                      <a:pt x="1726" y="140"/>
                    </a:lnTo>
                    <a:lnTo>
                      <a:pt x="1725" y="140"/>
                    </a:lnTo>
                    <a:lnTo>
                      <a:pt x="1725" y="141"/>
                    </a:lnTo>
                    <a:lnTo>
                      <a:pt x="1724" y="141"/>
                    </a:lnTo>
                    <a:lnTo>
                      <a:pt x="1724" y="142"/>
                    </a:lnTo>
                    <a:lnTo>
                      <a:pt x="1724" y="142"/>
                    </a:lnTo>
                    <a:lnTo>
                      <a:pt x="1724" y="143"/>
                    </a:lnTo>
                    <a:lnTo>
                      <a:pt x="1723" y="143"/>
                    </a:lnTo>
                    <a:lnTo>
                      <a:pt x="1723" y="143"/>
                    </a:lnTo>
                    <a:lnTo>
                      <a:pt x="1722" y="143"/>
                    </a:lnTo>
                    <a:lnTo>
                      <a:pt x="1722" y="144"/>
                    </a:lnTo>
                    <a:lnTo>
                      <a:pt x="1722" y="145"/>
                    </a:lnTo>
                    <a:lnTo>
                      <a:pt x="1721" y="145"/>
                    </a:lnTo>
                    <a:lnTo>
                      <a:pt x="1721" y="146"/>
                    </a:lnTo>
                    <a:lnTo>
                      <a:pt x="1720" y="146"/>
                    </a:lnTo>
                    <a:lnTo>
                      <a:pt x="1720" y="147"/>
                    </a:lnTo>
                    <a:lnTo>
                      <a:pt x="1720" y="148"/>
                    </a:lnTo>
                    <a:lnTo>
                      <a:pt x="1719" y="148"/>
                    </a:lnTo>
                    <a:lnTo>
                      <a:pt x="1719" y="149"/>
                    </a:lnTo>
                    <a:lnTo>
                      <a:pt x="1719" y="149"/>
                    </a:lnTo>
                    <a:lnTo>
                      <a:pt x="1718" y="149"/>
                    </a:lnTo>
                    <a:lnTo>
                      <a:pt x="1718" y="150"/>
                    </a:lnTo>
                    <a:lnTo>
                      <a:pt x="1718" y="150"/>
                    </a:lnTo>
                    <a:lnTo>
                      <a:pt x="1718" y="151"/>
                    </a:lnTo>
                    <a:lnTo>
                      <a:pt x="1717" y="151"/>
                    </a:lnTo>
                    <a:lnTo>
                      <a:pt x="1717" y="152"/>
                    </a:lnTo>
                    <a:lnTo>
                      <a:pt x="1716" y="153"/>
                    </a:lnTo>
                    <a:lnTo>
                      <a:pt x="1716" y="154"/>
                    </a:lnTo>
                    <a:lnTo>
                      <a:pt x="1715" y="154"/>
                    </a:lnTo>
                    <a:lnTo>
                      <a:pt x="1715" y="154"/>
                    </a:lnTo>
                    <a:lnTo>
                      <a:pt x="1715" y="155"/>
                    </a:lnTo>
                    <a:lnTo>
                      <a:pt x="1714" y="155"/>
                    </a:lnTo>
                    <a:lnTo>
                      <a:pt x="1714" y="156"/>
                    </a:lnTo>
                    <a:lnTo>
                      <a:pt x="1714" y="157"/>
                    </a:lnTo>
                    <a:lnTo>
                      <a:pt x="1713" y="157"/>
                    </a:lnTo>
                    <a:lnTo>
                      <a:pt x="1713" y="158"/>
                    </a:lnTo>
                    <a:lnTo>
                      <a:pt x="1713" y="159"/>
                    </a:lnTo>
                    <a:lnTo>
                      <a:pt x="1713" y="160"/>
                    </a:lnTo>
                    <a:lnTo>
                      <a:pt x="1713" y="160"/>
                    </a:lnTo>
                    <a:lnTo>
                      <a:pt x="1713" y="160"/>
                    </a:lnTo>
                    <a:lnTo>
                      <a:pt x="1713" y="161"/>
                    </a:lnTo>
                    <a:lnTo>
                      <a:pt x="1713" y="162"/>
                    </a:lnTo>
                    <a:lnTo>
                      <a:pt x="1713" y="163"/>
                    </a:lnTo>
                    <a:lnTo>
                      <a:pt x="1713" y="164"/>
                    </a:lnTo>
                    <a:lnTo>
                      <a:pt x="1713" y="164"/>
                    </a:lnTo>
                    <a:lnTo>
                      <a:pt x="1713" y="165"/>
                    </a:lnTo>
                    <a:lnTo>
                      <a:pt x="1713" y="165"/>
                    </a:lnTo>
                    <a:lnTo>
                      <a:pt x="1714" y="165"/>
                    </a:lnTo>
                    <a:lnTo>
                      <a:pt x="1714" y="166"/>
                    </a:lnTo>
                    <a:lnTo>
                      <a:pt x="1714" y="167"/>
                    </a:lnTo>
                    <a:lnTo>
                      <a:pt x="1715" y="167"/>
                    </a:lnTo>
                    <a:lnTo>
                      <a:pt x="1716" y="167"/>
                    </a:lnTo>
                    <a:lnTo>
                      <a:pt x="1716" y="166"/>
                    </a:lnTo>
                    <a:lnTo>
                      <a:pt x="1716" y="167"/>
                    </a:lnTo>
                    <a:lnTo>
                      <a:pt x="1717" y="167"/>
                    </a:lnTo>
                    <a:lnTo>
                      <a:pt x="1717" y="168"/>
                    </a:lnTo>
                    <a:lnTo>
                      <a:pt x="1718" y="168"/>
                    </a:lnTo>
                    <a:lnTo>
                      <a:pt x="1718" y="167"/>
                    </a:lnTo>
                    <a:lnTo>
                      <a:pt x="1718" y="168"/>
                    </a:lnTo>
                    <a:lnTo>
                      <a:pt x="1718" y="169"/>
                    </a:lnTo>
                    <a:lnTo>
                      <a:pt x="1717" y="169"/>
                    </a:lnTo>
                    <a:lnTo>
                      <a:pt x="1717" y="170"/>
                    </a:lnTo>
                    <a:lnTo>
                      <a:pt x="1718" y="170"/>
                    </a:lnTo>
                    <a:lnTo>
                      <a:pt x="1718" y="171"/>
                    </a:lnTo>
                    <a:lnTo>
                      <a:pt x="1717" y="171"/>
                    </a:lnTo>
                    <a:lnTo>
                      <a:pt x="1718" y="171"/>
                    </a:lnTo>
                    <a:lnTo>
                      <a:pt x="1717" y="171"/>
                    </a:lnTo>
                    <a:lnTo>
                      <a:pt x="1717" y="171"/>
                    </a:lnTo>
                    <a:lnTo>
                      <a:pt x="1717" y="172"/>
                    </a:lnTo>
                    <a:lnTo>
                      <a:pt x="1718" y="172"/>
                    </a:lnTo>
                    <a:lnTo>
                      <a:pt x="1717" y="172"/>
                    </a:lnTo>
                    <a:lnTo>
                      <a:pt x="1717" y="173"/>
                    </a:lnTo>
                    <a:lnTo>
                      <a:pt x="1717" y="174"/>
                    </a:lnTo>
                    <a:lnTo>
                      <a:pt x="1716" y="174"/>
                    </a:lnTo>
                    <a:lnTo>
                      <a:pt x="1716" y="175"/>
                    </a:lnTo>
                    <a:lnTo>
                      <a:pt x="1716" y="176"/>
                    </a:lnTo>
                    <a:lnTo>
                      <a:pt x="1717" y="176"/>
                    </a:lnTo>
                    <a:lnTo>
                      <a:pt x="1717" y="176"/>
                    </a:lnTo>
                    <a:lnTo>
                      <a:pt x="1718" y="176"/>
                    </a:lnTo>
                    <a:lnTo>
                      <a:pt x="1717" y="176"/>
                    </a:lnTo>
                    <a:lnTo>
                      <a:pt x="1716" y="176"/>
                    </a:lnTo>
                    <a:lnTo>
                      <a:pt x="1716" y="177"/>
                    </a:lnTo>
                    <a:lnTo>
                      <a:pt x="1717" y="177"/>
                    </a:lnTo>
                    <a:lnTo>
                      <a:pt x="1716" y="177"/>
                    </a:lnTo>
                    <a:lnTo>
                      <a:pt x="1717" y="177"/>
                    </a:lnTo>
                    <a:lnTo>
                      <a:pt x="1717" y="178"/>
                    </a:lnTo>
                    <a:lnTo>
                      <a:pt x="1718" y="178"/>
                    </a:lnTo>
                    <a:lnTo>
                      <a:pt x="1717" y="178"/>
                    </a:lnTo>
                    <a:lnTo>
                      <a:pt x="1717" y="179"/>
                    </a:lnTo>
                    <a:lnTo>
                      <a:pt x="1716" y="179"/>
                    </a:lnTo>
                    <a:lnTo>
                      <a:pt x="1716" y="180"/>
                    </a:lnTo>
                    <a:lnTo>
                      <a:pt x="1716" y="181"/>
                    </a:lnTo>
                    <a:lnTo>
                      <a:pt x="1716" y="182"/>
                    </a:lnTo>
                    <a:lnTo>
                      <a:pt x="1715" y="182"/>
                    </a:lnTo>
                    <a:lnTo>
                      <a:pt x="1715" y="182"/>
                    </a:lnTo>
                    <a:lnTo>
                      <a:pt x="1716" y="182"/>
                    </a:lnTo>
                    <a:lnTo>
                      <a:pt x="1716" y="183"/>
                    </a:lnTo>
                    <a:lnTo>
                      <a:pt x="1716" y="184"/>
                    </a:lnTo>
                    <a:lnTo>
                      <a:pt x="1717" y="184"/>
                    </a:lnTo>
                    <a:lnTo>
                      <a:pt x="1716" y="184"/>
                    </a:lnTo>
                    <a:lnTo>
                      <a:pt x="1717" y="184"/>
                    </a:lnTo>
                    <a:lnTo>
                      <a:pt x="1716" y="184"/>
                    </a:lnTo>
                    <a:lnTo>
                      <a:pt x="1716" y="185"/>
                    </a:lnTo>
                    <a:lnTo>
                      <a:pt x="1716" y="186"/>
                    </a:lnTo>
                    <a:lnTo>
                      <a:pt x="1715" y="186"/>
                    </a:lnTo>
                    <a:lnTo>
                      <a:pt x="1716" y="186"/>
                    </a:lnTo>
                    <a:lnTo>
                      <a:pt x="1716" y="187"/>
                    </a:lnTo>
                    <a:lnTo>
                      <a:pt x="1716" y="187"/>
                    </a:lnTo>
                    <a:lnTo>
                      <a:pt x="1716" y="188"/>
                    </a:lnTo>
                    <a:lnTo>
                      <a:pt x="1715" y="188"/>
                    </a:lnTo>
                    <a:lnTo>
                      <a:pt x="1715" y="189"/>
                    </a:lnTo>
                    <a:lnTo>
                      <a:pt x="1715" y="190"/>
                    </a:lnTo>
                    <a:lnTo>
                      <a:pt x="1716" y="190"/>
                    </a:lnTo>
                    <a:lnTo>
                      <a:pt x="1716" y="191"/>
                    </a:lnTo>
                    <a:lnTo>
                      <a:pt x="1715" y="191"/>
                    </a:lnTo>
                    <a:lnTo>
                      <a:pt x="1714" y="191"/>
                    </a:lnTo>
                    <a:lnTo>
                      <a:pt x="1714" y="192"/>
                    </a:lnTo>
                    <a:lnTo>
                      <a:pt x="1714" y="192"/>
                    </a:lnTo>
                    <a:lnTo>
                      <a:pt x="1713" y="192"/>
                    </a:lnTo>
                    <a:lnTo>
                      <a:pt x="1713" y="193"/>
                    </a:lnTo>
                    <a:lnTo>
                      <a:pt x="1713" y="194"/>
                    </a:lnTo>
                    <a:lnTo>
                      <a:pt x="1713" y="195"/>
                    </a:lnTo>
                    <a:lnTo>
                      <a:pt x="1713" y="195"/>
                    </a:lnTo>
                    <a:lnTo>
                      <a:pt x="1713" y="196"/>
                    </a:lnTo>
                    <a:lnTo>
                      <a:pt x="1713" y="197"/>
                    </a:lnTo>
                    <a:lnTo>
                      <a:pt x="1713" y="198"/>
                    </a:lnTo>
                    <a:lnTo>
                      <a:pt x="1712" y="198"/>
                    </a:lnTo>
                    <a:lnTo>
                      <a:pt x="1712" y="198"/>
                    </a:lnTo>
                    <a:lnTo>
                      <a:pt x="1712" y="199"/>
                    </a:lnTo>
                    <a:lnTo>
                      <a:pt x="1712" y="200"/>
                    </a:lnTo>
                    <a:lnTo>
                      <a:pt x="1712" y="201"/>
                    </a:lnTo>
                    <a:lnTo>
                      <a:pt x="1713" y="201"/>
                    </a:lnTo>
                    <a:lnTo>
                      <a:pt x="1713" y="202"/>
                    </a:lnTo>
                    <a:lnTo>
                      <a:pt x="1713" y="202"/>
                    </a:lnTo>
                    <a:lnTo>
                      <a:pt x="1713" y="202"/>
                    </a:lnTo>
                    <a:lnTo>
                      <a:pt x="1713" y="203"/>
                    </a:lnTo>
                    <a:lnTo>
                      <a:pt x="1712" y="203"/>
                    </a:lnTo>
                    <a:lnTo>
                      <a:pt x="1712" y="203"/>
                    </a:lnTo>
                    <a:lnTo>
                      <a:pt x="1712" y="204"/>
                    </a:lnTo>
                    <a:lnTo>
                      <a:pt x="1711" y="204"/>
                    </a:lnTo>
                    <a:lnTo>
                      <a:pt x="1711" y="205"/>
                    </a:lnTo>
                    <a:lnTo>
                      <a:pt x="1711" y="206"/>
                    </a:lnTo>
                    <a:lnTo>
                      <a:pt x="1711" y="207"/>
                    </a:lnTo>
                    <a:lnTo>
                      <a:pt x="1710" y="207"/>
                    </a:lnTo>
                    <a:lnTo>
                      <a:pt x="1710" y="208"/>
                    </a:lnTo>
                    <a:lnTo>
                      <a:pt x="1710" y="209"/>
                    </a:lnTo>
                    <a:lnTo>
                      <a:pt x="1710" y="209"/>
                    </a:lnTo>
                    <a:lnTo>
                      <a:pt x="1710" y="210"/>
                    </a:lnTo>
                    <a:lnTo>
                      <a:pt x="1711" y="210"/>
                    </a:lnTo>
                    <a:lnTo>
                      <a:pt x="1712" y="210"/>
                    </a:lnTo>
                    <a:lnTo>
                      <a:pt x="1712" y="211"/>
                    </a:lnTo>
                    <a:lnTo>
                      <a:pt x="1712" y="212"/>
                    </a:lnTo>
                    <a:lnTo>
                      <a:pt x="1712" y="213"/>
                    </a:lnTo>
                    <a:lnTo>
                      <a:pt x="1711" y="213"/>
                    </a:lnTo>
                    <a:lnTo>
                      <a:pt x="1710" y="213"/>
                    </a:lnTo>
                    <a:lnTo>
                      <a:pt x="1710" y="214"/>
                    </a:lnTo>
                    <a:lnTo>
                      <a:pt x="1709" y="214"/>
                    </a:lnTo>
                    <a:lnTo>
                      <a:pt x="1709" y="214"/>
                    </a:lnTo>
                    <a:lnTo>
                      <a:pt x="1709" y="215"/>
                    </a:lnTo>
                    <a:lnTo>
                      <a:pt x="1708" y="215"/>
                    </a:lnTo>
                    <a:lnTo>
                      <a:pt x="1708" y="216"/>
                    </a:lnTo>
                    <a:lnTo>
                      <a:pt x="1707" y="217"/>
                    </a:lnTo>
                    <a:lnTo>
                      <a:pt x="1707" y="218"/>
                    </a:lnTo>
                    <a:lnTo>
                      <a:pt x="1707" y="219"/>
                    </a:lnTo>
                    <a:lnTo>
                      <a:pt x="1707" y="219"/>
                    </a:lnTo>
                    <a:lnTo>
                      <a:pt x="1707" y="220"/>
                    </a:lnTo>
                    <a:lnTo>
                      <a:pt x="1707" y="220"/>
                    </a:lnTo>
                    <a:lnTo>
                      <a:pt x="1707" y="221"/>
                    </a:lnTo>
                    <a:lnTo>
                      <a:pt x="1706" y="221"/>
                    </a:lnTo>
                    <a:lnTo>
                      <a:pt x="1706" y="222"/>
                    </a:lnTo>
                    <a:lnTo>
                      <a:pt x="1707" y="222"/>
                    </a:lnTo>
                    <a:lnTo>
                      <a:pt x="1707" y="223"/>
                    </a:lnTo>
                    <a:lnTo>
                      <a:pt x="1707" y="222"/>
                    </a:lnTo>
                    <a:lnTo>
                      <a:pt x="1707" y="223"/>
                    </a:lnTo>
                    <a:lnTo>
                      <a:pt x="1707" y="224"/>
                    </a:lnTo>
                    <a:lnTo>
                      <a:pt x="1707" y="225"/>
                    </a:lnTo>
                    <a:lnTo>
                      <a:pt x="1707" y="225"/>
                    </a:lnTo>
                    <a:lnTo>
                      <a:pt x="1707" y="225"/>
                    </a:lnTo>
                    <a:lnTo>
                      <a:pt x="1707" y="226"/>
                    </a:lnTo>
                    <a:lnTo>
                      <a:pt x="1706" y="226"/>
                    </a:lnTo>
                    <a:lnTo>
                      <a:pt x="1706" y="227"/>
                    </a:lnTo>
                    <a:lnTo>
                      <a:pt x="1706" y="228"/>
                    </a:lnTo>
                    <a:lnTo>
                      <a:pt x="1706" y="229"/>
                    </a:lnTo>
                    <a:lnTo>
                      <a:pt x="1706" y="230"/>
                    </a:lnTo>
                    <a:lnTo>
                      <a:pt x="1706" y="231"/>
                    </a:lnTo>
                    <a:lnTo>
                      <a:pt x="1707" y="231"/>
                    </a:lnTo>
                    <a:lnTo>
                      <a:pt x="1707" y="231"/>
                    </a:lnTo>
                    <a:lnTo>
                      <a:pt x="1707" y="232"/>
                    </a:lnTo>
                    <a:lnTo>
                      <a:pt x="1706" y="232"/>
                    </a:lnTo>
                    <a:lnTo>
                      <a:pt x="1705" y="232"/>
                    </a:lnTo>
                    <a:lnTo>
                      <a:pt x="1705" y="233"/>
                    </a:lnTo>
                    <a:lnTo>
                      <a:pt x="1704" y="233"/>
                    </a:lnTo>
                    <a:lnTo>
                      <a:pt x="1704" y="234"/>
                    </a:lnTo>
                    <a:lnTo>
                      <a:pt x="1704" y="235"/>
                    </a:lnTo>
                    <a:lnTo>
                      <a:pt x="1703" y="235"/>
                    </a:lnTo>
                    <a:lnTo>
                      <a:pt x="1703" y="236"/>
                    </a:lnTo>
                    <a:lnTo>
                      <a:pt x="1703" y="236"/>
                    </a:lnTo>
                    <a:lnTo>
                      <a:pt x="1703" y="237"/>
                    </a:lnTo>
                    <a:lnTo>
                      <a:pt x="1702" y="237"/>
                    </a:lnTo>
                    <a:lnTo>
                      <a:pt x="1702" y="238"/>
                    </a:lnTo>
                    <a:lnTo>
                      <a:pt x="1702" y="239"/>
                    </a:lnTo>
                    <a:lnTo>
                      <a:pt x="1702" y="240"/>
                    </a:lnTo>
                    <a:lnTo>
                      <a:pt x="1703" y="240"/>
                    </a:lnTo>
                    <a:lnTo>
                      <a:pt x="1703" y="241"/>
                    </a:lnTo>
                    <a:lnTo>
                      <a:pt x="1704" y="241"/>
                    </a:lnTo>
                    <a:lnTo>
                      <a:pt x="1704" y="241"/>
                    </a:lnTo>
                    <a:lnTo>
                      <a:pt x="1703" y="241"/>
                    </a:lnTo>
                    <a:lnTo>
                      <a:pt x="1703" y="242"/>
                    </a:lnTo>
                    <a:lnTo>
                      <a:pt x="1703" y="243"/>
                    </a:lnTo>
                    <a:lnTo>
                      <a:pt x="1703" y="244"/>
                    </a:lnTo>
                    <a:lnTo>
                      <a:pt x="1703" y="245"/>
                    </a:lnTo>
                    <a:lnTo>
                      <a:pt x="1702" y="245"/>
                    </a:lnTo>
                    <a:lnTo>
                      <a:pt x="1702" y="246"/>
                    </a:lnTo>
                    <a:lnTo>
                      <a:pt x="1702" y="246"/>
                    </a:lnTo>
                    <a:lnTo>
                      <a:pt x="1702" y="247"/>
                    </a:lnTo>
                    <a:lnTo>
                      <a:pt x="1702" y="247"/>
                    </a:lnTo>
                    <a:lnTo>
                      <a:pt x="1702" y="247"/>
                    </a:lnTo>
                    <a:lnTo>
                      <a:pt x="1702" y="247"/>
                    </a:lnTo>
                    <a:lnTo>
                      <a:pt x="1702" y="248"/>
                    </a:lnTo>
                    <a:lnTo>
                      <a:pt x="1702" y="249"/>
                    </a:lnTo>
                    <a:lnTo>
                      <a:pt x="1701" y="249"/>
                    </a:lnTo>
                    <a:lnTo>
                      <a:pt x="1701" y="250"/>
                    </a:lnTo>
                    <a:lnTo>
                      <a:pt x="1700" y="250"/>
                    </a:lnTo>
                    <a:lnTo>
                      <a:pt x="1700" y="251"/>
                    </a:lnTo>
                    <a:lnTo>
                      <a:pt x="1700" y="252"/>
                    </a:lnTo>
                    <a:lnTo>
                      <a:pt x="1699" y="252"/>
                    </a:lnTo>
                    <a:lnTo>
                      <a:pt x="1699" y="252"/>
                    </a:lnTo>
                    <a:lnTo>
                      <a:pt x="1698" y="252"/>
                    </a:lnTo>
                    <a:lnTo>
                      <a:pt x="1698" y="253"/>
                    </a:lnTo>
                    <a:lnTo>
                      <a:pt x="1697" y="253"/>
                    </a:lnTo>
                    <a:lnTo>
                      <a:pt x="1697" y="254"/>
                    </a:lnTo>
                    <a:lnTo>
                      <a:pt x="1697" y="255"/>
                    </a:lnTo>
                    <a:lnTo>
                      <a:pt x="1697" y="255"/>
                    </a:lnTo>
                    <a:lnTo>
                      <a:pt x="1697" y="256"/>
                    </a:lnTo>
                    <a:lnTo>
                      <a:pt x="1696" y="256"/>
                    </a:lnTo>
                    <a:lnTo>
                      <a:pt x="1696" y="257"/>
                    </a:lnTo>
                    <a:lnTo>
                      <a:pt x="1696" y="258"/>
                    </a:lnTo>
                    <a:lnTo>
                      <a:pt x="1695" y="258"/>
                    </a:lnTo>
                    <a:lnTo>
                      <a:pt x="1695" y="258"/>
                    </a:lnTo>
                    <a:lnTo>
                      <a:pt x="1695" y="259"/>
                    </a:lnTo>
                    <a:lnTo>
                      <a:pt x="1694" y="259"/>
                    </a:lnTo>
                    <a:lnTo>
                      <a:pt x="1694" y="260"/>
                    </a:lnTo>
                    <a:lnTo>
                      <a:pt x="1693" y="260"/>
                    </a:lnTo>
                    <a:lnTo>
                      <a:pt x="1693" y="261"/>
                    </a:lnTo>
                    <a:lnTo>
                      <a:pt x="1693" y="262"/>
                    </a:lnTo>
                    <a:lnTo>
                      <a:pt x="1693" y="263"/>
                    </a:lnTo>
                    <a:lnTo>
                      <a:pt x="1693" y="263"/>
                    </a:lnTo>
                    <a:lnTo>
                      <a:pt x="1693" y="264"/>
                    </a:lnTo>
                    <a:lnTo>
                      <a:pt x="1694" y="264"/>
                    </a:lnTo>
                    <a:lnTo>
                      <a:pt x="1694" y="265"/>
                    </a:lnTo>
                    <a:lnTo>
                      <a:pt x="1695" y="265"/>
                    </a:lnTo>
                    <a:lnTo>
                      <a:pt x="1694" y="265"/>
                    </a:lnTo>
                    <a:lnTo>
                      <a:pt x="1695" y="265"/>
                    </a:lnTo>
                    <a:lnTo>
                      <a:pt x="1694" y="265"/>
                    </a:lnTo>
                    <a:lnTo>
                      <a:pt x="1694" y="266"/>
                    </a:lnTo>
                    <a:lnTo>
                      <a:pt x="1694" y="267"/>
                    </a:lnTo>
                    <a:lnTo>
                      <a:pt x="1694" y="268"/>
                    </a:lnTo>
                    <a:lnTo>
                      <a:pt x="1693" y="268"/>
                    </a:lnTo>
                    <a:lnTo>
                      <a:pt x="1693" y="269"/>
                    </a:lnTo>
                    <a:lnTo>
                      <a:pt x="1694" y="269"/>
                    </a:lnTo>
                    <a:lnTo>
                      <a:pt x="1694" y="269"/>
                    </a:lnTo>
                    <a:lnTo>
                      <a:pt x="1693" y="269"/>
                    </a:lnTo>
                    <a:lnTo>
                      <a:pt x="1693" y="270"/>
                    </a:lnTo>
                    <a:lnTo>
                      <a:pt x="1693" y="271"/>
                    </a:lnTo>
                    <a:lnTo>
                      <a:pt x="1694" y="271"/>
                    </a:lnTo>
                    <a:lnTo>
                      <a:pt x="1695" y="271"/>
                    </a:lnTo>
                    <a:lnTo>
                      <a:pt x="1696" y="271"/>
                    </a:lnTo>
                    <a:lnTo>
                      <a:pt x="1695" y="271"/>
                    </a:lnTo>
                    <a:lnTo>
                      <a:pt x="1696" y="271"/>
                    </a:lnTo>
                    <a:lnTo>
                      <a:pt x="1695" y="271"/>
                    </a:lnTo>
                    <a:lnTo>
                      <a:pt x="1695" y="272"/>
                    </a:lnTo>
                    <a:lnTo>
                      <a:pt x="1694" y="272"/>
                    </a:lnTo>
                    <a:lnTo>
                      <a:pt x="1694" y="273"/>
                    </a:lnTo>
                    <a:lnTo>
                      <a:pt x="1694" y="274"/>
                    </a:lnTo>
                    <a:lnTo>
                      <a:pt x="1694" y="274"/>
                    </a:lnTo>
                    <a:lnTo>
                      <a:pt x="1693" y="274"/>
                    </a:lnTo>
                    <a:lnTo>
                      <a:pt x="1693" y="275"/>
                    </a:lnTo>
                    <a:lnTo>
                      <a:pt x="1693" y="276"/>
                    </a:lnTo>
                    <a:lnTo>
                      <a:pt x="1694" y="276"/>
                    </a:lnTo>
                    <a:lnTo>
                      <a:pt x="1693" y="276"/>
                    </a:lnTo>
                    <a:lnTo>
                      <a:pt x="1693" y="277"/>
                    </a:lnTo>
                    <a:lnTo>
                      <a:pt x="1694" y="277"/>
                    </a:lnTo>
                    <a:lnTo>
                      <a:pt x="1694" y="278"/>
                    </a:lnTo>
                    <a:lnTo>
                      <a:pt x="1693" y="278"/>
                    </a:lnTo>
                    <a:lnTo>
                      <a:pt x="1693" y="279"/>
                    </a:lnTo>
                    <a:lnTo>
                      <a:pt x="1692" y="279"/>
                    </a:lnTo>
                    <a:lnTo>
                      <a:pt x="1692" y="280"/>
                    </a:lnTo>
                    <a:lnTo>
                      <a:pt x="1692" y="280"/>
                    </a:lnTo>
                    <a:lnTo>
                      <a:pt x="1692" y="280"/>
                    </a:lnTo>
                    <a:lnTo>
                      <a:pt x="1692" y="280"/>
                    </a:lnTo>
                    <a:lnTo>
                      <a:pt x="1691" y="280"/>
                    </a:lnTo>
                    <a:lnTo>
                      <a:pt x="1691" y="281"/>
                    </a:lnTo>
                    <a:lnTo>
                      <a:pt x="1690" y="282"/>
                    </a:lnTo>
                    <a:lnTo>
                      <a:pt x="1690" y="283"/>
                    </a:lnTo>
                    <a:lnTo>
                      <a:pt x="1689" y="283"/>
                    </a:lnTo>
                    <a:lnTo>
                      <a:pt x="1689" y="284"/>
                    </a:lnTo>
                    <a:lnTo>
                      <a:pt x="1688" y="284"/>
                    </a:lnTo>
                    <a:lnTo>
                      <a:pt x="1688" y="285"/>
                    </a:lnTo>
                    <a:lnTo>
                      <a:pt x="1688" y="285"/>
                    </a:lnTo>
                    <a:lnTo>
                      <a:pt x="1688" y="286"/>
                    </a:lnTo>
                    <a:lnTo>
                      <a:pt x="1687" y="286"/>
                    </a:lnTo>
                    <a:lnTo>
                      <a:pt x="1687" y="287"/>
                    </a:lnTo>
                    <a:lnTo>
                      <a:pt x="1687" y="288"/>
                    </a:lnTo>
                    <a:lnTo>
                      <a:pt x="1687" y="289"/>
                    </a:lnTo>
                    <a:lnTo>
                      <a:pt x="1686" y="289"/>
                    </a:lnTo>
                    <a:lnTo>
                      <a:pt x="1686" y="290"/>
                    </a:lnTo>
                    <a:lnTo>
                      <a:pt x="1686" y="290"/>
                    </a:lnTo>
                    <a:lnTo>
                      <a:pt x="1686" y="291"/>
                    </a:lnTo>
                    <a:lnTo>
                      <a:pt x="1686" y="291"/>
                    </a:lnTo>
                    <a:lnTo>
                      <a:pt x="1685" y="291"/>
                    </a:lnTo>
                    <a:lnTo>
                      <a:pt x="1686" y="291"/>
                    </a:lnTo>
                    <a:lnTo>
                      <a:pt x="1685" y="291"/>
                    </a:lnTo>
                    <a:lnTo>
                      <a:pt x="1685" y="292"/>
                    </a:lnTo>
                    <a:lnTo>
                      <a:pt x="1686" y="292"/>
                    </a:lnTo>
                    <a:lnTo>
                      <a:pt x="1685" y="292"/>
                    </a:lnTo>
                    <a:lnTo>
                      <a:pt x="1686" y="292"/>
                    </a:lnTo>
                    <a:lnTo>
                      <a:pt x="1686" y="293"/>
                    </a:lnTo>
                    <a:lnTo>
                      <a:pt x="1685" y="293"/>
                    </a:lnTo>
                    <a:lnTo>
                      <a:pt x="1686" y="293"/>
                    </a:lnTo>
                    <a:lnTo>
                      <a:pt x="1686" y="293"/>
                    </a:lnTo>
                    <a:lnTo>
                      <a:pt x="1686" y="294"/>
                    </a:lnTo>
                    <a:lnTo>
                      <a:pt x="1686" y="293"/>
                    </a:lnTo>
                    <a:lnTo>
                      <a:pt x="1686" y="293"/>
                    </a:lnTo>
                    <a:lnTo>
                      <a:pt x="1686" y="294"/>
                    </a:lnTo>
                    <a:lnTo>
                      <a:pt x="1686" y="294"/>
                    </a:lnTo>
                    <a:lnTo>
                      <a:pt x="1686" y="295"/>
                    </a:lnTo>
                    <a:lnTo>
                      <a:pt x="1686" y="295"/>
                    </a:lnTo>
                    <a:lnTo>
                      <a:pt x="1686" y="296"/>
                    </a:lnTo>
                    <a:lnTo>
                      <a:pt x="1685" y="296"/>
                    </a:lnTo>
                    <a:lnTo>
                      <a:pt x="1685" y="296"/>
                    </a:lnTo>
                    <a:lnTo>
                      <a:pt x="1686" y="296"/>
                    </a:lnTo>
                    <a:lnTo>
                      <a:pt x="1686" y="297"/>
                    </a:lnTo>
                    <a:lnTo>
                      <a:pt x="1685" y="297"/>
                    </a:lnTo>
                    <a:lnTo>
                      <a:pt x="1686" y="297"/>
                    </a:lnTo>
                    <a:lnTo>
                      <a:pt x="1686" y="298"/>
                    </a:lnTo>
                    <a:lnTo>
                      <a:pt x="1686" y="298"/>
                    </a:lnTo>
                    <a:lnTo>
                      <a:pt x="1687" y="298"/>
                    </a:lnTo>
                    <a:lnTo>
                      <a:pt x="1686" y="298"/>
                    </a:lnTo>
                    <a:lnTo>
                      <a:pt x="1686" y="298"/>
                    </a:lnTo>
                    <a:lnTo>
                      <a:pt x="1685" y="298"/>
                    </a:lnTo>
                    <a:lnTo>
                      <a:pt x="1685" y="299"/>
                    </a:lnTo>
                    <a:lnTo>
                      <a:pt x="1686" y="299"/>
                    </a:lnTo>
                    <a:lnTo>
                      <a:pt x="1686" y="299"/>
                    </a:lnTo>
                    <a:lnTo>
                      <a:pt x="1687" y="299"/>
                    </a:lnTo>
                    <a:lnTo>
                      <a:pt x="1686" y="299"/>
                    </a:lnTo>
                    <a:lnTo>
                      <a:pt x="1686" y="300"/>
                    </a:lnTo>
                    <a:lnTo>
                      <a:pt x="1686" y="299"/>
                    </a:lnTo>
                    <a:lnTo>
                      <a:pt x="1686" y="300"/>
                    </a:lnTo>
                    <a:lnTo>
                      <a:pt x="1686" y="300"/>
                    </a:lnTo>
                    <a:lnTo>
                      <a:pt x="1686" y="299"/>
                    </a:lnTo>
                    <a:lnTo>
                      <a:pt x="1685" y="299"/>
                    </a:lnTo>
                    <a:lnTo>
                      <a:pt x="1685" y="300"/>
                    </a:lnTo>
                    <a:lnTo>
                      <a:pt x="1684" y="300"/>
                    </a:lnTo>
                    <a:lnTo>
                      <a:pt x="1684" y="301"/>
                    </a:lnTo>
                    <a:lnTo>
                      <a:pt x="1683" y="301"/>
                    </a:lnTo>
                    <a:lnTo>
                      <a:pt x="1683" y="301"/>
                    </a:lnTo>
                    <a:lnTo>
                      <a:pt x="1682" y="301"/>
                    </a:lnTo>
                    <a:lnTo>
                      <a:pt x="1682" y="302"/>
                    </a:lnTo>
                    <a:lnTo>
                      <a:pt x="1681" y="302"/>
                    </a:lnTo>
                    <a:lnTo>
                      <a:pt x="1681" y="303"/>
                    </a:lnTo>
                    <a:lnTo>
                      <a:pt x="1681" y="304"/>
                    </a:lnTo>
                    <a:lnTo>
                      <a:pt x="1680" y="304"/>
                    </a:lnTo>
                    <a:lnTo>
                      <a:pt x="1680" y="305"/>
                    </a:lnTo>
                    <a:lnTo>
                      <a:pt x="1680" y="306"/>
                    </a:lnTo>
                    <a:lnTo>
                      <a:pt x="1680" y="307"/>
                    </a:lnTo>
                    <a:lnTo>
                      <a:pt x="1680" y="307"/>
                    </a:lnTo>
                    <a:lnTo>
                      <a:pt x="1680" y="307"/>
                    </a:lnTo>
                    <a:lnTo>
                      <a:pt x="1680" y="307"/>
                    </a:lnTo>
                    <a:lnTo>
                      <a:pt x="1680" y="307"/>
                    </a:lnTo>
                    <a:lnTo>
                      <a:pt x="1680" y="308"/>
                    </a:lnTo>
                    <a:lnTo>
                      <a:pt x="1680" y="308"/>
                    </a:lnTo>
                    <a:lnTo>
                      <a:pt x="1680" y="308"/>
                    </a:lnTo>
                    <a:lnTo>
                      <a:pt x="1679" y="308"/>
                    </a:lnTo>
                    <a:lnTo>
                      <a:pt x="1679" y="309"/>
                    </a:lnTo>
                    <a:lnTo>
                      <a:pt x="1678" y="309"/>
                    </a:lnTo>
                    <a:lnTo>
                      <a:pt x="1678" y="310"/>
                    </a:lnTo>
                    <a:lnTo>
                      <a:pt x="1678" y="311"/>
                    </a:lnTo>
                    <a:lnTo>
                      <a:pt x="1677" y="311"/>
                    </a:lnTo>
                    <a:lnTo>
                      <a:pt x="1677" y="312"/>
                    </a:lnTo>
                    <a:lnTo>
                      <a:pt x="1676" y="312"/>
                    </a:lnTo>
                    <a:lnTo>
                      <a:pt x="1676" y="312"/>
                    </a:lnTo>
                    <a:lnTo>
                      <a:pt x="1676" y="313"/>
                    </a:lnTo>
                    <a:lnTo>
                      <a:pt x="1676" y="314"/>
                    </a:lnTo>
                    <a:lnTo>
                      <a:pt x="1675" y="314"/>
                    </a:lnTo>
                    <a:lnTo>
                      <a:pt x="1675" y="315"/>
                    </a:lnTo>
                    <a:lnTo>
                      <a:pt x="1676" y="315"/>
                    </a:lnTo>
                    <a:lnTo>
                      <a:pt x="1676" y="316"/>
                    </a:lnTo>
                    <a:lnTo>
                      <a:pt x="1675" y="316"/>
                    </a:lnTo>
                    <a:lnTo>
                      <a:pt x="1675" y="317"/>
                    </a:lnTo>
                    <a:lnTo>
                      <a:pt x="1675" y="317"/>
                    </a:lnTo>
                    <a:lnTo>
                      <a:pt x="1675" y="318"/>
                    </a:lnTo>
                    <a:lnTo>
                      <a:pt x="1674" y="318"/>
                    </a:lnTo>
                    <a:lnTo>
                      <a:pt x="1674" y="319"/>
                    </a:lnTo>
                    <a:lnTo>
                      <a:pt x="1673" y="319"/>
                    </a:lnTo>
                    <a:lnTo>
                      <a:pt x="1673" y="320"/>
                    </a:lnTo>
                    <a:lnTo>
                      <a:pt x="1672" y="320"/>
                    </a:lnTo>
                    <a:lnTo>
                      <a:pt x="1672" y="321"/>
                    </a:lnTo>
                    <a:lnTo>
                      <a:pt x="1672" y="322"/>
                    </a:lnTo>
                    <a:lnTo>
                      <a:pt x="1671" y="322"/>
                    </a:lnTo>
                    <a:lnTo>
                      <a:pt x="1671" y="323"/>
                    </a:lnTo>
                    <a:lnTo>
                      <a:pt x="1670" y="323"/>
                    </a:lnTo>
                    <a:lnTo>
                      <a:pt x="1670" y="324"/>
                    </a:lnTo>
                    <a:lnTo>
                      <a:pt x="1670" y="325"/>
                    </a:lnTo>
                    <a:lnTo>
                      <a:pt x="1670" y="326"/>
                    </a:lnTo>
                    <a:lnTo>
                      <a:pt x="1669" y="327"/>
                    </a:lnTo>
                    <a:lnTo>
                      <a:pt x="1669" y="328"/>
                    </a:lnTo>
                    <a:lnTo>
                      <a:pt x="1669" y="329"/>
                    </a:lnTo>
                    <a:lnTo>
                      <a:pt x="1669" y="329"/>
                    </a:lnTo>
                    <a:lnTo>
                      <a:pt x="1669" y="330"/>
                    </a:lnTo>
                    <a:lnTo>
                      <a:pt x="1669" y="331"/>
                    </a:lnTo>
                    <a:lnTo>
                      <a:pt x="1669" y="332"/>
                    </a:lnTo>
                    <a:lnTo>
                      <a:pt x="1669" y="333"/>
                    </a:lnTo>
                    <a:lnTo>
                      <a:pt x="1669" y="333"/>
                    </a:lnTo>
                    <a:lnTo>
                      <a:pt x="1669" y="334"/>
                    </a:lnTo>
                    <a:lnTo>
                      <a:pt x="1668" y="334"/>
                    </a:lnTo>
                    <a:lnTo>
                      <a:pt x="1668" y="334"/>
                    </a:lnTo>
                    <a:lnTo>
                      <a:pt x="1668" y="335"/>
                    </a:lnTo>
                    <a:lnTo>
                      <a:pt x="1668" y="336"/>
                    </a:lnTo>
                    <a:lnTo>
                      <a:pt x="1667" y="337"/>
                    </a:lnTo>
                    <a:lnTo>
                      <a:pt x="1668" y="337"/>
                    </a:lnTo>
                    <a:lnTo>
                      <a:pt x="1668" y="338"/>
                    </a:lnTo>
                    <a:lnTo>
                      <a:pt x="1668" y="339"/>
                    </a:lnTo>
                    <a:lnTo>
                      <a:pt x="1667" y="339"/>
                    </a:lnTo>
                    <a:lnTo>
                      <a:pt x="1667" y="340"/>
                    </a:lnTo>
                    <a:lnTo>
                      <a:pt x="1667" y="340"/>
                    </a:lnTo>
                    <a:lnTo>
                      <a:pt x="1667" y="341"/>
                    </a:lnTo>
                    <a:lnTo>
                      <a:pt x="1667" y="342"/>
                    </a:lnTo>
                    <a:lnTo>
                      <a:pt x="1667" y="343"/>
                    </a:lnTo>
                    <a:lnTo>
                      <a:pt x="1668" y="343"/>
                    </a:lnTo>
                    <a:lnTo>
                      <a:pt x="1668" y="344"/>
                    </a:lnTo>
                    <a:lnTo>
                      <a:pt x="1668" y="345"/>
                    </a:lnTo>
                    <a:lnTo>
                      <a:pt x="1668" y="345"/>
                    </a:lnTo>
                    <a:lnTo>
                      <a:pt x="1669" y="345"/>
                    </a:lnTo>
                    <a:lnTo>
                      <a:pt x="1669" y="346"/>
                    </a:lnTo>
                    <a:lnTo>
                      <a:pt x="1668" y="346"/>
                    </a:lnTo>
                    <a:lnTo>
                      <a:pt x="1667" y="346"/>
                    </a:lnTo>
                    <a:lnTo>
                      <a:pt x="1667" y="347"/>
                    </a:lnTo>
                    <a:lnTo>
                      <a:pt x="1667" y="348"/>
                    </a:lnTo>
                    <a:lnTo>
                      <a:pt x="1666" y="348"/>
                    </a:lnTo>
                    <a:lnTo>
                      <a:pt x="1666" y="349"/>
                    </a:lnTo>
                    <a:lnTo>
                      <a:pt x="1665" y="349"/>
                    </a:lnTo>
                    <a:lnTo>
                      <a:pt x="1665" y="350"/>
                    </a:lnTo>
                    <a:lnTo>
                      <a:pt x="1665" y="351"/>
                    </a:lnTo>
                    <a:lnTo>
                      <a:pt x="1665" y="351"/>
                    </a:lnTo>
                    <a:lnTo>
                      <a:pt x="1664" y="351"/>
                    </a:lnTo>
                    <a:lnTo>
                      <a:pt x="1664" y="352"/>
                    </a:lnTo>
                    <a:lnTo>
                      <a:pt x="1664" y="353"/>
                    </a:lnTo>
                    <a:lnTo>
                      <a:pt x="1664" y="354"/>
                    </a:lnTo>
                    <a:lnTo>
                      <a:pt x="1664" y="355"/>
                    </a:lnTo>
                    <a:lnTo>
                      <a:pt x="1664" y="356"/>
                    </a:lnTo>
                    <a:lnTo>
                      <a:pt x="1664" y="356"/>
                    </a:lnTo>
                    <a:lnTo>
                      <a:pt x="1664" y="357"/>
                    </a:lnTo>
                    <a:lnTo>
                      <a:pt x="1664" y="358"/>
                    </a:lnTo>
                    <a:lnTo>
                      <a:pt x="1664" y="359"/>
                    </a:lnTo>
                    <a:lnTo>
                      <a:pt x="1665" y="359"/>
                    </a:lnTo>
                    <a:lnTo>
                      <a:pt x="1665" y="360"/>
                    </a:lnTo>
                    <a:lnTo>
                      <a:pt x="1666" y="360"/>
                    </a:lnTo>
                    <a:lnTo>
                      <a:pt x="1665" y="360"/>
                    </a:lnTo>
                    <a:lnTo>
                      <a:pt x="1666" y="360"/>
                    </a:lnTo>
                    <a:lnTo>
                      <a:pt x="1666" y="361"/>
                    </a:lnTo>
                    <a:lnTo>
                      <a:pt x="1665" y="361"/>
                    </a:lnTo>
                    <a:lnTo>
                      <a:pt x="1666" y="361"/>
                    </a:lnTo>
                    <a:lnTo>
                      <a:pt x="1666" y="361"/>
                    </a:lnTo>
                    <a:lnTo>
                      <a:pt x="1665" y="361"/>
                    </a:lnTo>
                    <a:lnTo>
                      <a:pt x="1665" y="362"/>
                    </a:lnTo>
                    <a:lnTo>
                      <a:pt x="1665" y="363"/>
                    </a:lnTo>
                    <a:lnTo>
                      <a:pt x="1665" y="364"/>
                    </a:lnTo>
                    <a:lnTo>
                      <a:pt x="1665" y="365"/>
                    </a:lnTo>
                    <a:lnTo>
                      <a:pt x="1665" y="366"/>
                    </a:lnTo>
                    <a:lnTo>
                      <a:pt x="1666" y="366"/>
                    </a:lnTo>
                    <a:lnTo>
                      <a:pt x="1666" y="367"/>
                    </a:lnTo>
                    <a:lnTo>
                      <a:pt x="1666" y="367"/>
                    </a:lnTo>
                    <a:lnTo>
                      <a:pt x="1666" y="368"/>
                    </a:lnTo>
                    <a:lnTo>
                      <a:pt x="1666" y="369"/>
                    </a:lnTo>
                    <a:lnTo>
                      <a:pt x="1666" y="370"/>
                    </a:lnTo>
                    <a:lnTo>
                      <a:pt x="1666" y="371"/>
                    </a:lnTo>
                    <a:lnTo>
                      <a:pt x="1666" y="372"/>
                    </a:lnTo>
                    <a:lnTo>
                      <a:pt x="1666" y="372"/>
                    </a:lnTo>
                    <a:lnTo>
                      <a:pt x="1667" y="372"/>
                    </a:lnTo>
                    <a:lnTo>
                      <a:pt x="1667" y="373"/>
                    </a:lnTo>
                    <a:lnTo>
                      <a:pt x="1667" y="374"/>
                    </a:lnTo>
                    <a:lnTo>
                      <a:pt x="1667" y="375"/>
                    </a:lnTo>
                    <a:lnTo>
                      <a:pt x="1668" y="375"/>
                    </a:lnTo>
                    <a:lnTo>
                      <a:pt x="1668" y="376"/>
                    </a:lnTo>
                    <a:lnTo>
                      <a:pt x="1669" y="376"/>
                    </a:lnTo>
                    <a:lnTo>
                      <a:pt x="1669" y="377"/>
                    </a:lnTo>
                    <a:lnTo>
                      <a:pt x="1669" y="377"/>
                    </a:lnTo>
                    <a:lnTo>
                      <a:pt x="1669" y="378"/>
                    </a:lnTo>
                    <a:lnTo>
                      <a:pt x="1670" y="378"/>
                    </a:lnTo>
                    <a:lnTo>
                      <a:pt x="1670" y="378"/>
                    </a:lnTo>
                    <a:lnTo>
                      <a:pt x="1671" y="378"/>
                    </a:lnTo>
                    <a:lnTo>
                      <a:pt x="1672" y="378"/>
                    </a:lnTo>
                    <a:lnTo>
                      <a:pt x="1673" y="378"/>
                    </a:lnTo>
                    <a:lnTo>
                      <a:pt x="1673" y="379"/>
                    </a:lnTo>
                    <a:lnTo>
                      <a:pt x="1674" y="379"/>
                    </a:lnTo>
                    <a:lnTo>
                      <a:pt x="1675" y="379"/>
                    </a:lnTo>
                    <a:lnTo>
                      <a:pt x="1675" y="378"/>
                    </a:lnTo>
                    <a:lnTo>
                      <a:pt x="1675" y="378"/>
                    </a:lnTo>
                    <a:lnTo>
                      <a:pt x="1675" y="378"/>
                    </a:lnTo>
                    <a:lnTo>
                      <a:pt x="1675" y="378"/>
                    </a:lnTo>
                    <a:lnTo>
                      <a:pt x="1675" y="378"/>
                    </a:lnTo>
                    <a:lnTo>
                      <a:pt x="1676" y="378"/>
                    </a:lnTo>
                    <a:lnTo>
                      <a:pt x="1676" y="378"/>
                    </a:lnTo>
                    <a:lnTo>
                      <a:pt x="1676" y="379"/>
                    </a:lnTo>
                    <a:lnTo>
                      <a:pt x="1677" y="379"/>
                    </a:lnTo>
                    <a:lnTo>
                      <a:pt x="1677" y="380"/>
                    </a:lnTo>
                    <a:lnTo>
                      <a:pt x="1677" y="381"/>
                    </a:lnTo>
                    <a:lnTo>
                      <a:pt x="1677" y="382"/>
                    </a:lnTo>
                    <a:lnTo>
                      <a:pt x="1678" y="382"/>
                    </a:lnTo>
                    <a:lnTo>
                      <a:pt x="1678" y="383"/>
                    </a:lnTo>
                    <a:lnTo>
                      <a:pt x="1678" y="383"/>
                    </a:lnTo>
                    <a:lnTo>
                      <a:pt x="1678" y="384"/>
                    </a:lnTo>
                    <a:lnTo>
                      <a:pt x="1677" y="384"/>
                    </a:lnTo>
                    <a:lnTo>
                      <a:pt x="1677" y="385"/>
                    </a:lnTo>
                    <a:lnTo>
                      <a:pt x="1676" y="385"/>
                    </a:lnTo>
                    <a:lnTo>
                      <a:pt x="1676" y="386"/>
                    </a:lnTo>
                    <a:lnTo>
                      <a:pt x="1675" y="386"/>
                    </a:lnTo>
                    <a:lnTo>
                      <a:pt x="1675" y="387"/>
                    </a:lnTo>
                    <a:lnTo>
                      <a:pt x="1675" y="387"/>
                    </a:lnTo>
                    <a:lnTo>
                      <a:pt x="1675" y="388"/>
                    </a:lnTo>
                    <a:lnTo>
                      <a:pt x="1675" y="389"/>
                    </a:lnTo>
                    <a:lnTo>
                      <a:pt x="1674" y="389"/>
                    </a:lnTo>
                    <a:lnTo>
                      <a:pt x="1674" y="389"/>
                    </a:lnTo>
                    <a:lnTo>
                      <a:pt x="1673" y="389"/>
                    </a:lnTo>
                    <a:lnTo>
                      <a:pt x="1673" y="390"/>
                    </a:lnTo>
                    <a:lnTo>
                      <a:pt x="1673" y="391"/>
                    </a:lnTo>
                    <a:lnTo>
                      <a:pt x="1672" y="391"/>
                    </a:lnTo>
                    <a:lnTo>
                      <a:pt x="1672" y="392"/>
                    </a:lnTo>
                    <a:lnTo>
                      <a:pt x="1672" y="393"/>
                    </a:lnTo>
                    <a:lnTo>
                      <a:pt x="1671" y="393"/>
                    </a:lnTo>
                    <a:lnTo>
                      <a:pt x="1671" y="394"/>
                    </a:lnTo>
                    <a:lnTo>
                      <a:pt x="1671" y="394"/>
                    </a:lnTo>
                    <a:lnTo>
                      <a:pt x="1671" y="395"/>
                    </a:lnTo>
                    <a:lnTo>
                      <a:pt x="1671" y="396"/>
                    </a:lnTo>
                    <a:lnTo>
                      <a:pt x="1671" y="397"/>
                    </a:lnTo>
                    <a:lnTo>
                      <a:pt x="1671" y="398"/>
                    </a:lnTo>
                    <a:lnTo>
                      <a:pt x="1671" y="399"/>
                    </a:lnTo>
                    <a:lnTo>
                      <a:pt x="1671" y="400"/>
                    </a:lnTo>
                    <a:lnTo>
                      <a:pt x="1671" y="400"/>
                    </a:lnTo>
                    <a:lnTo>
                      <a:pt x="1672" y="401"/>
                    </a:lnTo>
                    <a:lnTo>
                      <a:pt x="1672" y="402"/>
                    </a:lnTo>
                    <a:lnTo>
                      <a:pt x="1673" y="402"/>
                    </a:lnTo>
                    <a:lnTo>
                      <a:pt x="1674" y="402"/>
                    </a:lnTo>
                    <a:lnTo>
                      <a:pt x="1674" y="401"/>
                    </a:lnTo>
                    <a:lnTo>
                      <a:pt x="1675" y="401"/>
                    </a:lnTo>
                    <a:lnTo>
                      <a:pt x="1675" y="402"/>
                    </a:lnTo>
                    <a:lnTo>
                      <a:pt x="1675" y="403"/>
                    </a:lnTo>
                    <a:lnTo>
                      <a:pt x="1674" y="403"/>
                    </a:lnTo>
                    <a:lnTo>
                      <a:pt x="1674" y="404"/>
                    </a:lnTo>
                    <a:lnTo>
                      <a:pt x="1674" y="405"/>
                    </a:lnTo>
                    <a:lnTo>
                      <a:pt x="1673" y="405"/>
                    </a:lnTo>
                    <a:lnTo>
                      <a:pt x="1673" y="405"/>
                    </a:lnTo>
                    <a:lnTo>
                      <a:pt x="1674" y="405"/>
                    </a:lnTo>
                    <a:lnTo>
                      <a:pt x="1673" y="405"/>
                    </a:lnTo>
                    <a:lnTo>
                      <a:pt x="1674" y="405"/>
                    </a:lnTo>
                    <a:lnTo>
                      <a:pt x="1673" y="405"/>
                    </a:lnTo>
                    <a:lnTo>
                      <a:pt x="1674" y="405"/>
                    </a:lnTo>
                    <a:lnTo>
                      <a:pt x="1673" y="405"/>
                    </a:lnTo>
                    <a:lnTo>
                      <a:pt x="1674" y="405"/>
                    </a:lnTo>
                    <a:lnTo>
                      <a:pt x="1673" y="405"/>
                    </a:lnTo>
                    <a:lnTo>
                      <a:pt x="1672" y="405"/>
                    </a:lnTo>
                    <a:lnTo>
                      <a:pt x="1672" y="406"/>
                    </a:lnTo>
                    <a:lnTo>
                      <a:pt x="1671" y="406"/>
                    </a:lnTo>
                    <a:lnTo>
                      <a:pt x="1671" y="407"/>
                    </a:lnTo>
                    <a:lnTo>
                      <a:pt x="1670" y="407"/>
                    </a:lnTo>
                    <a:lnTo>
                      <a:pt x="1670" y="408"/>
                    </a:lnTo>
                    <a:lnTo>
                      <a:pt x="1669" y="408"/>
                    </a:lnTo>
                    <a:lnTo>
                      <a:pt x="1669" y="409"/>
                    </a:lnTo>
                    <a:lnTo>
                      <a:pt x="1669" y="409"/>
                    </a:lnTo>
                    <a:lnTo>
                      <a:pt x="1669" y="410"/>
                    </a:lnTo>
                    <a:lnTo>
                      <a:pt x="1668" y="410"/>
                    </a:lnTo>
                    <a:lnTo>
                      <a:pt x="1667" y="411"/>
                    </a:lnTo>
                    <a:lnTo>
                      <a:pt x="1666" y="412"/>
                    </a:lnTo>
                    <a:lnTo>
                      <a:pt x="1666" y="413"/>
                    </a:lnTo>
                    <a:lnTo>
                      <a:pt x="1665" y="413"/>
                    </a:lnTo>
                    <a:lnTo>
                      <a:pt x="1665" y="414"/>
                    </a:lnTo>
                    <a:lnTo>
                      <a:pt x="1664" y="414"/>
                    </a:lnTo>
                    <a:lnTo>
                      <a:pt x="1664" y="415"/>
                    </a:lnTo>
                    <a:lnTo>
                      <a:pt x="1664" y="416"/>
                    </a:lnTo>
                    <a:lnTo>
                      <a:pt x="1664" y="416"/>
                    </a:lnTo>
                    <a:lnTo>
                      <a:pt x="1664" y="416"/>
                    </a:lnTo>
                    <a:lnTo>
                      <a:pt x="1664" y="417"/>
                    </a:lnTo>
                    <a:lnTo>
                      <a:pt x="1663" y="417"/>
                    </a:lnTo>
                    <a:lnTo>
                      <a:pt x="1663" y="418"/>
                    </a:lnTo>
                    <a:lnTo>
                      <a:pt x="1663" y="419"/>
                    </a:lnTo>
                    <a:lnTo>
                      <a:pt x="1662" y="419"/>
                    </a:lnTo>
                    <a:lnTo>
                      <a:pt x="1662" y="420"/>
                    </a:lnTo>
                    <a:lnTo>
                      <a:pt x="1663" y="420"/>
                    </a:lnTo>
                    <a:lnTo>
                      <a:pt x="1663" y="421"/>
                    </a:lnTo>
                    <a:lnTo>
                      <a:pt x="1664" y="421"/>
                    </a:lnTo>
                    <a:lnTo>
                      <a:pt x="1663" y="421"/>
                    </a:lnTo>
                    <a:lnTo>
                      <a:pt x="1664" y="421"/>
                    </a:lnTo>
                    <a:lnTo>
                      <a:pt x="1663" y="421"/>
                    </a:lnTo>
                    <a:lnTo>
                      <a:pt x="1664" y="421"/>
                    </a:lnTo>
                    <a:lnTo>
                      <a:pt x="1664" y="421"/>
                    </a:lnTo>
                    <a:lnTo>
                      <a:pt x="1663" y="421"/>
                    </a:lnTo>
                    <a:lnTo>
                      <a:pt x="1662" y="421"/>
                    </a:lnTo>
                    <a:lnTo>
                      <a:pt x="1662" y="422"/>
                    </a:lnTo>
                    <a:lnTo>
                      <a:pt x="1662" y="423"/>
                    </a:lnTo>
                    <a:lnTo>
                      <a:pt x="1661" y="423"/>
                    </a:lnTo>
                    <a:lnTo>
                      <a:pt x="1661" y="424"/>
                    </a:lnTo>
                    <a:lnTo>
                      <a:pt x="1661" y="425"/>
                    </a:lnTo>
                    <a:lnTo>
                      <a:pt x="1660" y="425"/>
                    </a:lnTo>
                    <a:lnTo>
                      <a:pt x="1660" y="426"/>
                    </a:lnTo>
                    <a:lnTo>
                      <a:pt x="1660" y="427"/>
                    </a:lnTo>
                    <a:lnTo>
                      <a:pt x="1660" y="427"/>
                    </a:lnTo>
                    <a:lnTo>
                      <a:pt x="1660" y="428"/>
                    </a:lnTo>
                    <a:lnTo>
                      <a:pt x="1660" y="429"/>
                    </a:lnTo>
                    <a:lnTo>
                      <a:pt x="1661" y="429"/>
                    </a:lnTo>
                    <a:lnTo>
                      <a:pt x="1661" y="430"/>
                    </a:lnTo>
                    <a:lnTo>
                      <a:pt x="1662" y="430"/>
                    </a:lnTo>
                    <a:lnTo>
                      <a:pt x="1661" y="430"/>
                    </a:lnTo>
                    <a:lnTo>
                      <a:pt x="1661" y="431"/>
                    </a:lnTo>
                    <a:lnTo>
                      <a:pt x="1662" y="431"/>
                    </a:lnTo>
                    <a:lnTo>
                      <a:pt x="1661" y="431"/>
                    </a:lnTo>
                    <a:lnTo>
                      <a:pt x="1661" y="432"/>
                    </a:lnTo>
                    <a:lnTo>
                      <a:pt x="1661" y="432"/>
                    </a:lnTo>
                    <a:lnTo>
                      <a:pt x="1661" y="433"/>
                    </a:lnTo>
                    <a:lnTo>
                      <a:pt x="1662" y="433"/>
                    </a:lnTo>
                    <a:lnTo>
                      <a:pt x="1661" y="434"/>
                    </a:lnTo>
                    <a:lnTo>
                      <a:pt x="1661" y="435"/>
                    </a:lnTo>
                    <a:lnTo>
                      <a:pt x="1661" y="436"/>
                    </a:lnTo>
                    <a:lnTo>
                      <a:pt x="1661" y="437"/>
                    </a:lnTo>
                    <a:lnTo>
                      <a:pt x="1661" y="438"/>
                    </a:lnTo>
                    <a:lnTo>
                      <a:pt x="1661" y="438"/>
                    </a:lnTo>
                    <a:lnTo>
                      <a:pt x="1662" y="438"/>
                    </a:lnTo>
                    <a:lnTo>
                      <a:pt x="1662" y="438"/>
                    </a:lnTo>
                    <a:lnTo>
                      <a:pt x="1662" y="438"/>
                    </a:lnTo>
                    <a:lnTo>
                      <a:pt x="1663" y="438"/>
                    </a:lnTo>
                    <a:lnTo>
                      <a:pt x="1662" y="438"/>
                    </a:lnTo>
                    <a:lnTo>
                      <a:pt x="1663" y="438"/>
                    </a:lnTo>
                    <a:lnTo>
                      <a:pt x="1662" y="438"/>
                    </a:lnTo>
                    <a:lnTo>
                      <a:pt x="1662" y="439"/>
                    </a:lnTo>
                    <a:lnTo>
                      <a:pt x="1661" y="439"/>
                    </a:lnTo>
                    <a:lnTo>
                      <a:pt x="1661" y="440"/>
                    </a:lnTo>
                    <a:lnTo>
                      <a:pt x="1660" y="440"/>
                    </a:lnTo>
                    <a:lnTo>
                      <a:pt x="1660" y="441"/>
                    </a:lnTo>
                    <a:lnTo>
                      <a:pt x="1659" y="441"/>
                    </a:lnTo>
                    <a:lnTo>
                      <a:pt x="1659" y="442"/>
                    </a:lnTo>
                    <a:lnTo>
                      <a:pt x="1658" y="442"/>
                    </a:lnTo>
                    <a:lnTo>
                      <a:pt x="1658" y="443"/>
                    </a:lnTo>
                    <a:lnTo>
                      <a:pt x="1658" y="443"/>
                    </a:lnTo>
                    <a:lnTo>
                      <a:pt x="1658" y="443"/>
                    </a:lnTo>
                    <a:lnTo>
                      <a:pt x="1658" y="444"/>
                    </a:lnTo>
                    <a:lnTo>
                      <a:pt x="1657" y="444"/>
                    </a:lnTo>
                    <a:lnTo>
                      <a:pt x="1657" y="445"/>
                    </a:lnTo>
                    <a:lnTo>
                      <a:pt x="1657" y="446"/>
                    </a:lnTo>
                    <a:lnTo>
                      <a:pt x="1656" y="446"/>
                    </a:lnTo>
                    <a:lnTo>
                      <a:pt x="1656" y="447"/>
                    </a:lnTo>
                    <a:lnTo>
                      <a:pt x="1655" y="447"/>
                    </a:lnTo>
                    <a:lnTo>
                      <a:pt x="1655" y="448"/>
                    </a:lnTo>
                    <a:lnTo>
                      <a:pt x="1655" y="449"/>
                    </a:lnTo>
                    <a:lnTo>
                      <a:pt x="1654" y="449"/>
                    </a:lnTo>
                    <a:lnTo>
                      <a:pt x="1654" y="449"/>
                    </a:lnTo>
                    <a:lnTo>
                      <a:pt x="1654" y="450"/>
                    </a:lnTo>
                    <a:lnTo>
                      <a:pt x="1654" y="451"/>
                    </a:lnTo>
                    <a:lnTo>
                      <a:pt x="1653" y="451"/>
                    </a:lnTo>
                    <a:lnTo>
                      <a:pt x="1653" y="452"/>
                    </a:lnTo>
                    <a:lnTo>
                      <a:pt x="1653" y="453"/>
                    </a:lnTo>
                    <a:lnTo>
                      <a:pt x="1653" y="454"/>
                    </a:lnTo>
                    <a:lnTo>
                      <a:pt x="1654" y="454"/>
                    </a:lnTo>
                    <a:lnTo>
                      <a:pt x="1654" y="454"/>
                    </a:lnTo>
                    <a:lnTo>
                      <a:pt x="1655" y="454"/>
                    </a:lnTo>
                    <a:lnTo>
                      <a:pt x="1655" y="455"/>
                    </a:lnTo>
                    <a:lnTo>
                      <a:pt x="1655" y="456"/>
                    </a:lnTo>
                    <a:lnTo>
                      <a:pt x="1656" y="456"/>
                    </a:lnTo>
                    <a:lnTo>
                      <a:pt x="1656" y="457"/>
                    </a:lnTo>
                    <a:lnTo>
                      <a:pt x="1657" y="457"/>
                    </a:lnTo>
                    <a:lnTo>
                      <a:pt x="1656" y="457"/>
                    </a:lnTo>
                    <a:lnTo>
                      <a:pt x="1656" y="458"/>
                    </a:lnTo>
                    <a:lnTo>
                      <a:pt x="1657" y="458"/>
                    </a:lnTo>
                    <a:lnTo>
                      <a:pt x="1657" y="459"/>
                    </a:lnTo>
                    <a:lnTo>
                      <a:pt x="1657" y="460"/>
                    </a:lnTo>
                    <a:lnTo>
                      <a:pt x="1657" y="460"/>
                    </a:lnTo>
                    <a:lnTo>
                      <a:pt x="1656" y="460"/>
                    </a:lnTo>
                    <a:lnTo>
                      <a:pt x="1656" y="461"/>
                    </a:lnTo>
                    <a:lnTo>
                      <a:pt x="1655" y="461"/>
                    </a:lnTo>
                    <a:lnTo>
                      <a:pt x="1655" y="462"/>
                    </a:lnTo>
                    <a:lnTo>
                      <a:pt x="1654" y="462"/>
                    </a:lnTo>
                    <a:lnTo>
                      <a:pt x="1654" y="463"/>
                    </a:lnTo>
                    <a:lnTo>
                      <a:pt x="1653" y="463"/>
                    </a:lnTo>
                    <a:lnTo>
                      <a:pt x="1653" y="464"/>
                    </a:lnTo>
                    <a:lnTo>
                      <a:pt x="1653" y="464"/>
                    </a:lnTo>
                    <a:lnTo>
                      <a:pt x="1653" y="465"/>
                    </a:lnTo>
                    <a:lnTo>
                      <a:pt x="1652" y="465"/>
                    </a:lnTo>
                    <a:lnTo>
                      <a:pt x="1652" y="465"/>
                    </a:lnTo>
                    <a:lnTo>
                      <a:pt x="1651" y="465"/>
                    </a:lnTo>
                    <a:lnTo>
                      <a:pt x="1651" y="466"/>
                    </a:lnTo>
                    <a:lnTo>
                      <a:pt x="1650" y="466"/>
                    </a:lnTo>
                    <a:lnTo>
                      <a:pt x="1650" y="467"/>
                    </a:lnTo>
                    <a:lnTo>
                      <a:pt x="1649" y="467"/>
                    </a:lnTo>
                    <a:lnTo>
                      <a:pt x="1649" y="468"/>
                    </a:lnTo>
                    <a:lnTo>
                      <a:pt x="1648" y="468"/>
                    </a:lnTo>
                    <a:lnTo>
                      <a:pt x="1648" y="469"/>
                    </a:lnTo>
                    <a:lnTo>
                      <a:pt x="1647" y="469"/>
                    </a:lnTo>
                    <a:lnTo>
                      <a:pt x="1647" y="470"/>
                    </a:lnTo>
                    <a:lnTo>
                      <a:pt x="1647" y="470"/>
                    </a:lnTo>
                    <a:lnTo>
                      <a:pt x="1647" y="470"/>
                    </a:lnTo>
                    <a:lnTo>
                      <a:pt x="1646" y="470"/>
                    </a:lnTo>
                    <a:lnTo>
                      <a:pt x="1646" y="471"/>
                    </a:lnTo>
                    <a:lnTo>
                      <a:pt x="1646" y="472"/>
                    </a:lnTo>
                    <a:lnTo>
                      <a:pt x="1645" y="472"/>
                    </a:lnTo>
                    <a:lnTo>
                      <a:pt x="1645" y="473"/>
                    </a:lnTo>
                    <a:lnTo>
                      <a:pt x="1644" y="474"/>
                    </a:lnTo>
                    <a:lnTo>
                      <a:pt x="1644" y="475"/>
                    </a:lnTo>
                    <a:lnTo>
                      <a:pt x="1643" y="476"/>
                    </a:lnTo>
                    <a:lnTo>
                      <a:pt x="1643" y="476"/>
                    </a:lnTo>
                    <a:lnTo>
                      <a:pt x="1644" y="476"/>
                    </a:lnTo>
                    <a:lnTo>
                      <a:pt x="1644" y="477"/>
                    </a:lnTo>
                    <a:lnTo>
                      <a:pt x="1645" y="477"/>
                    </a:lnTo>
                    <a:lnTo>
                      <a:pt x="1645" y="478"/>
                    </a:lnTo>
                    <a:lnTo>
                      <a:pt x="1644" y="478"/>
                    </a:lnTo>
                    <a:lnTo>
                      <a:pt x="1645" y="478"/>
                    </a:lnTo>
                    <a:lnTo>
                      <a:pt x="1644" y="478"/>
                    </a:lnTo>
                    <a:lnTo>
                      <a:pt x="1644" y="479"/>
                    </a:lnTo>
                    <a:lnTo>
                      <a:pt x="1643" y="479"/>
                    </a:lnTo>
                    <a:lnTo>
                      <a:pt x="1643" y="480"/>
                    </a:lnTo>
                    <a:lnTo>
                      <a:pt x="1643" y="481"/>
                    </a:lnTo>
                    <a:lnTo>
                      <a:pt x="1642" y="481"/>
                    </a:lnTo>
                    <a:lnTo>
                      <a:pt x="1642" y="481"/>
                    </a:lnTo>
                    <a:lnTo>
                      <a:pt x="1642" y="482"/>
                    </a:lnTo>
                    <a:lnTo>
                      <a:pt x="1642" y="483"/>
                    </a:lnTo>
                    <a:lnTo>
                      <a:pt x="1643" y="483"/>
                    </a:lnTo>
                    <a:lnTo>
                      <a:pt x="1643" y="482"/>
                    </a:lnTo>
                    <a:lnTo>
                      <a:pt x="1643" y="483"/>
                    </a:lnTo>
                    <a:lnTo>
                      <a:pt x="1643" y="484"/>
                    </a:lnTo>
                    <a:lnTo>
                      <a:pt x="1644" y="484"/>
                    </a:lnTo>
                    <a:lnTo>
                      <a:pt x="1644" y="483"/>
                    </a:lnTo>
                    <a:lnTo>
                      <a:pt x="1644" y="484"/>
                    </a:lnTo>
                    <a:lnTo>
                      <a:pt x="1644" y="483"/>
                    </a:lnTo>
                    <a:lnTo>
                      <a:pt x="1645" y="483"/>
                    </a:lnTo>
                    <a:lnTo>
                      <a:pt x="1645" y="484"/>
                    </a:lnTo>
                    <a:lnTo>
                      <a:pt x="1644" y="484"/>
                    </a:lnTo>
                    <a:lnTo>
                      <a:pt x="1645" y="484"/>
                    </a:lnTo>
                    <a:lnTo>
                      <a:pt x="1644" y="484"/>
                    </a:lnTo>
                    <a:lnTo>
                      <a:pt x="1643" y="484"/>
                    </a:lnTo>
                    <a:lnTo>
                      <a:pt x="1643" y="485"/>
                    </a:lnTo>
                    <a:lnTo>
                      <a:pt x="1642" y="485"/>
                    </a:lnTo>
                    <a:lnTo>
                      <a:pt x="1642" y="486"/>
                    </a:lnTo>
                    <a:lnTo>
                      <a:pt x="1642" y="486"/>
                    </a:lnTo>
                    <a:lnTo>
                      <a:pt x="1642" y="487"/>
                    </a:lnTo>
                    <a:lnTo>
                      <a:pt x="1641" y="487"/>
                    </a:lnTo>
                    <a:lnTo>
                      <a:pt x="1641" y="487"/>
                    </a:lnTo>
                    <a:lnTo>
                      <a:pt x="1640" y="487"/>
                    </a:lnTo>
                    <a:lnTo>
                      <a:pt x="1640" y="488"/>
                    </a:lnTo>
                    <a:lnTo>
                      <a:pt x="1639" y="488"/>
                    </a:lnTo>
                    <a:lnTo>
                      <a:pt x="1639" y="489"/>
                    </a:lnTo>
                    <a:lnTo>
                      <a:pt x="1638" y="489"/>
                    </a:lnTo>
                    <a:lnTo>
                      <a:pt x="1638" y="490"/>
                    </a:lnTo>
                    <a:lnTo>
                      <a:pt x="1638" y="491"/>
                    </a:lnTo>
                    <a:lnTo>
                      <a:pt x="1637" y="491"/>
                    </a:lnTo>
                    <a:lnTo>
                      <a:pt x="1637" y="492"/>
                    </a:lnTo>
                    <a:lnTo>
                      <a:pt x="1637" y="492"/>
                    </a:lnTo>
                    <a:lnTo>
                      <a:pt x="1636" y="492"/>
                    </a:lnTo>
                    <a:lnTo>
                      <a:pt x="1636" y="493"/>
                    </a:lnTo>
                    <a:lnTo>
                      <a:pt x="1637" y="493"/>
                    </a:lnTo>
                    <a:lnTo>
                      <a:pt x="1637" y="494"/>
                    </a:lnTo>
                    <a:lnTo>
                      <a:pt x="1638" y="494"/>
                    </a:lnTo>
                    <a:lnTo>
                      <a:pt x="1638" y="495"/>
                    </a:lnTo>
                    <a:lnTo>
                      <a:pt x="1638" y="494"/>
                    </a:lnTo>
                    <a:lnTo>
                      <a:pt x="1638" y="495"/>
                    </a:lnTo>
                    <a:lnTo>
                      <a:pt x="1638" y="496"/>
                    </a:lnTo>
                    <a:lnTo>
                      <a:pt x="1639" y="496"/>
                    </a:lnTo>
                    <a:lnTo>
                      <a:pt x="1638" y="496"/>
                    </a:lnTo>
                    <a:lnTo>
                      <a:pt x="1638" y="497"/>
                    </a:lnTo>
                    <a:lnTo>
                      <a:pt x="1638" y="496"/>
                    </a:lnTo>
                    <a:lnTo>
                      <a:pt x="1638" y="497"/>
                    </a:lnTo>
                    <a:lnTo>
                      <a:pt x="1637" y="497"/>
                    </a:lnTo>
                    <a:lnTo>
                      <a:pt x="1636" y="497"/>
                    </a:lnTo>
                    <a:lnTo>
                      <a:pt x="1636" y="498"/>
                    </a:lnTo>
                    <a:lnTo>
                      <a:pt x="1636" y="498"/>
                    </a:lnTo>
                    <a:lnTo>
                      <a:pt x="1635" y="499"/>
                    </a:lnTo>
                    <a:lnTo>
                      <a:pt x="1634" y="500"/>
                    </a:lnTo>
                    <a:lnTo>
                      <a:pt x="1634" y="501"/>
                    </a:lnTo>
                    <a:lnTo>
                      <a:pt x="1633" y="501"/>
                    </a:lnTo>
                    <a:lnTo>
                      <a:pt x="1633" y="502"/>
                    </a:lnTo>
                    <a:lnTo>
                      <a:pt x="1632" y="502"/>
                    </a:lnTo>
                    <a:lnTo>
                      <a:pt x="1632" y="503"/>
                    </a:lnTo>
                    <a:lnTo>
                      <a:pt x="1631" y="503"/>
                    </a:lnTo>
                    <a:lnTo>
                      <a:pt x="1631" y="503"/>
                    </a:lnTo>
                    <a:lnTo>
                      <a:pt x="1631" y="503"/>
                    </a:lnTo>
                    <a:lnTo>
                      <a:pt x="1631" y="504"/>
                    </a:lnTo>
                    <a:lnTo>
                      <a:pt x="1630" y="505"/>
                    </a:lnTo>
                    <a:lnTo>
                      <a:pt x="1630" y="506"/>
                    </a:lnTo>
                    <a:lnTo>
                      <a:pt x="1630" y="507"/>
                    </a:lnTo>
                    <a:lnTo>
                      <a:pt x="1629" y="507"/>
                    </a:lnTo>
                    <a:lnTo>
                      <a:pt x="1629" y="508"/>
                    </a:lnTo>
                    <a:lnTo>
                      <a:pt x="1629" y="509"/>
                    </a:lnTo>
                    <a:lnTo>
                      <a:pt x="1629" y="509"/>
                    </a:lnTo>
                    <a:lnTo>
                      <a:pt x="1629" y="510"/>
                    </a:lnTo>
                    <a:lnTo>
                      <a:pt x="1629" y="511"/>
                    </a:lnTo>
                    <a:lnTo>
                      <a:pt x="1630" y="511"/>
                    </a:lnTo>
                    <a:lnTo>
                      <a:pt x="1630" y="512"/>
                    </a:lnTo>
                    <a:lnTo>
                      <a:pt x="1630" y="511"/>
                    </a:lnTo>
                    <a:lnTo>
                      <a:pt x="1631" y="511"/>
                    </a:lnTo>
                    <a:lnTo>
                      <a:pt x="1631" y="511"/>
                    </a:lnTo>
                    <a:lnTo>
                      <a:pt x="1631" y="512"/>
                    </a:lnTo>
                    <a:lnTo>
                      <a:pt x="1631" y="512"/>
                    </a:lnTo>
                    <a:lnTo>
                      <a:pt x="1630" y="512"/>
                    </a:lnTo>
                    <a:lnTo>
                      <a:pt x="1630" y="513"/>
                    </a:lnTo>
                    <a:lnTo>
                      <a:pt x="1629" y="513"/>
                    </a:lnTo>
                    <a:lnTo>
                      <a:pt x="1628" y="513"/>
                    </a:lnTo>
                    <a:lnTo>
                      <a:pt x="1628" y="514"/>
                    </a:lnTo>
                    <a:lnTo>
                      <a:pt x="1627" y="514"/>
                    </a:lnTo>
                    <a:lnTo>
                      <a:pt x="1626" y="514"/>
                    </a:lnTo>
                    <a:lnTo>
                      <a:pt x="1626" y="514"/>
                    </a:lnTo>
                    <a:lnTo>
                      <a:pt x="1626" y="514"/>
                    </a:lnTo>
                    <a:lnTo>
                      <a:pt x="1626" y="515"/>
                    </a:lnTo>
                    <a:lnTo>
                      <a:pt x="1625" y="515"/>
                    </a:lnTo>
                    <a:lnTo>
                      <a:pt x="1625" y="516"/>
                    </a:lnTo>
                    <a:lnTo>
                      <a:pt x="1624" y="516"/>
                    </a:lnTo>
                    <a:lnTo>
                      <a:pt x="1623" y="516"/>
                    </a:lnTo>
                    <a:lnTo>
                      <a:pt x="1623" y="517"/>
                    </a:lnTo>
                    <a:lnTo>
                      <a:pt x="1622" y="517"/>
                    </a:lnTo>
                    <a:lnTo>
                      <a:pt x="1621" y="518"/>
                    </a:lnTo>
                    <a:lnTo>
                      <a:pt x="1620" y="518"/>
                    </a:lnTo>
                    <a:lnTo>
                      <a:pt x="1620" y="519"/>
                    </a:lnTo>
                    <a:lnTo>
                      <a:pt x="1620" y="519"/>
                    </a:lnTo>
                    <a:lnTo>
                      <a:pt x="1619" y="520"/>
                    </a:lnTo>
                    <a:lnTo>
                      <a:pt x="1618" y="520"/>
                    </a:lnTo>
                    <a:lnTo>
                      <a:pt x="1618" y="520"/>
                    </a:lnTo>
                    <a:lnTo>
                      <a:pt x="1617" y="520"/>
                    </a:lnTo>
                    <a:lnTo>
                      <a:pt x="1617" y="521"/>
                    </a:lnTo>
                    <a:lnTo>
                      <a:pt x="1616" y="521"/>
                    </a:lnTo>
                    <a:lnTo>
                      <a:pt x="1615" y="522"/>
                    </a:lnTo>
                    <a:lnTo>
                      <a:pt x="1615" y="523"/>
                    </a:lnTo>
                    <a:lnTo>
                      <a:pt x="1614" y="523"/>
                    </a:lnTo>
                    <a:lnTo>
                      <a:pt x="1614" y="524"/>
                    </a:lnTo>
                    <a:lnTo>
                      <a:pt x="1613" y="525"/>
                    </a:lnTo>
                    <a:lnTo>
                      <a:pt x="1612" y="525"/>
                    </a:lnTo>
                    <a:lnTo>
                      <a:pt x="1612" y="525"/>
                    </a:lnTo>
                    <a:lnTo>
                      <a:pt x="1611" y="526"/>
                    </a:lnTo>
                    <a:lnTo>
                      <a:pt x="1611" y="527"/>
                    </a:lnTo>
                    <a:lnTo>
                      <a:pt x="1610" y="527"/>
                    </a:lnTo>
                    <a:lnTo>
                      <a:pt x="1610" y="528"/>
                    </a:lnTo>
                    <a:lnTo>
                      <a:pt x="1610" y="529"/>
                    </a:lnTo>
                    <a:lnTo>
                      <a:pt x="1609" y="529"/>
                    </a:lnTo>
                    <a:lnTo>
                      <a:pt x="1609" y="530"/>
                    </a:lnTo>
                    <a:lnTo>
                      <a:pt x="1609" y="530"/>
                    </a:lnTo>
                    <a:lnTo>
                      <a:pt x="1608" y="530"/>
                    </a:lnTo>
                    <a:lnTo>
                      <a:pt x="1607" y="531"/>
                    </a:lnTo>
                    <a:lnTo>
                      <a:pt x="1607" y="532"/>
                    </a:lnTo>
                    <a:lnTo>
                      <a:pt x="1606" y="532"/>
                    </a:lnTo>
                    <a:lnTo>
                      <a:pt x="1606" y="533"/>
                    </a:lnTo>
                    <a:lnTo>
                      <a:pt x="1606" y="534"/>
                    </a:lnTo>
                    <a:lnTo>
                      <a:pt x="1605" y="534"/>
                    </a:lnTo>
                    <a:lnTo>
                      <a:pt x="1605" y="535"/>
                    </a:lnTo>
                    <a:lnTo>
                      <a:pt x="1606" y="535"/>
                    </a:lnTo>
                    <a:lnTo>
                      <a:pt x="1605" y="535"/>
                    </a:lnTo>
                    <a:lnTo>
                      <a:pt x="1604" y="535"/>
                    </a:lnTo>
                    <a:lnTo>
                      <a:pt x="1604" y="536"/>
                    </a:lnTo>
                    <a:lnTo>
                      <a:pt x="1604" y="536"/>
                    </a:lnTo>
                    <a:lnTo>
                      <a:pt x="1604" y="536"/>
                    </a:lnTo>
                    <a:lnTo>
                      <a:pt x="1604" y="537"/>
                    </a:lnTo>
                    <a:lnTo>
                      <a:pt x="1603" y="537"/>
                    </a:lnTo>
                    <a:lnTo>
                      <a:pt x="1603" y="538"/>
                    </a:lnTo>
                    <a:lnTo>
                      <a:pt x="1602" y="538"/>
                    </a:lnTo>
                    <a:lnTo>
                      <a:pt x="1602" y="539"/>
                    </a:lnTo>
                    <a:lnTo>
                      <a:pt x="1602" y="540"/>
                    </a:lnTo>
                    <a:lnTo>
                      <a:pt x="1602" y="541"/>
                    </a:lnTo>
                    <a:lnTo>
                      <a:pt x="1603" y="541"/>
                    </a:lnTo>
                    <a:lnTo>
                      <a:pt x="1603" y="541"/>
                    </a:lnTo>
                    <a:lnTo>
                      <a:pt x="1603" y="542"/>
                    </a:lnTo>
                    <a:lnTo>
                      <a:pt x="1602" y="542"/>
                    </a:lnTo>
                    <a:lnTo>
                      <a:pt x="1603" y="543"/>
                    </a:lnTo>
                    <a:lnTo>
                      <a:pt x="1603" y="544"/>
                    </a:lnTo>
                    <a:lnTo>
                      <a:pt x="1603" y="545"/>
                    </a:lnTo>
                    <a:lnTo>
                      <a:pt x="1602" y="545"/>
                    </a:lnTo>
                    <a:lnTo>
                      <a:pt x="1601" y="545"/>
                    </a:lnTo>
                    <a:lnTo>
                      <a:pt x="1601" y="546"/>
                    </a:lnTo>
                    <a:lnTo>
                      <a:pt x="1600" y="546"/>
                    </a:lnTo>
                    <a:lnTo>
                      <a:pt x="1600" y="547"/>
                    </a:lnTo>
                    <a:lnTo>
                      <a:pt x="1599" y="547"/>
                    </a:lnTo>
                    <a:lnTo>
                      <a:pt x="1599" y="547"/>
                    </a:lnTo>
                    <a:lnTo>
                      <a:pt x="1598" y="548"/>
                    </a:lnTo>
                    <a:lnTo>
                      <a:pt x="1598" y="549"/>
                    </a:lnTo>
                    <a:lnTo>
                      <a:pt x="1598" y="550"/>
                    </a:lnTo>
                    <a:lnTo>
                      <a:pt x="1598" y="550"/>
                    </a:lnTo>
                    <a:lnTo>
                      <a:pt x="1598" y="551"/>
                    </a:lnTo>
                    <a:lnTo>
                      <a:pt x="1598" y="552"/>
                    </a:lnTo>
                    <a:lnTo>
                      <a:pt x="1598" y="552"/>
                    </a:lnTo>
                    <a:lnTo>
                      <a:pt x="1597" y="552"/>
                    </a:lnTo>
                    <a:lnTo>
                      <a:pt x="1597" y="553"/>
                    </a:lnTo>
                    <a:lnTo>
                      <a:pt x="1597" y="554"/>
                    </a:lnTo>
                    <a:lnTo>
                      <a:pt x="1597" y="555"/>
                    </a:lnTo>
                    <a:lnTo>
                      <a:pt x="1597" y="556"/>
                    </a:lnTo>
                    <a:lnTo>
                      <a:pt x="1597" y="557"/>
                    </a:lnTo>
                    <a:lnTo>
                      <a:pt x="1598" y="557"/>
                    </a:lnTo>
                    <a:lnTo>
                      <a:pt x="1598" y="558"/>
                    </a:lnTo>
                    <a:lnTo>
                      <a:pt x="1598" y="558"/>
                    </a:lnTo>
                    <a:lnTo>
                      <a:pt x="1598" y="558"/>
                    </a:lnTo>
                    <a:lnTo>
                      <a:pt x="1599" y="558"/>
                    </a:lnTo>
                    <a:lnTo>
                      <a:pt x="1600" y="558"/>
                    </a:lnTo>
                    <a:lnTo>
                      <a:pt x="1601" y="558"/>
                    </a:lnTo>
                    <a:lnTo>
                      <a:pt x="1601" y="559"/>
                    </a:lnTo>
                    <a:lnTo>
                      <a:pt x="1602" y="559"/>
                    </a:lnTo>
                    <a:lnTo>
                      <a:pt x="1601" y="559"/>
                    </a:lnTo>
                    <a:lnTo>
                      <a:pt x="1601" y="560"/>
                    </a:lnTo>
                    <a:lnTo>
                      <a:pt x="1602" y="560"/>
                    </a:lnTo>
                    <a:lnTo>
                      <a:pt x="1602" y="561"/>
                    </a:lnTo>
                    <a:lnTo>
                      <a:pt x="1603" y="561"/>
                    </a:lnTo>
                    <a:lnTo>
                      <a:pt x="1602" y="561"/>
                    </a:lnTo>
                    <a:lnTo>
                      <a:pt x="1602" y="562"/>
                    </a:lnTo>
                    <a:lnTo>
                      <a:pt x="1603" y="562"/>
                    </a:lnTo>
                    <a:lnTo>
                      <a:pt x="1604" y="562"/>
                    </a:lnTo>
                    <a:lnTo>
                      <a:pt x="1604" y="562"/>
                    </a:lnTo>
                    <a:lnTo>
                      <a:pt x="1604" y="563"/>
                    </a:lnTo>
                    <a:lnTo>
                      <a:pt x="1605" y="563"/>
                    </a:lnTo>
                    <a:lnTo>
                      <a:pt x="1606" y="563"/>
                    </a:lnTo>
                    <a:lnTo>
                      <a:pt x="1605" y="563"/>
                    </a:lnTo>
                    <a:lnTo>
                      <a:pt x="1606" y="563"/>
                    </a:lnTo>
                    <a:lnTo>
                      <a:pt x="1606" y="563"/>
                    </a:lnTo>
                    <a:lnTo>
                      <a:pt x="1605" y="563"/>
                    </a:lnTo>
                    <a:lnTo>
                      <a:pt x="1605" y="564"/>
                    </a:lnTo>
                    <a:lnTo>
                      <a:pt x="1605" y="565"/>
                    </a:lnTo>
                    <a:lnTo>
                      <a:pt x="1604" y="565"/>
                    </a:lnTo>
                    <a:lnTo>
                      <a:pt x="1604" y="566"/>
                    </a:lnTo>
                    <a:lnTo>
                      <a:pt x="1605" y="566"/>
                    </a:lnTo>
                    <a:lnTo>
                      <a:pt x="1604" y="566"/>
                    </a:lnTo>
                    <a:lnTo>
                      <a:pt x="1604" y="566"/>
                    </a:lnTo>
                    <a:lnTo>
                      <a:pt x="1604" y="567"/>
                    </a:lnTo>
                    <a:lnTo>
                      <a:pt x="1603" y="567"/>
                    </a:lnTo>
                    <a:lnTo>
                      <a:pt x="1603" y="568"/>
                    </a:lnTo>
                    <a:lnTo>
                      <a:pt x="1602" y="568"/>
                    </a:lnTo>
                    <a:lnTo>
                      <a:pt x="1602" y="569"/>
                    </a:lnTo>
                    <a:lnTo>
                      <a:pt x="1602" y="569"/>
                    </a:lnTo>
                    <a:lnTo>
                      <a:pt x="1601" y="569"/>
                    </a:lnTo>
                    <a:lnTo>
                      <a:pt x="1601" y="570"/>
                    </a:lnTo>
                    <a:lnTo>
                      <a:pt x="1601" y="571"/>
                    </a:lnTo>
                    <a:lnTo>
                      <a:pt x="1600" y="571"/>
                    </a:lnTo>
                    <a:lnTo>
                      <a:pt x="1600" y="572"/>
                    </a:lnTo>
                    <a:lnTo>
                      <a:pt x="1600" y="573"/>
                    </a:lnTo>
                    <a:lnTo>
                      <a:pt x="1599" y="574"/>
                    </a:lnTo>
                    <a:lnTo>
                      <a:pt x="1599" y="574"/>
                    </a:lnTo>
                    <a:lnTo>
                      <a:pt x="1599" y="575"/>
                    </a:lnTo>
                    <a:lnTo>
                      <a:pt x="1599" y="576"/>
                    </a:lnTo>
                    <a:lnTo>
                      <a:pt x="1599" y="577"/>
                    </a:lnTo>
                    <a:lnTo>
                      <a:pt x="1600" y="577"/>
                    </a:lnTo>
                    <a:lnTo>
                      <a:pt x="1600" y="578"/>
                    </a:lnTo>
                    <a:lnTo>
                      <a:pt x="1601" y="578"/>
                    </a:lnTo>
                    <a:lnTo>
                      <a:pt x="1601" y="579"/>
                    </a:lnTo>
                    <a:lnTo>
                      <a:pt x="1601" y="579"/>
                    </a:lnTo>
                    <a:lnTo>
                      <a:pt x="1602" y="579"/>
                    </a:lnTo>
                    <a:lnTo>
                      <a:pt x="1602" y="579"/>
                    </a:lnTo>
                    <a:lnTo>
                      <a:pt x="1603" y="579"/>
                    </a:lnTo>
                    <a:lnTo>
                      <a:pt x="1603" y="579"/>
                    </a:lnTo>
                    <a:lnTo>
                      <a:pt x="1604" y="579"/>
                    </a:lnTo>
                    <a:lnTo>
                      <a:pt x="1604" y="580"/>
                    </a:lnTo>
                    <a:lnTo>
                      <a:pt x="1603" y="580"/>
                    </a:lnTo>
                    <a:lnTo>
                      <a:pt x="1603" y="579"/>
                    </a:lnTo>
                    <a:lnTo>
                      <a:pt x="1603" y="580"/>
                    </a:lnTo>
                    <a:lnTo>
                      <a:pt x="1602" y="580"/>
                    </a:lnTo>
                    <a:lnTo>
                      <a:pt x="1602" y="581"/>
                    </a:lnTo>
                    <a:lnTo>
                      <a:pt x="1603" y="581"/>
                    </a:lnTo>
                    <a:lnTo>
                      <a:pt x="1603" y="582"/>
                    </a:lnTo>
                    <a:lnTo>
                      <a:pt x="1602" y="582"/>
                    </a:lnTo>
                    <a:lnTo>
                      <a:pt x="1601" y="582"/>
                    </a:lnTo>
                    <a:lnTo>
                      <a:pt x="1601" y="583"/>
                    </a:lnTo>
                    <a:lnTo>
                      <a:pt x="1601" y="584"/>
                    </a:lnTo>
                    <a:lnTo>
                      <a:pt x="1601" y="585"/>
                    </a:lnTo>
                    <a:lnTo>
                      <a:pt x="1600" y="585"/>
                    </a:lnTo>
                    <a:lnTo>
                      <a:pt x="1601" y="585"/>
                    </a:lnTo>
                    <a:lnTo>
                      <a:pt x="1601" y="585"/>
                    </a:lnTo>
                    <a:lnTo>
                      <a:pt x="1601" y="586"/>
                    </a:lnTo>
                    <a:lnTo>
                      <a:pt x="1600" y="586"/>
                    </a:lnTo>
                    <a:lnTo>
                      <a:pt x="1599" y="586"/>
                    </a:lnTo>
                    <a:lnTo>
                      <a:pt x="1599" y="587"/>
                    </a:lnTo>
                    <a:lnTo>
                      <a:pt x="1599" y="588"/>
                    </a:lnTo>
                    <a:lnTo>
                      <a:pt x="1599" y="589"/>
                    </a:lnTo>
                    <a:lnTo>
                      <a:pt x="1598" y="589"/>
                    </a:lnTo>
                    <a:lnTo>
                      <a:pt x="1599" y="589"/>
                    </a:lnTo>
                    <a:lnTo>
                      <a:pt x="1599" y="590"/>
                    </a:lnTo>
                    <a:lnTo>
                      <a:pt x="1598" y="590"/>
                    </a:lnTo>
                    <a:lnTo>
                      <a:pt x="1598" y="590"/>
                    </a:lnTo>
                    <a:lnTo>
                      <a:pt x="1598" y="591"/>
                    </a:lnTo>
                    <a:lnTo>
                      <a:pt x="1598" y="592"/>
                    </a:lnTo>
                    <a:lnTo>
                      <a:pt x="1598" y="593"/>
                    </a:lnTo>
                    <a:lnTo>
                      <a:pt x="1599" y="593"/>
                    </a:lnTo>
                    <a:lnTo>
                      <a:pt x="1600" y="593"/>
                    </a:lnTo>
                    <a:lnTo>
                      <a:pt x="1600" y="594"/>
                    </a:lnTo>
                    <a:lnTo>
                      <a:pt x="1601" y="594"/>
                    </a:lnTo>
                    <a:lnTo>
                      <a:pt x="1602" y="594"/>
                    </a:lnTo>
                    <a:lnTo>
                      <a:pt x="1602" y="595"/>
                    </a:lnTo>
                    <a:lnTo>
                      <a:pt x="1601" y="595"/>
                    </a:lnTo>
                    <a:lnTo>
                      <a:pt x="1600" y="595"/>
                    </a:lnTo>
                    <a:lnTo>
                      <a:pt x="1600" y="596"/>
                    </a:lnTo>
                    <a:lnTo>
                      <a:pt x="1599" y="596"/>
                    </a:lnTo>
                    <a:lnTo>
                      <a:pt x="1599" y="596"/>
                    </a:lnTo>
                    <a:lnTo>
                      <a:pt x="1598" y="596"/>
                    </a:lnTo>
                    <a:lnTo>
                      <a:pt x="1598" y="596"/>
                    </a:lnTo>
                    <a:lnTo>
                      <a:pt x="1597" y="596"/>
                    </a:lnTo>
                    <a:lnTo>
                      <a:pt x="1596" y="596"/>
                    </a:lnTo>
                    <a:lnTo>
                      <a:pt x="1596" y="597"/>
                    </a:lnTo>
                    <a:lnTo>
                      <a:pt x="1596" y="596"/>
                    </a:lnTo>
                    <a:lnTo>
                      <a:pt x="1596" y="597"/>
                    </a:lnTo>
                    <a:lnTo>
                      <a:pt x="1596" y="596"/>
                    </a:lnTo>
                    <a:lnTo>
                      <a:pt x="1595" y="596"/>
                    </a:lnTo>
                    <a:lnTo>
                      <a:pt x="1595" y="597"/>
                    </a:lnTo>
                    <a:lnTo>
                      <a:pt x="1594" y="597"/>
                    </a:lnTo>
                    <a:lnTo>
                      <a:pt x="1593" y="597"/>
                    </a:lnTo>
                    <a:lnTo>
                      <a:pt x="1593" y="597"/>
                    </a:lnTo>
                    <a:lnTo>
                      <a:pt x="1593" y="598"/>
                    </a:lnTo>
                    <a:lnTo>
                      <a:pt x="1592" y="598"/>
                    </a:lnTo>
                    <a:lnTo>
                      <a:pt x="1591" y="598"/>
                    </a:lnTo>
                    <a:lnTo>
                      <a:pt x="1590" y="598"/>
                    </a:lnTo>
                    <a:lnTo>
                      <a:pt x="1590" y="599"/>
                    </a:lnTo>
                    <a:lnTo>
                      <a:pt x="1589" y="599"/>
                    </a:lnTo>
                    <a:lnTo>
                      <a:pt x="1588" y="599"/>
                    </a:lnTo>
                    <a:lnTo>
                      <a:pt x="1587" y="599"/>
                    </a:lnTo>
                    <a:lnTo>
                      <a:pt x="1587" y="600"/>
                    </a:lnTo>
                    <a:lnTo>
                      <a:pt x="1587" y="600"/>
                    </a:lnTo>
                    <a:lnTo>
                      <a:pt x="1586" y="600"/>
                    </a:lnTo>
                    <a:lnTo>
                      <a:pt x="1585" y="600"/>
                    </a:lnTo>
                    <a:lnTo>
                      <a:pt x="1585" y="601"/>
                    </a:lnTo>
                    <a:lnTo>
                      <a:pt x="1584" y="601"/>
                    </a:lnTo>
                    <a:lnTo>
                      <a:pt x="1583" y="601"/>
                    </a:lnTo>
                    <a:lnTo>
                      <a:pt x="1583" y="601"/>
                    </a:lnTo>
                    <a:lnTo>
                      <a:pt x="1582" y="601"/>
                    </a:lnTo>
                    <a:lnTo>
                      <a:pt x="1582" y="601"/>
                    </a:lnTo>
                    <a:lnTo>
                      <a:pt x="1582" y="602"/>
                    </a:lnTo>
                    <a:lnTo>
                      <a:pt x="1581" y="602"/>
                    </a:lnTo>
                    <a:lnTo>
                      <a:pt x="1580" y="602"/>
                    </a:lnTo>
                    <a:lnTo>
                      <a:pt x="1580" y="603"/>
                    </a:lnTo>
                    <a:lnTo>
                      <a:pt x="1579" y="603"/>
                    </a:lnTo>
                    <a:lnTo>
                      <a:pt x="1578" y="603"/>
                    </a:lnTo>
                    <a:lnTo>
                      <a:pt x="1578" y="604"/>
                    </a:lnTo>
                    <a:lnTo>
                      <a:pt x="1577" y="604"/>
                    </a:lnTo>
                    <a:lnTo>
                      <a:pt x="1576" y="604"/>
                    </a:lnTo>
                    <a:lnTo>
                      <a:pt x="1576" y="605"/>
                    </a:lnTo>
                    <a:lnTo>
                      <a:pt x="1576" y="605"/>
                    </a:lnTo>
                    <a:lnTo>
                      <a:pt x="1575" y="606"/>
                    </a:lnTo>
                    <a:lnTo>
                      <a:pt x="1574" y="606"/>
                    </a:lnTo>
                    <a:lnTo>
                      <a:pt x="1574" y="607"/>
                    </a:lnTo>
                    <a:lnTo>
                      <a:pt x="1573" y="607"/>
                    </a:lnTo>
                    <a:lnTo>
                      <a:pt x="1573" y="607"/>
                    </a:lnTo>
                    <a:lnTo>
                      <a:pt x="1572" y="607"/>
                    </a:lnTo>
                    <a:lnTo>
                      <a:pt x="1571" y="607"/>
                    </a:lnTo>
                    <a:lnTo>
                      <a:pt x="1571" y="608"/>
                    </a:lnTo>
                    <a:lnTo>
                      <a:pt x="1571" y="608"/>
                    </a:lnTo>
                    <a:lnTo>
                      <a:pt x="1571" y="609"/>
                    </a:lnTo>
                    <a:lnTo>
                      <a:pt x="1570" y="609"/>
                    </a:lnTo>
                    <a:lnTo>
                      <a:pt x="1570" y="610"/>
                    </a:lnTo>
                    <a:lnTo>
                      <a:pt x="1570" y="611"/>
                    </a:lnTo>
                    <a:lnTo>
                      <a:pt x="1569" y="611"/>
                    </a:lnTo>
                    <a:lnTo>
                      <a:pt x="1569" y="612"/>
                    </a:lnTo>
                    <a:lnTo>
                      <a:pt x="1568" y="612"/>
                    </a:lnTo>
                    <a:lnTo>
                      <a:pt x="1568" y="612"/>
                    </a:lnTo>
                    <a:lnTo>
                      <a:pt x="1568" y="613"/>
                    </a:lnTo>
                    <a:lnTo>
                      <a:pt x="1567" y="613"/>
                    </a:lnTo>
                    <a:lnTo>
                      <a:pt x="1567" y="614"/>
                    </a:lnTo>
                    <a:lnTo>
                      <a:pt x="1567" y="615"/>
                    </a:lnTo>
                    <a:lnTo>
                      <a:pt x="1566" y="615"/>
                    </a:lnTo>
                    <a:lnTo>
                      <a:pt x="1566" y="616"/>
                    </a:lnTo>
                    <a:lnTo>
                      <a:pt x="1565" y="616"/>
                    </a:lnTo>
                    <a:lnTo>
                      <a:pt x="1565" y="616"/>
                    </a:lnTo>
                    <a:lnTo>
                      <a:pt x="1565" y="617"/>
                    </a:lnTo>
                    <a:lnTo>
                      <a:pt x="1564" y="617"/>
                    </a:lnTo>
                    <a:lnTo>
                      <a:pt x="1565" y="617"/>
                    </a:lnTo>
                    <a:lnTo>
                      <a:pt x="1565" y="618"/>
                    </a:lnTo>
                    <a:lnTo>
                      <a:pt x="1564" y="618"/>
                    </a:lnTo>
                    <a:lnTo>
                      <a:pt x="1564" y="617"/>
                    </a:lnTo>
                    <a:lnTo>
                      <a:pt x="1563" y="617"/>
                    </a:lnTo>
                    <a:lnTo>
                      <a:pt x="1563" y="618"/>
                    </a:lnTo>
                    <a:lnTo>
                      <a:pt x="1562" y="618"/>
                    </a:lnTo>
                    <a:lnTo>
                      <a:pt x="1561" y="618"/>
                    </a:lnTo>
                    <a:lnTo>
                      <a:pt x="1560" y="618"/>
                    </a:lnTo>
                    <a:lnTo>
                      <a:pt x="1560" y="618"/>
                    </a:lnTo>
                    <a:lnTo>
                      <a:pt x="1560" y="618"/>
                    </a:lnTo>
                    <a:lnTo>
                      <a:pt x="1559" y="618"/>
                    </a:lnTo>
                    <a:lnTo>
                      <a:pt x="1559" y="619"/>
                    </a:lnTo>
                    <a:lnTo>
                      <a:pt x="1558" y="619"/>
                    </a:lnTo>
                    <a:lnTo>
                      <a:pt x="1558" y="620"/>
                    </a:lnTo>
                    <a:lnTo>
                      <a:pt x="1557" y="620"/>
                    </a:lnTo>
                    <a:lnTo>
                      <a:pt x="1556" y="620"/>
                    </a:lnTo>
                    <a:lnTo>
                      <a:pt x="1556" y="621"/>
                    </a:lnTo>
                    <a:lnTo>
                      <a:pt x="1555" y="621"/>
                    </a:lnTo>
                    <a:lnTo>
                      <a:pt x="1555" y="622"/>
                    </a:lnTo>
                    <a:lnTo>
                      <a:pt x="1555" y="622"/>
                    </a:lnTo>
                    <a:lnTo>
                      <a:pt x="1555" y="623"/>
                    </a:lnTo>
                    <a:lnTo>
                      <a:pt x="1555" y="623"/>
                    </a:lnTo>
                    <a:lnTo>
                      <a:pt x="1554" y="623"/>
                    </a:lnTo>
                    <a:lnTo>
                      <a:pt x="1554" y="624"/>
                    </a:lnTo>
                    <a:lnTo>
                      <a:pt x="1554" y="625"/>
                    </a:lnTo>
                    <a:lnTo>
                      <a:pt x="1553" y="625"/>
                    </a:lnTo>
                    <a:lnTo>
                      <a:pt x="1553" y="626"/>
                    </a:lnTo>
                    <a:lnTo>
                      <a:pt x="1553" y="627"/>
                    </a:lnTo>
                    <a:lnTo>
                      <a:pt x="1553" y="628"/>
                    </a:lnTo>
                    <a:lnTo>
                      <a:pt x="1553" y="629"/>
                    </a:lnTo>
                    <a:lnTo>
                      <a:pt x="1553" y="629"/>
                    </a:lnTo>
                    <a:lnTo>
                      <a:pt x="1554" y="629"/>
                    </a:lnTo>
                    <a:lnTo>
                      <a:pt x="1555" y="629"/>
                    </a:lnTo>
                    <a:lnTo>
                      <a:pt x="1555" y="629"/>
                    </a:lnTo>
                    <a:lnTo>
                      <a:pt x="1555" y="630"/>
                    </a:lnTo>
                    <a:lnTo>
                      <a:pt x="1556" y="630"/>
                    </a:lnTo>
                    <a:lnTo>
                      <a:pt x="1555" y="630"/>
                    </a:lnTo>
                    <a:lnTo>
                      <a:pt x="1555" y="631"/>
                    </a:lnTo>
                    <a:lnTo>
                      <a:pt x="1555" y="630"/>
                    </a:lnTo>
                    <a:lnTo>
                      <a:pt x="1555" y="630"/>
                    </a:lnTo>
                    <a:lnTo>
                      <a:pt x="1555" y="631"/>
                    </a:lnTo>
                    <a:lnTo>
                      <a:pt x="1555" y="630"/>
                    </a:lnTo>
                    <a:lnTo>
                      <a:pt x="1555" y="631"/>
                    </a:lnTo>
                    <a:lnTo>
                      <a:pt x="1555" y="630"/>
                    </a:lnTo>
                    <a:lnTo>
                      <a:pt x="1555" y="631"/>
                    </a:lnTo>
                    <a:lnTo>
                      <a:pt x="1554" y="631"/>
                    </a:lnTo>
                    <a:lnTo>
                      <a:pt x="1554" y="630"/>
                    </a:lnTo>
                    <a:lnTo>
                      <a:pt x="1553" y="630"/>
                    </a:lnTo>
                    <a:lnTo>
                      <a:pt x="1553" y="629"/>
                    </a:lnTo>
                    <a:lnTo>
                      <a:pt x="1553" y="629"/>
                    </a:lnTo>
                    <a:lnTo>
                      <a:pt x="1552" y="629"/>
                    </a:lnTo>
                    <a:lnTo>
                      <a:pt x="1552" y="628"/>
                    </a:lnTo>
                    <a:lnTo>
                      <a:pt x="1551" y="628"/>
                    </a:lnTo>
                    <a:lnTo>
                      <a:pt x="1550" y="628"/>
                    </a:lnTo>
                    <a:lnTo>
                      <a:pt x="1549" y="628"/>
                    </a:lnTo>
                    <a:lnTo>
                      <a:pt x="1549" y="628"/>
                    </a:lnTo>
                    <a:lnTo>
                      <a:pt x="1548" y="628"/>
                    </a:lnTo>
                    <a:lnTo>
                      <a:pt x="1547" y="628"/>
                    </a:lnTo>
                    <a:lnTo>
                      <a:pt x="1546" y="628"/>
                    </a:lnTo>
                    <a:lnTo>
                      <a:pt x="1546" y="629"/>
                    </a:lnTo>
                    <a:lnTo>
                      <a:pt x="1545" y="629"/>
                    </a:lnTo>
                    <a:lnTo>
                      <a:pt x="1545" y="628"/>
                    </a:lnTo>
                    <a:lnTo>
                      <a:pt x="1544" y="628"/>
                    </a:lnTo>
                    <a:lnTo>
                      <a:pt x="1544" y="629"/>
                    </a:lnTo>
                    <a:lnTo>
                      <a:pt x="1544" y="628"/>
                    </a:lnTo>
                    <a:lnTo>
                      <a:pt x="1544" y="627"/>
                    </a:lnTo>
                    <a:lnTo>
                      <a:pt x="1545" y="627"/>
                    </a:lnTo>
                    <a:lnTo>
                      <a:pt x="1546" y="627"/>
                    </a:lnTo>
                    <a:lnTo>
                      <a:pt x="1546" y="626"/>
                    </a:lnTo>
                    <a:lnTo>
                      <a:pt x="1545" y="626"/>
                    </a:lnTo>
                    <a:lnTo>
                      <a:pt x="1544" y="626"/>
                    </a:lnTo>
                    <a:lnTo>
                      <a:pt x="1544" y="625"/>
                    </a:lnTo>
                    <a:lnTo>
                      <a:pt x="1544" y="625"/>
                    </a:lnTo>
                    <a:lnTo>
                      <a:pt x="1544" y="624"/>
                    </a:lnTo>
                    <a:lnTo>
                      <a:pt x="1544" y="625"/>
                    </a:lnTo>
                    <a:lnTo>
                      <a:pt x="1544" y="626"/>
                    </a:lnTo>
                    <a:lnTo>
                      <a:pt x="1543" y="626"/>
                    </a:lnTo>
                    <a:lnTo>
                      <a:pt x="1543" y="627"/>
                    </a:lnTo>
                    <a:lnTo>
                      <a:pt x="1543" y="628"/>
                    </a:lnTo>
                    <a:lnTo>
                      <a:pt x="1542" y="628"/>
                    </a:lnTo>
                    <a:lnTo>
                      <a:pt x="1541" y="628"/>
                    </a:lnTo>
                    <a:lnTo>
                      <a:pt x="1541" y="629"/>
                    </a:lnTo>
                    <a:lnTo>
                      <a:pt x="1540" y="629"/>
                    </a:lnTo>
                    <a:lnTo>
                      <a:pt x="1539" y="629"/>
                    </a:lnTo>
                    <a:lnTo>
                      <a:pt x="1538" y="629"/>
                    </a:lnTo>
                    <a:lnTo>
                      <a:pt x="1538" y="629"/>
                    </a:lnTo>
                    <a:lnTo>
                      <a:pt x="1537" y="629"/>
                    </a:lnTo>
                    <a:lnTo>
                      <a:pt x="1537" y="629"/>
                    </a:lnTo>
                    <a:lnTo>
                      <a:pt x="1536" y="629"/>
                    </a:lnTo>
                    <a:lnTo>
                      <a:pt x="1536" y="629"/>
                    </a:lnTo>
                    <a:lnTo>
                      <a:pt x="1536" y="629"/>
                    </a:lnTo>
                    <a:lnTo>
                      <a:pt x="1536" y="629"/>
                    </a:lnTo>
                    <a:lnTo>
                      <a:pt x="1535" y="629"/>
                    </a:lnTo>
                    <a:lnTo>
                      <a:pt x="1536" y="629"/>
                    </a:lnTo>
                    <a:lnTo>
                      <a:pt x="1536" y="628"/>
                    </a:lnTo>
                    <a:lnTo>
                      <a:pt x="1535" y="628"/>
                    </a:lnTo>
                    <a:lnTo>
                      <a:pt x="1536" y="628"/>
                    </a:lnTo>
                    <a:lnTo>
                      <a:pt x="1536" y="629"/>
                    </a:lnTo>
                    <a:lnTo>
                      <a:pt x="1536" y="628"/>
                    </a:lnTo>
                    <a:lnTo>
                      <a:pt x="1535" y="628"/>
                    </a:lnTo>
                    <a:lnTo>
                      <a:pt x="1535" y="629"/>
                    </a:lnTo>
                    <a:lnTo>
                      <a:pt x="1534" y="629"/>
                    </a:lnTo>
                    <a:lnTo>
                      <a:pt x="1534" y="628"/>
                    </a:lnTo>
                    <a:lnTo>
                      <a:pt x="1534" y="627"/>
                    </a:lnTo>
                    <a:lnTo>
                      <a:pt x="1535" y="627"/>
                    </a:lnTo>
                    <a:lnTo>
                      <a:pt x="1535" y="626"/>
                    </a:lnTo>
                    <a:lnTo>
                      <a:pt x="1535" y="625"/>
                    </a:lnTo>
                    <a:lnTo>
                      <a:pt x="1536" y="625"/>
                    </a:lnTo>
                    <a:lnTo>
                      <a:pt x="1535" y="625"/>
                    </a:lnTo>
                    <a:lnTo>
                      <a:pt x="1535" y="624"/>
                    </a:lnTo>
                    <a:lnTo>
                      <a:pt x="1536" y="624"/>
                    </a:lnTo>
                    <a:lnTo>
                      <a:pt x="1536" y="623"/>
                    </a:lnTo>
                    <a:lnTo>
                      <a:pt x="1535" y="623"/>
                    </a:lnTo>
                    <a:lnTo>
                      <a:pt x="1534" y="623"/>
                    </a:lnTo>
                    <a:lnTo>
                      <a:pt x="1534" y="624"/>
                    </a:lnTo>
                    <a:lnTo>
                      <a:pt x="1533" y="624"/>
                    </a:lnTo>
                    <a:lnTo>
                      <a:pt x="1533" y="625"/>
                    </a:lnTo>
                    <a:lnTo>
                      <a:pt x="1533" y="625"/>
                    </a:lnTo>
                    <a:lnTo>
                      <a:pt x="1533" y="626"/>
                    </a:lnTo>
                    <a:lnTo>
                      <a:pt x="1533" y="626"/>
                    </a:lnTo>
                    <a:lnTo>
                      <a:pt x="1533" y="627"/>
                    </a:lnTo>
                    <a:lnTo>
                      <a:pt x="1533" y="628"/>
                    </a:lnTo>
                    <a:lnTo>
                      <a:pt x="1533" y="628"/>
                    </a:lnTo>
                    <a:lnTo>
                      <a:pt x="1532" y="628"/>
                    </a:lnTo>
                    <a:lnTo>
                      <a:pt x="1532" y="627"/>
                    </a:lnTo>
                    <a:lnTo>
                      <a:pt x="1532" y="626"/>
                    </a:lnTo>
                    <a:lnTo>
                      <a:pt x="1531" y="626"/>
                    </a:lnTo>
                    <a:lnTo>
                      <a:pt x="1531" y="625"/>
                    </a:lnTo>
                    <a:lnTo>
                      <a:pt x="1531" y="626"/>
                    </a:lnTo>
                    <a:lnTo>
                      <a:pt x="1530" y="626"/>
                    </a:lnTo>
                    <a:lnTo>
                      <a:pt x="1529" y="626"/>
                    </a:lnTo>
                    <a:lnTo>
                      <a:pt x="1528" y="626"/>
                    </a:lnTo>
                    <a:lnTo>
                      <a:pt x="1527" y="626"/>
                    </a:lnTo>
                    <a:lnTo>
                      <a:pt x="1527" y="626"/>
                    </a:lnTo>
                    <a:lnTo>
                      <a:pt x="1526" y="626"/>
                    </a:lnTo>
                    <a:lnTo>
                      <a:pt x="1526" y="625"/>
                    </a:lnTo>
                    <a:lnTo>
                      <a:pt x="1525" y="625"/>
                    </a:lnTo>
                    <a:lnTo>
                      <a:pt x="1525" y="626"/>
                    </a:lnTo>
                    <a:lnTo>
                      <a:pt x="1525" y="625"/>
                    </a:lnTo>
                    <a:lnTo>
                      <a:pt x="1524" y="625"/>
                    </a:lnTo>
                    <a:lnTo>
                      <a:pt x="1523" y="625"/>
                    </a:lnTo>
                    <a:lnTo>
                      <a:pt x="1523" y="624"/>
                    </a:lnTo>
                    <a:lnTo>
                      <a:pt x="1522" y="624"/>
                    </a:lnTo>
                    <a:lnTo>
                      <a:pt x="1522" y="625"/>
                    </a:lnTo>
                    <a:lnTo>
                      <a:pt x="1522" y="626"/>
                    </a:lnTo>
                    <a:lnTo>
                      <a:pt x="1522" y="626"/>
                    </a:lnTo>
                    <a:lnTo>
                      <a:pt x="1522" y="627"/>
                    </a:lnTo>
                    <a:lnTo>
                      <a:pt x="1522" y="626"/>
                    </a:lnTo>
                    <a:lnTo>
                      <a:pt x="1521" y="626"/>
                    </a:lnTo>
                    <a:lnTo>
                      <a:pt x="1522" y="626"/>
                    </a:lnTo>
                    <a:lnTo>
                      <a:pt x="1521" y="626"/>
                    </a:lnTo>
                    <a:lnTo>
                      <a:pt x="1522" y="626"/>
                    </a:lnTo>
                    <a:lnTo>
                      <a:pt x="1521" y="626"/>
                    </a:lnTo>
                    <a:lnTo>
                      <a:pt x="1521" y="627"/>
                    </a:lnTo>
                    <a:lnTo>
                      <a:pt x="1520" y="627"/>
                    </a:lnTo>
                    <a:lnTo>
                      <a:pt x="1519" y="627"/>
                    </a:lnTo>
                    <a:lnTo>
                      <a:pt x="1519" y="628"/>
                    </a:lnTo>
                    <a:lnTo>
                      <a:pt x="1520" y="628"/>
                    </a:lnTo>
                    <a:lnTo>
                      <a:pt x="1520" y="627"/>
                    </a:lnTo>
                    <a:lnTo>
                      <a:pt x="1520" y="628"/>
                    </a:lnTo>
                    <a:lnTo>
                      <a:pt x="1521" y="628"/>
                    </a:lnTo>
                    <a:lnTo>
                      <a:pt x="1520" y="628"/>
                    </a:lnTo>
                    <a:lnTo>
                      <a:pt x="1521" y="628"/>
                    </a:lnTo>
                    <a:lnTo>
                      <a:pt x="1520" y="629"/>
                    </a:lnTo>
                    <a:lnTo>
                      <a:pt x="1521" y="629"/>
                    </a:lnTo>
                    <a:lnTo>
                      <a:pt x="1521" y="629"/>
                    </a:lnTo>
                    <a:lnTo>
                      <a:pt x="1522" y="629"/>
                    </a:lnTo>
                    <a:lnTo>
                      <a:pt x="1522" y="630"/>
                    </a:lnTo>
                    <a:lnTo>
                      <a:pt x="1522" y="629"/>
                    </a:lnTo>
                    <a:lnTo>
                      <a:pt x="1522" y="630"/>
                    </a:lnTo>
                    <a:lnTo>
                      <a:pt x="1522" y="629"/>
                    </a:lnTo>
                    <a:lnTo>
                      <a:pt x="1522" y="629"/>
                    </a:lnTo>
                    <a:lnTo>
                      <a:pt x="1523" y="629"/>
                    </a:lnTo>
                    <a:lnTo>
                      <a:pt x="1524" y="629"/>
                    </a:lnTo>
                    <a:lnTo>
                      <a:pt x="1523" y="629"/>
                    </a:lnTo>
                    <a:lnTo>
                      <a:pt x="1523" y="629"/>
                    </a:lnTo>
                    <a:lnTo>
                      <a:pt x="1524" y="629"/>
                    </a:lnTo>
                    <a:lnTo>
                      <a:pt x="1524" y="629"/>
                    </a:lnTo>
                    <a:lnTo>
                      <a:pt x="1524" y="630"/>
                    </a:lnTo>
                    <a:lnTo>
                      <a:pt x="1524" y="631"/>
                    </a:lnTo>
                    <a:lnTo>
                      <a:pt x="1523" y="631"/>
                    </a:lnTo>
                    <a:lnTo>
                      <a:pt x="1523" y="632"/>
                    </a:lnTo>
                    <a:lnTo>
                      <a:pt x="1522" y="632"/>
                    </a:lnTo>
                    <a:lnTo>
                      <a:pt x="1522" y="633"/>
                    </a:lnTo>
                    <a:lnTo>
                      <a:pt x="1522" y="632"/>
                    </a:lnTo>
                    <a:lnTo>
                      <a:pt x="1522" y="632"/>
                    </a:lnTo>
                    <a:lnTo>
                      <a:pt x="1522" y="633"/>
                    </a:lnTo>
                    <a:lnTo>
                      <a:pt x="1521" y="633"/>
                    </a:lnTo>
                    <a:lnTo>
                      <a:pt x="1520" y="633"/>
                    </a:lnTo>
                    <a:lnTo>
                      <a:pt x="1519" y="633"/>
                    </a:lnTo>
                    <a:lnTo>
                      <a:pt x="1519" y="634"/>
                    </a:lnTo>
                    <a:lnTo>
                      <a:pt x="1519" y="634"/>
                    </a:lnTo>
                    <a:lnTo>
                      <a:pt x="1519" y="635"/>
                    </a:lnTo>
                    <a:lnTo>
                      <a:pt x="1518" y="635"/>
                    </a:lnTo>
                    <a:lnTo>
                      <a:pt x="1519" y="635"/>
                    </a:lnTo>
                    <a:lnTo>
                      <a:pt x="1519" y="636"/>
                    </a:lnTo>
                    <a:lnTo>
                      <a:pt x="1520" y="636"/>
                    </a:lnTo>
                    <a:lnTo>
                      <a:pt x="1520" y="635"/>
                    </a:lnTo>
                    <a:lnTo>
                      <a:pt x="1521" y="635"/>
                    </a:lnTo>
                    <a:lnTo>
                      <a:pt x="1522" y="635"/>
                    </a:lnTo>
                    <a:lnTo>
                      <a:pt x="1522" y="634"/>
                    </a:lnTo>
                    <a:lnTo>
                      <a:pt x="1522" y="635"/>
                    </a:lnTo>
                    <a:lnTo>
                      <a:pt x="1522" y="635"/>
                    </a:lnTo>
                    <a:lnTo>
                      <a:pt x="1522" y="634"/>
                    </a:lnTo>
                    <a:lnTo>
                      <a:pt x="1523" y="634"/>
                    </a:lnTo>
                    <a:lnTo>
                      <a:pt x="1524" y="634"/>
                    </a:lnTo>
                    <a:lnTo>
                      <a:pt x="1525" y="634"/>
                    </a:lnTo>
                    <a:lnTo>
                      <a:pt x="1525" y="634"/>
                    </a:lnTo>
                    <a:lnTo>
                      <a:pt x="1525" y="633"/>
                    </a:lnTo>
                    <a:lnTo>
                      <a:pt x="1525" y="634"/>
                    </a:lnTo>
                    <a:lnTo>
                      <a:pt x="1526" y="634"/>
                    </a:lnTo>
                    <a:lnTo>
                      <a:pt x="1527" y="634"/>
                    </a:lnTo>
                    <a:lnTo>
                      <a:pt x="1526" y="634"/>
                    </a:lnTo>
                    <a:lnTo>
                      <a:pt x="1526" y="634"/>
                    </a:lnTo>
                    <a:lnTo>
                      <a:pt x="1527" y="634"/>
                    </a:lnTo>
                    <a:lnTo>
                      <a:pt x="1527" y="634"/>
                    </a:lnTo>
                    <a:lnTo>
                      <a:pt x="1528" y="634"/>
                    </a:lnTo>
                    <a:lnTo>
                      <a:pt x="1528" y="634"/>
                    </a:lnTo>
                    <a:lnTo>
                      <a:pt x="1529" y="634"/>
                    </a:lnTo>
                    <a:lnTo>
                      <a:pt x="1530" y="634"/>
                    </a:lnTo>
                    <a:lnTo>
                      <a:pt x="1531" y="634"/>
                    </a:lnTo>
                    <a:lnTo>
                      <a:pt x="1532" y="634"/>
                    </a:lnTo>
                    <a:lnTo>
                      <a:pt x="1532" y="634"/>
                    </a:lnTo>
                    <a:lnTo>
                      <a:pt x="1533" y="634"/>
                    </a:lnTo>
                    <a:lnTo>
                      <a:pt x="1533" y="634"/>
                    </a:lnTo>
                    <a:lnTo>
                      <a:pt x="1534" y="634"/>
                    </a:lnTo>
                    <a:lnTo>
                      <a:pt x="1534" y="634"/>
                    </a:lnTo>
                    <a:lnTo>
                      <a:pt x="1534" y="633"/>
                    </a:lnTo>
                    <a:lnTo>
                      <a:pt x="1535" y="633"/>
                    </a:lnTo>
                    <a:lnTo>
                      <a:pt x="1535" y="634"/>
                    </a:lnTo>
                    <a:lnTo>
                      <a:pt x="1535" y="634"/>
                    </a:lnTo>
                    <a:lnTo>
                      <a:pt x="1536" y="634"/>
                    </a:lnTo>
                    <a:lnTo>
                      <a:pt x="1535" y="634"/>
                    </a:lnTo>
                    <a:lnTo>
                      <a:pt x="1535" y="635"/>
                    </a:lnTo>
                    <a:lnTo>
                      <a:pt x="1536" y="635"/>
                    </a:lnTo>
                    <a:lnTo>
                      <a:pt x="1535" y="635"/>
                    </a:lnTo>
                    <a:lnTo>
                      <a:pt x="1536" y="635"/>
                    </a:lnTo>
                    <a:lnTo>
                      <a:pt x="1537" y="635"/>
                    </a:lnTo>
                    <a:lnTo>
                      <a:pt x="1537" y="634"/>
                    </a:lnTo>
                    <a:lnTo>
                      <a:pt x="1536" y="634"/>
                    </a:lnTo>
                    <a:lnTo>
                      <a:pt x="1536" y="634"/>
                    </a:lnTo>
                    <a:lnTo>
                      <a:pt x="1536" y="633"/>
                    </a:lnTo>
                    <a:lnTo>
                      <a:pt x="1535" y="633"/>
                    </a:lnTo>
                    <a:lnTo>
                      <a:pt x="1536" y="633"/>
                    </a:lnTo>
                    <a:lnTo>
                      <a:pt x="1536" y="632"/>
                    </a:lnTo>
                    <a:lnTo>
                      <a:pt x="1535" y="632"/>
                    </a:lnTo>
                    <a:lnTo>
                      <a:pt x="1536" y="632"/>
                    </a:lnTo>
                    <a:lnTo>
                      <a:pt x="1536" y="631"/>
                    </a:lnTo>
                    <a:lnTo>
                      <a:pt x="1535" y="631"/>
                    </a:lnTo>
                    <a:lnTo>
                      <a:pt x="1535" y="630"/>
                    </a:lnTo>
                    <a:lnTo>
                      <a:pt x="1536" y="630"/>
                    </a:lnTo>
                    <a:lnTo>
                      <a:pt x="1535" y="630"/>
                    </a:lnTo>
                    <a:lnTo>
                      <a:pt x="1536" y="630"/>
                    </a:lnTo>
                    <a:lnTo>
                      <a:pt x="1536" y="631"/>
                    </a:lnTo>
                    <a:lnTo>
                      <a:pt x="1537" y="631"/>
                    </a:lnTo>
                    <a:lnTo>
                      <a:pt x="1537" y="632"/>
                    </a:lnTo>
                    <a:lnTo>
                      <a:pt x="1537" y="631"/>
                    </a:lnTo>
                    <a:lnTo>
                      <a:pt x="1537" y="632"/>
                    </a:lnTo>
                    <a:lnTo>
                      <a:pt x="1537" y="633"/>
                    </a:lnTo>
                    <a:lnTo>
                      <a:pt x="1538" y="633"/>
                    </a:lnTo>
                    <a:lnTo>
                      <a:pt x="1538" y="634"/>
                    </a:lnTo>
                    <a:lnTo>
                      <a:pt x="1538" y="634"/>
                    </a:lnTo>
                    <a:lnTo>
                      <a:pt x="1538" y="634"/>
                    </a:lnTo>
                    <a:lnTo>
                      <a:pt x="1539" y="634"/>
                    </a:lnTo>
                    <a:lnTo>
                      <a:pt x="1540" y="634"/>
                    </a:lnTo>
                    <a:lnTo>
                      <a:pt x="1541" y="634"/>
                    </a:lnTo>
                    <a:lnTo>
                      <a:pt x="1541" y="634"/>
                    </a:lnTo>
                    <a:lnTo>
                      <a:pt x="1541" y="633"/>
                    </a:lnTo>
                    <a:lnTo>
                      <a:pt x="1542" y="633"/>
                    </a:lnTo>
                    <a:lnTo>
                      <a:pt x="1541" y="633"/>
                    </a:lnTo>
                    <a:lnTo>
                      <a:pt x="1542" y="633"/>
                    </a:lnTo>
                    <a:lnTo>
                      <a:pt x="1543" y="633"/>
                    </a:lnTo>
                    <a:lnTo>
                      <a:pt x="1544" y="633"/>
                    </a:lnTo>
                    <a:lnTo>
                      <a:pt x="1544" y="633"/>
                    </a:lnTo>
                    <a:lnTo>
                      <a:pt x="1544" y="634"/>
                    </a:lnTo>
                    <a:lnTo>
                      <a:pt x="1545" y="634"/>
                    </a:lnTo>
                    <a:lnTo>
                      <a:pt x="1545" y="633"/>
                    </a:lnTo>
                    <a:lnTo>
                      <a:pt x="1545" y="634"/>
                    </a:lnTo>
                    <a:lnTo>
                      <a:pt x="1546" y="634"/>
                    </a:lnTo>
                    <a:lnTo>
                      <a:pt x="1546" y="633"/>
                    </a:lnTo>
                    <a:lnTo>
                      <a:pt x="1547" y="633"/>
                    </a:lnTo>
                    <a:lnTo>
                      <a:pt x="1548" y="633"/>
                    </a:lnTo>
                    <a:lnTo>
                      <a:pt x="1549" y="633"/>
                    </a:lnTo>
                    <a:lnTo>
                      <a:pt x="1549" y="632"/>
                    </a:lnTo>
                    <a:lnTo>
                      <a:pt x="1549" y="632"/>
                    </a:lnTo>
                    <a:lnTo>
                      <a:pt x="1549" y="633"/>
                    </a:lnTo>
                    <a:lnTo>
                      <a:pt x="1550" y="633"/>
                    </a:lnTo>
                    <a:lnTo>
                      <a:pt x="1551" y="633"/>
                    </a:lnTo>
                    <a:lnTo>
                      <a:pt x="1551" y="634"/>
                    </a:lnTo>
                    <a:lnTo>
                      <a:pt x="1552" y="634"/>
                    </a:lnTo>
                    <a:lnTo>
                      <a:pt x="1552" y="633"/>
                    </a:lnTo>
                    <a:lnTo>
                      <a:pt x="1553" y="632"/>
                    </a:lnTo>
                    <a:lnTo>
                      <a:pt x="1553" y="633"/>
                    </a:lnTo>
                    <a:lnTo>
                      <a:pt x="1553" y="634"/>
                    </a:lnTo>
                    <a:lnTo>
                      <a:pt x="1552" y="634"/>
                    </a:lnTo>
                    <a:lnTo>
                      <a:pt x="1553" y="634"/>
                    </a:lnTo>
                    <a:lnTo>
                      <a:pt x="1552" y="634"/>
                    </a:lnTo>
                    <a:lnTo>
                      <a:pt x="1552" y="634"/>
                    </a:lnTo>
                    <a:lnTo>
                      <a:pt x="1553" y="634"/>
                    </a:lnTo>
                    <a:lnTo>
                      <a:pt x="1552" y="634"/>
                    </a:lnTo>
                    <a:lnTo>
                      <a:pt x="1552" y="635"/>
                    </a:lnTo>
                    <a:lnTo>
                      <a:pt x="1553" y="635"/>
                    </a:lnTo>
                    <a:lnTo>
                      <a:pt x="1552" y="635"/>
                    </a:lnTo>
                    <a:lnTo>
                      <a:pt x="1552" y="636"/>
                    </a:lnTo>
                    <a:lnTo>
                      <a:pt x="1553" y="636"/>
                    </a:lnTo>
                    <a:lnTo>
                      <a:pt x="1552" y="636"/>
                    </a:lnTo>
                    <a:lnTo>
                      <a:pt x="1551" y="636"/>
                    </a:lnTo>
                    <a:lnTo>
                      <a:pt x="1550" y="636"/>
                    </a:lnTo>
                    <a:lnTo>
                      <a:pt x="1550" y="637"/>
                    </a:lnTo>
                    <a:lnTo>
                      <a:pt x="1551" y="637"/>
                    </a:lnTo>
                    <a:lnTo>
                      <a:pt x="1551" y="638"/>
                    </a:lnTo>
                    <a:lnTo>
                      <a:pt x="1551" y="639"/>
                    </a:lnTo>
                    <a:lnTo>
                      <a:pt x="1551" y="638"/>
                    </a:lnTo>
                    <a:lnTo>
                      <a:pt x="1551" y="639"/>
                    </a:lnTo>
                    <a:lnTo>
                      <a:pt x="1550" y="639"/>
                    </a:lnTo>
                    <a:lnTo>
                      <a:pt x="1551" y="639"/>
                    </a:lnTo>
                    <a:lnTo>
                      <a:pt x="1550" y="639"/>
                    </a:lnTo>
                    <a:lnTo>
                      <a:pt x="1551" y="639"/>
                    </a:lnTo>
                    <a:lnTo>
                      <a:pt x="1550" y="639"/>
                    </a:lnTo>
                    <a:lnTo>
                      <a:pt x="1550" y="639"/>
                    </a:lnTo>
                    <a:lnTo>
                      <a:pt x="1550" y="639"/>
                    </a:lnTo>
                    <a:lnTo>
                      <a:pt x="1549" y="639"/>
                    </a:lnTo>
                    <a:lnTo>
                      <a:pt x="1549" y="639"/>
                    </a:lnTo>
                    <a:lnTo>
                      <a:pt x="1549" y="639"/>
                    </a:lnTo>
                    <a:lnTo>
                      <a:pt x="1549" y="639"/>
                    </a:lnTo>
                    <a:lnTo>
                      <a:pt x="1549" y="639"/>
                    </a:lnTo>
                    <a:lnTo>
                      <a:pt x="1548" y="639"/>
                    </a:lnTo>
                    <a:lnTo>
                      <a:pt x="1549" y="639"/>
                    </a:lnTo>
                    <a:lnTo>
                      <a:pt x="1548" y="639"/>
                    </a:lnTo>
                    <a:lnTo>
                      <a:pt x="1547" y="639"/>
                    </a:lnTo>
                    <a:lnTo>
                      <a:pt x="1546" y="639"/>
                    </a:lnTo>
                    <a:lnTo>
                      <a:pt x="1545" y="639"/>
                    </a:lnTo>
                    <a:lnTo>
                      <a:pt x="1544" y="639"/>
                    </a:lnTo>
                    <a:lnTo>
                      <a:pt x="1544" y="640"/>
                    </a:lnTo>
                    <a:lnTo>
                      <a:pt x="1543" y="640"/>
                    </a:lnTo>
                    <a:lnTo>
                      <a:pt x="1543" y="641"/>
                    </a:lnTo>
                    <a:lnTo>
                      <a:pt x="1544" y="641"/>
                    </a:lnTo>
                    <a:lnTo>
                      <a:pt x="1544" y="642"/>
                    </a:lnTo>
                    <a:lnTo>
                      <a:pt x="1544" y="642"/>
                    </a:lnTo>
                    <a:lnTo>
                      <a:pt x="1544" y="642"/>
                    </a:lnTo>
                    <a:lnTo>
                      <a:pt x="1544" y="643"/>
                    </a:lnTo>
                    <a:lnTo>
                      <a:pt x="1543" y="643"/>
                    </a:lnTo>
                    <a:lnTo>
                      <a:pt x="1544" y="643"/>
                    </a:lnTo>
                    <a:lnTo>
                      <a:pt x="1543" y="643"/>
                    </a:lnTo>
                    <a:lnTo>
                      <a:pt x="1543" y="644"/>
                    </a:lnTo>
                    <a:lnTo>
                      <a:pt x="1543" y="643"/>
                    </a:lnTo>
                    <a:lnTo>
                      <a:pt x="1543" y="644"/>
                    </a:lnTo>
                    <a:lnTo>
                      <a:pt x="1543" y="643"/>
                    </a:lnTo>
                    <a:lnTo>
                      <a:pt x="1542" y="643"/>
                    </a:lnTo>
                    <a:lnTo>
                      <a:pt x="1542" y="644"/>
                    </a:lnTo>
                    <a:lnTo>
                      <a:pt x="1542" y="643"/>
                    </a:lnTo>
                    <a:lnTo>
                      <a:pt x="1541" y="643"/>
                    </a:lnTo>
                    <a:lnTo>
                      <a:pt x="1540" y="643"/>
                    </a:lnTo>
                    <a:lnTo>
                      <a:pt x="1539" y="643"/>
                    </a:lnTo>
                    <a:lnTo>
                      <a:pt x="1538" y="643"/>
                    </a:lnTo>
                    <a:lnTo>
                      <a:pt x="1538" y="643"/>
                    </a:lnTo>
                    <a:lnTo>
                      <a:pt x="1538" y="642"/>
                    </a:lnTo>
                    <a:lnTo>
                      <a:pt x="1537" y="642"/>
                    </a:lnTo>
                    <a:lnTo>
                      <a:pt x="1536" y="642"/>
                    </a:lnTo>
                    <a:lnTo>
                      <a:pt x="1535" y="642"/>
                    </a:lnTo>
                    <a:lnTo>
                      <a:pt x="1534" y="642"/>
                    </a:lnTo>
                    <a:lnTo>
                      <a:pt x="1533" y="643"/>
                    </a:lnTo>
                    <a:lnTo>
                      <a:pt x="1533" y="643"/>
                    </a:lnTo>
                    <a:lnTo>
                      <a:pt x="1532" y="643"/>
                    </a:lnTo>
                    <a:lnTo>
                      <a:pt x="1531" y="643"/>
                    </a:lnTo>
                    <a:lnTo>
                      <a:pt x="1530" y="643"/>
                    </a:lnTo>
                    <a:lnTo>
                      <a:pt x="1529" y="644"/>
                    </a:lnTo>
                    <a:lnTo>
                      <a:pt x="1528" y="644"/>
                    </a:lnTo>
                    <a:lnTo>
                      <a:pt x="1527" y="644"/>
                    </a:lnTo>
                    <a:lnTo>
                      <a:pt x="1527" y="644"/>
                    </a:lnTo>
                    <a:lnTo>
                      <a:pt x="1527" y="645"/>
                    </a:lnTo>
                    <a:lnTo>
                      <a:pt x="1526" y="645"/>
                    </a:lnTo>
                    <a:lnTo>
                      <a:pt x="1525" y="645"/>
                    </a:lnTo>
                    <a:lnTo>
                      <a:pt x="1524" y="645"/>
                    </a:lnTo>
                    <a:lnTo>
                      <a:pt x="1523" y="645"/>
                    </a:lnTo>
                    <a:lnTo>
                      <a:pt x="1522" y="645"/>
                    </a:lnTo>
                    <a:lnTo>
                      <a:pt x="1522" y="645"/>
                    </a:lnTo>
                    <a:lnTo>
                      <a:pt x="1521" y="645"/>
                    </a:lnTo>
                    <a:lnTo>
                      <a:pt x="1521" y="646"/>
                    </a:lnTo>
                    <a:lnTo>
                      <a:pt x="1520" y="646"/>
                    </a:lnTo>
                    <a:lnTo>
                      <a:pt x="1519" y="646"/>
                    </a:lnTo>
                    <a:lnTo>
                      <a:pt x="1518" y="647"/>
                    </a:lnTo>
                    <a:lnTo>
                      <a:pt x="1517" y="647"/>
                    </a:lnTo>
                    <a:lnTo>
                      <a:pt x="1516" y="647"/>
                    </a:lnTo>
                    <a:lnTo>
                      <a:pt x="1516" y="648"/>
                    </a:lnTo>
                    <a:lnTo>
                      <a:pt x="1516" y="648"/>
                    </a:lnTo>
                    <a:lnTo>
                      <a:pt x="1515" y="648"/>
                    </a:lnTo>
                    <a:lnTo>
                      <a:pt x="1514" y="648"/>
                    </a:lnTo>
                    <a:lnTo>
                      <a:pt x="1514" y="649"/>
                    </a:lnTo>
                    <a:lnTo>
                      <a:pt x="1513" y="649"/>
                    </a:lnTo>
                    <a:lnTo>
                      <a:pt x="1512" y="649"/>
                    </a:lnTo>
                    <a:lnTo>
                      <a:pt x="1512" y="650"/>
                    </a:lnTo>
                    <a:lnTo>
                      <a:pt x="1511" y="650"/>
                    </a:lnTo>
                    <a:lnTo>
                      <a:pt x="1511" y="650"/>
                    </a:lnTo>
                    <a:lnTo>
                      <a:pt x="1510" y="650"/>
                    </a:lnTo>
                    <a:lnTo>
                      <a:pt x="1510" y="650"/>
                    </a:lnTo>
                    <a:lnTo>
                      <a:pt x="1509" y="650"/>
                    </a:lnTo>
                    <a:lnTo>
                      <a:pt x="1508" y="651"/>
                    </a:lnTo>
                    <a:lnTo>
                      <a:pt x="1507" y="651"/>
                    </a:lnTo>
                    <a:lnTo>
                      <a:pt x="1506" y="651"/>
                    </a:lnTo>
                    <a:lnTo>
                      <a:pt x="1506" y="652"/>
                    </a:lnTo>
                    <a:lnTo>
                      <a:pt x="1505" y="652"/>
                    </a:lnTo>
                    <a:lnTo>
                      <a:pt x="1505" y="652"/>
                    </a:lnTo>
                    <a:lnTo>
                      <a:pt x="1505" y="653"/>
                    </a:lnTo>
                    <a:lnTo>
                      <a:pt x="1504" y="653"/>
                    </a:lnTo>
                    <a:lnTo>
                      <a:pt x="1503" y="654"/>
                    </a:lnTo>
                    <a:lnTo>
                      <a:pt x="1502" y="654"/>
                    </a:lnTo>
                    <a:lnTo>
                      <a:pt x="1502" y="655"/>
                    </a:lnTo>
                    <a:lnTo>
                      <a:pt x="1501" y="655"/>
                    </a:lnTo>
                    <a:lnTo>
                      <a:pt x="1500" y="655"/>
                    </a:lnTo>
                    <a:lnTo>
                      <a:pt x="1500" y="656"/>
                    </a:lnTo>
                    <a:lnTo>
                      <a:pt x="1500" y="656"/>
                    </a:lnTo>
                    <a:lnTo>
                      <a:pt x="1500" y="656"/>
                    </a:lnTo>
                    <a:lnTo>
                      <a:pt x="1499" y="656"/>
                    </a:lnTo>
                    <a:lnTo>
                      <a:pt x="1499" y="657"/>
                    </a:lnTo>
                    <a:lnTo>
                      <a:pt x="1498" y="657"/>
                    </a:lnTo>
                    <a:lnTo>
                      <a:pt x="1498" y="658"/>
                    </a:lnTo>
                    <a:lnTo>
                      <a:pt x="1498" y="659"/>
                    </a:lnTo>
                    <a:lnTo>
                      <a:pt x="1497" y="659"/>
                    </a:lnTo>
                    <a:lnTo>
                      <a:pt x="1497" y="660"/>
                    </a:lnTo>
                    <a:lnTo>
                      <a:pt x="1498" y="660"/>
                    </a:lnTo>
                    <a:lnTo>
                      <a:pt x="1498" y="661"/>
                    </a:lnTo>
                    <a:lnTo>
                      <a:pt x="1497" y="661"/>
                    </a:lnTo>
                    <a:lnTo>
                      <a:pt x="1496" y="661"/>
                    </a:lnTo>
                    <a:lnTo>
                      <a:pt x="1496" y="660"/>
                    </a:lnTo>
                    <a:lnTo>
                      <a:pt x="1496" y="659"/>
                    </a:lnTo>
                    <a:lnTo>
                      <a:pt x="1497" y="659"/>
                    </a:lnTo>
                    <a:lnTo>
                      <a:pt x="1497" y="658"/>
                    </a:lnTo>
                    <a:lnTo>
                      <a:pt x="1497" y="657"/>
                    </a:lnTo>
                    <a:lnTo>
                      <a:pt x="1498" y="657"/>
                    </a:lnTo>
                    <a:lnTo>
                      <a:pt x="1498" y="656"/>
                    </a:lnTo>
                    <a:lnTo>
                      <a:pt x="1498" y="656"/>
                    </a:lnTo>
                    <a:lnTo>
                      <a:pt x="1498" y="656"/>
                    </a:lnTo>
                    <a:lnTo>
                      <a:pt x="1497" y="656"/>
                    </a:lnTo>
                    <a:lnTo>
                      <a:pt x="1497" y="657"/>
                    </a:lnTo>
                    <a:lnTo>
                      <a:pt x="1496" y="657"/>
                    </a:lnTo>
                    <a:lnTo>
                      <a:pt x="1496" y="658"/>
                    </a:lnTo>
                    <a:lnTo>
                      <a:pt x="1496" y="659"/>
                    </a:lnTo>
                    <a:lnTo>
                      <a:pt x="1495" y="659"/>
                    </a:lnTo>
                    <a:lnTo>
                      <a:pt x="1495" y="658"/>
                    </a:lnTo>
                    <a:lnTo>
                      <a:pt x="1495" y="657"/>
                    </a:lnTo>
                    <a:lnTo>
                      <a:pt x="1495" y="656"/>
                    </a:lnTo>
                    <a:lnTo>
                      <a:pt x="1494" y="656"/>
                    </a:lnTo>
                    <a:lnTo>
                      <a:pt x="1494" y="656"/>
                    </a:lnTo>
                    <a:lnTo>
                      <a:pt x="1494" y="656"/>
                    </a:lnTo>
                    <a:lnTo>
                      <a:pt x="1493" y="656"/>
                    </a:lnTo>
                    <a:lnTo>
                      <a:pt x="1492" y="656"/>
                    </a:lnTo>
                    <a:lnTo>
                      <a:pt x="1492" y="655"/>
                    </a:lnTo>
                    <a:lnTo>
                      <a:pt x="1491" y="655"/>
                    </a:lnTo>
                    <a:lnTo>
                      <a:pt x="1490" y="655"/>
                    </a:lnTo>
                    <a:lnTo>
                      <a:pt x="1490" y="656"/>
                    </a:lnTo>
                    <a:lnTo>
                      <a:pt x="1491" y="656"/>
                    </a:lnTo>
                    <a:lnTo>
                      <a:pt x="1492" y="656"/>
                    </a:lnTo>
                    <a:lnTo>
                      <a:pt x="1492" y="656"/>
                    </a:lnTo>
                    <a:lnTo>
                      <a:pt x="1493" y="656"/>
                    </a:lnTo>
                    <a:lnTo>
                      <a:pt x="1494" y="656"/>
                    </a:lnTo>
                    <a:lnTo>
                      <a:pt x="1494" y="657"/>
                    </a:lnTo>
                    <a:lnTo>
                      <a:pt x="1494" y="657"/>
                    </a:lnTo>
                    <a:lnTo>
                      <a:pt x="1494" y="658"/>
                    </a:lnTo>
                    <a:lnTo>
                      <a:pt x="1495" y="658"/>
                    </a:lnTo>
                    <a:lnTo>
                      <a:pt x="1494" y="658"/>
                    </a:lnTo>
                    <a:lnTo>
                      <a:pt x="1495" y="658"/>
                    </a:lnTo>
                    <a:lnTo>
                      <a:pt x="1494" y="658"/>
                    </a:lnTo>
                    <a:lnTo>
                      <a:pt x="1495" y="658"/>
                    </a:lnTo>
                    <a:lnTo>
                      <a:pt x="1495" y="659"/>
                    </a:lnTo>
                    <a:lnTo>
                      <a:pt x="1495" y="660"/>
                    </a:lnTo>
                    <a:lnTo>
                      <a:pt x="1495" y="661"/>
                    </a:lnTo>
                    <a:lnTo>
                      <a:pt x="1495" y="661"/>
                    </a:lnTo>
                    <a:lnTo>
                      <a:pt x="1496" y="661"/>
                    </a:lnTo>
                    <a:lnTo>
                      <a:pt x="1495" y="661"/>
                    </a:lnTo>
                    <a:lnTo>
                      <a:pt x="1495" y="661"/>
                    </a:lnTo>
                    <a:lnTo>
                      <a:pt x="1494" y="661"/>
                    </a:lnTo>
                    <a:lnTo>
                      <a:pt x="1494" y="661"/>
                    </a:lnTo>
                    <a:lnTo>
                      <a:pt x="1494" y="661"/>
                    </a:lnTo>
                    <a:lnTo>
                      <a:pt x="1494" y="661"/>
                    </a:lnTo>
                    <a:lnTo>
                      <a:pt x="1494" y="660"/>
                    </a:lnTo>
                    <a:lnTo>
                      <a:pt x="1494" y="659"/>
                    </a:lnTo>
                    <a:lnTo>
                      <a:pt x="1494" y="660"/>
                    </a:lnTo>
                    <a:lnTo>
                      <a:pt x="1494" y="661"/>
                    </a:lnTo>
                    <a:lnTo>
                      <a:pt x="1494" y="661"/>
                    </a:lnTo>
                    <a:lnTo>
                      <a:pt x="1494" y="661"/>
                    </a:lnTo>
                    <a:lnTo>
                      <a:pt x="1495" y="661"/>
                    </a:lnTo>
                    <a:lnTo>
                      <a:pt x="1496" y="661"/>
                    </a:lnTo>
                    <a:lnTo>
                      <a:pt x="1497" y="661"/>
                    </a:lnTo>
                    <a:lnTo>
                      <a:pt x="1498" y="661"/>
                    </a:lnTo>
                    <a:lnTo>
                      <a:pt x="1499" y="661"/>
                    </a:lnTo>
                    <a:lnTo>
                      <a:pt x="1499" y="661"/>
                    </a:lnTo>
                    <a:lnTo>
                      <a:pt x="1500" y="661"/>
                    </a:lnTo>
                    <a:lnTo>
                      <a:pt x="1499" y="661"/>
                    </a:lnTo>
                    <a:lnTo>
                      <a:pt x="1499" y="661"/>
                    </a:lnTo>
                    <a:lnTo>
                      <a:pt x="1498" y="661"/>
                    </a:lnTo>
                    <a:lnTo>
                      <a:pt x="1498" y="662"/>
                    </a:lnTo>
                    <a:lnTo>
                      <a:pt x="1497" y="662"/>
                    </a:lnTo>
                    <a:lnTo>
                      <a:pt x="1497" y="663"/>
                    </a:lnTo>
                    <a:lnTo>
                      <a:pt x="1496" y="663"/>
                    </a:lnTo>
                    <a:lnTo>
                      <a:pt x="1496" y="664"/>
                    </a:lnTo>
                    <a:lnTo>
                      <a:pt x="1495" y="664"/>
                    </a:lnTo>
                    <a:lnTo>
                      <a:pt x="1494" y="664"/>
                    </a:lnTo>
                    <a:lnTo>
                      <a:pt x="1494" y="664"/>
                    </a:lnTo>
                    <a:lnTo>
                      <a:pt x="1494" y="665"/>
                    </a:lnTo>
                    <a:lnTo>
                      <a:pt x="1493" y="665"/>
                    </a:lnTo>
                    <a:lnTo>
                      <a:pt x="1493" y="666"/>
                    </a:lnTo>
                    <a:lnTo>
                      <a:pt x="1492" y="666"/>
                    </a:lnTo>
                    <a:lnTo>
                      <a:pt x="1491" y="666"/>
                    </a:lnTo>
                    <a:lnTo>
                      <a:pt x="1491" y="667"/>
                    </a:lnTo>
                    <a:lnTo>
                      <a:pt x="1490" y="667"/>
                    </a:lnTo>
                    <a:lnTo>
                      <a:pt x="1490" y="667"/>
                    </a:lnTo>
                    <a:lnTo>
                      <a:pt x="1490" y="668"/>
                    </a:lnTo>
                    <a:lnTo>
                      <a:pt x="1489" y="668"/>
                    </a:lnTo>
                    <a:lnTo>
                      <a:pt x="1489" y="669"/>
                    </a:lnTo>
                    <a:lnTo>
                      <a:pt x="1489" y="669"/>
                    </a:lnTo>
                    <a:lnTo>
                      <a:pt x="1489" y="669"/>
                    </a:lnTo>
                    <a:lnTo>
                      <a:pt x="1489" y="670"/>
                    </a:lnTo>
                    <a:lnTo>
                      <a:pt x="1489" y="671"/>
                    </a:lnTo>
                    <a:lnTo>
                      <a:pt x="1489" y="672"/>
                    </a:lnTo>
                    <a:lnTo>
                      <a:pt x="1489" y="672"/>
                    </a:lnTo>
                    <a:lnTo>
                      <a:pt x="1489" y="673"/>
                    </a:lnTo>
                    <a:lnTo>
                      <a:pt x="1489" y="674"/>
                    </a:lnTo>
                    <a:lnTo>
                      <a:pt x="1488" y="674"/>
                    </a:lnTo>
                    <a:lnTo>
                      <a:pt x="1487" y="675"/>
                    </a:lnTo>
                    <a:lnTo>
                      <a:pt x="1486" y="675"/>
                    </a:lnTo>
                    <a:lnTo>
                      <a:pt x="1486" y="676"/>
                    </a:lnTo>
                    <a:lnTo>
                      <a:pt x="1485" y="676"/>
                    </a:lnTo>
                    <a:lnTo>
                      <a:pt x="1484" y="676"/>
                    </a:lnTo>
                    <a:lnTo>
                      <a:pt x="1484" y="677"/>
                    </a:lnTo>
                    <a:lnTo>
                      <a:pt x="1484" y="677"/>
                    </a:lnTo>
                    <a:lnTo>
                      <a:pt x="1484" y="678"/>
                    </a:lnTo>
                    <a:lnTo>
                      <a:pt x="1483" y="678"/>
                    </a:lnTo>
                    <a:lnTo>
                      <a:pt x="1483" y="678"/>
                    </a:lnTo>
                    <a:lnTo>
                      <a:pt x="1482" y="678"/>
                    </a:lnTo>
                    <a:lnTo>
                      <a:pt x="1481" y="679"/>
                    </a:lnTo>
                    <a:lnTo>
                      <a:pt x="1480" y="680"/>
                    </a:lnTo>
                    <a:lnTo>
                      <a:pt x="1480" y="681"/>
                    </a:lnTo>
                    <a:lnTo>
                      <a:pt x="1479" y="681"/>
                    </a:lnTo>
                    <a:lnTo>
                      <a:pt x="1479" y="682"/>
                    </a:lnTo>
                    <a:lnTo>
                      <a:pt x="1479" y="683"/>
                    </a:lnTo>
                    <a:lnTo>
                      <a:pt x="1479" y="683"/>
                    </a:lnTo>
                    <a:lnTo>
                      <a:pt x="1480" y="683"/>
                    </a:lnTo>
                    <a:lnTo>
                      <a:pt x="1479" y="683"/>
                    </a:lnTo>
                    <a:lnTo>
                      <a:pt x="1478" y="683"/>
                    </a:lnTo>
                    <a:lnTo>
                      <a:pt x="1478" y="683"/>
                    </a:lnTo>
                    <a:lnTo>
                      <a:pt x="1478" y="684"/>
                    </a:lnTo>
                    <a:lnTo>
                      <a:pt x="1477" y="684"/>
                    </a:lnTo>
                    <a:lnTo>
                      <a:pt x="1477" y="683"/>
                    </a:lnTo>
                    <a:lnTo>
                      <a:pt x="1477" y="683"/>
                    </a:lnTo>
                    <a:lnTo>
                      <a:pt x="1478" y="683"/>
                    </a:lnTo>
                    <a:lnTo>
                      <a:pt x="1478" y="683"/>
                    </a:lnTo>
                    <a:lnTo>
                      <a:pt x="1478" y="683"/>
                    </a:lnTo>
                    <a:lnTo>
                      <a:pt x="1478" y="682"/>
                    </a:lnTo>
                    <a:lnTo>
                      <a:pt x="1477" y="682"/>
                    </a:lnTo>
                    <a:lnTo>
                      <a:pt x="1477" y="683"/>
                    </a:lnTo>
                    <a:lnTo>
                      <a:pt x="1477" y="682"/>
                    </a:lnTo>
                    <a:lnTo>
                      <a:pt x="1477" y="681"/>
                    </a:lnTo>
                    <a:lnTo>
                      <a:pt x="1478" y="681"/>
                    </a:lnTo>
                    <a:lnTo>
                      <a:pt x="1478" y="681"/>
                    </a:lnTo>
                    <a:lnTo>
                      <a:pt x="1478" y="681"/>
                    </a:lnTo>
                    <a:lnTo>
                      <a:pt x="1478" y="680"/>
                    </a:lnTo>
                    <a:lnTo>
                      <a:pt x="1477" y="680"/>
                    </a:lnTo>
                    <a:lnTo>
                      <a:pt x="1477" y="679"/>
                    </a:lnTo>
                    <a:lnTo>
                      <a:pt x="1478" y="679"/>
                    </a:lnTo>
                    <a:lnTo>
                      <a:pt x="1478" y="680"/>
                    </a:lnTo>
                    <a:lnTo>
                      <a:pt x="1478" y="680"/>
                    </a:lnTo>
                    <a:lnTo>
                      <a:pt x="1478" y="679"/>
                    </a:lnTo>
                    <a:lnTo>
                      <a:pt x="1479" y="679"/>
                    </a:lnTo>
                    <a:lnTo>
                      <a:pt x="1479" y="678"/>
                    </a:lnTo>
                    <a:lnTo>
                      <a:pt x="1479" y="678"/>
                    </a:lnTo>
                    <a:lnTo>
                      <a:pt x="1479" y="677"/>
                    </a:lnTo>
                    <a:lnTo>
                      <a:pt x="1478" y="677"/>
                    </a:lnTo>
                    <a:lnTo>
                      <a:pt x="1478" y="677"/>
                    </a:lnTo>
                    <a:lnTo>
                      <a:pt x="1477" y="677"/>
                    </a:lnTo>
                    <a:lnTo>
                      <a:pt x="1477" y="676"/>
                    </a:lnTo>
                    <a:lnTo>
                      <a:pt x="1476" y="676"/>
                    </a:lnTo>
                    <a:lnTo>
                      <a:pt x="1476" y="675"/>
                    </a:lnTo>
                    <a:lnTo>
                      <a:pt x="1475" y="675"/>
                    </a:lnTo>
                    <a:lnTo>
                      <a:pt x="1475" y="674"/>
                    </a:lnTo>
                    <a:lnTo>
                      <a:pt x="1475" y="673"/>
                    </a:lnTo>
                    <a:lnTo>
                      <a:pt x="1476" y="673"/>
                    </a:lnTo>
                    <a:lnTo>
                      <a:pt x="1477" y="673"/>
                    </a:lnTo>
                    <a:lnTo>
                      <a:pt x="1477" y="672"/>
                    </a:lnTo>
                    <a:lnTo>
                      <a:pt x="1477" y="672"/>
                    </a:lnTo>
                    <a:lnTo>
                      <a:pt x="1476" y="672"/>
                    </a:lnTo>
                    <a:lnTo>
                      <a:pt x="1475" y="672"/>
                    </a:lnTo>
                    <a:lnTo>
                      <a:pt x="1476" y="672"/>
                    </a:lnTo>
                    <a:lnTo>
                      <a:pt x="1475" y="672"/>
                    </a:lnTo>
                    <a:lnTo>
                      <a:pt x="1476" y="672"/>
                    </a:lnTo>
                    <a:lnTo>
                      <a:pt x="1476" y="671"/>
                    </a:lnTo>
                    <a:lnTo>
                      <a:pt x="1477" y="671"/>
                    </a:lnTo>
                    <a:lnTo>
                      <a:pt x="1477" y="670"/>
                    </a:lnTo>
                    <a:lnTo>
                      <a:pt x="1478" y="670"/>
                    </a:lnTo>
                    <a:lnTo>
                      <a:pt x="1478" y="669"/>
                    </a:lnTo>
                    <a:lnTo>
                      <a:pt x="1478" y="668"/>
                    </a:lnTo>
                    <a:lnTo>
                      <a:pt x="1477" y="668"/>
                    </a:lnTo>
                    <a:lnTo>
                      <a:pt x="1476" y="668"/>
                    </a:lnTo>
                    <a:lnTo>
                      <a:pt x="1475" y="668"/>
                    </a:lnTo>
                    <a:lnTo>
                      <a:pt x="1475" y="667"/>
                    </a:lnTo>
                    <a:lnTo>
                      <a:pt x="1474" y="667"/>
                    </a:lnTo>
                    <a:lnTo>
                      <a:pt x="1473" y="667"/>
                    </a:lnTo>
                    <a:lnTo>
                      <a:pt x="1473" y="667"/>
                    </a:lnTo>
                    <a:lnTo>
                      <a:pt x="1473" y="667"/>
                    </a:lnTo>
                    <a:lnTo>
                      <a:pt x="1473" y="668"/>
                    </a:lnTo>
                    <a:lnTo>
                      <a:pt x="1473" y="667"/>
                    </a:lnTo>
                    <a:lnTo>
                      <a:pt x="1473" y="668"/>
                    </a:lnTo>
                    <a:lnTo>
                      <a:pt x="1473" y="668"/>
                    </a:lnTo>
                    <a:lnTo>
                      <a:pt x="1473" y="669"/>
                    </a:lnTo>
                    <a:lnTo>
                      <a:pt x="1474" y="669"/>
                    </a:lnTo>
                    <a:lnTo>
                      <a:pt x="1473" y="669"/>
                    </a:lnTo>
                    <a:lnTo>
                      <a:pt x="1474" y="669"/>
                    </a:lnTo>
                    <a:lnTo>
                      <a:pt x="1474" y="670"/>
                    </a:lnTo>
                    <a:lnTo>
                      <a:pt x="1474" y="671"/>
                    </a:lnTo>
                    <a:lnTo>
                      <a:pt x="1473" y="671"/>
                    </a:lnTo>
                    <a:lnTo>
                      <a:pt x="1473" y="672"/>
                    </a:lnTo>
                    <a:lnTo>
                      <a:pt x="1473" y="672"/>
                    </a:lnTo>
                    <a:lnTo>
                      <a:pt x="1473" y="673"/>
                    </a:lnTo>
                    <a:lnTo>
                      <a:pt x="1473" y="673"/>
                    </a:lnTo>
                    <a:lnTo>
                      <a:pt x="1473" y="672"/>
                    </a:lnTo>
                    <a:lnTo>
                      <a:pt x="1473" y="672"/>
                    </a:lnTo>
                    <a:lnTo>
                      <a:pt x="1472" y="672"/>
                    </a:lnTo>
                    <a:lnTo>
                      <a:pt x="1471" y="672"/>
                    </a:lnTo>
                    <a:lnTo>
                      <a:pt x="1470" y="672"/>
                    </a:lnTo>
                    <a:lnTo>
                      <a:pt x="1470" y="671"/>
                    </a:lnTo>
                    <a:lnTo>
                      <a:pt x="1470" y="672"/>
                    </a:lnTo>
                    <a:lnTo>
                      <a:pt x="1470" y="671"/>
                    </a:lnTo>
                    <a:lnTo>
                      <a:pt x="1469" y="671"/>
                    </a:lnTo>
                    <a:lnTo>
                      <a:pt x="1469" y="672"/>
                    </a:lnTo>
                    <a:lnTo>
                      <a:pt x="1470" y="672"/>
                    </a:lnTo>
                    <a:lnTo>
                      <a:pt x="1470" y="672"/>
                    </a:lnTo>
                    <a:lnTo>
                      <a:pt x="1469" y="672"/>
                    </a:lnTo>
                    <a:lnTo>
                      <a:pt x="1470" y="672"/>
                    </a:lnTo>
                    <a:lnTo>
                      <a:pt x="1471" y="672"/>
                    </a:lnTo>
                    <a:lnTo>
                      <a:pt x="1471" y="672"/>
                    </a:lnTo>
                    <a:lnTo>
                      <a:pt x="1470" y="672"/>
                    </a:lnTo>
                    <a:lnTo>
                      <a:pt x="1471" y="672"/>
                    </a:lnTo>
                    <a:lnTo>
                      <a:pt x="1471" y="672"/>
                    </a:lnTo>
                    <a:lnTo>
                      <a:pt x="1472" y="672"/>
                    </a:lnTo>
                    <a:lnTo>
                      <a:pt x="1471" y="672"/>
                    </a:lnTo>
                    <a:lnTo>
                      <a:pt x="1471" y="673"/>
                    </a:lnTo>
                    <a:lnTo>
                      <a:pt x="1471" y="674"/>
                    </a:lnTo>
                    <a:lnTo>
                      <a:pt x="1472" y="674"/>
                    </a:lnTo>
                    <a:lnTo>
                      <a:pt x="1472" y="675"/>
                    </a:lnTo>
                    <a:lnTo>
                      <a:pt x="1473" y="675"/>
                    </a:lnTo>
                    <a:lnTo>
                      <a:pt x="1473" y="676"/>
                    </a:lnTo>
                    <a:lnTo>
                      <a:pt x="1473" y="677"/>
                    </a:lnTo>
                    <a:lnTo>
                      <a:pt x="1473" y="677"/>
                    </a:lnTo>
                    <a:lnTo>
                      <a:pt x="1473" y="678"/>
                    </a:lnTo>
                    <a:lnTo>
                      <a:pt x="1473" y="678"/>
                    </a:lnTo>
                    <a:lnTo>
                      <a:pt x="1474" y="678"/>
                    </a:lnTo>
                    <a:lnTo>
                      <a:pt x="1474" y="679"/>
                    </a:lnTo>
                    <a:lnTo>
                      <a:pt x="1473" y="679"/>
                    </a:lnTo>
                    <a:lnTo>
                      <a:pt x="1473" y="678"/>
                    </a:lnTo>
                    <a:lnTo>
                      <a:pt x="1473" y="678"/>
                    </a:lnTo>
                    <a:lnTo>
                      <a:pt x="1473" y="678"/>
                    </a:lnTo>
                    <a:lnTo>
                      <a:pt x="1473" y="677"/>
                    </a:lnTo>
                    <a:lnTo>
                      <a:pt x="1472" y="677"/>
                    </a:lnTo>
                    <a:lnTo>
                      <a:pt x="1472" y="676"/>
                    </a:lnTo>
                    <a:lnTo>
                      <a:pt x="1471" y="676"/>
                    </a:lnTo>
                    <a:lnTo>
                      <a:pt x="1471" y="677"/>
                    </a:lnTo>
                    <a:lnTo>
                      <a:pt x="1471" y="676"/>
                    </a:lnTo>
                    <a:lnTo>
                      <a:pt x="1470" y="676"/>
                    </a:lnTo>
                    <a:lnTo>
                      <a:pt x="1469" y="676"/>
                    </a:lnTo>
                    <a:lnTo>
                      <a:pt x="1469" y="677"/>
                    </a:lnTo>
                    <a:lnTo>
                      <a:pt x="1469" y="676"/>
                    </a:lnTo>
                    <a:lnTo>
                      <a:pt x="1469" y="677"/>
                    </a:lnTo>
                    <a:lnTo>
                      <a:pt x="1469" y="676"/>
                    </a:lnTo>
                    <a:lnTo>
                      <a:pt x="1468" y="676"/>
                    </a:lnTo>
                    <a:lnTo>
                      <a:pt x="1468" y="677"/>
                    </a:lnTo>
                    <a:lnTo>
                      <a:pt x="1469" y="677"/>
                    </a:lnTo>
                    <a:lnTo>
                      <a:pt x="1468" y="677"/>
                    </a:lnTo>
                    <a:lnTo>
                      <a:pt x="1469" y="677"/>
                    </a:lnTo>
                    <a:lnTo>
                      <a:pt x="1470" y="677"/>
                    </a:lnTo>
                    <a:lnTo>
                      <a:pt x="1470" y="678"/>
                    </a:lnTo>
                    <a:lnTo>
                      <a:pt x="1471" y="678"/>
                    </a:lnTo>
                    <a:lnTo>
                      <a:pt x="1472" y="678"/>
                    </a:lnTo>
                    <a:lnTo>
                      <a:pt x="1471" y="678"/>
                    </a:lnTo>
                    <a:lnTo>
                      <a:pt x="1471" y="678"/>
                    </a:lnTo>
                    <a:lnTo>
                      <a:pt x="1471" y="679"/>
                    </a:lnTo>
                    <a:lnTo>
                      <a:pt x="1471" y="680"/>
                    </a:lnTo>
                    <a:lnTo>
                      <a:pt x="1472" y="680"/>
                    </a:lnTo>
                    <a:lnTo>
                      <a:pt x="1471" y="680"/>
                    </a:lnTo>
                    <a:lnTo>
                      <a:pt x="1471" y="679"/>
                    </a:lnTo>
                    <a:lnTo>
                      <a:pt x="1470" y="679"/>
                    </a:lnTo>
                    <a:lnTo>
                      <a:pt x="1470" y="678"/>
                    </a:lnTo>
                    <a:lnTo>
                      <a:pt x="1469" y="678"/>
                    </a:lnTo>
                    <a:lnTo>
                      <a:pt x="1469" y="679"/>
                    </a:lnTo>
                    <a:lnTo>
                      <a:pt x="1469" y="680"/>
                    </a:lnTo>
                    <a:lnTo>
                      <a:pt x="1470" y="680"/>
                    </a:lnTo>
                    <a:lnTo>
                      <a:pt x="1470" y="681"/>
                    </a:lnTo>
                    <a:lnTo>
                      <a:pt x="1469" y="681"/>
                    </a:lnTo>
                    <a:lnTo>
                      <a:pt x="1468" y="681"/>
                    </a:lnTo>
                    <a:lnTo>
                      <a:pt x="1468" y="682"/>
                    </a:lnTo>
                    <a:lnTo>
                      <a:pt x="1469" y="682"/>
                    </a:lnTo>
                    <a:lnTo>
                      <a:pt x="1470" y="682"/>
                    </a:lnTo>
                    <a:lnTo>
                      <a:pt x="1471" y="682"/>
                    </a:lnTo>
                    <a:lnTo>
                      <a:pt x="1472" y="682"/>
                    </a:lnTo>
                    <a:lnTo>
                      <a:pt x="1473" y="682"/>
                    </a:lnTo>
                    <a:lnTo>
                      <a:pt x="1473" y="683"/>
                    </a:lnTo>
                    <a:lnTo>
                      <a:pt x="1473" y="683"/>
                    </a:lnTo>
                    <a:lnTo>
                      <a:pt x="1473" y="683"/>
                    </a:lnTo>
                    <a:lnTo>
                      <a:pt x="1473" y="683"/>
                    </a:lnTo>
                    <a:lnTo>
                      <a:pt x="1473" y="683"/>
                    </a:lnTo>
                    <a:lnTo>
                      <a:pt x="1473" y="683"/>
                    </a:lnTo>
                    <a:lnTo>
                      <a:pt x="1473" y="684"/>
                    </a:lnTo>
                    <a:lnTo>
                      <a:pt x="1473" y="683"/>
                    </a:lnTo>
                    <a:lnTo>
                      <a:pt x="1472" y="683"/>
                    </a:lnTo>
                    <a:lnTo>
                      <a:pt x="1472" y="683"/>
                    </a:lnTo>
                    <a:lnTo>
                      <a:pt x="1471" y="683"/>
                    </a:lnTo>
                    <a:lnTo>
                      <a:pt x="1471" y="682"/>
                    </a:lnTo>
                    <a:lnTo>
                      <a:pt x="1470" y="682"/>
                    </a:lnTo>
                    <a:lnTo>
                      <a:pt x="1469" y="682"/>
                    </a:lnTo>
                    <a:lnTo>
                      <a:pt x="1469" y="683"/>
                    </a:lnTo>
                    <a:lnTo>
                      <a:pt x="1468" y="683"/>
                    </a:lnTo>
                    <a:lnTo>
                      <a:pt x="1467" y="683"/>
                    </a:lnTo>
                    <a:lnTo>
                      <a:pt x="1467" y="682"/>
                    </a:lnTo>
                    <a:lnTo>
                      <a:pt x="1467" y="682"/>
                    </a:lnTo>
                    <a:lnTo>
                      <a:pt x="1467" y="681"/>
                    </a:lnTo>
                    <a:lnTo>
                      <a:pt x="1466" y="681"/>
                    </a:lnTo>
                    <a:lnTo>
                      <a:pt x="1465" y="681"/>
                    </a:lnTo>
                    <a:lnTo>
                      <a:pt x="1464" y="681"/>
                    </a:lnTo>
                    <a:lnTo>
                      <a:pt x="1464" y="682"/>
                    </a:lnTo>
                    <a:lnTo>
                      <a:pt x="1465" y="682"/>
                    </a:lnTo>
                    <a:lnTo>
                      <a:pt x="1465" y="683"/>
                    </a:lnTo>
                    <a:lnTo>
                      <a:pt x="1464" y="683"/>
                    </a:lnTo>
                    <a:lnTo>
                      <a:pt x="1464" y="682"/>
                    </a:lnTo>
                    <a:lnTo>
                      <a:pt x="1463" y="682"/>
                    </a:lnTo>
                    <a:lnTo>
                      <a:pt x="1463" y="683"/>
                    </a:lnTo>
                    <a:lnTo>
                      <a:pt x="1462" y="683"/>
                    </a:lnTo>
                    <a:lnTo>
                      <a:pt x="1462" y="683"/>
                    </a:lnTo>
                    <a:lnTo>
                      <a:pt x="1462" y="684"/>
                    </a:lnTo>
                    <a:lnTo>
                      <a:pt x="1462" y="684"/>
                    </a:lnTo>
                    <a:lnTo>
                      <a:pt x="1461" y="684"/>
                    </a:lnTo>
                    <a:lnTo>
                      <a:pt x="1461" y="685"/>
                    </a:lnTo>
                    <a:lnTo>
                      <a:pt x="1460" y="685"/>
                    </a:lnTo>
                    <a:lnTo>
                      <a:pt x="1460" y="684"/>
                    </a:lnTo>
                    <a:lnTo>
                      <a:pt x="1460" y="685"/>
                    </a:lnTo>
                    <a:lnTo>
                      <a:pt x="1459" y="685"/>
                    </a:lnTo>
                    <a:lnTo>
                      <a:pt x="1459" y="684"/>
                    </a:lnTo>
                    <a:lnTo>
                      <a:pt x="1459" y="685"/>
                    </a:lnTo>
                    <a:lnTo>
                      <a:pt x="1459" y="686"/>
                    </a:lnTo>
                    <a:lnTo>
                      <a:pt x="1459" y="687"/>
                    </a:lnTo>
                    <a:lnTo>
                      <a:pt x="1460" y="687"/>
                    </a:lnTo>
                    <a:lnTo>
                      <a:pt x="1460" y="686"/>
                    </a:lnTo>
                    <a:lnTo>
                      <a:pt x="1460" y="687"/>
                    </a:lnTo>
                    <a:lnTo>
                      <a:pt x="1461" y="687"/>
                    </a:lnTo>
                    <a:lnTo>
                      <a:pt x="1462" y="687"/>
                    </a:lnTo>
                    <a:lnTo>
                      <a:pt x="1462" y="687"/>
                    </a:lnTo>
                    <a:lnTo>
                      <a:pt x="1463" y="687"/>
                    </a:lnTo>
                    <a:lnTo>
                      <a:pt x="1463" y="686"/>
                    </a:lnTo>
                    <a:lnTo>
                      <a:pt x="1463" y="685"/>
                    </a:lnTo>
                    <a:lnTo>
                      <a:pt x="1464" y="685"/>
                    </a:lnTo>
                    <a:lnTo>
                      <a:pt x="1464" y="684"/>
                    </a:lnTo>
                    <a:lnTo>
                      <a:pt x="1464" y="685"/>
                    </a:lnTo>
                    <a:lnTo>
                      <a:pt x="1465" y="685"/>
                    </a:lnTo>
                    <a:lnTo>
                      <a:pt x="1466" y="685"/>
                    </a:lnTo>
                    <a:lnTo>
                      <a:pt x="1466" y="686"/>
                    </a:lnTo>
                    <a:lnTo>
                      <a:pt x="1467" y="686"/>
                    </a:lnTo>
                    <a:lnTo>
                      <a:pt x="1467" y="687"/>
                    </a:lnTo>
                    <a:lnTo>
                      <a:pt x="1467" y="688"/>
                    </a:lnTo>
                    <a:lnTo>
                      <a:pt x="1467" y="689"/>
                    </a:lnTo>
                    <a:lnTo>
                      <a:pt x="1466" y="689"/>
                    </a:lnTo>
                    <a:lnTo>
                      <a:pt x="1465" y="689"/>
                    </a:lnTo>
                    <a:lnTo>
                      <a:pt x="1465" y="688"/>
                    </a:lnTo>
                    <a:lnTo>
                      <a:pt x="1464" y="688"/>
                    </a:lnTo>
                    <a:lnTo>
                      <a:pt x="1464" y="689"/>
                    </a:lnTo>
                    <a:lnTo>
                      <a:pt x="1465" y="689"/>
                    </a:lnTo>
                    <a:lnTo>
                      <a:pt x="1464" y="689"/>
                    </a:lnTo>
                    <a:lnTo>
                      <a:pt x="1463" y="689"/>
                    </a:lnTo>
                    <a:lnTo>
                      <a:pt x="1463" y="688"/>
                    </a:lnTo>
                    <a:lnTo>
                      <a:pt x="1462" y="688"/>
                    </a:lnTo>
                    <a:lnTo>
                      <a:pt x="1462" y="689"/>
                    </a:lnTo>
                    <a:lnTo>
                      <a:pt x="1462" y="689"/>
                    </a:lnTo>
                    <a:lnTo>
                      <a:pt x="1463" y="689"/>
                    </a:lnTo>
                    <a:lnTo>
                      <a:pt x="1462" y="689"/>
                    </a:lnTo>
                    <a:lnTo>
                      <a:pt x="1462" y="689"/>
                    </a:lnTo>
                    <a:lnTo>
                      <a:pt x="1462" y="690"/>
                    </a:lnTo>
                    <a:lnTo>
                      <a:pt x="1461" y="690"/>
                    </a:lnTo>
                    <a:lnTo>
                      <a:pt x="1461" y="689"/>
                    </a:lnTo>
                    <a:lnTo>
                      <a:pt x="1460" y="689"/>
                    </a:lnTo>
                    <a:lnTo>
                      <a:pt x="1460" y="690"/>
                    </a:lnTo>
                    <a:lnTo>
                      <a:pt x="1460" y="691"/>
                    </a:lnTo>
                    <a:lnTo>
                      <a:pt x="1459" y="691"/>
                    </a:lnTo>
                    <a:lnTo>
                      <a:pt x="1460" y="691"/>
                    </a:lnTo>
                    <a:lnTo>
                      <a:pt x="1459" y="691"/>
                    </a:lnTo>
                    <a:lnTo>
                      <a:pt x="1459" y="692"/>
                    </a:lnTo>
                    <a:lnTo>
                      <a:pt x="1460" y="692"/>
                    </a:lnTo>
                    <a:lnTo>
                      <a:pt x="1461" y="692"/>
                    </a:lnTo>
                    <a:lnTo>
                      <a:pt x="1461" y="691"/>
                    </a:lnTo>
                    <a:lnTo>
                      <a:pt x="1462" y="691"/>
                    </a:lnTo>
                    <a:lnTo>
                      <a:pt x="1462" y="692"/>
                    </a:lnTo>
                    <a:lnTo>
                      <a:pt x="1461" y="692"/>
                    </a:lnTo>
                    <a:lnTo>
                      <a:pt x="1461" y="693"/>
                    </a:lnTo>
                    <a:lnTo>
                      <a:pt x="1462" y="693"/>
                    </a:lnTo>
                    <a:lnTo>
                      <a:pt x="1462" y="694"/>
                    </a:lnTo>
                    <a:lnTo>
                      <a:pt x="1461" y="694"/>
                    </a:lnTo>
                    <a:lnTo>
                      <a:pt x="1462" y="694"/>
                    </a:lnTo>
                    <a:lnTo>
                      <a:pt x="1461" y="694"/>
                    </a:lnTo>
                    <a:lnTo>
                      <a:pt x="1462" y="694"/>
                    </a:lnTo>
                    <a:lnTo>
                      <a:pt x="1461" y="694"/>
                    </a:lnTo>
                    <a:lnTo>
                      <a:pt x="1462" y="694"/>
                    </a:lnTo>
                    <a:lnTo>
                      <a:pt x="1462" y="694"/>
                    </a:lnTo>
                    <a:lnTo>
                      <a:pt x="1462" y="695"/>
                    </a:lnTo>
                    <a:lnTo>
                      <a:pt x="1462" y="696"/>
                    </a:lnTo>
                    <a:lnTo>
                      <a:pt x="1461" y="696"/>
                    </a:lnTo>
                    <a:lnTo>
                      <a:pt x="1462" y="697"/>
                    </a:lnTo>
                    <a:lnTo>
                      <a:pt x="1461" y="697"/>
                    </a:lnTo>
                    <a:lnTo>
                      <a:pt x="1461" y="698"/>
                    </a:lnTo>
                    <a:lnTo>
                      <a:pt x="1460" y="698"/>
                    </a:lnTo>
                    <a:lnTo>
                      <a:pt x="1460" y="699"/>
                    </a:lnTo>
                    <a:lnTo>
                      <a:pt x="1459" y="699"/>
                    </a:lnTo>
                    <a:lnTo>
                      <a:pt x="1458" y="699"/>
                    </a:lnTo>
                    <a:lnTo>
                      <a:pt x="1457" y="699"/>
                    </a:lnTo>
                    <a:lnTo>
                      <a:pt x="1456" y="699"/>
                    </a:lnTo>
                    <a:lnTo>
                      <a:pt x="1456" y="698"/>
                    </a:lnTo>
                    <a:lnTo>
                      <a:pt x="1456" y="698"/>
                    </a:lnTo>
                    <a:lnTo>
                      <a:pt x="1456" y="699"/>
                    </a:lnTo>
                    <a:lnTo>
                      <a:pt x="1455" y="699"/>
                    </a:lnTo>
                    <a:lnTo>
                      <a:pt x="1454" y="699"/>
                    </a:lnTo>
                    <a:lnTo>
                      <a:pt x="1453" y="699"/>
                    </a:lnTo>
                    <a:lnTo>
                      <a:pt x="1452" y="699"/>
                    </a:lnTo>
                    <a:lnTo>
                      <a:pt x="1452" y="699"/>
                    </a:lnTo>
                    <a:lnTo>
                      <a:pt x="1452" y="700"/>
                    </a:lnTo>
                    <a:lnTo>
                      <a:pt x="1451" y="700"/>
                    </a:lnTo>
                    <a:lnTo>
                      <a:pt x="1451" y="700"/>
                    </a:lnTo>
                    <a:lnTo>
                      <a:pt x="1450" y="700"/>
                    </a:lnTo>
                    <a:lnTo>
                      <a:pt x="1450" y="699"/>
                    </a:lnTo>
                    <a:lnTo>
                      <a:pt x="1450" y="699"/>
                    </a:lnTo>
                    <a:lnTo>
                      <a:pt x="1449" y="699"/>
                    </a:lnTo>
                    <a:lnTo>
                      <a:pt x="1448" y="699"/>
                    </a:lnTo>
                    <a:lnTo>
                      <a:pt x="1448" y="699"/>
                    </a:lnTo>
                    <a:lnTo>
                      <a:pt x="1447" y="699"/>
                    </a:lnTo>
                    <a:lnTo>
                      <a:pt x="1446" y="699"/>
                    </a:lnTo>
                    <a:lnTo>
                      <a:pt x="1446" y="699"/>
                    </a:lnTo>
                    <a:lnTo>
                      <a:pt x="1445" y="699"/>
                    </a:lnTo>
                    <a:lnTo>
                      <a:pt x="1445" y="698"/>
                    </a:lnTo>
                    <a:lnTo>
                      <a:pt x="1444" y="698"/>
                    </a:lnTo>
                    <a:lnTo>
                      <a:pt x="1444" y="697"/>
                    </a:lnTo>
                    <a:lnTo>
                      <a:pt x="1444" y="696"/>
                    </a:lnTo>
                    <a:lnTo>
                      <a:pt x="1444" y="697"/>
                    </a:lnTo>
                    <a:lnTo>
                      <a:pt x="1444" y="696"/>
                    </a:lnTo>
                    <a:lnTo>
                      <a:pt x="1443" y="696"/>
                    </a:lnTo>
                    <a:lnTo>
                      <a:pt x="1443" y="695"/>
                    </a:lnTo>
                    <a:lnTo>
                      <a:pt x="1442" y="695"/>
                    </a:lnTo>
                    <a:lnTo>
                      <a:pt x="1443" y="695"/>
                    </a:lnTo>
                    <a:lnTo>
                      <a:pt x="1443" y="694"/>
                    </a:lnTo>
                    <a:lnTo>
                      <a:pt x="1443" y="694"/>
                    </a:lnTo>
                    <a:lnTo>
                      <a:pt x="1442" y="694"/>
                    </a:lnTo>
                    <a:lnTo>
                      <a:pt x="1443" y="694"/>
                    </a:lnTo>
                    <a:lnTo>
                      <a:pt x="1442" y="694"/>
                    </a:lnTo>
                    <a:lnTo>
                      <a:pt x="1443" y="694"/>
                    </a:lnTo>
                    <a:lnTo>
                      <a:pt x="1442" y="694"/>
                    </a:lnTo>
                    <a:lnTo>
                      <a:pt x="1442" y="693"/>
                    </a:lnTo>
                    <a:lnTo>
                      <a:pt x="1442" y="692"/>
                    </a:lnTo>
                    <a:lnTo>
                      <a:pt x="1441" y="692"/>
                    </a:lnTo>
                    <a:lnTo>
                      <a:pt x="1441" y="691"/>
                    </a:lnTo>
                    <a:lnTo>
                      <a:pt x="1441" y="690"/>
                    </a:lnTo>
                    <a:lnTo>
                      <a:pt x="1441" y="689"/>
                    </a:lnTo>
                    <a:lnTo>
                      <a:pt x="1440" y="689"/>
                    </a:lnTo>
                    <a:lnTo>
                      <a:pt x="1441" y="689"/>
                    </a:lnTo>
                    <a:lnTo>
                      <a:pt x="1440" y="689"/>
                    </a:lnTo>
                    <a:lnTo>
                      <a:pt x="1441" y="689"/>
                    </a:lnTo>
                    <a:lnTo>
                      <a:pt x="1441" y="688"/>
                    </a:lnTo>
                    <a:lnTo>
                      <a:pt x="1441" y="687"/>
                    </a:lnTo>
                    <a:lnTo>
                      <a:pt x="1440" y="687"/>
                    </a:lnTo>
                    <a:lnTo>
                      <a:pt x="1440" y="686"/>
                    </a:lnTo>
                    <a:lnTo>
                      <a:pt x="1440" y="685"/>
                    </a:lnTo>
                    <a:lnTo>
                      <a:pt x="1440" y="685"/>
                    </a:lnTo>
                    <a:lnTo>
                      <a:pt x="1439" y="685"/>
                    </a:lnTo>
                    <a:lnTo>
                      <a:pt x="1438" y="685"/>
                    </a:lnTo>
                    <a:lnTo>
                      <a:pt x="1438" y="684"/>
                    </a:lnTo>
                    <a:lnTo>
                      <a:pt x="1438" y="683"/>
                    </a:lnTo>
                    <a:lnTo>
                      <a:pt x="1437" y="683"/>
                    </a:lnTo>
                    <a:lnTo>
                      <a:pt x="1437" y="683"/>
                    </a:lnTo>
                    <a:lnTo>
                      <a:pt x="1436" y="683"/>
                    </a:lnTo>
                    <a:lnTo>
                      <a:pt x="1435" y="683"/>
                    </a:lnTo>
                    <a:lnTo>
                      <a:pt x="1435" y="682"/>
                    </a:lnTo>
                    <a:lnTo>
                      <a:pt x="1434" y="682"/>
                    </a:lnTo>
                    <a:lnTo>
                      <a:pt x="1434" y="681"/>
                    </a:lnTo>
                    <a:lnTo>
                      <a:pt x="1434" y="681"/>
                    </a:lnTo>
                    <a:lnTo>
                      <a:pt x="1434" y="680"/>
                    </a:lnTo>
                    <a:lnTo>
                      <a:pt x="1433" y="680"/>
                    </a:lnTo>
                    <a:lnTo>
                      <a:pt x="1433" y="679"/>
                    </a:lnTo>
                    <a:lnTo>
                      <a:pt x="1432" y="679"/>
                    </a:lnTo>
                    <a:lnTo>
                      <a:pt x="1432" y="678"/>
                    </a:lnTo>
                    <a:lnTo>
                      <a:pt x="1432" y="679"/>
                    </a:lnTo>
                    <a:lnTo>
                      <a:pt x="1431" y="679"/>
                    </a:lnTo>
                    <a:lnTo>
                      <a:pt x="1431" y="678"/>
                    </a:lnTo>
                    <a:lnTo>
                      <a:pt x="1430" y="678"/>
                    </a:lnTo>
                    <a:lnTo>
                      <a:pt x="1429" y="678"/>
                    </a:lnTo>
                    <a:lnTo>
                      <a:pt x="1429" y="679"/>
                    </a:lnTo>
                    <a:lnTo>
                      <a:pt x="1429" y="680"/>
                    </a:lnTo>
                    <a:lnTo>
                      <a:pt x="1429" y="680"/>
                    </a:lnTo>
                    <a:lnTo>
                      <a:pt x="1428" y="680"/>
                    </a:lnTo>
                    <a:lnTo>
                      <a:pt x="1427" y="680"/>
                    </a:lnTo>
                    <a:lnTo>
                      <a:pt x="1426" y="680"/>
                    </a:lnTo>
                    <a:lnTo>
                      <a:pt x="1425" y="680"/>
                    </a:lnTo>
                    <a:lnTo>
                      <a:pt x="1425" y="681"/>
                    </a:lnTo>
                    <a:lnTo>
                      <a:pt x="1425" y="682"/>
                    </a:lnTo>
                    <a:lnTo>
                      <a:pt x="1425" y="683"/>
                    </a:lnTo>
                    <a:lnTo>
                      <a:pt x="1424" y="683"/>
                    </a:lnTo>
                    <a:lnTo>
                      <a:pt x="1424" y="683"/>
                    </a:lnTo>
                    <a:lnTo>
                      <a:pt x="1425" y="683"/>
                    </a:lnTo>
                    <a:lnTo>
                      <a:pt x="1424" y="683"/>
                    </a:lnTo>
                    <a:lnTo>
                      <a:pt x="1424" y="684"/>
                    </a:lnTo>
                    <a:lnTo>
                      <a:pt x="1424" y="685"/>
                    </a:lnTo>
                    <a:lnTo>
                      <a:pt x="1424" y="686"/>
                    </a:lnTo>
                    <a:lnTo>
                      <a:pt x="1423" y="686"/>
                    </a:lnTo>
                    <a:lnTo>
                      <a:pt x="1423" y="686"/>
                    </a:lnTo>
                    <a:lnTo>
                      <a:pt x="1422" y="686"/>
                    </a:lnTo>
                    <a:lnTo>
                      <a:pt x="1422" y="687"/>
                    </a:lnTo>
                    <a:lnTo>
                      <a:pt x="1421" y="687"/>
                    </a:lnTo>
                    <a:lnTo>
                      <a:pt x="1420" y="687"/>
                    </a:lnTo>
                    <a:lnTo>
                      <a:pt x="1420" y="688"/>
                    </a:lnTo>
                    <a:lnTo>
                      <a:pt x="1420" y="689"/>
                    </a:lnTo>
                    <a:lnTo>
                      <a:pt x="1419" y="689"/>
                    </a:lnTo>
                    <a:lnTo>
                      <a:pt x="1418" y="689"/>
                    </a:lnTo>
                    <a:lnTo>
                      <a:pt x="1418" y="689"/>
                    </a:lnTo>
                    <a:lnTo>
                      <a:pt x="1418" y="690"/>
                    </a:lnTo>
                    <a:lnTo>
                      <a:pt x="1418" y="690"/>
                    </a:lnTo>
                    <a:lnTo>
                      <a:pt x="1417" y="690"/>
                    </a:lnTo>
                    <a:lnTo>
                      <a:pt x="1417" y="691"/>
                    </a:lnTo>
                    <a:lnTo>
                      <a:pt x="1416" y="691"/>
                    </a:lnTo>
                    <a:lnTo>
                      <a:pt x="1415" y="691"/>
                    </a:lnTo>
                    <a:lnTo>
                      <a:pt x="1414" y="691"/>
                    </a:lnTo>
                    <a:lnTo>
                      <a:pt x="1414" y="690"/>
                    </a:lnTo>
                    <a:lnTo>
                      <a:pt x="1413" y="690"/>
                    </a:lnTo>
                    <a:lnTo>
                      <a:pt x="1413" y="690"/>
                    </a:lnTo>
                    <a:lnTo>
                      <a:pt x="1412" y="690"/>
                    </a:lnTo>
                    <a:lnTo>
                      <a:pt x="1412" y="689"/>
                    </a:lnTo>
                    <a:lnTo>
                      <a:pt x="1411" y="689"/>
                    </a:lnTo>
                    <a:lnTo>
                      <a:pt x="1410" y="689"/>
                    </a:lnTo>
                    <a:lnTo>
                      <a:pt x="1410" y="689"/>
                    </a:lnTo>
                    <a:lnTo>
                      <a:pt x="1409" y="689"/>
                    </a:lnTo>
                    <a:lnTo>
                      <a:pt x="1409" y="688"/>
                    </a:lnTo>
                    <a:lnTo>
                      <a:pt x="1408" y="688"/>
                    </a:lnTo>
                    <a:lnTo>
                      <a:pt x="1407" y="688"/>
                    </a:lnTo>
                    <a:lnTo>
                      <a:pt x="1407" y="688"/>
                    </a:lnTo>
                    <a:lnTo>
                      <a:pt x="1407" y="687"/>
                    </a:lnTo>
                    <a:lnTo>
                      <a:pt x="1407" y="686"/>
                    </a:lnTo>
                    <a:lnTo>
                      <a:pt x="1406" y="686"/>
                    </a:lnTo>
                    <a:lnTo>
                      <a:pt x="1406" y="685"/>
                    </a:lnTo>
                    <a:lnTo>
                      <a:pt x="1405" y="685"/>
                    </a:lnTo>
                    <a:lnTo>
                      <a:pt x="1404" y="685"/>
                    </a:lnTo>
                    <a:lnTo>
                      <a:pt x="1404" y="684"/>
                    </a:lnTo>
                    <a:lnTo>
                      <a:pt x="1404" y="685"/>
                    </a:lnTo>
                    <a:lnTo>
                      <a:pt x="1404" y="684"/>
                    </a:lnTo>
                    <a:lnTo>
                      <a:pt x="1403" y="684"/>
                    </a:lnTo>
                    <a:lnTo>
                      <a:pt x="1403" y="683"/>
                    </a:lnTo>
                    <a:lnTo>
                      <a:pt x="1402" y="683"/>
                    </a:lnTo>
                    <a:lnTo>
                      <a:pt x="1402" y="683"/>
                    </a:lnTo>
                    <a:lnTo>
                      <a:pt x="1402" y="683"/>
                    </a:lnTo>
                    <a:lnTo>
                      <a:pt x="1401" y="683"/>
                    </a:lnTo>
                    <a:lnTo>
                      <a:pt x="1400" y="683"/>
                    </a:lnTo>
                    <a:lnTo>
                      <a:pt x="1399" y="683"/>
                    </a:lnTo>
                    <a:lnTo>
                      <a:pt x="1398" y="683"/>
                    </a:lnTo>
                    <a:lnTo>
                      <a:pt x="1398" y="683"/>
                    </a:lnTo>
                    <a:lnTo>
                      <a:pt x="1397" y="683"/>
                    </a:lnTo>
                    <a:lnTo>
                      <a:pt x="1396" y="683"/>
                    </a:lnTo>
                    <a:lnTo>
                      <a:pt x="1396" y="683"/>
                    </a:lnTo>
                    <a:lnTo>
                      <a:pt x="1395" y="683"/>
                    </a:lnTo>
                    <a:lnTo>
                      <a:pt x="1395" y="684"/>
                    </a:lnTo>
                    <a:lnTo>
                      <a:pt x="1394" y="684"/>
                    </a:lnTo>
                    <a:lnTo>
                      <a:pt x="1394" y="685"/>
                    </a:lnTo>
                    <a:lnTo>
                      <a:pt x="1394" y="686"/>
                    </a:lnTo>
                    <a:lnTo>
                      <a:pt x="1393" y="686"/>
                    </a:lnTo>
                    <a:lnTo>
                      <a:pt x="1393" y="687"/>
                    </a:lnTo>
                    <a:lnTo>
                      <a:pt x="1394" y="687"/>
                    </a:lnTo>
                    <a:lnTo>
                      <a:pt x="1393" y="687"/>
                    </a:lnTo>
                    <a:lnTo>
                      <a:pt x="1393" y="688"/>
                    </a:lnTo>
                    <a:lnTo>
                      <a:pt x="1393" y="689"/>
                    </a:lnTo>
                    <a:lnTo>
                      <a:pt x="1393" y="689"/>
                    </a:lnTo>
                    <a:lnTo>
                      <a:pt x="1392" y="689"/>
                    </a:lnTo>
                    <a:lnTo>
                      <a:pt x="1391" y="689"/>
                    </a:lnTo>
                    <a:lnTo>
                      <a:pt x="1391" y="689"/>
                    </a:lnTo>
                    <a:lnTo>
                      <a:pt x="1390" y="689"/>
                    </a:lnTo>
                    <a:lnTo>
                      <a:pt x="1389" y="689"/>
                    </a:lnTo>
                    <a:lnTo>
                      <a:pt x="1388" y="689"/>
                    </a:lnTo>
                    <a:lnTo>
                      <a:pt x="1387" y="689"/>
                    </a:lnTo>
                    <a:lnTo>
                      <a:pt x="1386" y="689"/>
                    </a:lnTo>
                    <a:lnTo>
                      <a:pt x="1386" y="690"/>
                    </a:lnTo>
                    <a:lnTo>
                      <a:pt x="1385" y="690"/>
                    </a:lnTo>
                    <a:lnTo>
                      <a:pt x="1385" y="689"/>
                    </a:lnTo>
                    <a:lnTo>
                      <a:pt x="1385" y="690"/>
                    </a:lnTo>
                    <a:lnTo>
                      <a:pt x="1384" y="690"/>
                    </a:lnTo>
                    <a:lnTo>
                      <a:pt x="1383" y="690"/>
                    </a:lnTo>
                    <a:lnTo>
                      <a:pt x="1383" y="689"/>
                    </a:lnTo>
                    <a:lnTo>
                      <a:pt x="1382" y="690"/>
                    </a:lnTo>
                    <a:lnTo>
                      <a:pt x="1382" y="689"/>
                    </a:lnTo>
                    <a:lnTo>
                      <a:pt x="1381" y="689"/>
                    </a:lnTo>
                    <a:lnTo>
                      <a:pt x="1380" y="689"/>
                    </a:lnTo>
                    <a:lnTo>
                      <a:pt x="1380" y="689"/>
                    </a:lnTo>
                    <a:lnTo>
                      <a:pt x="1380" y="689"/>
                    </a:lnTo>
                    <a:lnTo>
                      <a:pt x="1379" y="689"/>
                    </a:lnTo>
                    <a:lnTo>
                      <a:pt x="1379" y="688"/>
                    </a:lnTo>
                    <a:lnTo>
                      <a:pt x="1378" y="688"/>
                    </a:lnTo>
                    <a:lnTo>
                      <a:pt x="1377" y="688"/>
                    </a:lnTo>
                    <a:lnTo>
                      <a:pt x="1376" y="688"/>
                    </a:lnTo>
                    <a:lnTo>
                      <a:pt x="1375" y="688"/>
                    </a:lnTo>
                    <a:lnTo>
                      <a:pt x="1375" y="689"/>
                    </a:lnTo>
                    <a:lnTo>
                      <a:pt x="1374" y="689"/>
                    </a:lnTo>
                    <a:lnTo>
                      <a:pt x="1372" y="689"/>
                    </a:lnTo>
                    <a:lnTo>
                      <a:pt x="1371" y="689"/>
                    </a:lnTo>
                    <a:lnTo>
                      <a:pt x="1371" y="688"/>
                    </a:lnTo>
                    <a:lnTo>
                      <a:pt x="1370" y="688"/>
                    </a:lnTo>
                    <a:lnTo>
                      <a:pt x="1370" y="687"/>
                    </a:lnTo>
                    <a:lnTo>
                      <a:pt x="1370" y="686"/>
                    </a:lnTo>
                    <a:lnTo>
                      <a:pt x="1369" y="686"/>
                    </a:lnTo>
                    <a:lnTo>
                      <a:pt x="1369" y="686"/>
                    </a:lnTo>
                    <a:lnTo>
                      <a:pt x="1369" y="685"/>
                    </a:lnTo>
                    <a:lnTo>
                      <a:pt x="1368" y="685"/>
                    </a:lnTo>
                    <a:lnTo>
                      <a:pt x="1368" y="686"/>
                    </a:lnTo>
                    <a:lnTo>
                      <a:pt x="1367" y="686"/>
                    </a:lnTo>
                    <a:lnTo>
                      <a:pt x="1367" y="685"/>
                    </a:lnTo>
                    <a:lnTo>
                      <a:pt x="1368" y="685"/>
                    </a:lnTo>
                    <a:lnTo>
                      <a:pt x="1368" y="684"/>
                    </a:lnTo>
                    <a:lnTo>
                      <a:pt x="1367" y="684"/>
                    </a:lnTo>
                    <a:lnTo>
                      <a:pt x="1368" y="684"/>
                    </a:lnTo>
                    <a:lnTo>
                      <a:pt x="1368" y="683"/>
                    </a:lnTo>
                    <a:lnTo>
                      <a:pt x="1367" y="683"/>
                    </a:lnTo>
                    <a:lnTo>
                      <a:pt x="1367" y="683"/>
                    </a:lnTo>
                    <a:lnTo>
                      <a:pt x="1368" y="683"/>
                    </a:lnTo>
                    <a:lnTo>
                      <a:pt x="1368" y="682"/>
                    </a:lnTo>
                    <a:lnTo>
                      <a:pt x="1368" y="681"/>
                    </a:lnTo>
                    <a:lnTo>
                      <a:pt x="1369" y="681"/>
                    </a:lnTo>
                    <a:lnTo>
                      <a:pt x="1369" y="680"/>
                    </a:lnTo>
                    <a:lnTo>
                      <a:pt x="1368" y="680"/>
                    </a:lnTo>
                    <a:lnTo>
                      <a:pt x="1368" y="679"/>
                    </a:lnTo>
                    <a:lnTo>
                      <a:pt x="1367" y="679"/>
                    </a:lnTo>
                    <a:lnTo>
                      <a:pt x="1368" y="679"/>
                    </a:lnTo>
                    <a:lnTo>
                      <a:pt x="1369" y="679"/>
                    </a:lnTo>
                    <a:lnTo>
                      <a:pt x="1369" y="678"/>
                    </a:lnTo>
                    <a:lnTo>
                      <a:pt x="1368" y="678"/>
                    </a:lnTo>
                    <a:lnTo>
                      <a:pt x="1367" y="678"/>
                    </a:lnTo>
                    <a:lnTo>
                      <a:pt x="1368" y="678"/>
                    </a:lnTo>
                    <a:lnTo>
                      <a:pt x="1368" y="678"/>
                    </a:lnTo>
                    <a:lnTo>
                      <a:pt x="1368" y="678"/>
                    </a:lnTo>
                    <a:lnTo>
                      <a:pt x="1369" y="678"/>
                    </a:lnTo>
                    <a:lnTo>
                      <a:pt x="1369" y="678"/>
                    </a:lnTo>
                    <a:lnTo>
                      <a:pt x="1368" y="678"/>
                    </a:lnTo>
                    <a:lnTo>
                      <a:pt x="1368" y="677"/>
                    </a:lnTo>
                    <a:lnTo>
                      <a:pt x="1367" y="677"/>
                    </a:lnTo>
                    <a:lnTo>
                      <a:pt x="1366" y="677"/>
                    </a:lnTo>
                    <a:lnTo>
                      <a:pt x="1365" y="677"/>
                    </a:lnTo>
                    <a:lnTo>
                      <a:pt x="1364" y="677"/>
                    </a:lnTo>
                    <a:lnTo>
                      <a:pt x="1364" y="676"/>
                    </a:lnTo>
                    <a:lnTo>
                      <a:pt x="1363" y="676"/>
                    </a:lnTo>
                    <a:lnTo>
                      <a:pt x="1363" y="675"/>
                    </a:lnTo>
                    <a:lnTo>
                      <a:pt x="1363" y="675"/>
                    </a:lnTo>
                    <a:lnTo>
                      <a:pt x="1363" y="674"/>
                    </a:lnTo>
                    <a:lnTo>
                      <a:pt x="1363" y="674"/>
                    </a:lnTo>
                    <a:lnTo>
                      <a:pt x="1363" y="674"/>
                    </a:lnTo>
                    <a:lnTo>
                      <a:pt x="1362" y="674"/>
                    </a:lnTo>
                    <a:lnTo>
                      <a:pt x="1362" y="673"/>
                    </a:lnTo>
                    <a:lnTo>
                      <a:pt x="1362" y="674"/>
                    </a:lnTo>
                    <a:lnTo>
                      <a:pt x="1362" y="673"/>
                    </a:lnTo>
                    <a:lnTo>
                      <a:pt x="1361" y="673"/>
                    </a:lnTo>
                    <a:lnTo>
                      <a:pt x="1358" y="672"/>
                    </a:lnTo>
                    <a:lnTo>
                      <a:pt x="1355" y="672"/>
                    </a:lnTo>
                    <a:lnTo>
                      <a:pt x="1355" y="673"/>
                    </a:lnTo>
                    <a:lnTo>
                      <a:pt x="1355" y="674"/>
                    </a:lnTo>
                    <a:lnTo>
                      <a:pt x="1354" y="674"/>
                    </a:lnTo>
                    <a:lnTo>
                      <a:pt x="1353" y="674"/>
                    </a:lnTo>
                    <a:lnTo>
                      <a:pt x="1353" y="675"/>
                    </a:lnTo>
                    <a:lnTo>
                      <a:pt x="1352" y="675"/>
                    </a:lnTo>
                    <a:lnTo>
                      <a:pt x="1352" y="675"/>
                    </a:lnTo>
                    <a:lnTo>
                      <a:pt x="1352" y="674"/>
                    </a:lnTo>
                    <a:lnTo>
                      <a:pt x="1352" y="675"/>
                    </a:lnTo>
                    <a:lnTo>
                      <a:pt x="1352" y="674"/>
                    </a:lnTo>
                    <a:lnTo>
                      <a:pt x="1351" y="674"/>
                    </a:lnTo>
                    <a:lnTo>
                      <a:pt x="1350" y="674"/>
                    </a:lnTo>
                    <a:lnTo>
                      <a:pt x="1349" y="674"/>
                    </a:lnTo>
                    <a:lnTo>
                      <a:pt x="1348" y="674"/>
                    </a:lnTo>
                    <a:lnTo>
                      <a:pt x="1347" y="674"/>
                    </a:lnTo>
                    <a:lnTo>
                      <a:pt x="1347" y="673"/>
                    </a:lnTo>
                    <a:lnTo>
                      <a:pt x="1347" y="673"/>
                    </a:lnTo>
                    <a:lnTo>
                      <a:pt x="1347" y="672"/>
                    </a:lnTo>
                    <a:lnTo>
                      <a:pt x="1347" y="672"/>
                    </a:lnTo>
                    <a:lnTo>
                      <a:pt x="1346" y="672"/>
                    </a:lnTo>
                    <a:lnTo>
                      <a:pt x="1345" y="672"/>
                    </a:lnTo>
                    <a:lnTo>
                      <a:pt x="1345" y="672"/>
                    </a:lnTo>
                    <a:lnTo>
                      <a:pt x="1344" y="673"/>
                    </a:lnTo>
                    <a:lnTo>
                      <a:pt x="1343" y="674"/>
                    </a:lnTo>
                    <a:lnTo>
                      <a:pt x="1343" y="675"/>
                    </a:lnTo>
                    <a:lnTo>
                      <a:pt x="1342" y="675"/>
                    </a:lnTo>
                    <a:lnTo>
                      <a:pt x="1342" y="676"/>
                    </a:lnTo>
                    <a:lnTo>
                      <a:pt x="1343" y="676"/>
                    </a:lnTo>
                    <a:lnTo>
                      <a:pt x="1344" y="677"/>
                    </a:lnTo>
                    <a:lnTo>
                      <a:pt x="1344" y="678"/>
                    </a:lnTo>
                    <a:lnTo>
                      <a:pt x="1344" y="678"/>
                    </a:lnTo>
                    <a:lnTo>
                      <a:pt x="1345" y="678"/>
                    </a:lnTo>
                    <a:lnTo>
                      <a:pt x="1346" y="678"/>
                    </a:lnTo>
                    <a:lnTo>
                      <a:pt x="1346" y="678"/>
                    </a:lnTo>
                    <a:lnTo>
                      <a:pt x="1347" y="678"/>
                    </a:lnTo>
                    <a:lnTo>
                      <a:pt x="1347" y="678"/>
                    </a:lnTo>
                    <a:lnTo>
                      <a:pt x="1347" y="678"/>
                    </a:lnTo>
                    <a:lnTo>
                      <a:pt x="1347" y="679"/>
                    </a:lnTo>
                    <a:lnTo>
                      <a:pt x="1347" y="680"/>
                    </a:lnTo>
                    <a:lnTo>
                      <a:pt x="1347" y="681"/>
                    </a:lnTo>
                    <a:lnTo>
                      <a:pt x="1348" y="681"/>
                    </a:lnTo>
                    <a:lnTo>
                      <a:pt x="1349" y="681"/>
                    </a:lnTo>
                    <a:lnTo>
                      <a:pt x="1349" y="682"/>
                    </a:lnTo>
                    <a:lnTo>
                      <a:pt x="1350" y="682"/>
                    </a:lnTo>
                    <a:lnTo>
                      <a:pt x="1347" y="682"/>
                    </a:lnTo>
                    <a:lnTo>
                      <a:pt x="1346" y="682"/>
                    </a:lnTo>
                    <a:lnTo>
                      <a:pt x="1343" y="681"/>
                    </a:lnTo>
                    <a:lnTo>
                      <a:pt x="1341" y="681"/>
                    </a:lnTo>
                    <a:lnTo>
                      <a:pt x="1336" y="680"/>
                    </a:lnTo>
                    <a:lnTo>
                      <a:pt x="1336" y="681"/>
                    </a:lnTo>
                    <a:lnTo>
                      <a:pt x="1334" y="681"/>
                    </a:lnTo>
                    <a:lnTo>
                      <a:pt x="1334" y="682"/>
                    </a:lnTo>
                    <a:lnTo>
                      <a:pt x="1333" y="682"/>
                    </a:lnTo>
                    <a:lnTo>
                      <a:pt x="1333" y="683"/>
                    </a:lnTo>
                    <a:lnTo>
                      <a:pt x="1334" y="683"/>
                    </a:lnTo>
                    <a:lnTo>
                      <a:pt x="1334" y="682"/>
                    </a:lnTo>
                    <a:lnTo>
                      <a:pt x="1335" y="682"/>
                    </a:lnTo>
                    <a:lnTo>
                      <a:pt x="1335" y="683"/>
                    </a:lnTo>
                    <a:lnTo>
                      <a:pt x="1334" y="683"/>
                    </a:lnTo>
                    <a:lnTo>
                      <a:pt x="1334" y="683"/>
                    </a:lnTo>
                    <a:lnTo>
                      <a:pt x="1334" y="684"/>
                    </a:lnTo>
                    <a:lnTo>
                      <a:pt x="1335" y="684"/>
                    </a:lnTo>
                    <a:lnTo>
                      <a:pt x="1334" y="684"/>
                    </a:lnTo>
                    <a:lnTo>
                      <a:pt x="1334" y="685"/>
                    </a:lnTo>
                    <a:lnTo>
                      <a:pt x="1334" y="686"/>
                    </a:lnTo>
                    <a:lnTo>
                      <a:pt x="1333" y="686"/>
                    </a:lnTo>
                    <a:lnTo>
                      <a:pt x="1333" y="687"/>
                    </a:lnTo>
                    <a:lnTo>
                      <a:pt x="1334" y="686"/>
                    </a:lnTo>
                    <a:lnTo>
                      <a:pt x="1335" y="686"/>
                    </a:lnTo>
                    <a:lnTo>
                      <a:pt x="1335" y="687"/>
                    </a:lnTo>
                    <a:lnTo>
                      <a:pt x="1336" y="687"/>
                    </a:lnTo>
                    <a:lnTo>
                      <a:pt x="1336" y="688"/>
                    </a:lnTo>
                    <a:lnTo>
                      <a:pt x="1335" y="688"/>
                    </a:lnTo>
                    <a:lnTo>
                      <a:pt x="1334" y="688"/>
                    </a:lnTo>
                    <a:lnTo>
                      <a:pt x="1334" y="687"/>
                    </a:lnTo>
                    <a:lnTo>
                      <a:pt x="1334" y="688"/>
                    </a:lnTo>
                    <a:lnTo>
                      <a:pt x="1334" y="689"/>
                    </a:lnTo>
                    <a:lnTo>
                      <a:pt x="1335" y="689"/>
                    </a:lnTo>
                    <a:lnTo>
                      <a:pt x="1334" y="689"/>
                    </a:lnTo>
                    <a:lnTo>
                      <a:pt x="1334" y="689"/>
                    </a:lnTo>
                    <a:lnTo>
                      <a:pt x="1333" y="689"/>
                    </a:lnTo>
                    <a:lnTo>
                      <a:pt x="1332" y="689"/>
                    </a:lnTo>
                    <a:lnTo>
                      <a:pt x="1332" y="690"/>
                    </a:lnTo>
                    <a:lnTo>
                      <a:pt x="1333" y="690"/>
                    </a:lnTo>
                    <a:lnTo>
                      <a:pt x="1334" y="690"/>
                    </a:lnTo>
                    <a:lnTo>
                      <a:pt x="1334" y="691"/>
                    </a:lnTo>
                    <a:lnTo>
                      <a:pt x="1334" y="692"/>
                    </a:lnTo>
                    <a:lnTo>
                      <a:pt x="1333" y="692"/>
                    </a:lnTo>
                    <a:lnTo>
                      <a:pt x="1333" y="693"/>
                    </a:lnTo>
                    <a:lnTo>
                      <a:pt x="1332" y="693"/>
                    </a:lnTo>
                    <a:lnTo>
                      <a:pt x="1332" y="692"/>
                    </a:lnTo>
                    <a:lnTo>
                      <a:pt x="1332" y="693"/>
                    </a:lnTo>
                    <a:lnTo>
                      <a:pt x="1331" y="693"/>
                    </a:lnTo>
                    <a:lnTo>
                      <a:pt x="1331" y="693"/>
                    </a:lnTo>
                    <a:lnTo>
                      <a:pt x="1331" y="694"/>
                    </a:lnTo>
                    <a:lnTo>
                      <a:pt x="1331" y="694"/>
                    </a:lnTo>
                    <a:lnTo>
                      <a:pt x="1331" y="694"/>
                    </a:lnTo>
                    <a:lnTo>
                      <a:pt x="1331" y="695"/>
                    </a:lnTo>
                    <a:lnTo>
                      <a:pt x="1330" y="695"/>
                    </a:lnTo>
                    <a:lnTo>
                      <a:pt x="1329" y="695"/>
                    </a:lnTo>
                    <a:lnTo>
                      <a:pt x="1328" y="695"/>
                    </a:lnTo>
                    <a:lnTo>
                      <a:pt x="1329" y="695"/>
                    </a:lnTo>
                    <a:lnTo>
                      <a:pt x="1329" y="694"/>
                    </a:lnTo>
                    <a:lnTo>
                      <a:pt x="1329" y="694"/>
                    </a:lnTo>
                    <a:lnTo>
                      <a:pt x="1328" y="694"/>
                    </a:lnTo>
                    <a:lnTo>
                      <a:pt x="1328" y="694"/>
                    </a:lnTo>
                    <a:lnTo>
                      <a:pt x="1327" y="694"/>
                    </a:lnTo>
                    <a:lnTo>
                      <a:pt x="1326" y="694"/>
                    </a:lnTo>
                    <a:lnTo>
                      <a:pt x="1326" y="695"/>
                    </a:lnTo>
                    <a:lnTo>
                      <a:pt x="1326" y="696"/>
                    </a:lnTo>
                    <a:lnTo>
                      <a:pt x="1326" y="697"/>
                    </a:lnTo>
                    <a:lnTo>
                      <a:pt x="1326" y="698"/>
                    </a:lnTo>
                    <a:lnTo>
                      <a:pt x="1325" y="698"/>
                    </a:lnTo>
                    <a:lnTo>
                      <a:pt x="1325" y="698"/>
                    </a:lnTo>
                    <a:lnTo>
                      <a:pt x="1325" y="699"/>
                    </a:lnTo>
                    <a:lnTo>
                      <a:pt x="1325" y="698"/>
                    </a:lnTo>
                    <a:lnTo>
                      <a:pt x="1324" y="698"/>
                    </a:lnTo>
                    <a:lnTo>
                      <a:pt x="1324" y="699"/>
                    </a:lnTo>
                    <a:lnTo>
                      <a:pt x="1323" y="699"/>
                    </a:lnTo>
                    <a:lnTo>
                      <a:pt x="1322" y="699"/>
                    </a:lnTo>
                    <a:lnTo>
                      <a:pt x="1322" y="699"/>
                    </a:lnTo>
                    <a:lnTo>
                      <a:pt x="1323" y="699"/>
                    </a:lnTo>
                    <a:lnTo>
                      <a:pt x="1323" y="700"/>
                    </a:lnTo>
                    <a:lnTo>
                      <a:pt x="1323" y="701"/>
                    </a:lnTo>
                    <a:lnTo>
                      <a:pt x="1324" y="701"/>
                    </a:lnTo>
                    <a:lnTo>
                      <a:pt x="1324" y="702"/>
                    </a:lnTo>
                    <a:lnTo>
                      <a:pt x="1325" y="702"/>
                    </a:lnTo>
                    <a:lnTo>
                      <a:pt x="1325" y="703"/>
                    </a:lnTo>
                    <a:lnTo>
                      <a:pt x="1324" y="703"/>
                    </a:lnTo>
                    <a:lnTo>
                      <a:pt x="1323" y="703"/>
                    </a:lnTo>
                    <a:lnTo>
                      <a:pt x="1323" y="704"/>
                    </a:lnTo>
                    <a:lnTo>
                      <a:pt x="1323" y="705"/>
                    </a:lnTo>
                    <a:lnTo>
                      <a:pt x="1322" y="705"/>
                    </a:lnTo>
                    <a:lnTo>
                      <a:pt x="1322" y="705"/>
                    </a:lnTo>
                    <a:lnTo>
                      <a:pt x="1323" y="705"/>
                    </a:lnTo>
                    <a:lnTo>
                      <a:pt x="1324" y="705"/>
                    </a:lnTo>
                    <a:lnTo>
                      <a:pt x="1324" y="706"/>
                    </a:lnTo>
                    <a:lnTo>
                      <a:pt x="1325" y="706"/>
                    </a:lnTo>
                    <a:lnTo>
                      <a:pt x="1325" y="707"/>
                    </a:lnTo>
                    <a:lnTo>
                      <a:pt x="1325" y="708"/>
                    </a:lnTo>
                    <a:lnTo>
                      <a:pt x="1325" y="708"/>
                    </a:lnTo>
                    <a:lnTo>
                      <a:pt x="1326" y="708"/>
                    </a:lnTo>
                    <a:lnTo>
                      <a:pt x="1326" y="707"/>
                    </a:lnTo>
                    <a:lnTo>
                      <a:pt x="1326" y="708"/>
                    </a:lnTo>
                    <a:lnTo>
                      <a:pt x="1327" y="708"/>
                    </a:lnTo>
                    <a:lnTo>
                      <a:pt x="1327" y="709"/>
                    </a:lnTo>
                    <a:lnTo>
                      <a:pt x="1326" y="709"/>
                    </a:lnTo>
                    <a:lnTo>
                      <a:pt x="1326" y="710"/>
                    </a:lnTo>
                    <a:lnTo>
                      <a:pt x="1326" y="710"/>
                    </a:lnTo>
                    <a:lnTo>
                      <a:pt x="1326" y="711"/>
                    </a:lnTo>
                    <a:lnTo>
                      <a:pt x="1327" y="711"/>
                    </a:lnTo>
                    <a:lnTo>
                      <a:pt x="1328" y="711"/>
                    </a:lnTo>
                    <a:lnTo>
                      <a:pt x="1328" y="712"/>
                    </a:lnTo>
                    <a:lnTo>
                      <a:pt x="1329" y="712"/>
                    </a:lnTo>
                    <a:lnTo>
                      <a:pt x="1328" y="712"/>
                    </a:lnTo>
                    <a:lnTo>
                      <a:pt x="1327" y="712"/>
                    </a:lnTo>
                    <a:lnTo>
                      <a:pt x="1326" y="712"/>
                    </a:lnTo>
                    <a:lnTo>
                      <a:pt x="1326" y="713"/>
                    </a:lnTo>
                    <a:lnTo>
                      <a:pt x="1327" y="713"/>
                    </a:lnTo>
                    <a:lnTo>
                      <a:pt x="1328" y="713"/>
                    </a:lnTo>
                    <a:lnTo>
                      <a:pt x="1328" y="714"/>
                    </a:lnTo>
                    <a:lnTo>
                      <a:pt x="1328" y="715"/>
                    </a:lnTo>
                    <a:lnTo>
                      <a:pt x="1327" y="716"/>
                    </a:lnTo>
                    <a:lnTo>
                      <a:pt x="1326" y="716"/>
                    </a:lnTo>
                    <a:lnTo>
                      <a:pt x="1325" y="716"/>
                    </a:lnTo>
                    <a:lnTo>
                      <a:pt x="1326" y="716"/>
                    </a:lnTo>
                    <a:lnTo>
                      <a:pt x="1326" y="716"/>
                    </a:lnTo>
                    <a:lnTo>
                      <a:pt x="1327" y="716"/>
                    </a:lnTo>
                    <a:lnTo>
                      <a:pt x="1328" y="716"/>
                    </a:lnTo>
                    <a:lnTo>
                      <a:pt x="1329" y="716"/>
                    </a:lnTo>
                    <a:lnTo>
                      <a:pt x="1329" y="717"/>
                    </a:lnTo>
                    <a:lnTo>
                      <a:pt x="1329" y="716"/>
                    </a:lnTo>
                    <a:lnTo>
                      <a:pt x="1330" y="716"/>
                    </a:lnTo>
                    <a:lnTo>
                      <a:pt x="1331" y="716"/>
                    </a:lnTo>
                    <a:lnTo>
                      <a:pt x="1331" y="717"/>
                    </a:lnTo>
                    <a:lnTo>
                      <a:pt x="1331" y="718"/>
                    </a:lnTo>
                    <a:lnTo>
                      <a:pt x="1330" y="718"/>
                    </a:lnTo>
                    <a:lnTo>
                      <a:pt x="1331" y="718"/>
                    </a:lnTo>
                    <a:lnTo>
                      <a:pt x="1331" y="719"/>
                    </a:lnTo>
                    <a:lnTo>
                      <a:pt x="1331" y="719"/>
                    </a:lnTo>
                    <a:lnTo>
                      <a:pt x="1331" y="720"/>
                    </a:lnTo>
                    <a:lnTo>
                      <a:pt x="1331" y="720"/>
                    </a:lnTo>
                    <a:lnTo>
                      <a:pt x="1330" y="720"/>
                    </a:lnTo>
                    <a:lnTo>
                      <a:pt x="1330" y="721"/>
                    </a:lnTo>
                    <a:lnTo>
                      <a:pt x="1330" y="721"/>
                    </a:lnTo>
                    <a:lnTo>
                      <a:pt x="1329" y="721"/>
                    </a:lnTo>
                    <a:lnTo>
                      <a:pt x="1328" y="721"/>
                    </a:lnTo>
                    <a:lnTo>
                      <a:pt x="1328" y="722"/>
                    </a:lnTo>
                    <a:lnTo>
                      <a:pt x="1327" y="722"/>
                    </a:lnTo>
                    <a:lnTo>
                      <a:pt x="1327" y="723"/>
                    </a:lnTo>
                    <a:lnTo>
                      <a:pt x="1326" y="723"/>
                    </a:lnTo>
                    <a:lnTo>
                      <a:pt x="1325" y="723"/>
                    </a:lnTo>
                    <a:lnTo>
                      <a:pt x="1325" y="723"/>
                    </a:lnTo>
                    <a:lnTo>
                      <a:pt x="1325" y="724"/>
                    </a:lnTo>
                    <a:lnTo>
                      <a:pt x="1324" y="724"/>
                    </a:lnTo>
                    <a:lnTo>
                      <a:pt x="1324" y="725"/>
                    </a:lnTo>
                    <a:lnTo>
                      <a:pt x="1323" y="725"/>
                    </a:lnTo>
                    <a:lnTo>
                      <a:pt x="1323" y="726"/>
                    </a:lnTo>
                    <a:lnTo>
                      <a:pt x="1322" y="726"/>
                    </a:lnTo>
                    <a:lnTo>
                      <a:pt x="1323" y="726"/>
                    </a:lnTo>
                    <a:lnTo>
                      <a:pt x="1323" y="727"/>
                    </a:lnTo>
                    <a:lnTo>
                      <a:pt x="1322" y="727"/>
                    </a:lnTo>
                    <a:lnTo>
                      <a:pt x="1321" y="727"/>
                    </a:lnTo>
                    <a:lnTo>
                      <a:pt x="1321" y="727"/>
                    </a:lnTo>
                    <a:lnTo>
                      <a:pt x="1321" y="728"/>
                    </a:lnTo>
                    <a:lnTo>
                      <a:pt x="1321" y="729"/>
                    </a:lnTo>
                    <a:lnTo>
                      <a:pt x="1320" y="729"/>
                    </a:lnTo>
                    <a:lnTo>
                      <a:pt x="1320" y="730"/>
                    </a:lnTo>
                    <a:lnTo>
                      <a:pt x="1320" y="730"/>
                    </a:lnTo>
                    <a:lnTo>
                      <a:pt x="1320" y="731"/>
                    </a:lnTo>
                    <a:lnTo>
                      <a:pt x="1319" y="731"/>
                    </a:lnTo>
                    <a:lnTo>
                      <a:pt x="1319" y="732"/>
                    </a:lnTo>
                    <a:lnTo>
                      <a:pt x="1318" y="732"/>
                    </a:lnTo>
                    <a:lnTo>
                      <a:pt x="1318" y="732"/>
                    </a:lnTo>
                    <a:lnTo>
                      <a:pt x="1318" y="733"/>
                    </a:lnTo>
                    <a:lnTo>
                      <a:pt x="1317" y="733"/>
                    </a:lnTo>
                    <a:lnTo>
                      <a:pt x="1317" y="734"/>
                    </a:lnTo>
                    <a:lnTo>
                      <a:pt x="1316" y="734"/>
                    </a:lnTo>
                    <a:lnTo>
                      <a:pt x="1317" y="734"/>
                    </a:lnTo>
                    <a:lnTo>
                      <a:pt x="1316" y="734"/>
                    </a:lnTo>
                    <a:lnTo>
                      <a:pt x="1317" y="735"/>
                    </a:lnTo>
                    <a:lnTo>
                      <a:pt x="1317" y="736"/>
                    </a:lnTo>
                    <a:lnTo>
                      <a:pt x="1316" y="736"/>
                    </a:lnTo>
                    <a:lnTo>
                      <a:pt x="1316" y="737"/>
                    </a:lnTo>
                    <a:lnTo>
                      <a:pt x="1316" y="738"/>
                    </a:lnTo>
                    <a:lnTo>
                      <a:pt x="1317" y="738"/>
                    </a:lnTo>
                    <a:lnTo>
                      <a:pt x="1317" y="738"/>
                    </a:lnTo>
                    <a:lnTo>
                      <a:pt x="1316" y="738"/>
                    </a:lnTo>
                    <a:lnTo>
                      <a:pt x="1317" y="738"/>
                    </a:lnTo>
                    <a:lnTo>
                      <a:pt x="1316" y="738"/>
                    </a:lnTo>
                    <a:lnTo>
                      <a:pt x="1316" y="739"/>
                    </a:lnTo>
                    <a:lnTo>
                      <a:pt x="1317" y="739"/>
                    </a:lnTo>
                    <a:lnTo>
                      <a:pt x="1314" y="739"/>
                    </a:lnTo>
                    <a:lnTo>
                      <a:pt x="1315" y="739"/>
                    </a:lnTo>
                    <a:lnTo>
                      <a:pt x="1315" y="738"/>
                    </a:lnTo>
                    <a:lnTo>
                      <a:pt x="1315" y="738"/>
                    </a:lnTo>
                    <a:lnTo>
                      <a:pt x="1315" y="737"/>
                    </a:lnTo>
                    <a:lnTo>
                      <a:pt x="1314" y="737"/>
                    </a:lnTo>
                    <a:lnTo>
                      <a:pt x="1314" y="736"/>
                    </a:lnTo>
                    <a:lnTo>
                      <a:pt x="1314" y="737"/>
                    </a:lnTo>
                    <a:lnTo>
                      <a:pt x="1314" y="737"/>
                    </a:lnTo>
                    <a:lnTo>
                      <a:pt x="1313" y="737"/>
                    </a:lnTo>
                    <a:lnTo>
                      <a:pt x="1313" y="738"/>
                    </a:lnTo>
                    <a:lnTo>
                      <a:pt x="1313" y="738"/>
                    </a:lnTo>
                    <a:lnTo>
                      <a:pt x="1312" y="739"/>
                    </a:lnTo>
                    <a:lnTo>
                      <a:pt x="1311" y="739"/>
                    </a:lnTo>
                    <a:lnTo>
                      <a:pt x="1311" y="740"/>
                    </a:lnTo>
                    <a:lnTo>
                      <a:pt x="1310" y="740"/>
                    </a:lnTo>
                    <a:lnTo>
                      <a:pt x="1310" y="741"/>
                    </a:lnTo>
                    <a:lnTo>
                      <a:pt x="1309" y="741"/>
                    </a:lnTo>
                    <a:lnTo>
                      <a:pt x="1309" y="740"/>
                    </a:lnTo>
                    <a:lnTo>
                      <a:pt x="1309" y="740"/>
                    </a:lnTo>
                    <a:lnTo>
                      <a:pt x="1309" y="739"/>
                    </a:lnTo>
                    <a:lnTo>
                      <a:pt x="1308" y="740"/>
                    </a:lnTo>
                    <a:lnTo>
                      <a:pt x="1308" y="741"/>
                    </a:lnTo>
                    <a:lnTo>
                      <a:pt x="1307" y="741"/>
                    </a:lnTo>
                    <a:lnTo>
                      <a:pt x="1307" y="740"/>
                    </a:lnTo>
                    <a:lnTo>
                      <a:pt x="1306" y="741"/>
                    </a:lnTo>
                    <a:lnTo>
                      <a:pt x="1305" y="741"/>
                    </a:lnTo>
                    <a:lnTo>
                      <a:pt x="1304" y="741"/>
                    </a:lnTo>
                    <a:lnTo>
                      <a:pt x="1303" y="741"/>
                    </a:lnTo>
                    <a:lnTo>
                      <a:pt x="1303" y="740"/>
                    </a:lnTo>
                    <a:lnTo>
                      <a:pt x="1303" y="740"/>
                    </a:lnTo>
                    <a:lnTo>
                      <a:pt x="1303" y="741"/>
                    </a:lnTo>
                    <a:lnTo>
                      <a:pt x="1303" y="741"/>
                    </a:lnTo>
                    <a:lnTo>
                      <a:pt x="1303" y="741"/>
                    </a:lnTo>
                    <a:lnTo>
                      <a:pt x="1303" y="742"/>
                    </a:lnTo>
                    <a:lnTo>
                      <a:pt x="1301" y="742"/>
                    </a:lnTo>
                    <a:lnTo>
                      <a:pt x="1301" y="741"/>
                    </a:lnTo>
                    <a:lnTo>
                      <a:pt x="1300" y="740"/>
                    </a:lnTo>
                    <a:lnTo>
                      <a:pt x="1299" y="740"/>
                    </a:lnTo>
                    <a:lnTo>
                      <a:pt x="1299" y="739"/>
                    </a:lnTo>
                    <a:lnTo>
                      <a:pt x="1299" y="740"/>
                    </a:lnTo>
                    <a:lnTo>
                      <a:pt x="1299" y="739"/>
                    </a:lnTo>
                    <a:lnTo>
                      <a:pt x="1298" y="739"/>
                    </a:lnTo>
                    <a:lnTo>
                      <a:pt x="1298" y="740"/>
                    </a:lnTo>
                    <a:lnTo>
                      <a:pt x="1298" y="740"/>
                    </a:lnTo>
                    <a:lnTo>
                      <a:pt x="1298" y="741"/>
                    </a:lnTo>
                    <a:lnTo>
                      <a:pt x="1298" y="741"/>
                    </a:lnTo>
                    <a:lnTo>
                      <a:pt x="1298" y="742"/>
                    </a:lnTo>
                    <a:lnTo>
                      <a:pt x="1298" y="741"/>
                    </a:lnTo>
                    <a:lnTo>
                      <a:pt x="1298" y="742"/>
                    </a:lnTo>
                    <a:lnTo>
                      <a:pt x="1298" y="742"/>
                    </a:lnTo>
                    <a:lnTo>
                      <a:pt x="1298" y="741"/>
                    </a:lnTo>
                    <a:lnTo>
                      <a:pt x="1298" y="742"/>
                    </a:lnTo>
                    <a:lnTo>
                      <a:pt x="1298" y="743"/>
                    </a:lnTo>
                    <a:lnTo>
                      <a:pt x="1297" y="743"/>
                    </a:lnTo>
                    <a:lnTo>
                      <a:pt x="1297" y="743"/>
                    </a:lnTo>
                    <a:lnTo>
                      <a:pt x="1297" y="743"/>
                    </a:lnTo>
                    <a:lnTo>
                      <a:pt x="1297" y="743"/>
                    </a:lnTo>
                    <a:lnTo>
                      <a:pt x="1296" y="743"/>
                    </a:lnTo>
                    <a:lnTo>
                      <a:pt x="1296" y="744"/>
                    </a:lnTo>
                    <a:lnTo>
                      <a:pt x="1295" y="744"/>
                    </a:lnTo>
                    <a:lnTo>
                      <a:pt x="1292" y="744"/>
                    </a:lnTo>
                    <a:lnTo>
                      <a:pt x="1293" y="742"/>
                    </a:lnTo>
                    <a:lnTo>
                      <a:pt x="1291" y="742"/>
                    </a:lnTo>
                    <a:lnTo>
                      <a:pt x="1287" y="742"/>
                    </a:lnTo>
                    <a:lnTo>
                      <a:pt x="1287" y="741"/>
                    </a:lnTo>
                    <a:lnTo>
                      <a:pt x="1287" y="742"/>
                    </a:lnTo>
                    <a:lnTo>
                      <a:pt x="1287" y="741"/>
                    </a:lnTo>
                    <a:lnTo>
                      <a:pt x="1287" y="741"/>
                    </a:lnTo>
                    <a:lnTo>
                      <a:pt x="1286" y="741"/>
                    </a:lnTo>
                    <a:lnTo>
                      <a:pt x="1285" y="741"/>
                    </a:lnTo>
                    <a:lnTo>
                      <a:pt x="1285" y="743"/>
                    </a:lnTo>
                    <a:lnTo>
                      <a:pt x="1285" y="744"/>
                    </a:lnTo>
                    <a:lnTo>
                      <a:pt x="1285" y="745"/>
                    </a:lnTo>
                    <a:lnTo>
                      <a:pt x="1285" y="746"/>
                    </a:lnTo>
                    <a:lnTo>
                      <a:pt x="1285" y="747"/>
                    </a:lnTo>
                    <a:lnTo>
                      <a:pt x="1284" y="748"/>
                    </a:lnTo>
                    <a:lnTo>
                      <a:pt x="1284" y="749"/>
                    </a:lnTo>
                    <a:lnTo>
                      <a:pt x="1283" y="749"/>
                    </a:lnTo>
                    <a:lnTo>
                      <a:pt x="1282" y="750"/>
                    </a:lnTo>
                    <a:lnTo>
                      <a:pt x="1282" y="749"/>
                    </a:lnTo>
                    <a:lnTo>
                      <a:pt x="1282" y="750"/>
                    </a:lnTo>
                    <a:lnTo>
                      <a:pt x="1281" y="750"/>
                    </a:lnTo>
                    <a:lnTo>
                      <a:pt x="1281" y="750"/>
                    </a:lnTo>
                    <a:lnTo>
                      <a:pt x="1281" y="748"/>
                    </a:lnTo>
                    <a:lnTo>
                      <a:pt x="1279" y="748"/>
                    </a:lnTo>
                    <a:lnTo>
                      <a:pt x="1279" y="749"/>
                    </a:lnTo>
                    <a:lnTo>
                      <a:pt x="1281" y="750"/>
                    </a:lnTo>
                    <a:lnTo>
                      <a:pt x="1281" y="751"/>
                    </a:lnTo>
                    <a:lnTo>
                      <a:pt x="1281" y="752"/>
                    </a:lnTo>
                    <a:lnTo>
                      <a:pt x="1282" y="752"/>
                    </a:lnTo>
                    <a:lnTo>
                      <a:pt x="1281" y="753"/>
                    </a:lnTo>
                    <a:lnTo>
                      <a:pt x="1282" y="753"/>
                    </a:lnTo>
                    <a:lnTo>
                      <a:pt x="1282" y="754"/>
                    </a:lnTo>
                    <a:lnTo>
                      <a:pt x="1282" y="754"/>
                    </a:lnTo>
                    <a:lnTo>
                      <a:pt x="1283" y="754"/>
                    </a:lnTo>
                    <a:lnTo>
                      <a:pt x="1283" y="755"/>
                    </a:lnTo>
                    <a:lnTo>
                      <a:pt x="1284" y="756"/>
                    </a:lnTo>
                    <a:lnTo>
                      <a:pt x="1284" y="757"/>
                    </a:lnTo>
                    <a:lnTo>
                      <a:pt x="1286" y="757"/>
                    </a:lnTo>
                    <a:lnTo>
                      <a:pt x="1285" y="758"/>
                    </a:lnTo>
                    <a:lnTo>
                      <a:pt x="1287" y="758"/>
                    </a:lnTo>
                    <a:lnTo>
                      <a:pt x="1287" y="759"/>
                    </a:lnTo>
                    <a:lnTo>
                      <a:pt x="1287" y="759"/>
                    </a:lnTo>
                    <a:lnTo>
                      <a:pt x="1286" y="759"/>
                    </a:lnTo>
                    <a:lnTo>
                      <a:pt x="1286" y="761"/>
                    </a:lnTo>
                    <a:lnTo>
                      <a:pt x="1285" y="761"/>
                    </a:lnTo>
                    <a:lnTo>
                      <a:pt x="1284" y="761"/>
                    </a:lnTo>
                    <a:lnTo>
                      <a:pt x="1282" y="760"/>
                    </a:lnTo>
                    <a:lnTo>
                      <a:pt x="1282" y="762"/>
                    </a:lnTo>
                    <a:lnTo>
                      <a:pt x="1282" y="763"/>
                    </a:lnTo>
                    <a:lnTo>
                      <a:pt x="1283" y="763"/>
                    </a:lnTo>
                    <a:lnTo>
                      <a:pt x="1284" y="763"/>
                    </a:lnTo>
                    <a:lnTo>
                      <a:pt x="1284" y="764"/>
                    </a:lnTo>
                    <a:lnTo>
                      <a:pt x="1284" y="765"/>
                    </a:lnTo>
                    <a:lnTo>
                      <a:pt x="1283" y="765"/>
                    </a:lnTo>
                    <a:lnTo>
                      <a:pt x="1281" y="764"/>
                    </a:lnTo>
                    <a:lnTo>
                      <a:pt x="1281" y="765"/>
                    </a:lnTo>
                    <a:lnTo>
                      <a:pt x="1281" y="765"/>
                    </a:lnTo>
                    <a:lnTo>
                      <a:pt x="1281" y="766"/>
                    </a:lnTo>
                    <a:lnTo>
                      <a:pt x="1280" y="765"/>
                    </a:lnTo>
                    <a:lnTo>
                      <a:pt x="1279" y="765"/>
                    </a:lnTo>
                    <a:lnTo>
                      <a:pt x="1279" y="766"/>
                    </a:lnTo>
                    <a:lnTo>
                      <a:pt x="1279" y="767"/>
                    </a:lnTo>
                    <a:lnTo>
                      <a:pt x="1279" y="768"/>
                    </a:lnTo>
                    <a:lnTo>
                      <a:pt x="1278" y="769"/>
                    </a:lnTo>
                    <a:lnTo>
                      <a:pt x="1278" y="770"/>
                    </a:lnTo>
                    <a:lnTo>
                      <a:pt x="1277" y="770"/>
                    </a:lnTo>
                    <a:lnTo>
                      <a:pt x="1276" y="770"/>
                    </a:lnTo>
                    <a:lnTo>
                      <a:pt x="1275" y="770"/>
                    </a:lnTo>
                    <a:lnTo>
                      <a:pt x="1275" y="770"/>
                    </a:lnTo>
                    <a:lnTo>
                      <a:pt x="1275" y="771"/>
                    </a:lnTo>
                    <a:lnTo>
                      <a:pt x="1274" y="771"/>
                    </a:lnTo>
                    <a:lnTo>
                      <a:pt x="1274" y="772"/>
                    </a:lnTo>
                    <a:lnTo>
                      <a:pt x="1275" y="772"/>
                    </a:lnTo>
                    <a:lnTo>
                      <a:pt x="1276" y="772"/>
                    </a:lnTo>
                    <a:lnTo>
                      <a:pt x="1276" y="771"/>
                    </a:lnTo>
                    <a:lnTo>
                      <a:pt x="1276" y="771"/>
                    </a:lnTo>
                    <a:lnTo>
                      <a:pt x="1277" y="771"/>
                    </a:lnTo>
                    <a:lnTo>
                      <a:pt x="1278" y="771"/>
                    </a:lnTo>
                    <a:lnTo>
                      <a:pt x="1278" y="772"/>
                    </a:lnTo>
                    <a:lnTo>
                      <a:pt x="1279" y="772"/>
                    </a:lnTo>
                    <a:lnTo>
                      <a:pt x="1279" y="773"/>
                    </a:lnTo>
                    <a:lnTo>
                      <a:pt x="1278" y="773"/>
                    </a:lnTo>
                    <a:lnTo>
                      <a:pt x="1277" y="773"/>
                    </a:lnTo>
                    <a:lnTo>
                      <a:pt x="1276" y="773"/>
                    </a:lnTo>
                    <a:lnTo>
                      <a:pt x="1276" y="774"/>
                    </a:lnTo>
                    <a:lnTo>
                      <a:pt x="1276" y="774"/>
                    </a:lnTo>
                    <a:lnTo>
                      <a:pt x="1276" y="775"/>
                    </a:lnTo>
                    <a:lnTo>
                      <a:pt x="1275" y="775"/>
                    </a:lnTo>
                    <a:lnTo>
                      <a:pt x="1275" y="776"/>
                    </a:lnTo>
                    <a:lnTo>
                      <a:pt x="1274" y="776"/>
                    </a:lnTo>
                    <a:lnTo>
                      <a:pt x="1275" y="776"/>
                    </a:lnTo>
                    <a:lnTo>
                      <a:pt x="1275" y="776"/>
                    </a:lnTo>
                    <a:lnTo>
                      <a:pt x="1276" y="776"/>
                    </a:lnTo>
                    <a:lnTo>
                      <a:pt x="1276" y="776"/>
                    </a:lnTo>
                    <a:lnTo>
                      <a:pt x="1276" y="777"/>
                    </a:lnTo>
                    <a:lnTo>
                      <a:pt x="1276" y="778"/>
                    </a:lnTo>
                    <a:lnTo>
                      <a:pt x="1276" y="779"/>
                    </a:lnTo>
                    <a:lnTo>
                      <a:pt x="1276" y="779"/>
                    </a:lnTo>
                    <a:lnTo>
                      <a:pt x="1276" y="780"/>
                    </a:lnTo>
                    <a:lnTo>
                      <a:pt x="1275" y="780"/>
                    </a:lnTo>
                    <a:lnTo>
                      <a:pt x="1274" y="780"/>
                    </a:lnTo>
                    <a:lnTo>
                      <a:pt x="1274" y="781"/>
                    </a:lnTo>
                    <a:lnTo>
                      <a:pt x="1274" y="781"/>
                    </a:lnTo>
                    <a:lnTo>
                      <a:pt x="1273" y="781"/>
                    </a:lnTo>
                    <a:lnTo>
                      <a:pt x="1273" y="782"/>
                    </a:lnTo>
                    <a:lnTo>
                      <a:pt x="1273" y="783"/>
                    </a:lnTo>
                    <a:lnTo>
                      <a:pt x="1274" y="783"/>
                    </a:lnTo>
                    <a:lnTo>
                      <a:pt x="1274" y="782"/>
                    </a:lnTo>
                    <a:lnTo>
                      <a:pt x="1274" y="783"/>
                    </a:lnTo>
                    <a:lnTo>
                      <a:pt x="1275" y="783"/>
                    </a:lnTo>
                    <a:lnTo>
                      <a:pt x="1275" y="784"/>
                    </a:lnTo>
                    <a:lnTo>
                      <a:pt x="1274" y="784"/>
                    </a:lnTo>
                    <a:lnTo>
                      <a:pt x="1274" y="785"/>
                    </a:lnTo>
                    <a:lnTo>
                      <a:pt x="1273" y="786"/>
                    </a:lnTo>
                    <a:lnTo>
                      <a:pt x="1273" y="785"/>
                    </a:lnTo>
                    <a:lnTo>
                      <a:pt x="1272" y="785"/>
                    </a:lnTo>
                    <a:lnTo>
                      <a:pt x="1273" y="785"/>
                    </a:lnTo>
                    <a:lnTo>
                      <a:pt x="1273" y="786"/>
                    </a:lnTo>
                    <a:lnTo>
                      <a:pt x="1272" y="786"/>
                    </a:lnTo>
                    <a:lnTo>
                      <a:pt x="1272" y="787"/>
                    </a:lnTo>
                    <a:lnTo>
                      <a:pt x="1271" y="787"/>
                    </a:lnTo>
                    <a:lnTo>
                      <a:pt x="1271" y="787"/>
                    </a:lnTo>
                    <a:lnTo>
                      <a:pt x="1271" y="787"/>
                    </a:lnTo>
                    <a:lnTo>
                      <a:pt x="1271" y="788"/>
                    </a:lnTo>
                    <a:lnTo>
                      <a:pt x="1271" y="789"/>
                    </a:lnTo>
                    <a:lnTo>
                      <a:pt x="1271" y="790"/>
                    </a:lnTo>
                    <a:lnTo>
                      <a:pt x="1270" y="790"/>
                    </a:lnTo>
                    <a:lnTo>
                      <a:pt x="1270" y="791"/>
                    </a:lnTo>
                    <a:lnTo>
                      <a:pt x="1269" y="791"/>
                    </a:lnTo>
                    <a:lnTo>
                      <a:pt x="1268" y="791"/>
                    </a:lnTo>
                    <a:lnTo>
                      <a:pt x="1268" y="792"/>
                    </a:lnTo>
                    <a:lnTo>
                      <a:pt x="1267" y="792"/>
                    </a:lnTo>
                    <a:lnTo>
                      <a:pt x="1266" y="792"/>
                    </a:lnTo>
                    <a:lnTo>
                      <a:pt x="1266" y="792"/>
                    </a:lnTo>
                    <a:lnTo>
                      <a:pt x="1266" y="793"/>
                    </a:lnTo>
                    <a:lnTo>
                      <a:pt x="1265" y="793"/>
                    </a:lnTo>
                    <a:lnTo>
                      <a:pt x="1265" y="793"/>
                    </a:lnTo>
                    <a:lnTo>
                      <a:pt x="1265" y="794"/>
                    </a:lnTo>
                    <a:lnTo>
                      <a:pt x="1264" y="794"/>
                    </a:lnTo>
                    <a:lnTo>
                      <a:pt x="1264" y="795"/>
                    </a:lnTo>
                    <a:lnTo>
                      <a:pt x="1264" y="796"/>
                    </a:lnTo>
                    <a:lnTo>
                      <a:pt x="1263" y="796"/>
                    </a:lnTo>
                    <a:lnTo>
                      <a:pt x="1263" y="795"/>
                    </a:lnTo>
                    <a:lnTo>
                      <a:pt x="1262" y="795"/>
                    </a:lnTo>
                    <a:lnTo>
                      <a:pt x="1262" y="796"/>
                    </a:lnTo>
                    <a:lnTo>
                      <a:pt x="1262" y="797"/>
                    </a:lnTo>
                    <a:lnTo>
                      <a:pt x="1261" y="797"/>
                    </a:lnTo>
                    <a:lnTo>
                      <a:pt x="1260" y="797"/>
                    </a:lnTo>
                    <a:lnTo>
                      <a:pt x="1260" y="797"/>
                    </a:lnTo>
                    <a:lnTo>
                      <a:pt x="1260" y="798"/>
                    </a:lnTo>
                    <a:lnTo>
                      <a:pt x="1260" y="798"/>
                    </a:lnTo>
                    <a:lnTo>
                      <a:pt x="1259" y="798"/>
                    </a:lnTo>
                    <a:lnTo>
                      <a:pt x="1258" y="798"/>
                    </a:lnTo>
                    <a:lnTo>
                      <a:pt x="1257" y="798"/>
                    </a:lnTo>
                    <a:lnTo>
                      <a:pt x="1257" y="799"/>
                    </a:lnTo>
                    <a:lnTo>
                      <a:pt x="1256" y="799"/>
                    </a:lnTo>
                    <a:lnTo>
                      <a:pt x="1256" y="798"/>
                    </a:lnTo>
                    <a:lnTo>
                      <a:pt x="1256" y="798"/>
                    </a:lnTo>
                    <a:lnTo>
                      <a:pt x="1256" y="797"/>
                    </a:lnTo>
                    <a:lnTo>
                      <a:pt x="1256" y="796"/>
                    </a:lnTo>
                    <a:lnTo>
                      <a:pt x="1256" y="795"/>
                    </a:lnTo>
                    <a:lnTo>
                      <a:pt x="1255" y="795"/>
                    </a:lnTo>
                    <a:lnTo>
                      <a:pt x="1255" y="796"/>
                    </a:lnTo>
                    <a:lnTo>
                      <a:pt x="1254" y="796"/>
                    </a:lnTo>
                    <a:lnTo>
                      <a:pt x="1254" y="796"/>
                    </a:lnTo>
                    <a:lnTo>
                      <a:pt x="1254" y="797"/>
                    </a:lnTo>
                    <a:lnTo>
                      <a:pt x="1253" y="797"/>
                    </a:lnTo>
                    <a:lnTo>
                      <a:pt x="1253" y="796"/>
                    </a:lnTo>
                    <a:lnTo>
                      <a:pt x="1252" y="796"/>
                    </a:lnTo>
                    <a:lnTo>
                      <a:pt x="1252" y="797"/>
                    </a:lnTo>
                    <a:lnTo>
                      <a:pt x="1251" y="797"/>
                    </a:lnTo>
                    <a:lnTo>
                      <a:pt x="1250" y="797"/>
                    </a:lnTo>
                    <a:lnTo>
                      <a:pt x="1249" y="797"/>
                    </a:lnTo>
                    <a:lnTo>
                      <a:pt x="1249" y="797"/>
                    </a:lnTo>
                    <a:lnTo>
                      <a:pt x="1249" y="796"/>
                    </a:lnTo>
                    <a:lnTo>
                      <a:pt x="1249" y="797"/>
                    </a:lnTo>
                    <a:lnTo>
                      <a:pt x="1249" y="796"/>
                    </a:lnTo>
                    <a:lnTo>
                      <a:pt x="1249" y="797"/>
                    </a:lnTo>
                    <a:lnTo>
                      <a:pt x="1248" y="797"/>
                    </a:lnTo>
                    <a:lnTo>
                      <a:pt x="1249" y="797"/>
                    </a:lnTo>
                    <a:lnTo>
                      <a:pt x="1249" y="798"/>
                    </a:lnTo>
                    <a:lnTo>
                      <a:pt x="1248" y="798"/>
                    </a:lnTo>
                    <a:lnTo>
                      <a:pt x="1249" y="798"/>
                    </a:lnTo>
                    <a:lnTo>
                      <a:pt x="1248" y="798"/>
                    </a:lnTo>
                    <a:lnTo>
                      <a:pt x="1248" y="798"/>
                    </a:lnTo>
                    <a:lnTo>
                      <a:pt x="1249" y="798"/>
                    </a:lnTo>
                    <a:lnTo>
                      <a:pt x="1248" y="798"/>
                    </a:lnTo>
                    <a:lnTo>
                      <a:pt x="1248" y="799"/>
                    </a:lnTo>
                    <a:lnTo>
                      <a:pt x="1248" y="798"/>
                    </a:lnTo>
                    <a:lnTo>
                      <a:pt x="1248" y="799"/>
                    </a:lnTo>
                    <a:lnTo>
                      <a:pt x="1248" y="800"/>
                    </a:lnTo>
                    <a:lnTo>
                      <a:pt x="1247" y="800"/>
                    </a:lnTo>
                    <a:lnTo>
                      <a:pt x="1247" y="801"/>
                    </a:lnTo>
                    <a:lnTo>
                      <a:pt x="1248" y="801"/>
                    </a:lnTo>
                    <a:lnTo>
                      <a:pt x="1247" y="801"/>
                    </a:lnTo>
                    <a:lnTo>
                      <a:pt x="1247" y="802"/>
                    </a:lnTo>
                    <a:lnTo>
                      <a:pt x="1247" y="801"/>
                    </a:lnTo>
                    <a:lnTo>
                      <a:pt x="1247" y="802"/>
                    </a:lnTo>
                    <a:lnTo>
                      <a:pt x="1247" y="803"/>
                    </a:lnTo>
                    <a:lnTo>
                      <a:pt x="1247" y="803"/>
                    </a:lnTo>
                    <a:lnTo>
                      <a:pt x="1246" y="803"/>
                    </a:lnTo>
                    <a:lnTo>
                      <a:pt x="1246" y="804"/>
                    </a:lnTo>
                    <a:lnTo>
                      <a:pt x="1245" y="804"/>
                    </a:lnTo>
                    <a:lnTo>
                      <a:pt x="1246" y="804"/>
                    </a:lnTo>
                    <a:lnTo>
                      <a:pt x="1247" y="804"/>
                    </a:lnTo>
                    <a:lnTo>
                      <a:pt x="1246" y="804"/>
                    </a:lnTo>
                    <a:lnTo>
                      <a:pt x="1246" y="805"/>
                    </a:lnTo>
                    <a:lnTo>
                      <a:pt x="1247" y="805"/>
                    </a:lnTo>
                    <a:lnTo>
                      <a:pt x="1247" y="806"/>
                    </a:lnTo>
                    <a:lnTo>
                      <a:pt x="1246" y="806"/>
                    </a:lnTo>
                    <a:lnTo>
                      <a:pt x="1246" y="807"/>
                    </a:lnTo>
                    <a:lnTo>
                      <a:pt x="1246" y="808"/>
                    </a:lnTo>
                    <a:lnTo>
                      <a:pt x="1247" y="808"/>
                    </a:lnTo>
                    <a:lnTo>
                      <a:pt x="1247" y="808"/>
                    </a:lnTo>
                    <a:lnTo>
                      <a:pt x="1246" y="809"/>
                    </a:lnTo>
                    <a:lnTo>
                      <a:pt x="1246" y="810"/>
                    </a:lnTo>
                    <a:lnTo>
                      <a:pt x="1246" y="811"/>
                    </a:lnTo>
                    <a:lnTo>
                      <a:pt x="1247" y="811"/>
                    </a:lnTo>
                    <a:lnTo>
                      <a:pt x="1246" y="812"/>
                    </a:lnTo>
                    <a:lnTo>
                      <a:pt x="1247" y="814"/>
                    </a:lnTo>
                    <a:lnTo>
                      <a:pt x="1248" y="814"/>
                    </a:lnTo>
                    <a:lnTo>
                      <a:pt x="1247" y="814"/>
                    </a:lnTo>
                    <a:lnTo>
                      <a:pt x="1247" y="814"/>
                    </a:lnTo>
                    <a:lnTo>
                      <a:pt x="1247" y="815"/>
                    </a:lnTo>
                    <a:lnTo>
                      <a:pt x="1247" y="816"/>
                    </a:lnTo>
                    <a:lnTo>
                      <a:pt x="1247" y="817"/>
                    </a:lnTo>
                    <a:lnTo>
                      <a:pt x="1246" y="817"/>
                    </a:lnTo>
                    <a:lnTo>
                      <a:pt x="1247" y="817"/>
                    </a:lnTo>
                    <a:lnTo>
                      <a:pt x="1247" y="818"/>
                    </a:lnTo>
                    <a:lnTo>
                      <a:pt x="1248" y="818"/>
                    </a:lnTo>
                    <a:lnTo>
                      <a:pt x="1248" y="819"/>
                    </a:lnTo>
                    <a:lnTo>
                      <a:pt x="1249" y="819"/>
                    </a:lnTo>
                    <a:lnTo>
                      <a:pt x="1249" y="819"/>
                    </a:lnTo>
                    <a:lnTo>
                      <a:pt x="1249" y="819"/>
                    </a:lnTo>
                    <a:lnTo>
                      <a:pt x="1250" y="819"/>
                    </a:lnTo>
                    <a:lnTo>
                      <a:pt x="1250" y="820"/>
                    </a:lnTo>
                    <a:lnTo>
                      <a:pt x="1249" y="820"/>
                    </a:lnTo>
                    <a:lnTo>
                      <a:pt x="1249" y="821"/>
                    </a:lnTo>
                    <a:lnTo>
                      <a:pt x="1249" y="822"/>
                    </a:lnTo>
                    <a:lnTo>
                      <a:pt x="1249" y="823"/>
                    </a:lnTo>
                    <a:lnTo>
                      <a:pt x="1249" y="822"/>
                    </a:lnTo>
                    <a:lnTo>
                      <a:pt x="1249" y="823"/>
                    </a:lnTo>
                    <a:lnTo>
                      <a:pt x="1250" y="823"/>
                    </a:lnTo>
                    <a:lnTo>
                      <a:pt x="1250" y="824"/>
                    </a:lnTo>
                    <a:lnTo>
                      <a:pt x="1249" y="824"/>
                    </a:lnTo>
                    <a:lnTo>
                      <a:pt x="1249" y="825"/>
                    </a:lnTo>
                    <a:lnTo>
                      <a:pt x="1250" y="825"/>
                    </a:lnTo>
                    <a:lnTo>
                      <a:pt x="1250" y="825"/>
                    </a:lnTo>
                    <a:lnTo>
                      <a:pt x="1251" y="825"/>
                    </a:lnTo>
                    <a:lnTo>
                      <a:pt x="1251" y="826"/>
                    </a:lnTo>
                    <a:lnTo>
                      <a:pt x="1252" y="826"/>
                    </a:lnTo>
                    <a:lnTo>
                      <a:pt x="1253" y="827"/>
                    </a:lnTo>
                    <a:lnTo>
                      <a:pt x="1254" y="827"/>
                    </a:lnTo>
                    <a:lnTo>
                      <a:pt x="1254" y="827"/>
                    </a:lnTo>
                    <a:lnTo>
                      <a:pt x="1254" y="828"/>
                    </a:lnTo>
                    <a:lnTo>
                      <a:pt x="1254" y="828"/>
                    </a:lnTo>
                    <a:lnTo>
                      <a:pt x="1254" y="829"/>
                    </a:lnTo>
                    <a:lnTo>
                      <a:pt x="1253" y="829"/>
                    </a:lnTo>
                    <a:lnTo>
                      <a:pt x="1252" y="829"/>
                    </a:lnTo>
                    <a:lnTo>
                      <a:pt x="1252" y="830"/>
                    </a:lnTo>
                    <a:lnTo>
                      <a:pt x="1252" y="830"/>
                    </a:lnTo>
                    <a:lnTo>
                      <a:pt x="1251" y="830"/>
                    </a:lnTo>
                    <a:lnTo>
                      <a:pt x="1252" y="830"/>
                    </a:lnTo>
                    <a:lnTo>
                      <a:pt x="1252" y="831"/>
                    </a:lnTo>
                    <a:lnTo>
                      <a:pt x="1252" y="830"/>
                    </a:lnTo>
                    <a:lnTo>
                      <a:pt x="1252" y="831"/>
                    </a:lnTo>
                    <a:lnTo>
                      <a:pt x="1252" y="830"/>
                    </a:lnTo>
                    <a:lnTo>
                      <a:pt x="1253" y="830"/>
                    </a:lnTo>
                    <a:lnTo>
                      <a:pt x="1253" y="831"/>
                    </a:lnTo>
                    <a:lnTo>
                      <a:pt x="1254" y="831"/>
                    </a:lnTo>
                    <a:lnTo>
                      <a:pt x="1253" y="831"/>
                    </a:lnTo>
                    <a:lnTo>
                      <a:pt x="1254" y="831"/>
                    </a:lnTo>
                    <a:lnTo>
                      <a:pt x="1254" y="830"/>
                    </a:lnTo>
                    <a:lnTo>
                      <a:pt x="1254" y="831"/>
                    </a:lnTo>
                    <a:lnTo>
                      <a:pt x="1254" y="831"/>
                    </a:lnTo>
                    <a:lnTo>
                      <a:pt x="1255" y="831"/>
                    </a:lnTo>
                    <a:lnTo>
                      <a:pt x="1256" y="831"/>
                    </a:lnTo>
                    <a:lnTo>
                      <a:pt x="1255" y="831"/>
                    </a:lnTo>
                    <a:lnTo>
                      <a:pt x="1256" y="831"/>
                    </a:lnTo>
                    <a:lnTo>
                      <a:pt x="1256" y="832"/>
                    </a:lnTo>
                    <a:lnTo>
                      <a:pt x="1255" y="832"/>
                    </a:lnTo>
                    <a:lnTo>
                      <a:pt x="1256" y="832"/>
                    </a:lnTo>
                    <a:lnTo>
                      <a:pt x="1256" y="833"/>
                    </a:lnTo>
                    <a:lnTo>
                      <a:pt x="1255" y="833"/>
                    </a:lnTo>
                    <a:lnTo>
                      <a:pt x="1256" y="833"/>
                    </a:lnTo>
                    <a:lnTo>
                      <a:pt x="1256" y="834"/>
                    </a:lnTo>
                    <a:lnTo>
                      <a:pt x="1257" y="834"/>
                    </a:lnTo>
                    <a:lnTo>
                      <a:pt x="1257" y="835"/>
                    </a:lnTo>
                    <a:lnTo>
                      <a:pt x="1258" y="835"/>
                    </a:lnTo>
                    <a:lnTo>
                      <a:pt x="1258" y="836"/>
                    </a:lnTo>
                    <a:lnTo>
                      <a:pt x="1258" y="836"/>
                    </a:lnTo>
                    <a:lnTo>
                      <a:pt x="1258" y="837"/>
                    </a:lnTo>
                    <a:lnTo>
                      <a:pt x="1259" y="837"/>
                    </a:lnTo>
                    <a:lnTo>
                      <a:pt x="1259" y="838"/>
                    </a:lnTo>
                    <a:lnTo>
                      <a:pt x="1258" y="838"/>
                    </a:lnTo>
                    <a:lnTo>
                      <a:pt x="1259" y="838"/>
                    </a:lnTo>
                    <a:lnTo>
                      <a:pt x="1259" y="839"/>
                    </a:lnTo>
                    <a:lnTo>
                      <a:pt x="1258" y="839"/>
                    </a:lnTo>
                    <a:lnTo>
                      <a:pt x="1258" y="840"/>
                    </a:lnTo>
                    <a:lnTo>
                      <a:pt x="1257" y="840"/>
                    </a:lnTo>
                    <a:lnTo>
                      <a:pt x="1257" y="841"/>
                    </a:lnTo>
                    <a:lnTo>
                      <a:pt x="1258" y="841"/>
                    </a:lnTo>
                    <a:lnTo>
                      <a:pt x="1258" y="841"/>
                    </a:lnTo>
                    <a:lnTo>
                      <a:pt x="1257" y="841"/>
                    </a:lnTo>
                    <a:lnTo>
                      <a:pt x="1257" y="842"/>
                    </a:lnTo>
                    <a:lnTo>
                      <a:pt x="1256" y="842"/>
                    </a:lnTo>
                    <a:lnTo>
                      <a:pt x="1257" y="842"/>
                    </a:lnTo>
                    <a:lnTo>
                      <a:pt x="1257" y="843"/>
                    </a:lnTo>
                    <a:lnTo>
                      <a:pt x="1256" y="843"/>
                    </a:lnTo>
                    <a:lnTo>
                      <a:pt x="1257" y="843"/>
                    </a:lnTo>
                    <a:lnTo>
                      <a:pt x="1257" y="844"/>
                    </a:lnTo>
                    <a:lnTo>
                      <a:pt x="1258" y="844"/>
                    </a:lnTo>
                    <a:lnTo>
                      <a:pt x="1258" y="845"/>
                    </a:lnTo>
                    <a:lnTo>
                      <a:pt x="1257" y="845"/>
                    </a:lnTo>
                    <a:lnTo>
                      <a:pt x="1257" y="846"/>
                    </a:lnTo>
                    <a:lnTo>
                      <a:pt x="1258" y="846"/>
                    </a:lnTo>
                    <a:lnTo>
                      <a:pt x="1258" y="847"/>
                    </a:lnTo>
                    <a:lnTo>
                      <a:pt x="1257" y="847"/>
                    </a:lnTo>
                    <a:lnTo>
                      <a:pt x="1257" y="847"/>
                    </a:lnTo>
                    <a:lnTo>
                      <a:pt x="1258" y="847"/>
                    </a:lnTo>
                    <a:lnTo>
                      <a:pt x="1258" y="848"/>
                    </a:lnTo>
                    <a:lnTo>
                      <a:pt x="1259" y="848"/>
                    </a:lnTo>
                    <a:lnTo>
                      <a:pt x="1260" y="848"/>
                    </a:lnTo>
                    <a:lnTo>
                      <a:pt x="1260" y="848"/>
                    </a:lnTo>
                    <a:lnTo>
                      <a:pt x="1261" y="848"/>
                    </a:lnTo>
                    <a:lnTo>
                      <a:pt x="1262" y="848"/>
                    </a:lnTo>
                    <a:lnTo>
                      <a:pt x="1262" y="847"/>
                    </a:lnTo>
                    <a:lnTo>
                      <a:pt x="1263" y="847"/>
                    </a:lnTo>
                    <a:lnTo>
                      <a:pt x="1263" y="848"/>
                    </a:lnTo>
                    <a:lnTo>
                      <a:pt x="1263" y="849"/>
                    </a:lnTo>
                    <a:lnTo>
                      <a:pt x="1263" y="850"/>
                    </a:lnTo>
                    <a:lnTo>
                      <a:pt x="1264" y="850"/>
                    </a:lnTo>
                    <a:lnTo>
                      <a:pt x="1265" y="850"/>
                    </a:lnTo>
                    <a:lnTo>
                      <a:pt x="1265" y="850"/>
                    </a:lnTo>
                    <a:lnTo>
                      <a:pt x="1266" y="850"/>
                    </a:lnTo>
                    <a:lnTo>
                      <a:pt x="1266" y="851"/>
                    </a:lnTo>
                    <a:lnTo>
                      <a:pt x="1267" y="852"/>
                    </a:lnTo>
                    <a:lnTo>
                      <a:pt x="1268" y="852"/>
                    </a:lnTo>
                    <a:lnTo>
                      <a:pt x="1268" y="852"/>
                    </a:lnTo>
                    <a:lnTo>
                      <a:pt x="1269" y="852"/>
                    </a:lnTo>
                    <a:lnTo>
                      <a:pt x="1270" y="852"/>
                    </a:lnTo>
                    <a:lnTo>
                      <a:pt x="1271" y="852"/>
                    </a:lnTo>
                    <a:lnTo>
                      <a:pt x="1271" y="852"/>
                    </a:lnTo>
                    <a:lnTo>
                      <a:pt x="1271" y="853"/>
                    </a:lnTo>
                    <a:lnTo>
                      <a:pt x="1271" y="853"/>
                    </a:lnTo>
                    <a:lnTo>
                      <a:pt x="1272" y="853"/>
                    </a:lnTo>
                    <a:lnTo>
                      <a:pt x="1273" y="853"/>
                    </a:lnTo>
                    <a:lnTo>
                      <a:pt x="1274" y="853"/>
                    </a:lnTo>
                    <a:lnTo>
                      <a:pt x="1275" y="853"/>
                    </a:lnTo>
                    <a:lnTo>
                      <a:pt x="1276" y="853"/>
                    </a:lnTo>
                    <a:lnTo>
                      <a:pt x="1276" y="853"/>
                    </a:lnTo>
                    <a:lnTo>
                      <a:pt x="1277" y="853"/>
                    </a:lnTo>
                    <a:lnTo>
                      <a:pt x="1277" y="852"/>
                    </a:lnTo>
                    <a:lnTo>
                      <a:pt x="1278" y="852"/>
                    </a:lnTo>
                    <a:lnTo>
                      <a:pt x="1279" y="851"/>
                    </a:lnTo>
                    <a:lnTo>
                      <a:pt x="1279" y="850"/>
                    </a:lnTo>
                    <a:lnTo>
                      <a:pt x="1279" y="849"/>
                    </a:lnTo>
                    <a:lnTo>
                      <a:pt x="1280" y="849"/>
                    </a:lnTo>
                    <a:lnTo>
                      <a:pt x="1281" y="849"/>
                    </a:lnTo>
                    <a:lnTo>
                      <a:pt x="1281" y="848"/>
                    </a:lnTo>
                    <a:lnTo>
                      <a:pt x="1281" y="847"/>
                    </a:lnTo>
                    <a:lnTo>
                      <a:pt x="1281" y="847"/>
                    </a:lnTo>
                    <a:lnTo>
                      <a:pt x="1281" y="846"/>
                    </a:lnTo>
                    <a:lnTo>
                      <a:pt x="1281" y="846"/>
                    </a:lnTo>
                    <a:lnTo>
                      <a:pt x="1281" y="845"/>
                    </a:lnTo>
                    <a:lnTo>
                      <a:pt x="1281" y="844"/>
                    </a:lnTo>
                    <a:lnTo>
                      <a:pt x="1281" y="843"/>
                    </a:lnTo>
                    <a:lnTo>
                      <a:pt x="1281" y="842"/>
                    </a:lnTo>
                    <a:lnTo>
                      <a:pt x="1282" y="842"/>
                    </a:lnTo>
                    <a:lnTo>
                      <a:pt x="1283" y="842"/>
                    </a:lnTo>
                    <a:lnTo>
                      <a:pt x="1284" y="842"/>
                    </a:lnTo>
                    <a:lnTo>
                      <a:pt x="1285" y="842"/>
                    </a:lnTo>
                    <a:lnTo>
                      <a:pt x="1285" y="841"/>
                    </a:lnTo>
                    <a:lnTo>
                      <a:pt x="1286" y="841"/>
                    </a:lnTo>
                    <a:lnTo>
                      <a:pt x="1286" y="841"/>
                    </a:lnTo>
                    <a:lnTo>
                      <a:pt x="1287" y="841"/>
                    </a:lnTo>
                    <a:lnTo>
                      <a:pt x="1287" y="841"/>
                    </a:lnTo>
                    <a:lnTo>
                      <a:pt x="1287" y="841"/>
                    </a:lnTo>
                    <a:lnTo>
                      <a:pt x="1287" y="841"/>
                    </a:lnTo>
                    <a:lnTo>
                      <a:pt x="1288" y="842"/>
                    </a:lnTo>
                    <a:lnTo>
                      <a:pt x="1287" y="842"/>
                    </a:lnTo>
                    <a:lnTo>
                      <a:pt x="1289" y="842"/>
                    </a:lnTo>
                    <a:lnTo>
                      <a:pt x="1295" y="843"/>
                    </a:lnTo>
                    <a:lnTo>
                      <a:pt x="1295" y="844"/>
                    </a:lnTo>
                    <a:lnTo>
                      <a:pt x="1296" y="844"/>
                    </a:lnTo>
                    <a:lnTo>
                      <a:pt x="1296" y="843"/>
                    </a:lnTo>
                    <a:lnTo>
                      <a:pt x="1297" y="843"/>
                    </a:lnTo>
                    <a:lnTo>
                      <a:pt x="1298" y="843"/>
                    </a:lnTo>
                    <a:lnTo>
                      <a:pt x="1298" y="843"/>
                    </a:lnTo>
                    <a:lnTo>
                      <a:pt x="1298" y="844"/>
                    </a:lnTo>
                    <a:lnTo>
                      <a:pt x="1299" y="844"/>
                    </a:lnTo>
                    <a:lnTo>
                      <a:pt x="1310" y="846"/>
                    </a:lnTo>
                    <a:lnTo>
                      <a:pt x="1314" y="846"/>
                    </a:lnTo>
                    <a:lnTo>
                      <a:pt x="1319" y="847"/>
                    </a:lnTo>
                    <a:lnTo>
                      <a:pt x="1320" y="847"/>
                    </a:lnTo>
                    <a:lnTo>
                      <a:pt x="1320" y="847"/>
                    </a:lnTo>
                    <a:lnTo>
                      <a:pt x="1320" y="847"/>
                    </a:lnTo>
                    <a:lnTo>
                      <a:pt x="1320" y="848"/>
                    </a:lnTo>
                    <a:lnTo>
                      <a:pt x="1321" y="848"/>
                    </a:lnTo>
                    <a:lnTo>
                      <a:pt x="1320" y="848"/>
                    </a:lnTo>
                    <a:lnTo>
                      <a:pt x="1321" y="848"/>
                    </a:lnTo>
                    <a:lnTo>
                      <a:pt x="1321" y="849"/>
                    </a:lnTo>
                    <a:lnTo>
                      <a:pt x="1322" y="849"/>
                    </a:lnTo>
                    <a:lnTo>
                      <a:pt x="1323" y="849"/>
                    </a:lnTo>
                    <a:lnTo>
                      <a:pt x="1324" y="849"/>
                    </a:lnTo>
                    <a:lnTo>
                      <a:pt x="1324" y="848"/>
                    </a:lnTo>
                    <a:lnTo>
                      <a:pt x="1325" y="849"/>
                    </a:lnTo>
                    <a:lnTo>
                      <a:pt x="1325" y="850"/>
                    </a:lnTo>
                    <a:lnTo>
                      <a:pt x="1325" y="850"/>
                    </a:lnTo>
                    <a:lnTo>
                      <a:pt x="1325" y="850"/>
                    </a:lnTo>
                    <a:lnTo>
                      <a:pt x="1325" y="850"/>
                    </a:lnTo>
                    <a:lnTo>
                      <a:pt x="1325" y="851"/>
                    </a:lnTo>
                    <a:lnTo>
                      <a:pt x="1324" y="851"/>
                    </a:lnTo>
                    <a:lnTo>
                      <a:pt x="1325" y="851"/>
                    </a:lnTo>
                    <a:lnTo>
                      <a:pt x="1325" y="852"/>
                    </a:lnTo>
                    <a:lnTo>
                      <a:pt x="1325" y="852"/>
                    </a:lnTo>
                    <a:lnTo>
                      <a:pt x="1327" y="852"/>
                    </a:lnTo>
                    <a:lnTo>
                      <a:pt x="1327" y="853"/>
                    </a:lnTo>
                    <a:lnTo>
                      <a:pt x="1328" y="853"/>
                    </a:lnTo>
                    <a:lnTo>
                      <a:pt x="1327" y="853"/>
                    </a:lnTo>
                    <a:lnTo>
                      <a:pt x="1328" y="853"/>
                    </a:lnTo>
                    <a:lnTo>
                      <a:pt x="1328" y="854"/>
                    </a:lnTo>
                    <a:lnTo>
                      <a:pt x="1327" y="854"/>
                    </a:lnTo>
                    <a:lnTo>
                      <a:pt x="1328" y="855"/>
                    </a:lnTo>
                    <a:lnTo>
                      <a:pt x="1328" y="856"/>
                    </a:lnTo>
                    <a:lnTo>
                      <a:pt x="1327" y="856"/>
                    </a:lnTo>
                    <a:lnTo>
                      <a:pt x="1327" y="857"/>
                    </a:lnTo>
                    <a:lnTo>
                      <a:pt x="1328" y="857"/>
                    </a:lnTo>
                    <a:lnTo>
                      <a:pt x="1328" y="856"/>
                    </a:lnTo>
                    <a:lnTo>
                      <a:pt x="1329" y="856"/>
                    </a:lnTo>
                    <a:lnTo>
                      <a:pt x="1329" y="855"/>
                    </a:lnTo>
                    <a:lnTo>
                      <a:pt x="1330" y="855"/>
                    </a:lnTo>
                    <a:lnTo>
                      <a:pt x="1331" y="855"/>
                    </a:lnTo>
                    <a:lnTo>
                      <a:pt x="1332" y="855"/>
                    </a:lnTo>
                    <a:lnTo>
                      <a:pt x="1331" y="855"/>
                    </a:lnTo>
                    <a:lnTo>
                      <a:pt x="1332" y="855"/>
                    </a:lnTo>
                    <a:lnTo>
                      <a:pt x="1333" y="854"/>
                    </a:lnTo>
                    <a:lnTo>
                      <a:pt x="1334" y="855"/>
                    </a:lnTo>
                    <a:lnTo>
                      <a:pt x="1334" y="854"/>
                    </a:lnTo>
                    <a:lnTo>
                      <a:pt x="1333" y="854"/>
                    </a:lnTo>
                    <a:lnTo>
                      <a:pt x="1333" y="853"/>
                    </a:lnTo>
                    <a:lnTo>
                      <a:pt x="1334" y="852"/>
                    </a:lnTo>
                    <a:lnTo>
                      <a:pt x="1335" y="852"/>
                    </a:lnTo>
                    <a:lnTo>
                      <a:pt x="1336" y="852"/>
                    </a:lnTo>
                    <a:lnTo>
                      <a:pt x="1336" y="852"/>
                    </a:lnTo>
                    <a:lnTo>
                      <a:pt x="1336" y="851"/>
                    </a:lnTo>
                    <a:lnTo>
                      <a:pt x="1337" y="851"/>
                    </a:lnTo>
                    <a:lnTo>
                      <a:pt x="1337" y="850"/>
                    </a:lnTo>
                    <a:lnTo>
                      <a:pt x="1338" y="850"/>
                    </a:lnTo>
                    <a:lnTo>
                      <a:pt x="1338" y="849"/>
                    </a:lnTo>
                    <a:lnTo>
                      <a:pt x="1339" y="848"/>
                    </a:lnTo>
                    <a:lnTo>
                      <a:pt x="1339" y="847"/>
                    </a:lnTo>
                    <a:lnTo>
                      <a:pt x="1340" y="847"/>
                    </a:lnTo>
                    <a:lnTo>
                      <a:pt x="1340" y="847"/>
                    </a:lnTo>
                    <a:lnTo>
                      <a:pt x="1341" y="847"/>
                    </a:lnTo>
                    <a:lnTo>
                      <a:pt x="1341" y="846"/>
                    </a:lnTo>
                    <a:lnTo>
                      <a:pt x="1342" y="846"/>
                    </a:lnTo>
                    <a:lnTo>
                      <a:pt x="1342" y="845"/>
                    </a:lnTo>
                    <a:lnTo>
                      <a:pt x="1342" y="845"/>
                    </a:lnTo>
                    <a:lnTo>
                      <a:pt x="1343" y="845"/>
                    </a:lnTo>
                    <a:lnTo>
                      <a:pt x="1344" y="845"/>
                    </a:lnTo>
                    <a:lnTo>
                      <a:pt x="1344" y="846"/>
                    </a:lnTo>
                    <a:lnTo>
                      <a:pt x="1345" y="846"/>
                    </a:lnTo>
                    <a:lnTo>
                      <a:pt x="1345" y="847"/>
                    </a:lnTo>
                    <a:lnTo>
                      <a:pt x="1345" y="847"/>
                    </a:lnTo>
                    <a:lnTo>
                      <a:pt x="1346" y="847"/>
                    </a:lnTo>
                    <a:lnTo>
                      <a:pt x="1346" y="849"/>
                    </a:lnTo>
                    <a:lnTo>
                      <a:pt x="1347" y="849"/>
                    </a:lnTo>
                    <a:lnTo>
                      <a:pt x="1347" y="848"/>
                    </a:lnTo>
                    <a:lnTo>
                      <a:pt x="1347" y="849"/>
                    </a:lnTo>
                    <a:lnTo>
                      <a:pt x="1347" y="849"/>
                    </a:lnTo>
                    <a:lnTo>
                      <a:pt x="1347" y="850"/>
                    </a:lnTo>
                    <a:lnTo>
                      <a:pt x="1348" y="850"/>
                    </a:lnTo>
                    <a:lnTo>
                      <a:pt x="1348" y="849"/>
                    </a:lnTo>
                    <a:lnTo>
                      <a:pt x="1348" y="848"/>
                    </a:lnTo>
                    <a:lnTo>
                      <a:pt x="1348" y="847"/>
                    </a:lnTo>
                    <a:lnTo>
                      <a:pt x="1349" y="847"/>
                    </a:lnTo>
                    <a:lnTo>
                      <a:pt x="1349" y="847"/>
                    </a:lnTo>
                    <a:lnTo>
                      <a:pt x="1350" y="847"/>
                    </a:lnTo>
                    <a:lnTo>
                      <a:pt x="1350" y="846"/>
                    </a:lnTo>
                    <a:lnTo>
                      <a:pt x="1351" y="846"/>
                    </a:lnTo>
                    <a:lnTo>
                      <a:pt x="1350" y="846"/>
                    </a:lnTo>
                    <a:lnTo>
                      <a:pt x="1351" y="846"/>
                    </a:lnTo>
                    <a:lnTo>
                      <a:pt x="1351" y="845"/>
                    </a:lnTo>
                    <a:lnTo>
                      <a:pt x="1351" y="844"/>
                    </a:lnTo>
                    <a:lnTo>
                      <a:pt x="1351" y="845"/>
                    </a:lnTo>
                    <a:lnTo>
                      <a:pt x="1351" y="844"/>
                    </a:lnTo>
                    <a:lnTo>
                      <a:pt x="1352" y="844"/>
                    </a:lnTo>
                    <a:lnTo>
                      <a:pt x="1352" y="843"/>
                    </a:lnTo>
                    <a:lnTo>
                      <a:pt x="1352" y="843"/>
                    </a:lnTo>
                    <a:lnTo>
                      <a:pt x="1353" y="843"/>
                    </a:lnTo>
                    <a:lnTo>
                      <a:pt x="1354" y="843"/>
                    </a:lnTo>
                    <a:lnTo>
                      <a:pt x="1354" y="842"/>
                    </a:lnTo>
                    <a:lnTo>
                      <a:pt x="1355" y="842"/>
                    </a:lnTo>
                    <a:lnTo>
                      <a:pt x="1355" y="843"/>
                    </a:lnTo>
                    <a:lnTo>
                      <a:pt x="1356" y="843"/>
                    </a:lnTo>
                    <a:lnTo>
                      <a:pt x="1356" y="842"/>
                    </a:lnTo>
                    <a:lnTo>
                      <a:pt x="1357" y="842"/>
                    </a:lnTo>
                    <a:lnTo>
                      <a:pt x="1357" y="843"/>
                    </a:lnTo>
                    <a:lnTo>
                      <a:pt x="1358" y="843"/>
                    </a:lnTo>
                    <a:lnTo>
                      <a:pt x="1358" y="842"/>
                    </a:lnTo>
                    <a:lnTo>
                      <a:pt x="1358" y="842"/>
                    </a:lnTo>
                    <a:lnTo>
                      <a:pt x="1359" y="842"/>
                    </a:lnTo>
                    <a:lnTo>
                      <a:pt x="1359" y="843"/>
                    </a:lnTo>
                    <a:lnTo>
                      <a:pt x="1360" y="843"/>
                    </a:lnTo>
                    <a:lnTo>
                      <a:pt x="1361" y="843"/>
                    </a:lnTo>
                    <a:lnTo>
                      <a:pt x="1361" y="844"/>
                    </a:lnTo>
                    <a:lnTo>
                      <a:pt x="1361" y="845"/>
                    </a:lnTo>
                    <a:lnTo>
                      <a:pt x="1362" y="845"/>
                    </a:lnTo>
                    <a:lnTo>
                      <a:pt x="1362" y="846"/>
                    </a:lnTo>
                    <a:lnTo>
                      <a:pt x="1363" y="846"/>
                    </a:lnTo>
                    <a:lnTo>
                      <a:pt x="1363" y="846"/>
                    </a:lnTo>
                    <a:lnTo>
                      <a:pt x="1363" y="845"/>
                    </a:lnTo>
                    <a:lnTo>
                      <a:pt x="1364" y="845"/>
                    </a:lnTo>
                    <a:lnTo>
                      <a:pt x="1365" y="844"/>
                    </a:lnTo>
                    <a:lnTo>
                      <a:pt x="1366" y="844"/>
                    </a:lnTo>
                    <a:lnTo>
                      <a:pt x="1366" y="845"/>
                    </a:lnTo>
                    <a:lnTo>
                      <a:pt x="1367" y="845"/>
                    </a:lnTo>
                    <a:lnTo>
                      <a:pt x="1368" y="846"/>
                    </a:lnTo>
                    <a:lnTo>
                      <a:pt x="1369" y="846"/>
                    </a:lnTo>
                    <a:lnTo>
                      <a:pt x="1369" y="846"/>
                    </a:lnTo>
                    <a:lnTo>
                      <a:pt x="1370" y="847"/>
                    </a:lnTo>
                    <a:lnTo>
                      <a:pt x="1371" y="847"/>
                    </a:lnTo>
                    <a:lnTo>
                      <a:pt x="1372" y="847"/>
                    </a:lnTo>
                    <a:lnTo>
                      <a:pt x="1372" y="846"/>
                    </a:lnTo>
                    <a:lnTo>
                      <a:pt x="1372" y="845"/>
                    </a:lnTo>
                    <a:lnTo>
                      <a:pt x="1373" y="845"/>
                    </a:lnTo>
                    <a:lnTo>
                      <a:pt x="1373" y="844"/>
                    </a:lnTo>
                    <a:lnTo>
                      <a:pt x="1373" y="843"/>
                    </a:lnTo>
                    <a:lnTo>
                      <a:pt x="1374" y="843"/>
                    </a:lnTo>
                    <a:lnTo>
                      <a:pt x="1373" y="843"/>
                    </a:lnTo>
                    <a:lnTo>
                      <a:pt x="1373" y="842"/>
                    </a:lnTo>
                    <a:lnTo>
                      <a:pt x="1373" y="841"/>
                    </a:lnTo>
                    <a:lnTo>
                      <a:pt x="1374" y="841"/>
                    </a:lnTo>
                    <a:lnTo>
                      <a:pt x="1373" y="841"/>
                    </a:lnTo>
                    <a:lnTo>
                      <a:pt x="1373" y="841"/>
                    </a:lnTo>
                    <a:lnTo>
                      <a:pt x="1372" y="841"/>
                    </a:lnTo>
                    <a:lnTo>
                      <a:pt x="1372" y="840"/>
                    </a:lnTo>
                    <a:lnTo>
                      <a:pt x="1371" y="840"/>
                    </a:lnTo>
                    <a:lnTo>
                      <a:pt x="1371" y="839"/>
                    </a:lnTo>
                    <a:lnTo>
                      <a:pt x="1370" y="839"/>
                    </a:lnTo>
                    <a:lnTo>
                      <a:pt x="1370" y="838"/>
                    </a:lnTo>
                    <a:lnTo>
                      <a:pt x="1370" y="839"/>
                    </a:lnTo>
                    <a:lnTo>
                      <a:pt x="1369" y="839"/>
                    </a:lnTo>
                    <a:lnTo>
                      <a:pt x="1369" y="838"/>
                    </a:lnTo>
                    <a:lnTo>
                      <a:pt x="1369" y="837"/>
                    </a:lnTo>
                    <a:lnTo>
                      <a:pt x="1369" y="837"/>
                    </a:lnTo>
                    <a:lnTo>
                      <a:pt x="1369" y="838"/>
                    </a:lnTo>
                    <a:lnTo>
                      <a:pt x="1369" y="837"/>
                    </a:lnTo>
                    <a:lnTo>
                      <a:pt x="1369" y="836"/>
                    </a:lnTo>
                    <a:lnTo>
                      <a:pt x="1369" y="836"/>
                    </a:lnTo>
                    <a:lnTo>
                      <a:pt x="1369" y="836"/>
                    </a:lnTo>
                    <a:lnTo>
                      <a:pt x="1369" y="836"/>
                    </a:lnTo>
                    <a:lnTo>
                      <a:pt x="1370" y="836"/>
                    </a:lnTo>
                    <a:lnTo>
                      <a:pt x="1370" y="837"/>
                    </a:lnTo>
                    <a:lnTo>
                      <a:pt x="1371" y="837"/>
                    </a:lnTo>
                    <a:lnTo>
                      <a:pt x="1371" y="836"/>
                    </a:lnTo>
                    <a:lnTo>
                      <a:pt x="1371" y="837"/>
                    </a:lnTo>
                    <a:lnTo>
                      <a:pt x="1372" y="837"/>
                    </a:lnTo>
                    <a:lnTo>
                      <a:pt x="1374" y="837"/>
                    </a:lnTo>
                    <a:lnTo>
                      <a:pt x="1374" y="837"/>
                    </a:lnTo>
                    <a:lnTo>
                      <a:pt x="1374" y="836"/>
                    </a:lnTo>
                    <a:lnTo>
                      <a:pt x="1373" y="836"/>
                    </a:lnTo>
                    <a:lnTo>
                      <a:pt x="1373" y="836"/>
                    </a:lnTo>
                    <a:lnTo>
                      <a:pt x="1373" y="835"/>
                    </a:lnTo>
                    <a:lnTo>
                      <a:pt x="1373" y="834"/>
                    </a:lnTo>
                    <a:lnTo>
                      <a:pt x="1374" y="834"/>
                    </a:lnTo>
                    <a:lnTo>
                      <a:pt x="1374" y="833"/>
                    </a:lnTo>
                    <a:lnTo>
                      <a:pt x="1374" y="833"/>
                    </a:lnTo>
                    <a:lnTo>
                      <a:pt x="1374" y="832"/>
                    </a:lnTo>
                    <a:lnTo>
                      <a:pt x="1374" y="831"/>
                    </a:lnTo>
                    <a:lnTo>
                      <a:pt x="1375" y="831"/>
                    </a:lnTo>
                    <a:lnTo>
                      <a:pt x="1375" y="830"/>
                    </a:lnTo>
                    <a:lnTo>
                      <a:pt x="1375" y="830"/>
                    </a:lnTo>
                    <a:lnTo>
                      <a:pt x="1376" y="829"/>
                    </a:lnTo>
                    <a:lnTo>
                      <a:pt x="1376" y="828"/>
                    </a:lnTo>
                    <a:lnTo>
                      <a:pt x="1376" y="827"/>
                    </a:lnTo>
                    <a:lnTo>
                      <a:pt x="1376" y="826"/>
                    </a:lnTo>
                    <a:lnTo>
                      <a:pt x="1377" y="826"/>
                    </a:lnTo>
                    <a:lnTo>
                      <a:pt x="1377" y="825"/>
                    </a:lnTo>
                    <a:lnTo>
                      <a:pt x="1377" y="825"/>
                    </a:lnTo>
                    <a:lnTo>
                      <a:pt x="1378" y="825"/>
                    </a:lnTo>
                    <a:lnTo>
                      <a:pt x="1378" y="824"/>
                    </a:lnTo>
                    <a:lnTo>
                      <a:pt x="1380" y="824"/>
                    </a:lnTo>
                    <a:lnTo>
                      <a:pt x="1379" y="825"/>
                    </a:lnTo>
                    <a:lnTo>
                      <a:pt x="1379" y="826"/>
                    </a:lnTo>
                    <a:lnTo>
                      <a:pt x="1380" y="826"/>
                    </a:lnTo>
                    <a:lnTo>
                      <a:pt x="1380" y="827"/>
                    </a:lnTo>
                    <a:lnTo>
                      <a:pt x="1380" y="827"/>
                    </a:lnTo>
                    <a:lnTo>
                      <a:pt x="1381" y="827"/>
                    </a:lnTo>
                    <a:lnTo>
                      <a:pt x="1381" y="828"/>
                    </a:lnTo>
                    <a:lnTo>
                      <a:pt x="1382" y="828"/>
                    </a:lnTo>
                    <a:lnTo>
                      <a:pt x="1382" y="829"/>
                    </a:lnTo>
                    <a:lnTo>
                      <a:pt x="1381" y="829"/>
                    </a:lnTo>
                    <a:lnTo>
                      <a:pt x="1381" y="830"/>
                    </a:lnTo>
                    <a:lnTo>
                      <a:pt x="1382" y="830"/>
                    </a:lnTo>
                    <a:lnTo>
                      <a:pt x="1384" y="830"/>
                    </a:lnTo>
                    <a:lnTo>
                      <a:pt x="1385" y="830"/>
                    </a:lnTo>
                    <a:lnTo>
                      <a:pt x="1385" y="830"/>
                    </a:lnTo>
                    <a:lnTo>
                      <a:pt x="1386" y="830"/>
                    </a:lnTo>
                    <a:lnTo>
                      <a:pt x="1386" y="831"/>
                    </a:lnTo>
                    <a:lnTo>
                      <a:pt x="1387" y="831"/>
                    </a:lnTo>
                    <a:lnTo>
                      <a:pt x="1388" y="831"/>
                    </a:lnTo>
                    <a:lnTo>
                      <a:pt x="1389" y="832"/>
                    </a:lnTo>
                    <a:lnTo>
                      <a:pt x="1390" y="832"/>
                    </a:lnTo>
                    <a:lnTo>
                      <a:pt x="1391" y="832"/>
                    </a:lnTo>
                    <a:lnTo>
                      <a:pt x="1391" y="832"/>
                    </a:lnTo>
                    <a:lnTo>
                      <a:pt x="1391" y="833"/>
                    </a:lnTo>
                    <a:lnTo>
                      <a:pt x="1390" y="833"/>
                    </a:lnTo>
                    <a:lnTo>
                      <a:pt x="1390" y="834"/>
                    </a:lnTo>
                    <a:lnTo>
                      <a:pt x="1391" y="834"/>
                    </a:lnTo>
                    <a:lnTo>
                      <a:pt x="1393" y="835"/>
                    </a:lnTo>
                    <a:lnTo>
                      <a:pt x="1395" y="835"/>
                    </a:lnTo>
                    <a:lnTo>
                      <a:pt x="1396" y="835"/>
                    </a:lnTo>
                    <a:lnTo>
                      <a:pt x="1396" y="834"/>
                    </a:lnTo>
                    <a:lnTo>
                      <a:pt x="1396" y="834"/>
                    </a:lnTo>
                    <a:lnTo>
                      <a:pt x="1396" y="835"/>
                    </a:lnTo>
                    <a:lnTo>
                      <a:pt x="1397" y="835"/>
                    </a:lnTo>
                    <a:lnTo>
                      <a:pt x="1396" y="835"/>
                    </a:lnTo>
                    <a:lnTo>
                      <a:pt x="1396" y="836"/>
                    </a:lnTo>
                    <a:lnTo>
                      <a:pt x="1397" y="836"/>
                    </a:lnTo>
                    <a:lnTo>
                      <a:pt x="1396" y="836"/>
                    </a:lnTo>
                    <a:lnTo>
                      <a:pt x="1396" y="836"/>
                    </a:lnTo>
                    <a:lnTo>
                      <a:pt x="1396" y="836"/>
                    </a:lnTo>
                    <a:lnTo>
                      <a:pt x="1395" y="836"/>
                    </a:lnTo>
                    <a:lnTo>
                      <a:pt x="1394" y="836"/>
                    </a:lnTo>
                    <a:lnTo>
                      <a:pt x="1394" y="837"/>
                    </a:lnTo>
                    <a:lnTo>
                      <a:pt x="1394" y="838"/>
                    </a:lnTo>
                    <a:lnTo>
                      <a:pt x="1393" y="838"/>
                    </a:lnTo>
                    <a:lnTo>
                      <a:pt x="1392" y="838"/>
                    </a:lnTo>
                    <a:lnTo>
                      <a:pt x="1392" y="839"/>
                    </a:lnTo>
                    <a:lnTo>
                      <a:pt x="1391" y="839"/>
                    </a:lnTo>
                    <a:lnTo>
                      <a:pt x="1391" y="840"/>
                    </a:lnTo>
                    <a:lnTo>
                      <a:pt x="1390" y="840"/>
                    </a:lnTo>
                    <a:lnTo>
                      <a:pt x="1390" y="841"/>
                    </a:lnTo>
                    <a:lnTo>
                      <a:pt x="1390" y="841"/>
                    </a:lnTo>
                    <a:lnTo>
                      <a:pt x="1389" y="841"/>
                    </a:lnTo>
                    <a:lnTo>
                      <a:pt x="1388" y="841"/>
                    </a:lnTo>
                    <a:lnTo>
                      <a:pt x="1388" y="842"/>
                    </a:lnTo>
                    <a:lnTo>
                      <a:pt x="1387" y="842"/>
                    </a:lnTo>
                    <a:lnTo>
                      <a:pt x="1387" y="843"/>
                    </a:lnTo>
                    <a:lnTo>
                      <a:pt x="1386" y="843"/>
                    </a:lnTo>
                    <a:lnTo>
                      <a:pt x="1386" y="844"/>
                    </a:lnTo>
                    <a:lnTo>
                      <a:pt x="1385" y="844"/>
                    </a:lnTo>
                    <a:lnTo>
                      <a:pt x="1385" y="845"/>
                    </a:lnTo>
                    <a:lnTo>
                      <a:pt x="1385" y="845"/>
                    </a:lnTo>
                    <a:lnTo>
                      <a:pt x="1385" y="845"/>
                    </a:lnTo>
                    <a:lnTo>
                      <a:pt x="1385" y="846"/>
                    </a:lnTo>
                    <a:lnTo>
                      <a:pt x="1385" y="846"/>
                    </a:lnTo>
                    <a:lnTo>
                      <a:pt x="1385" y="847"/>
                    </a:lnTo>
                    <a:lnTo>
                      <a:pt x="1384" y="847"/>
                    </a:lnTo>
                    <a:lnTo>
                      <a:pt x="1385" y="847"/>
                    </a:lnTo>
                    <a:lnTo>
                      <a:pt x="1384" y="847"/>
                    </a:lnTo>
                    <a:lnTo>
                      <a:pt x="1385" y="847"/>
                    </a:lnTo>
                    <a:lnTo>
                      <a:pt x="1384" y="847"/>
                    </a:lnTo>
                    <a:lnTo>
                      <a:pt x="1384" y="847"/>
                    </a:lnTo>
                    <a:lnTo>
                      <a:pt x="1384" y="848"/>
                    </a:lnTo>
                    <a:lnTo>
                      <a:pt x="1383" y="848"/>
                    </a:lnTo>
                    <a:lnTo>
                      <a:pt x="1383" y="849"/>
                    </a:lnTo>
                    <a:lnTo>
                      <a:pt x="1383" y="848"/>
                    </a:lnTo>
                    <a:lnTo>
                      <a:pt x="1383" y="849"/>
                    </a:lnTo>
                    <a:lnTo>
                      <a:pt x="1382" y="849"/>
                    </a:lnTo>
                    <a:lnTo>
                      <a:pt x="1382" y="850"/>
                    </a:lnTo>
                    <a:lnTo>
                      <a:pt x="1381" y="850"/>
                    </a:lnTo>
                    <a:lnTo>
                      <a:pt x="1381" y="851"/>
                    </a:lnTo>
                    <a:lnTo>
                      <a:pt x="1380" y="851"/>
                    </a:lnTo>
                    <a:lnTo>
                      <a:pt x="1380" y="852"/>
                    </a:lnTo>
                    <a:lnTo>
                      <a:pt x="1380" y="852"/>
                    </a:lnTo>
                    <a:lnTo>
                      <a:pt x="1380" y="852"/>
                    </a:lnTo>
                    <a:lnTo>
                      <a:pt x="1380" y="852"/>
                    </a:lnTo>
                    <a:lnTo>
                      <a:pt x="1380" y="852"/>
                    </a:lnTo>
                    <a:lnTo>
                      <a:pt x="1380" y="853"/>
                    </a:lnTo>
                    <a:lnTo>
                      <a:pt x="1379" y="853"/>
                    </a:lnTo>
                    <a:lnTo>
                      <a:pt x="1380" y="853"/>
                    </a:lnTo>
                    <a:lnTo>
                      <a:pt x="1379" y="853"/>
                    </a:lnTo>
                    <a:lnTo>
                      <a:pt x="1379" y="854"/>
                    </a:lnTo>
                    <a:lnTo>
                      <a:pt x="1378" y="854"/>
                    </a:lnTo>
                    <a:lnTo>
                      <a:pt x="1378" y="855"/>
                    </a:lnTo>
                    <a:lnTo>
                      <a:pt x="1378" y="856"/>
                    </a:lnTo>
                    <a:lnTo>
                      <a:pt x="1378" y="857"/>
                    </a:lnTo>
                    <a:lnTo>
                      <a:pt x="1379" y="857"/>
                    </a:lnTo>
                    <a:lnTo>
                      <a:pt x="1378" y="857"/>
                    </a:lnTo>
                    <a:lnTo>
                      <a:pt x="1378" y="857"/>
                    </a:lnTo>
                    <a:lnTo>
                      <a:pt x="1378" y="858"/>
                    </a:lnTo>
                    <a:lnTo>
                      <a:pt x="1377" y="858"/>
                    </a:lnTo>
                    <a:lnTo>
                      <a:pt x="1377" y="859"/>
                    </a:lnTo>
                    <a:lnTo>
                      <a:pt x="1378" y="859"/>
                    </a:lnTo>
                    <a:lnTo>
                      <a:pt x="1377" y="859"/>
                    </a:lnTo>
                    <a:lnTo>
                      <a:pt x="1377" y="860"/>
                    </a:lnTo>
                    <a:lnTo>
                      <a:pt x="1377" y="861"/>
                    </a:lnTo>
                    <a:lnTo>
                      <a:pt x="1377" y="862"/>
                    </a:lnTo>
                    <a:lnTo>
                      <a:pt x="1378" y="862"/>
                    </a:lnTo>
                    <a:lnTo>
                      <a:pt x="1379" y="862"/>
                    </a:lnTo>
                    <a:lnTo>
                      <a:pt x="1379" y="863"/>
                    </a:lnTo>
                    <a:lnTo>
                      <a:pt x="1378" y="863"/>
                    </a:lnTo>
                    <a:lnTo>
                      <a:pt x="1377" y="863"/>
                    </a:lnTo>
                    <a:lnTo>
                      <a:pt x="1376" y="863"/>
                    </a:lnTo>
                    <a:lnTo>
                      <a:pt x="1376" y="864"/>
                    </a:lnTo>
                    <a:lnTo>
                      <a:pt x="1376" y="865"/>
                    </a:lnTo>
                    <a:lnTo>
                      <a:pt x="1375" y="865"/>
                    </a:lnTo>
                    <a:lnTo>
                      <a:pt x="1375" y="866"/>
                    </a:lnTo>
                    <a:lnTo>
                      <a:pt x="1374" y="866"/>
                    </a:lnTo>
                    <a:lnTo>
                      <a:pt x="1374" y="867"/>
                    </a:lnTo>
                    <a:lnTo>
                      <a:pt x="1374" y="868"/>
                    </a:lnTo>
                    <a:lnTo>
                      <a:pt x="1374" y="868"/>
                    </a:lnTo>
                    <a:lnTo>
                      <a:pt x="1374" y="869"/>
                    </a:lnTo>
                    <a:lnTo>
                      <a:pt x="1375" y="869"/>
                    </a:lnTo>
                    <a:lnTo>
                      <a:pt x="1375" y="870"/>
                    </a:lnTo>
                    <a:lnTo>
                      <a:pt x="1374" y="870"/>
                    </a:lnTo>
                    <a:lnTo>
                      <a:pt x="1374" y="871"/>
                    </a:lnTo>
                    <a:lnTo>
                      <a:pt x="1374" y="872"/>
                    </a:lnTo>
                    <a:lnTo>
                      <a:pt x="1374" y="873"/>
                    </a:lnTo>
                    <a:lnTo>
                      <a:pt x="1374" y="874"/>
                    </a:lnTo>
                    <a:lnTo>
                      <a:pt x="1374" y="874"/>
                    </a:lnTo>
                    <a:lnTo>
                      <a:pt x="1374" y="875"/>
                    </a:lnTo>
                    <a:lnTo>
                      <a:pt x="1375" y="875"/>
                    </a:lnTo>
                    <a:lnTo>
                      <a:pt x="1374" y="875"/>
                    </a:lnTo>
                    <a:lnTo>
                      <a:pt x="1374" y="875"/>
                    </a:lnTo>
                    <a:lnTo>
                      <a:pt x="1374" y="874"/>
                    </a:lnTo>
                    <a:lnTo>
                      <a:pt x="1374" y="874"/>
                    </a:lnTo>
                    <a:lnTo>
                      <a:pt x="1374" y="874"/>
                    </a:lnTo>
                    <a:lnTo>
                      <a:pt x="1373" y="874"/>
                    </a:lnTo>
                    <a:lnTo>
                      <a:pt x="1373" y="874"/>
                    </a:lnTo>
                    <a:lnTo>
                      <a:pt x="1372" y="874"/>
                    </a:lnTo>
                    <a:lnTo>
                      <a:pt x="1372" y="874"/>
                    </a:lnTo>
                    <a:lnTo>
                      <a:pt x="1373" y="874"/>
                    </a:lnTo>
                    <a:lnTo>
                      <a:pt x="1374" y="875"/>
                    </a:lnTo>
                    <a:lnTo>
                      <a:pt x="1374" y="875"/>
                    </a:lnTo>
                    <a:lnTo>
                      <a:pt x="1374" y="876"/>
                    </a:lnTo>
                    <a:lnTo>
                      <a:pt x="1374" y="877"/>
                    </a:lnTo>
                    <a:lnTo>
                      <a:pt x="1375" y="877"/>
                    </a:lnTo>
                    <a:lnTo>
                      <a:pt x="1376" y="877"/>
                    </a:lnTo>
                    <a:lnTo>
                      <a:pt x="1376" y="876"/>
                    </a:lnTo>
                    <a:lnTo>
                      <a:pt x="1376" y="875"/>
                    </a:lnTo>
                    <a:lnTo>
                      <a:pt x="1376" y="876"/>
                    </a:lnTo>
                    <a:lnTo>
                      <a:pt x="1376" y="877"/>
                    </a:lnTo>
                    <a:lnTo>
                      <a:pt x="1376" y="878"/>
                    </a:lnTo>
                    <a:lnTo>
                      <a:pt x="1376" y="879"/>
                    </a:lnTo>
                    <a:lnTo>
                      <a:pt x="1377" y="879"/>
                    </a:lnTo>
                    <a:lnTo>
                      <a:pt x="1376" y="879"/>
                    </a:lnTo>
                    <a:lnTo>
                      <a:pt x="1377" y="879"/>
                    </a:lnTo>
                    <a:lnTo>
                      <a:pt x="1377" y="879"/>
                    </a:lnTo>
                    <a:lnTo>
                      <a:pt x="1376" y="879"/>
                    </a:lnTo>
                    <a:lnTo>
                      <a:pt x="1375" y="879"/>
                    </a:lnTo>
                    <a:lnTo>
                      <a:pt x="1374" y="879"/>
                    </a:lnTo>
                    <a:lnTo>
                      <a:pt x="1374" y="880"/>
                    </a:lnTo>
                    <a:lnTo>
                      <a:pt x="1374" y="880"/>
                    </a:lnTo>
                    <a:lnTo>
                      <a:pt x="1374" y="881"/>
                    </a:lnTo>
                    <a:lnTo>
                      <a:pt x="1373" y="881"/>
                    </a:lnTo>
                    <a:lnTo>
                      <a:pt x="1373" y="882"/>
                    </a:lnTo>
                    <a:lnTo>
                      <a:pt x="1372" y="882"/>
                    </a:lnTo>
                    <a:lnTo>
                      <a:pt x="1372" y="883"/>
                    </a:lnTo>
                    <a:lnTo>
                      <a:pt x="1371" y="883"/>
                    </a:lnTo>
                    <a:lnTo>
                      <a:pt x="1371" y="884"/>
                    </a:lnTo>
                    <a:lnTo>
                      <a:pt x="1371" y="885"/>
                    </a:lnTo>
                    <a:lnTo>
                      <a:pt x="1371" y="885"/>
                    </a:lnTo>
                    <a:lnTo>
                      <a:pt x="1370" y="885"/>
                    </a:lnTo>
                    <a:lnTo>
                      <a:pt x="1369" y="885"/>
                    </a:lnTo>
                    <a:lnTo>
                      <a:pt x="1369" y="884"/>
                    </a:lnTo>
                    <a:lnTo>
                      <a:pt x="1370" y="884"/>
                    </a:lnTo>
                    <a:lnTo>
                      <a:pt x="1370" y="883"/>
                    </a:lnTo>
                    <a:lnTo>
                      <a:pt x="1370" y="882"/>
                    </a:lnTo>
                    <a:lnTo>
                      <a:pt x="1370" y="881"/>
                    </a:lnTo>
                    <a:lnTo>
                      <a:pt x="1370" y="880"/>
                    </a:lnTo>
                    <a:lnTo>
                      <a:pt x="1371" y="880"/>
                    </a:lnTo>
                    <a:lnTo>
                      <a:pt x="1370" y="880"/>
                    </a:lnTo>
                    <a:lnTo>
                      <a:pt x="1371" y="880"/>
                    </a:lnTo>
                    <a:lnTo>
                      <a:pt x="1372" y="880"/>
                    </a:lnTo>
                    <a:lnTo>
                      <a:pt x="1373" y="879"/>
                    </a:lnTo>
                    <a:lnTo>
                      <a:pt x="1372" y="879"/>
                    </a:lnTo>
                    <a:lnTo>
                      <a:pt x="1372" y="879"/>
                    </a:lnTo>
                    <a:lnTo>
                      <a:pt x="1372" y="879"/>
                    </a:lnTo>
                    <a:lnTo>
                      <a:pt x="1371" y="879"/>
                    </a:lnTo>
                    <a:lnTo>
                      <a:pt x="1370" y="879"/>
                    </a:lnTo>
                    <a:lnTo>
                      <a:pt x="1370" y="879"/>
                    </a:lnTo>
                    <a:lnTo>
                      <a:pt x="1369" y="879"/>
                    </a:lnTo>
                    <a:lnTo>
                      <a:pt x="1369" y="879"/>
                    </a:lnTo>
                    <a:lnTo>
                      <a:pt x="1369" y="878"/>
                    </a:lnTo>
                    <a:lnTo>
                      <a:pt x="1368" y="878"/>
                    </a:lnTo>
                    <a:lnTo>
                      <a:pt x="1367" y="878"/>
                    </a:lnTo>
                    <a:lnTo>
                      <a:pt x="1366" y="878"/>
                    </a:lnTo>
                    <a:lnTo>
                      <a:pt x="1366" y="879"/>
                    </a:lnTo>
                    <a:lnTo>
                      <a:pt x="1365" y="879"/>
                    </a:lnTo>
                    <a:lnTo>
                      <a:pt x="1364" y="879"/>
                    </a:lnTo>
                    <a:lnTo>
                      <a:pt x="1364" y="879"/>
                    </a:lnTo>
                    <a:lnTo>
                      <a:pt x="1365" y="879"/>
                    </a:lnTo>
                    <a:lnTo>
                      <a:pt x="1365" y="880"/>
                    </a:lnTo>
                    <a:lnTo>
                      <a:pt x="1364" y="880"/>
                    </a:lnTo>
                    <a:lnTo>
                      <a:pt x="1364" y="881"/>
                    </a:lnTo>
                    <a:lnTo>
                      <a:pt x="1364" y="880"/>
                    </a:lnTo>
                    <a:lnTo>
                      <a:pt x="1363" y="880"/>
                    </a:lnTo>
                    <a:lnTo>
                      <a:pt x="1363" y="881"/>
                    </a:lnTo>
                    <a:lnTo>
                      <a:pt x="1364" y="881"/>
                    </a:lnTo>
                    <a:lnTo>
                      <a:pt x="1363" y="881"/>
                    </a:lnTo>
                    <a:lnTo>
                      <a:pt x="1363" y="880"/>
                    </a:lnTo>
                    <a:lnTo>
                      <a:pt x="1363" y="880"/>
                    </a:lnTo>
                    <a:lnTo>
                      <a:pt x="1363" y="881"/>
                    </a:lnTo>
                    <a:lnTo>
                      <a:pt x="1362" y="881"/>
                    </a:lnTo>
                    <a:lnTo>
                      <a:pt x="1362" y="882"/>
                    </a:lnTo>
                    <a:lnTo>
                      <a:pt x="1363" y="882"/>
                    </a:lnTo>
                    <a:lnTo>
                      <a:pt x="1363" y="883"/>
                    </a:lnTo>
                    <a:lnTo>
                      <a:pt x="1362" y="883"/>
                    </a:lnTo>
                    <a:lnTo>
                      <a:pt x="1362" y="884"/>
                    </a:lnTo>
                    <a:lnTo>
                      <a:pt x="1362" y="885"/>
                    </a:lnTo>
                    <a:lnTo>
                      <a:pt x="1362" y="884"/>
                    </a:lnTo>
                    <a:lnTo>
                      <a:pt x="1362" y="885"/>
                    </a:lnTo>
                    <a:lnTo>
                      <a:pt x="1362" y="885"/>
                    </a:lnTo>
                    <a:lnTo>
                      <a:pt x="1361" y="885"/>
                    </a:lnTo>
                    <a:lnTo>
                      <a:pt x="1361" y="886"/>
                    </a:lnTo>
                    <a:lnTo>
                      <a:pt x="1360" y="886"/>
                    </a:lnTo>
                    <a:lnTo>
                      <a:pt x="1360" y="887"/>
                    </a:lnTo>
                    <a:lnTo>
                      <a:pt x="1361" y="887"/>
                    </a:lnTo>
                    <a:lnTo>
                      <a:pt x="1361" y="886"/>
                    </a:lnTo>
                    <a:lnTo>
                      <a:pt x="1362" y="887"/>
                    </a:lnTo>
                    <a:lnTo>
                      <a:pt x="1361" y="887"/>
                    </a:lnTo>
                    <a:lnTo>
                      <a:pt x="1362" y="887"/>
                    </a:lnTo>
                    <a:lnTo>
                      <a:pt x="1362" y="888"/>
                    </a:lnTo>
                    <a:lnTo>
                      <a:pt x="1361" y="888"/>
                    </a:lnTo>
                    <a:lnTo>
                      <a:pt x="1360" y="888"/>
                    </a:lnTo>
                    <a:lnTo>
                      <a:pt x="1359" y="888"/>
                    </a:lnTo>
                    <a:lnTo>
                      <a:pt x="1360" y="888"/>
                    </a:lnTo>
                    <a:lnTo>
                      <a:pt x="1359" y="888"/>
                    </a:lnTo>
                    <a:lnTo>
                      <a:pt x="1360" y="888"/>
                    </a:lnTo>
                    <a:lnTo>
                      <a:pt x="1360" y="889"/>
                    </a:lnTo>
                    <a:lnTo>
                      <a:pt x="1361" y="889"/>
                    </a:lnTo>
                    <a:lnTo>
                      <a:pt x="1361" y="888"/>
                    </a:lnTo>
                    <a:lnTo>
                      <a:pt x="1362" y="888"/>
                    </a:lnTo>
                    <a:lnTo>
                      <a:pt x="1363" y="888"/>
                    </a:lnTo>
                    <a:lnTo>
                      <a:pt x="1363" y="888"/>
                    </a:lnTo>
                    <a:lnTo>
                      <a:pt x="1364" y="888"/>
                    </a:lnTo>
                    <a:lnTo>
                      <a:pt x="1365" y="888"/>
                    </a:lnTo>
                    <a:lnTo>
                      <a:pt x="1365" y="887"/>
                    </a:lnTo>
                    <a:lnTo>
                      <a:pt x="1365" y="886"/>
                    </a:lnTo>
                    <a:lnTo>
                      <a:pt x="1366" y="886"/>
                    </a:lnTo>
                    <a:lnTo>
                      <a:pt x="1367" y="886"/>
                    </a:lnTo>
                    <a:lnTo>
                      <a:pt x="1367" y="885"/>
                    </a:lnTo>
                    <a:lnTo>
                      <a:pt x="1368" y="885"/>
                    </a:lnTo>
                    <a:lnTo>
                      <a:pt x="1369" y="885"/>
                    </a:lnTo>
                    <a:lnTo>
                      <a:pt x="1369" y="885"/>
                    </a:lnTo>
                    <a:lnTo>
                      <a:pt x="1369" y="886"/>
                    </a:lnTo>
                    <a:lnTo>
                      <a:pt x="1370" y="886"/>
                    </a:lnTo>
                    <a:lnTo>
                      <a:pt x="1370" y="887"/>
                    </a:lnTo>
                    <a:lnTo>
                      <a:pt x="1370" y="888"/>
                    </a:lnTo>
                    <a:lnTo>
                      <a:pt x="1369" y="888"/>
                    </a:lnTo>
                    <a:lnTo>
                      <a:pt x="1370" y="888"/>
                    </a:lnTo>
                    <a:lnTo>
                      <a:pt x="1370" y="889"/>
                    </a:lnTo>
                    <a:lnTo>
                      <a:pt x="1371" y="889"/>
                    </a:lnTo>
                    <a:lnTo>
                      <a:pt x="1370" y="889"/>
                    </a:lnTo>
                    <a:lnTo>
                      <a:pt x="1370" y="890"/>
                    </a:lnTo>
                    <a:lnTo>
                      <a:pt x="1369" y="890"/>
                    </a:lnTo>
                    <a:lnTo>
                      <a:pt x="1370" y="890"/>
                    </a:lnTo>
                    <a:lnTo>
                      <a:pt x="1370" y="891"/>
                    </a:lnTo>
                    <a:lnTo>
                      <a:pt x="1371" y="891"/>
                    </a:lnTo>
                    <a:lnTo>
                      <a:pt x="1370" y="891"/>
                    </a:lnTo>
                    <a:lnTo>
                      <a:pt x="1370" y="892"/>
                    </a:lnTo>
                    <a:lnTo>
                      <a:pt x="1371" y="892"/>
                    </a:lnTo>
                    <a:lnTo>
                      <a:pt x="1371" y="893"/>
                    </a:lnTo>
                    <a:lnTo>
                      <a:pt x="1372" y="893"/>
                    </a:lnTo>
                    <a:lnTo>
                      <a:pt x="1373" y="893"/>
                    </a:lnTo>
                    <a:lnTo>
                      <a:pt x="1374" y="893"/>
                    </a:lnTo>
                    <a:lnTo>
                      <a:pt x="1374" y="893"/>
                    </a:lnTo>
                    <a:lnTo>
                      <a:pt x="1374" y="894"/>
                    </a:lnTo>
                    <a:lnTo>
                      <a:pt x="1374" y="894"/>
                    </a:lnTo>
                    <a:lnTo>
                      <a:pt x="1373" y="894"/>
                    </a:lnTo>
                    <a:lnTo>
                      <a:pt x="1373" y="895"/>
                    </a:lnTo>
                    <a:lnTo>
                      <a:pt x="1372" y="895"/>
                    </a:lnTo>
                    <a:lnTo>
                      <a:pt x="1371" y="895"/>
                    </a:lnTo>
                    <a:lnTo>
                      <a:pt x="1371" y="896"/>
                    </a:lnTo>
                    <a:lnTo>
                      <a:pt x="1370" y="895"/>
                    </a:lnTo>
                    <a:lnTo>
                      <a:pt x="1369" y="895"/>
                    </a:lnTo>
                    <a:lnTo>
                      <a:pt x="1369" y="896"/>
                    </a:lnTo>
                    <a:lnTo>
                      <a:pt x="1369" y="896"/>
                    </a:lnTo>
                    <a:lnTo>
                      <a:pt x="1369" y="896"/>
                    </a:lnTo>
                    <a:lnTo>
                      <a:pt x="1368" y="896"/>
                    </a:lnTo>
                    <a:lnTo>
                      <a:pt x="1368" y="897"/>
                    </a:lnTo>
                    <a:lnTo>
                      <a:pt x="1369" y="897"/>
                    </a:lnTo>
                    <a:lnTo>
                      <a:pt x="1369" y="898"/>
                    </a:lnTo>
                    <a:lnTo>
                      <a:pt x="1369" y="899"/>
                    </a:lnTo>
                    <a:lnTo>
                      <a:pt x="1369" y="900"/>
                    </a:lnTo>
                    <a:lnTo>
                      <a:pt x="1368" y="900"/>
                    </a:lnTo>
                    <a:lnTo>
                      <a:pt x="1369" y="901"/>
                    </a:lnTo>
                    <a:lnTo>
                      <a:pt x="1369" y="901"/>
                    </a:lnTo>
                    <a:lnTo>
                      <a:pt x="1369" y="901"/>
                    </a:lnTo>
                    <a:lnTo>
                      <a:pt x="1369" y="901"/>
                    </a:lnTo>
                    <a:lnTo>
                      <a:pt x="1369" y="902"/>
                    </a:lnTo>
                    <a:lnTo>
                      <a:pt x="1368" y="902"/>
                    </a:lnTo>
                    <a:lnTo>
                      <a:pt x="1368" y="903"/>
                    </a:lnTo>
                    <a:lnTo>
                      <a:pt x="1369" y="903"/>
                    </a:lnTo>
                    <a:lnTo>
                      <a:pt x="1369" y="904"/>
                    </a:lnTo>
                    <a:lnTo>
                      <a:pt x="1368" y="904"/>
                    </a:lnTo>
                    <a:lnTo>
                      <a:pt x="1369" y="904"/>
                    </a:lnTo>
                    <a:lnTo>
                      <a:pt x="1369" y="904"/>
                    </a:lnTo>
                    <a:lnTo>
                      <a:pt x="1369" y="904"/>
                    </a:lnTo>
                    <a:lnTo>
                      <a:pt x="1369" y="905"/>
                    </a:lnTo>
                    <a:lnTo>
                      <a:pt x="1368" y="905"/>
                    </a:lnTo>
                    <a:lnTo>
                      <a:pt x="1369" y="905"/>
                    </a:lnTo>
                    <a:lnTo>
                      <a:pt x="1368" y="905"/>
                    </a:lnTo>
                    <a:lnTo>
                      <a:pt x="1368" y="906"/>
                    </a:lnTo>
                    <a:lnTo>
                      <a:pt x="1369" y="906"/>
                    </a:lnTo>
                    <a:lnTo>
                      <a:pt x="1369" y="907"/>
                    </a:lnTo>
                    <a:lnTo>
                      <a:pt x="1368" y="907"/>
                    </a:lnTo>
                    <a:lnTo>
                      <a:pt x="1368" y="907"/>
                    </a:lnTo>
                    <a:lnTo>
                      <a:pt x="1369" y="907"/>
                    </a:lnTo>
                    <a:lnTo>
                      <a:pt x="1368" y="907"/>
                    </a:lnTo>
                    <a:lnTo>
                      <a:pt x="1368" y="908"/>
                    </a:lnTo>
                    <a:lnTo>
                      <a:pt x="1367" y="908"/>
                    </a:lnTo>
                    <a:lnTo>
                      <a:pt x="1368" y="908"/>
                    </a:lnTo>
                    <a:lnTo>
                      <a:pt x="1368" y="909"/>
                    </a:lnTo>
                    <a:lnTo>
                      <a:pt x="1367" y="909"/>
                    </a:lnTo>
                    <a:lnTo>
                      <a:pt x="1368" y="909"/>
                    </a:lnTo>
                    <a:lnTo>
                      <a:pt x="1368" y="910"/>
                    </a:lnTo>
                    <a:lnTo>
                      <a:pt x="1367" y="910"/>
                    </a:lnTo>
                    <a:lnTo>
                      <a:pt x="1367" y="911"/>
                    </a:lnTo>
                    <a:lnTo>
                      <a:pt x="1367" y="912"/>
                    </a:lnTo>
                    <a:lnTo>
                      <a:pt x="1366" y="912"/>
                    </a:lnTo>
                    <a:lnTo>
                      <a:pt x="1366" y="912"/>
                    </a:lnTo>
                    <a:lnTo>
                      <a:pt x="1365" y="912"/>
                    </a:lnTo>
                    <a:lnTo>
                      <a:pt x="1365" y="913"/>
                    </a:lnTo>
                    <a:lnTo>
                      <a:pt x="1365" y="914"/>
                    </a:lnTo>
                    <a:lnTo>
                      <a:pt x="1365" y="915"/>
                    </a:lnTo>
                    <a:lnTo>
                      <a:pt x="1365" y="916"/>
                    </a:lnTo>
                    <a:lnTo>
                      <a:pt x="1364" y="916"/>
                    </a:lnTo>
                    <a:lnTo>
                      <a:pt x="1364" y="917"/>
                    </a:lnTo>
                    <a:lnTo>
                      <a:pt x="1364" y="917"/>
                    </a:lnTo>
                    <a:lnTo>
                      <a:pt x="1363" y="917"/>
                    </a:lnTo>
                    <a:lnTo>
                      <a:pt x="1363" y="918"/>
                    </a:lnTo>
                    <a:lnTo>
                      <a:pt x="1363" y="919"/>
                    </a:lnTo>
                    <a:lnTo>
                      <a:pt x="1363" y="918"/>
                    </a:lnTo>
                    <a:lnTo>
                      <a:pt x="1363" y="918"/>
                    </a:lnTo>
                    <a:lnTo>
                      <a:pt x="1363" y="918"/>
                    </a:lnTo>
                    <a:lnTo>
                      <a:pt x="1363" y="918"/>
                    </a:lnTo>
                    <a:lnTo>
                      <a:pt x="1362" y="918"/>
                    </a:lnTo>
                    <a:lnTo>
                      <a:pt x="1361" y="918"/>
                    </a:lnTo>
                    <a:lnTo>
                      <a:pt x="1360" y="918"/>
                    </a:lnTo>
                    <a:lnTo>
                      <a:pt x="1360" y="919"/>
                    </a:lnTo>
                    <a:lnTo>
                      <a:pt x="1359" y="919"/>
                    </a:lnTo>
                    <a:lnTo>
                      <a:pt x="1359" y="920"/>
                    </a:lnTo>
                    <a:lnTo>
                      <a:pt x="1358" y="920"/>
                    </a:lnTo>
                    <a:lnTo>
                      <a:pt x="1358" y="921"/>
                    </a:lnTo>
                    <a:lnTo>
                      <a:pt x="1357" y="922"/>
                    </a:lnTo>
                    <a:lnTo>
                      <a:pt x="1357" y="923"/>
                    </a:lnTo>
                    <a:lnTo>
                      <a:pt x="1356" y="923"/>
                    </a:lnTo>
                    <a:lnTo>
                      <a:pt x="1356" y="923"/>
                    </a:lnTo>
                    <a:lnTo>
                      <a:pt x="1355" y="923"/>
                    </a:lnTo>
                    <a:lnTo>
                      <a:pt x="1355" y="924"/>
                    </a:lnTo>
                    <a:lnTo>
                      <a:pt x="1355" y="925"/>
                    </a:lnTo>
                    <a:lnTo>
                      <a:pt x="1354" y="925"/>
                    </a:lnTo>
                    <a:lnTo>
                      <a:pt x="1354" y="926"/>
                    </a:lnTo>
                    <a:lnTo>
                      <a:pt x="1354" y="927"/>
                    </a:lnTo>
                    <a:lnTo>
                      <a:pt x="1354" y="928"/>
                    </a:lnTo>
                    <a:lnTo>
                      <a:pt x="1353" y="928"/>
                    </a:lnTo>
                    <a:lnTo>
                      <a:pt x="1353" y="928"/>
                    </a:lnTo>
                    <a:lnTo>
                      <a:pt x="1353" y="929"/>
                    </a:lnTo>
                    <a:lnTo>
                      <a:pt x="1353" y="930"/>
                    </a:lnTo>
                    <a:lnTo>
                      <a:pt x="1353" y="931"/>
                    </a:lnTo>
                    <a:lnTo>
                      <a:pt x="1353" y="932"/>
                    </a:lnTo>
                    <a:lnTo>
                      <a:pt x="1353" y="933"/>
                    </a:lnTo>
                    <a:lnTo>
                      <a:pt x="1353" y="934"/>
                    </a:lnTo>
                    <a:lnTo>
                      <a:pt x="1353" y="934"/>
                    </a:lnTo>
                    <a:lnTo>
                      <a:pt x="1354" y="934"/>
                    </a:lnTo>
                    <a:lnTo>
                      <a:pt x="1354" y="935"/>
                    </a:lnTo>
                    <a:lnTo>
                      <a:pt x="1355" y="935"/>
                    </a:lnTo>
                    <a:lnTo>
                      <a:pt x="1355" y="936"/>
                    </a:lnTo>
                    <a:lnTo>
                      <a:pt x="1355" y="935"/>
                    </a:lnTo>
                    <a:lnTo>
                      <a:pt x="1356" y="935"/>
                    </a:lnTo>
                    <a:lnTo>
                      <a:pt x="1357" y="935"/>
                    </a:lnTo>
                    <a:lnTo>
                      <a:pt x="1357" y="936"/>
                    </a:lnTo>
                    <a:lnTo>
                      <a:pt x="1356" y="936"/>
                    </a:lnTo>
                    <a:lnTo>
                      <a:pt x="1356" y="937"/>
                    </a:lnTo>
                    <a:lnTo>
                      <a:pt x="1356" y="938"/>
                    </a:lnTo>
                    <a:lnTo>
                      <a:pt x="1356" y="939"/>
                    </a:lnTo>
                    <a:lnTo>
                      <a:pt x="1356" y="939"/>
                    </a:lnTo>
                    <a:lnTo>
                      <a:pt x="1357" y="939"/>
                    </a:lnTo>
                    <a:lnTo>
                      <a:pt x="1357" y="940"/>
                    </a:lnTo>
                    <a:lnTo>
                      <a:pt x="1358" y="940"/>
                    </a:lnTo>
                    <a:lnTo>
                      <a:pt x="1358" y="939"/>
                    </a:lnTo>
                    <a:lnTo>
                      <a:pt x="1358" y="939"/>
                    </a:lnTo>
                    <a:lnTo>
                      <a:pt x="1358" y="940"/>
                    </a:lnTo>
                    <a:lnTo>
                      <a:pt x="1358" y="939"/>
                    </a:lnTo>
                    <a:lnTo>
                      <a:pt x="1358" y="940"/>
                    </a:lnTo>
                    <a:lnTo>
                      <a:pt x="1358" y="940"/>
                    </a:lnTo>
                    <a:lnTo>
                      <a:pt x="1358" y="941"/>
                    </a:lnTo>
                    <a:lnTo>
                      <a:pt x="1357" y="942"/>
                    </a:lnTo>
                    <a:lnTo>
                      <a:pt x="1357" y="943"/>
                    </a:lnTo>
                    <a:lnTo>
                      <a:pt x="1357" y="944"/>
                    </a:lnTo>
                    <a:lnTo>
                      <a:pt x="1358" y="944"/>
                    </a:lnTo>
                    <a:lnTo>
                      <a:pt x="1358" y="945"/>
                    </a:lnTo>
                    <a:lnTo>
                      <a:pt x="1358" y="945"/>
                    </a:lnTo>
                    <a:lnTo>
                      <a:pt x="1358" y="946"/>
                    </a:lnTo>
                    <a:lnTo>
                      <a:pt x="1358" y="947"/>
                    </a:lnTo>
                    <a:lnTo>
                      <a:pt x="1358" y="947"/>
                    </a:lnTo>
                    <a:lnTo>
                      <a:pt x="1358" y="948"/>
                    </a:lnTo>
                    <a:lnTo>
                      <a:pt x="1358" y="949"/>
                    </a:lnTo>
                    <a:lnTo>
                      <a:pt x="1359" y="949"/>
                    </a:lnTo>
                    <a:lnTo>
                      <a:pt x="1359" y="950"/>
                    </a:lnTo>
                    <a:lnTo>
                      <a:pt x="1360" y="950"/>
                    </a:lnTo>
                    <a:lnTo>
                      <a:pt x="1360" y="950"/>
                    </a:lnTo>
                    <a:lnTo>
                      <a:pt x="1361" y="950"/>
                    </a:lnTo>
                    <a:lnTo>
                      <a:pt x="1361" y="951"/>
                    </a:lnTo>
                    <a:lnTo>
                      <a:pt x="1362" y="951"/>
                    </a:lnTo>
                    <a:lnTo>
                      <a:pt x="1363" y="951"/>
                    </a:lnTo>
                    <a:lnTo>
                      <a:pt x="1363" y="951"/>
                    </a:lnTo>
                    <a:lnTo>
                      <a:pt x="1364" y="951"/>
                    </a:lnTo>
                    <a:lnTo>
                      <a:pt x="1364" y="950"/>
                    </a:lnTo>
                    <a:lnTo>
                      <a:pt x="1364" y="950"/>
                    </a:lnTo>
                    <a:lnTo>
                      <a:pt x="1364" y="950"/>
                    </a:lnTo>
                    <a:lnTo>
                      <a:pt x="1365" y="950"/>
                    </a:lnTo>
                    <a:lnTo>
                      <a:pt x="1365" y="950"/>
                    </a:lnTo>
                    <a:lnTo>
                      <a:pt x="1365" y="950"/>
                    </a:lnTo>
                    <a:lnTo>
                      <a:pt x="1366" y="950"/>
                    </a:lnTo>
                    <a:lnTo>
                      <a:pt x="1367" y="950"/>
                    </a:lnTo>
                    <a:lnTo>
                      <a:pt x="1367" y="951"/>
                    </a:lnTo>
                    <a:lnTo>
                      <a:pt x="1367" y="952"/>
                    </a:lnTo>
                    <a:lnTo>
                      <a:pt x="1366" y="952"/>
                    </a:lnTo>
                    <a:lnTo>
                      <a:pt x="1366" y="953"/>
                    </a:lnTo>
                    <a:lnTo>
                      <a:pt x="1366" y="954"/>
                    </a:lnTo>
                    <a:lnTo>
                      <a:pt x="1365" y="954"/>
                    </a:lnTo>
                    <a:lnTo>
                      <a:pt x="1365" y="955"/>
                    </a:lnTo>
                    <a:lnTo>
                      <a:pt x="1365" y="956"/>
                    </a:lnTo>
                    <a:lnTo>
                      <a:pt x="1364" y="956"/>
                    </a:lnTo>
                    <a:lnTo>
                      <a:pt x="1365" y="956"/>
                    </a:lnTo>
                    <a:lnTo>
                      <a:pt x="1365" y="956"/>
                    </a:lnTo>
                    <a:lnTo>
                      <a:pt x="1366" y="956"/>
                    </a:lnTo>
                    <a:lnTo>
                      <a:pt x="1366" y="957"/>
                    </a:lnTo>
                    <a:lnTo>
                      <a:pt x="1366" y="958"/>
                    </a:lnTo>
                    <a:lnTo>
                      <a:pt x="1365" y="958"/>
                    </a:lnTo>
                    <a:lnTo>
                      <a:pt x="1366" y="958"/>
                    </a:lnTo>
                    <a:lnTo>
                      <a:pt x="1366" y="959"/>
                    </a:lnTo>
                    <a:lnTo>
                      <a:pt x="1365" y="959"/>
                    </a:lnTo>
                    <a:lnTo>
                      <a:pt x="1365" y="960"/>
                    </a:lnTo>
                    <a:lnTo>
                      <a:pt x="1364" y="960"/>
                    </a:lnTo>
                    <a:lnTo>
                      <a:pt x="1363" y="960"/>
                    </a:lnTo>
                    <a:lnTo>
                      <a:pt x="1363" y="961"/>
                    </a:lnTo>
                    <a:lnTo>
                      <a:pt x="1363" y="961"/>
                    </a:lnTo>
                    <a:lnTo>
                      <a:pt x="1363" y="961"/>
                    </a:lnTo>
                    <a:lnTo>
                      <a:pt x="1363" y="961"/>
                    </a:lnTo>
                    <a:lnTo>
                      <a:pt x="1363" y="961"/>
                    </a:lnTo>
                    <a:lnTo>
                      <a:pt x="1362" y="961"/>
                    </a:lnTo>
                    <a:lnTo>
                      <a:pt x="1362" y="962"/>
                    </a:lnTo>
                    <a:lnTo>
                      <a:pt x="1362" y="961"/>
                    </a:lnTo>
                    <a:lnTo>
                      <a:pt x="1362" y="962"/>
                    </a:lnTo>
                    <a:lnTo>
                      <a:pt x="1361" y="962"/>
                    </a:lnTo>
                    <a:lnTo>
                      <a:pt x="1360" y="962"/>
                    </a:lnTo>
                    <a:lnTo>
                      <a:pt x="1360" y="961"/>
                    </a:lnTo>
                    <a:lnTo>
                      <a:pt x="1360" y="961"/>
                    </a:lnTo>
                    <a:lnTo>
                      <a:pt x="1359" y="961"/>
                    </a:lnTo>
                    <a:lnTo>
                      <a:pt x="1358" y="961"/>
                    </a:lnTo>
                    <a:lnTo>
                      <a:pt x="1358" y="960"/>
                    </a:lnTo>
                    <a:lnTo>
                      <a:pt x="1358" y="960"/>
                    </a:lnTo>
                    <a:lnTo>
                      <a:pt x="1358" y="961"/>
                    </a:lnTo>
                    <a:lnTo>
                      <a:pt x="1357" y="961"/>
                    </a:lnTo>
                    <a:lnTo>
                      <a:pt x="1358" y="961"/>
                    </a:lnTo>
                    <a:lnTo>
                      <a:pt x="1357" y="961"/>
                    </a:lnTo>
                    <a:lnTo>
                      <a:pt x="1357" y="961"/>
                    </a:lnTo>
                    <a:lnTo>
                      <a:pt x="1357" y="961"/>
                    </a:lnTo>
                    <a:lnTo>
                      <a:pt x="1358" y="961"/>
                    </a:lnTo>
                    <a:lnTo>
                      <a:pt x="1357" y="961"/>
                    </a:lnTo>
                    <a:lnTo>
                      <a:pt x="1358" y="961"/>
                    </a:lnTo>
                    <a:lnTo>
                      <a:pt x="1357" y="961"/>
                    </a:lnTo>
                    <a:lnTo>
                      <a:pt x="1358" y="961"/>
                    </a:lnTo>
                    <a:lnTo>
                      <a:pt x="1357" y="961"/>
                    </a:lnTo>
                    <a:lnTo>
                      <a:pt x="1358" y="961"/>
                    </a:lnTo>
                    <a:lnTo>
                      <a:pt x="1357" y="961"/>
                    </a:lnTo>
                    <a:lnTo>
                      <a:pt x="1358" y="961"/>
                    </a:lnTo>
                    <a:lnTo>
                      <a:pt x="1357" y="961"/>
                    </a:lnTo>
                    <a:lnTo>
                      <a:pt x="1357" y="960"/>
                    </a:lnTo>
                    <a:lnTo>
                      <a:pt x="1357" y="959"/>
                    </a:lnTo>
                    <a:lnTo>
                      <a:pt x="1357" y="958"/>
                    </a:lnTo>
                    <a:lnTo>
                      <a:pt x="1357" y="957"/>
                    </a:lnTo>
                    <a:lnTo>
                      <a:pt x="1358" y="957"/>
                    </a:lnTo>
                    <a:lnTo>
                      <a:pt x="1358" y="956"/>
                    </a:lnTo>
                    <a:lnTo>
                      <a:pt x="1358" y="956"/>
                    </a:lnTo>
                    <a:lnTo>
                      <a:pt x="1358" y="956"/>
                    </a:lnTo>
                    <a:lnTo>
                      <a:pt x="1358" y="955"/>
                    </a:lnTo>
                    <a:lnTo>
                      <a:pt x="1358" y="954"/>
                    </a:lnTo>
                    <a:lnTo>
                      <a:pt x="1358" y="954"/>
                    </a:lnTo>
                    <a:lnTo>
                      <a:pt x="1358" y="953"/>
                    </a:lnTo>
                    <a:lnTo>
                      <a:pt x="1357" y="953"/>
                    </a:lnTo>
                    <a:lnTo>
                      <a:pt x="1356" y="953"/>
                    </a:lnTo>
                    <a:lnTo>
                      <a:pt x="1356" y="952"/>
                    </a:lnTo>
                    <a:lnTo>
                      <a:pt x="1356" y="951"/>
                    </a:lnTo>
                    <a:lnTo>
                      <a:pt x="1357" y="951"/>
                    </a:lnTo>
                    <a:lnTo>
                      <a:pt x="1358" y="950"/>
                    </a:lnTo>
                    <a:lnTo>
                      <a:pt x="1358" y="950"/>
                    </a:lnTo>
                    <a:lnTo>
                      <a:pt x="1357" y="950"/>
                    </a:lnTo>
                    <a:lnTo>
                      <a:pt x="1357" y="950"/>
                    </a:lnTo>
                    <a:lnTo>
                      <a:pt x="1357" y="950"/>
                    </a:lnTo>
                    <a:lnTo>
                      <a:pt x="1356" y="950"/>
                    </a:lnTo>
                    <a:lnTo>
                      <a:pt x="1356" y="949"/>
                    </a:lnTo>
                    <a:lnTo>
                      <a:pt x="1355" y="949"/>
                    </a:lnTo>
                    <a:lnTo>
                      <a:pt x="1354" y="949"/>
                    </a:lnTo>
                    <a:lnTo>
                      <a:pt x="1354" y="948"/>
                    </a:lnTo>
                    <a:lnTo>
                      <a:pt x="1353" y="948"/>
                    </a:lnTo>
                    <a:lnTo>
                      <a:pt x="1353" y="949"/>
                    </a:lnTo>
                    <a:lnTo>
                      <a:pt x="1352" y="949"/>
                    </a:lnTo>
                    <a:lnTo>
                      <a:pt x="1352" y="949"/>
                    </a:lnTo>
                    <a:lnTo>
                      <a:pt x="1351" y="949"/>
                    </a:lnTo>
                    <a:lnTo>
                      <a:pt x="1350" y="949"/>
                    </a:lnTo>
                    <a:lnTo>
                      <a:pt x="1350" y="950"/>
                    </a:lnTo>
                    <a:lnTo>
                      <a:pt x="1350" y="950"/>
                    </a:lnTo>
                    <a:lnTo>
                      <a:pt x="1351" y="950"/>
                    </a:lnTo>
                    <a:lnTo>
                      <a:pt x="1350" y="950"/>
                    </a:lnTo>
                    <a:lnTo>
                      <a:pt x="1349" y="950"/>
                    </a:lnTo>
                    <a:lnTo>
                      <a:pt x="1349" y="951"/>
                    </a:lnTo>
                    <a:lnTo>
                      <a:pt x="1348" y="951"/>
                    </a:lnTo>
                    <a:lnTo>
                      <a:pt x="1349" y="951"/>
                    </a:lnTo>
                    <a:lnTo>
                      <a:pt x="1348" y="951"/>
                    </a:lnTo>
                    <a:lnTo>
                      <a:pt x="1348" y="950"/>
                    </a:lnTo>
                    <a:lnTo>
                      <a:pt x="1349" y="950"/>
                    </a:lnTo>
                    <a:lnTo>
                      <a:pt x="1348" y="950"/>
                    </a:lnTo>
                    <a:lnTo>
                      <a:pt x="1347" y="950"/>
                    </a:lnTo>
                    <a:lnTo>
                      <a:pt x="1347" y="951"/>
                    </a:lnTo>
                    <a:lnTo>
                      <a:pt x="1346" y="951"/>
                    </a:lnTo>
                    <a:lnTo>
                      <a:pt x="1345" y="951"/>
                    </a:lnTo>
                    <a:lnTo>
                      <a:pt x="1345" y="952"/>
                    </a:lnTo>
                    <a:lnTo>
                      <a:pt x="1344" y="952"/>
                    </a:lnTo>
                    <a:lnTo>
                      <a:pt x="1344" y="953"/>
                    </a:lnTo>
                    <a:lnTo>
                      <a:pt x="1343" y="953"/>
                    </a:lnTo>
                    <a:lnTo>
                      <a:pt x="1343" y="954"/>
                    </a:lnTo>
                    <a:lnTo>
                      <a:pt x="1342" y="954"/>
                    </a:lnTo>
                    <a:lnTo>
                      <a:pt x="1342" y="955"/>
                    </a:lnTo>
                    <a:lnTo>
                      <a:pt x="1343" y="955"/>
                    </a:lnTo>
                    <a:lnTo>
                      <a:pt x="1342" y="955"/>
                    </a:lnTo>
                    <a:lnTo>
                      <a:pt x="1343" y="955"/>
                    </a:lnTo>
                    <a:lnTo>
                      <a:pt x="1342" y="955"/>
                    </a:lnTo>
                    <a:lnTo>
                      <a:pt x="1343" y="955"/>
                    </a:lnTo>
                    <a:lnTo>
                      <a:pt x="1343" y="956"/>
                    </a:lnTo>
                    <a:lnTo>
                      <a:pt x="1343" y="956"/>
                    </a:lnTo>
                    <a:lnTo>
                      <a:pt x="1343" y="957"/>
                    </a:lnTo>
                    <a:lnTo>
                      <a:pt x="1343" y="958"/>
                    </a:lnTo>
                    <a:lnTo>
                      <a:pt x="1343" y="959"/>
                    </a:lnTo>
                    <a:lnTo>
                      <a:pt x="1344" y="959"/>
                    </a:lnTo>
                    <a:lnTo>
                      <a:pt x="1345" y="960"/>
                    </a:lnTo>
                    <a:lnTo>
                      <a:pt x="1346" y="960"/>
                    </a:lnTo>
                    <a:lnTo>
                      <a:pt x="1346" y="959"/>
                    </a:lnTo>
                    <a:lnTo>
                      <a:pt x="1346" y="960"/>
                    </a:lnTo>
                    <a:lnTo>
                      <a:pt x="1347" y="960"/>
                    </a:lnTo>
                    <a:lnTo>
                      <a:pt x="1346" y="960"/>
                    </a:lnTo>
                    <a:lnTo>
                      <a:pt x="1346" y="961"/>
                    </a:lnTo>
                    <a:lnTo>
                      <a:pt x="1345" y="961"/>
                    </a:lnTo>
                    <a:lnTo>
                      <a:pt x="1345" y="961"/>
                    </a:lnTo>
                    <a:lnTo>
                      <a:pt x="1346" y="961"/>
                    </a:lnTo>
                    <a:lnTo>
                      <a:pt x="1346" y="962"/>
                    </a:lnTo>
                    <a:lnTo>
                      <a:pt x="1346" y="963"/>
                    </a:lnTo>
                    <a:lnTo>
                      <a:pt x="1346" y="964"/>
                    </a:lnTo>
                    <a:lnTo>
                      <a:pt x="1346" y="965"/>
                    </a:lnTo>
                    <a:lnTo>
                      <a:pt x="1346" y="966"/>
                    </a:lnTo>
                    <a:lnTo>
                      <a:pt x="1347" y="966"/>
                    </a:lnTo>
                    <a:lnTo>
                      <a:pt x="1347" y="967"/>
                    </a:lnTo>
                    <a:lnTo>
                      <a:pt x="1346" y="967"/>
                    </a:lnTo>
                    <a:lnTo>
                      <a:pt x="1343" y="967"/>
                    </a:lnTo>
                    <a:lnTo>
                      <a:pt x="1342" y="966"/>
                    </a:lnTo>
                    <a:lnTo>
                      <a:pt x="1342" y="966"/>
                    </a:lnTo>
                    <a:lnTo>
                      <a:pt x="1341" y="966"/>
                    </a:lnTo>
                    <a:lnTo>
                      <a:pt x="1342" y="966"/>
                    </a:lnTo>
                    <a:lnTo>
                      <a:pt x="1342" y="967"/>
                    </a:lnTo>
                    <a:lnTo>
                      <a:pt x="1341" y="967"/>
                    </a:lnTo>
                    <a:lnTo>
                      <a:pt x="1341" y="967"/>
                    </a:lnTo>
                    <a:lnTo>
                      <a:pt x="1340" y="967"/>
                    </a:lnTo>
                    <a:lnTo>
                      <a:pt x="1340" y="968"/>
                    </a:lnTo>
                    <a:lnTo>
                      <a:pt x="1339" y="968"/>
                    </a:lnTo>
                    <a:lnTo>
                      <a:pt x="1339" y="969"/>
                    </a:lnTo>
                    <a:lnTo>
                      <a:pt x="1338" y="969"/>
                    </a:lnTo>
                    <a:lnTo>
                      <a:pt x="1338" y="970"/>
                    </a:lnTo>
                    <a:lnTo>
                      <a:pt x="1337" y="970"/>
                    </a:lnTo>
                    <a:lnTo>
                      <a:pt x="1336" y="970"/>
                    </a:lnTo>
                    <a:lnTo>
                      <a:pt x="1336" y="971"/>
                    </a:lnTo>
                    <a:lnTo>
                      <a:pt x="1336" y="970"/>
                    </a:lnTo>
                    <a:lnTo>
                      <a:pt x="1336" y="970"/>
                    </a:lnTo>
                    <a:lnTo>
                      <a:pt x="1335" y="970"/>
                    </a:lnTo>
                    <a:lnTo>
                      <a:pt x="1335" y="969"/>
                    </a:lnTo>
                    <a:lnTo>
                      <a:pt x="1335" y="970"/>
                    </a:lnTo>
                    <a:lnTo>
                      <a:pt x="1336" y="970"/>
                    </a:lnTo>
                    <a:lnTo>
                      <a:pt x="1335" y="970"/>
                    </a:lnTo>
                    <a:lnTo>
                      <a:pt x="1334" y="970"/>
                    </a:lnTo>
                    <a:lnTo>
                      <a:pt x="1333" y="970"/>
                    </a:lnTo>
                    <a:lnTo>
                      <a:pt x="1332" y="970"/>
                    </a:lnTo>
                    <a:lnTo>
                      <a:pt x="1331" y="970"/>
                    </a:lnTo>
                    <a:lnTo>
                      <a:pt x="1332" y="970"/>
                    </a:lnTo>
                    <a:lnTo>
                      <a:pt x="1332" y="971"/>
                    </a:lnTo>
                    <a:lnTo>
                      <a:pt x="1333" y="971"/>
                    </a:lnTo>
                    <a:lnTo>
                      <a:pt x="1333" y="972"/>
                    </a:lnTo>
                    <a:lnTo>
                      <a:pt x="1333" y="972"/>
                    </a:lnTo>
                    <a:lnTo>
                      <a:pt x="1333" y="973"/>
                    </a:lnTo>
                    <a:lnTo>
                      <a:pt x="1332" y="973"/>
                    </a:lnTo>
                    <a:lnTo>
                      <a:pt x="1331" y="973"/>
                    </a:lnTo>
                    <a:lnTo>
                      <a:pt x="1331" y="974"/>
                    </a:lnTo>
                    <a:lnTo>
                      <a:pt x="1331" y="975"/>
                    </a:lnTo>
                    <a:lnTo>
                      <a:pt x="1331" y="976"/>
                    </a:lnTo>
                    <a:lnTo>
                      <a:pt x="1332" y="976"/>
                    </a:lnTo>
                    <a:lnTo>
                      <a:pt x="1331" y="976"/>
                    </a:lnTo>
                    <a:lnTo>
                      <a:pt x="1331" y="976"/>
                    </a:lnTo>
                    <a:lnTo>
                      <a:pt x="1330" y="976"/>
                    </a:lnTo>
                    <a:lnTo>
                      <a:pt x="1329" y="976"/>
                    </a:lnTo>
                    <a:lnTo>
                      <a:pt x="1329" y="977"/>
                    </a:lnTo>
                    <a:lnTo>
                      <a:pt x="1328" y="977"/>
                    </a:lnTo>
                    <a:lnTo>
                      <a:pt x="1327" y="977"/>
                    </a:lnTo>
                    <a:lnTo>
                      <a:pt x="1326" y="977"/>
                    </a:lnTo>
                    <a:lnTo>
                      <a:pt x="1326" y="978"/>
                    </a:lnTo>
                    <a:lnTo>
                      <a:pt x="1325" y="978"/>
                    </a:lnTo>
                    <a:lnTo>
                      <a:pt x="1325" y="979"/>
                    </a:lnTo>
                    <a:lnTo>
                      <a:pt x="1325" y="979"/>
                    </a:lnTo>
                    <a:lnTo>
                      <a:pt x="1324" y="980"/>
                    </a:lnTo>
                    <a:lnTo>
                      <a:pt x="1325" y="980"/>
                    </a:lnTo>
                    <a:lnTo>
                      <a:pt x="1324" y="980"/>
                    </a:lnTo>
                    <a:lnTo>
                      <a:pt x="1324" y="981"/>
                    </a:lnTo>
                    <a:lnTo>
                      <a:pt x="1323" y="981"/>
                    </a:lnTo>
                    <a:lnTo>
                      <a:pt x="1323" y="982"/>
                    </a:lnTo>
                    <a:lnTo>
                      <a:pt x="1323" y="983"/>
                    </a:lnTo>
                    <a:lnTo>
                      <a:pt x="1323" y="983"/>
                    </a:lnTo>
                    <a:lnTo>
                      <a:pt x="1324" y="983"/>
                    </a:lnTo>
                    <a:lnTo>
                      <a:pt x="1325" y="983"/>
                    </a:lnTo>
                    <a:lnTo>
                      <a:pt x="1325" y="984"/>
                    </a:lnTo>
                    <a:lnTo>
                      <a:pt x="1325" y="983"/>
                    </a:lnTo>
                    <a:lnTo>
                      <a:pt x="1325" y="984"/>
                    </a:lnTo>
                    <a:lnTo>
                      <a:pt x="1324" y="984"/>
                    </a:lnTo>
                    <a:lnTo>
                      <a:pt x="1323" y="984"/>
                    </a:lnTo>
                    <a:lnTo>
                      <a:pt x="1323" y="985"/>
                    </a:lnTo>
                    <a:lnTo>
                      <a:pt x="1322" y="985"/>
                    </a:lnTo>
                    <a:lnTo>
                      <a:pt x="1323" y="985"/>
                    </a:lnTo>
                    <a:lnTo>
                      <a:pt x="1323" y="986"/>
                    </a:lnTo>
                    <a:lnTo>
                      <a:pt x="1322" y="986"/>
                    </a:lnTo>
                    <a:lnTo>
                      <a:pt x="1322" y="985"/>
                    </a:lnTo>
                    <a:lnTo>
                      <a:pt x="1322" y="986"/>
                    </a:lnTo>
                    <a:lnTo>
                      <a:pt x="1321" y="986"/>
                    </a:lnTo>
                    <a:lnTo>
                      <a:pt x="1320" y="986"/>
                    </a:lnTo>
                    <a:lnTo>
                      <a:pt x="1320" y="987"/>
                    </a:lnTo>
                    <a:lnTo>
                      <a:pt x="1320" y="987"/>
                    </a:lnTo>
                    <a:lnTo>
                      <a:pt x="1320" y="988"/>
                    </a:lnTo>
                    <a:lnTo>
                      <a:pt x="1319" y="988"/>
                    </a:lnTo>
                    <a:lnTo>
                      <a:pt x="1318" y="988"/>
                    </a:lnTo>
                    <a:lnTo>
                      <a:pt x="1318" y="988"/>
                    </a:lnTo>
                    <a:lnTo>
                      <a:pt x="1317" y="988"/>
                    </a:lnTo>
                    <a:lnTo>
                      <a:pt x="1317" y="989"/>
                    </a:lnTo>
                    <a:lnTo>
                      <a:pt x="1316" y="989"/>
                    </a:lnTo>
                    <a:lnTo>
                      <a:pt x="1316" y="990"/>
                    </a:lnTo>
                    <a:lnTo>
                      <a:pt x="1315" y="990"/>
                    </a:lnTo>
                    <a:lnTo>
                      <a:pt x="1315" y="991"/>
                    </a:lnTo>
                    <a:lnTo>
                      <a:pt x="1315" y="992"/>
                    </a:lnTo>
                    <a:lnTo>
                      <a:pt x="1315" y="993"/>
                    </a:lnTo>
                    <a:lnTo>
                      <a:pt x="1314" y="993"/>
                    </a:lnTo>
                    <a:lnTo>
                      <a:pt x="1315" y="993"/>
                    </a:lnTo>
                    <a:lnTo>
                      <a:pt x="1314" y="993"/>
                    </a:lnTo>
                    <a:lnTo>
                      <a:pt x="1314" y="994"/>
                    </a:lnTo>
                    <a:lnTo>
                      <a:pt x="1315" y="994"/>
                    </a:lnTo>
                    <a:lnTo>
                      <a:pt x="1316" y="994"/>
                    </a:lnTo>
                    <a:lnTo>
                      <a:pt x="1317" y="994"/>
                    </a:lnTo>
                    <a:lnTo>
                      <a:pt x="1317" y="995"/>
                    </a:lnTo>
                    <a:lnTo>
                      <a:pt x="1316" y="995"/>
                    </a:lnTo>
                    <a:lnTo>
                      <a:pt x="1316" y="994"/>
                    </a:lnTo>
                    <a:lnTo>
                      <a:pt x="1315" y="995"/>
                    </a:lnTo>
                    <a:lnTo>
                      <a:pt x="1315" y="996"/>
                    </a:lnTo>
                    <a:lnTo>
                      <a:pt x="1315" y="997"/>
                    </a:lnTo>
                    <a:lnTo>
                      <a:pt x="1315" y="998"/>
                    </a:lnTo>
                    <a:lnTo>
                      <a:pt x="1316" y="998"/>
                    </a:lnTo>
                    <a:lnTo>
                      <a:pt x="1316" y="999"/>
                    </a:lnTo>
                    <a:lnTo>
                      <a:pt x="1316" y="998"/>
                    </a:lnTo>
                    <a:lnTo>
                      <a:pt x="1317" y="999"/>
                    </a:lnTo>
                    <a:lnTo>
                      <a:pt x="1316" y="999"/>
                    </a:lnTo>
                    <a:lnTo>
                      <a:pt x="1315" y="999"/>
                    </a:lnTo>
                    <a:lnTo>
                      <a:pt x="1315" y="999"/>
                    </a:lnTo>
                    <a:lnTo>
                      <a:pt x="1315" y="999"/>
                    </a:lnTo>
                    <a:lnTo>
                      <a:pt x="1316" y="999"/>
                    </a:lnTo>
                    <a:lnTo>
                      <a:pt x="1316" y="999"/>
                    </a:lnTo>
                    <a:lnTo>
                      <a:pt x="1315" y="999"/>
                    </a:lnTo>
                    <a:lnTo>
                      <a:pt x="1316" y="999"/>
                    </a:lnTo>
                    <a:lnTo>
                      <a:pt x="1317" y="999"/>
                    </a:lnTo>
                    <a:lnTo>
                      <a:pt x="1318" y="999"/>
                    </a:lnTo>
                    <a:lnTo>
                      <a:pt x="1318" y="1000"/>
                    </a:lnTo>
                    <a:lnTo>
                      <a:pt x="1317" y="1000"/>
                    </a:lnTo>
                    <a:lnTo>
                      <a:pt x="1316" y="1000"/>
                    </a:lnTo>
                    <a:lnTo>
                      <a:pt x="1315" y="1000"/>
                    </a:lnTo>
                    <a:lnTo>
                      <a:pt x="1315" y="1001"/>
                    </a:lnTo>
                    <a:lnTo>
                      <a:pt x="1314" y="1001"/>
                    </a:lnTo>
                    <a:lnTo>
                      <a:pt x="1314" y="1002"/>
                    </a:lnTo>
                    <a:lnTo>
                      <a:pt x="1314" y="1002"/>
                    </a:lnTo>
                    <a:lnTo>
                      <a:pt x="1314" y="1003"/>
                    </a:lnTo>
                    <a:lnTo>
                      <a:pt x="1313" y="1003"/>
                    </a:lnTo>
                    <a:lnTo>
                      <a:pt x="1313" y="1004"/>
                    </a:lnTo>
                    <a:lnTo>
                      <a:pt x="1312" y="1004"/>
                    </a:lnTo>
                    <a:lnTo>
                      <a:pt x="1312" y="1005"/>
                    </a:lnTo>
                    <a:lnTo>
                      <a:pt x="1311" y="1005"/>
                    </a:lnTo>
                    <a:lnTo>
                      <a:pt x="1312" y="1005"/>
                    </a:lnTo>
                    <a:lnTo>
                      <a:pt x="1312" y="1005"/>
                    </a:lnTo>
                    <a:lnTo>
                      <a:pt x="1311" y="1005"/>
                    </a:lnTo>
                    <a:lnTo>
                      <a:pt x="1312" y="1005"/>
                    </a:lnTo>
                    <a:lnTo>
                      <a:pt x="1312" y="1006"/>
                    </a:lnTo>
                    <a:lnTo>
                      <a:pt x="1311" y="1006"/>
                    </a:lnTo>
                    <a:lnTo>
                      <a:pt x="1310" y="1006"/>
                    </a:lnTo>
                    <a:lnTo>
                      <a:pt x="1309" y="1006"/>
                    </a:lnTo>
                    <a:lnTo>
                      <a:pt x="1309" y="1007"/>
                    </a:lnTo>
                    <a:lnTo>
                      <a:pt x="1309" y="1007"/>
                    </a:lnTo>
                    <a:lnTo>
                      <a:pt x="1309" y="1008"/>
                    </a:lnTo>
                    <a:lnTo>
                      <a:pt x="1308" y="1008"/>
                    </a:lnTo>
                    <a:lnTo>
                      <a:pt x="1308" y="1009"/>
                    </a:lnTo>
                    <a:lnTo>
                      <a:pt x="1307" y="1009"/>
                    </a:lnTo>
                    <a:lnTo>
                      <a:pt x="1307" y="1010"/>
                    </a:lnTo>
                    <a:lnTo>
                      <a:pt x="1306" y="1010"/>
                    </a:lnTo>
                    <a:lnTo>
                      <a:pt x="1306" y="1010"/>
                    </a:lnTo>
                    <a:lnTo>
                      <a:pt x="1306" y="1011"/>
                    </a:lnTo>
                    <a:lnTo>
                      <a:pt x="1307" y="1011"/>
                    </a:lnTo>
                    <a:lnTo>
                      <a:pt x="1306" y="1011"/>
                    </a:lnTo>
                    <a:lnTo>
                      <a:pt x="1305" y="1011"/>
                    </a:lnTo>
                    <a:lnTo>
                      <a:pt x="1305" y="1012"/>
                    </a:lnTo>
                    <a:lnTo>
                      <a:pt x="1305" y="1013"/>
                    </a:lnTo>
                    <a:lnTo>
                      <a:pt x="1304" y="1013"/>
                    </a:lnTo>
                    <a:lnTo>
                      <a:pt x="1304" y="1014"/>
                    </a:lnTo>
                    <a:lnTo>
                      <a:pt x="1303" y="1014"/>
                    </a:lnTo>
                    <a:lnTo>
                      <a:pt x="1303" y="1015"/>
                    </a:lnTo>
                    <a:lnTo>
                      <a:pt x="1303" y="1016"/>
                    </a:lnTo>
                    <a:lnTo>
                      <a:pt x="1304" y="1016"/>
                    </a:lnTo>
                    <a:lnTo>
                      <a:pt x="1304" y="1016"/>
                    </a:lnTo>
                    <a:lnTo>
                      <a:pt x="1303" y="1016"/>
                    </a:lnTo>
                    <a:lnTo>
                      <a:pt x="1303" y="1017"/>
                    </a:lnTo>
                    <a:lnTo>
                      <a:pt x="1303" y="1018"/>
                    </a:lnTo>
                    <a:lnTo>
                      <a:pt x="1304" y="1018"/>
                    </a:lnTo>
                    <a:lnTo>
                      <a:pt x="1303" y="1018"/>
                    </a:lnTo>
                    <a:lnTo>
                      <a:pt x="1303" y="1019"/>
                    </a:lnTo>
                    <a:lnTo>
                      <a:pt x="1303" y="1020"/>
                    </a:lnTo>
                    <a:lnTo>
                      <a:pt x="1304" y="1020"/>
                    </a:lnTo>
                    <a:lnTo>
                      <a:pt x="1305" y="1020"/>
                    </a:lnTo>
                    <a:lnTo>
                      <a:pt x="1304" y="1020"/>
                    </a:lnTo>
                    <a:lnTo>
                      <a:pt x="1304" y="1021"/>
                    </a:lnTo>
                    <a:lnTo>
                      <a:pt x="1305" y="1021"/>
                    </a:lnTo>
                    <a:lnTo>
                      <a:pt x="1304" y="1021"/>
                    </a:lnTo>
                    <a:lnTo>
                      <a:pt x="1304" y="1021"/>
                    </a:lnTo>
                    <a:lnTo>
                      <a:pt x="1305" y="1021"/>
                    </a:lnTo>
                    <a:lnTo>
                      <a:pt x="1305" y="1022"/>
                    </a:lnTo>
                    <a:lnTo>
                      <a:pt x="1306" y="1022"/>
                    </a:lnTo>
                    <a:lnTo>
                      <a:pt x="1306" y="1023"/>
                    </a:lnTo>
                    <a:lnTo>
                      <a:pt x="1305" y="1023"/>
                    </a:lnTo>
                    <a:lnTo>
                      <a:pt x="1306" y="1023"/>
                    </a:lnTo>
                    <a:lnTo>
                      <a:pt x="1306" y="1024"/>
                    </a:lnTo>
                    <a:lnTo>
                      <a:pt x="1305" y="1024"/>
                    </a:lnTo>
                    <a:lnTo>
                      <a:pt x="1305" y="1023"/>
                    </a:lnTo>
                    <a:lnTo>
                      <a:pt x="1305" y="1024"/>
                    </a:lnTo>
                    <a:lnTo>
                      <a:pt x="1304" y="1023"/>
                    </a:lnTo>
                    <a:lnTo>
                      <a:pt x="1304" y="1024"/>
                    </a:lnTo>
                    <a:lnTo>
                      <a:pt x="1303" y="1024"/>
                    </a:lnTo>
                    <a:lnTo>
                      <a:pt x="1303" y="1025"/>
                    </a:lnTo>
                    <a:lnTo>
                      <a:pt x="1303" y="1025"/>
                    </a:lnTo>
                    <a:lnTo>
                      <a:pt x="1303" y="1026"/>
                    </a:lnTo>
                    <a:lnTo>
                      <a:pt x="1303" y="1026"/>
                    </a:lnTo>
                    <a:lnTo>
                      <a:pt x="1303" y="1027"/>
                    </a:lnTo>
                    <a:lnTo>
                      <a:pt x="1303" y="1026"/>
                    </a:lnTo>
                    <a:lnTo>
                      <a:pt x="1303" y="1027"/>
                    </a:lnTo>
                    <a:lnTo>
                      <a:pt x="1303" y="1027"/>
                    </a:lnTo>
                    <a:lnTo>
                      <a:pt x="1303" y="1027"/>
                    </a:lnTo>
                    <a:lnTo>
                      <a:pt x="1302" y="1027"/>
                    </a:lnTo>
                    <a:lnTo>
                      <a:pt x="1302" y="1028"/>
                    </a:lnTo>
                    <a:lnTo>
                      <a:pt x="1302" y="1029"/>
                    </a:lnTo>
                    <a:lnTo>
                      <a:pt x="1301" y="1029"/>
                    </a:lnTo>
                    <a:lnTo>
                      <a:pt x="1300" y="1029"/>
                    </a:lnTo>
                    <a:lnTo>
                      <a:pt x="1299" y="1029"/>
                    </a:lnTo>
                    <a:lnTo>
                      <a:pt x="1299" y="1030"/>
                    </a:lnTo>
                    <a:lnTo>
                      <a:pt x="1298" y="1030"/>
                    </a:lnTo>
                    <a:lnTo>
                      <a:pt x="1298" y="1031"/>
                    </a:lnTo>
                    <a:lnTo>
                      <a:pt x="1298" y="1031"/>
                    </a:lnTo>
                    <a:lnTo>
                      <a:pt x="1298" y="1032"/>
                    </a:lnTo>
                    <a:lnTo>
                      <a:pt x="1298" y="1031"/>
                    </a:lnTo>
                    <a:lnTo>
                      <a:pt x="1298" y="1032"/>
                    </a:lnTo>
                    <a:lnTo>
                      <a:pt x="1297" y="1032"/>
                    </a:lnTo>
                    <a:lnTo>
                      <a:pt x="1297" y="1032"/>
                    </a:lnTo>
                    <a:lnTo>
                      <a:pt x="1297" y="1033"/>
                    </a:lnTo>
                    <a:lnTo>
                      <a:pt x="1298" y="1033"/>
                    </a:lnTo>
                    <a:lnTo>
                      <a:pt x="1297" y="1033"/>
                    </a:lnTo>
                    <a:lnTo>
                      <a:pt x="1296" y="1033"/>
                    </a:lnTo>
                    <a:lnTo>
                      <a:pt x="1296" y="1034"/>
                    </a:lnTo>
                    <a:lnTo>
                      <a:pt x="1295" y="1034"/>
                    </a:lnTo>
                    <a:lnTo>
                      <a:pt x="1294" y="1034"/>
                    </a:lnTo>
                    <a:lnTo>
                      <a:pt x="1294" y="1035"/>
                    </a:lnTo>
                    <a:lnTo>
                      <a:pt x="1294" y="1034"/>
                    </a:lnTo>
                    <a:lnTo>
                      <a:pt x="1294" y="1035"/>
                    </a:lnTo>
                    <a:lnTo>
                      <a:pt x="1294" y="1036"/>
                    </a:lnTo>
                    <a:lnTo>
                      <a:pt x="1294" y="1037"/>
                    </a:lnTo>
                    <a:lnTo>
                      <a:pt x="1295" y="1037"/>
                    </a:lnTo>
                    <a:lnTo>
                      <a:pt x="1295" y="1037"/>
                    </a:lnTo>
                    <a:lnTo>
                      <a:pt x="1294" y="1037"/>
                    </a:lnTo>
                    <a:lnTo>
                      <a:pt x="1294" y="1038"/>
                    </a:lnTo>
                    <a:lnTo>
                      <a:pt x="1293" y="1038"/>
                    </a:lnTo>
                    <a:lnTo>
                      <a:pt x="1293" y="1037"/>
                    </a:lnTo>
                    <a:lnTo>
                      <a:pt x="1294" y="1037"/>
                    </a:lnTo>
                    <a:lnTo>
                      <a:pt x="1293" y="1037"/>
                    </a:lnTo>
                    <a:lnTo>
                      <a:pt x="1292" y="1037"/>
                    </a:lnTo>
                    <a:lnTo>
                      <a:pt x="1292" y="1038"/>
                    </a:lnTo>
                    <a:lnTo>
                      <a:pt x="1292" y="1038"/>
                    </a:lnTo>
                    <a:lnTo>
                      <a:pt x="1292" y="1039"/>
                    </a:lnTo>
                    <a:lnTo>
                      <a:pt x="1291" y="1039"/>
                    </a:lnTo>
                    <a:lnTo>
                      <a:pt x="1291" y="1040"/>
                    </a:lnTo>
                    <a:lnTo>
                      <a:pt x="1291" y="1041"/>
                    </a:lnTo>
                    <a:lnTo>
                      <a:pt x="1291" y="1042"/>
                    </a:lnTo>
                    <a:lnTo>
                      <a:pt x="1291" y="1043"/>
                    </a:lnTo>
                    <a:lnTo>
                      <a:pt x="1292" y="1043"/>
                    </a:lnTo>
                    <a:lnTo>
                      <a:pt x="1292" y="1042"/>
                    </a:lnTo>
                    <a:lnTo>
                      <a:pt x="1292" y="1043"/>
                    </a:lnTo>
                    <a:lnTo>
                      <a:pt x="1291" y="1043"/>
                    </a:lnTo>
                    <a:lnTo>
                      <a:pt x="1291" y="1043"/>
                    </a:lnTo>
                    <a:lnTo>
                      <a:pt x="1292" y="1043"/>
                    </a:lnTo>
                    <a:lnTo>
                      <a:pt x="1292" y="1044"/>
                    </a:lnTo>
                    <a:lnTo>
                      <a:pt x="1292" y="1043"/>
                    </a:lnTo>
                    <a:lnTo>
                      <a:pt x="1291" y="1043"/>
                    </a:lnTo>
                    <a:lnTo>
                      <a:pt x="1291" y="1044"/>
                    </a:lnTo>
                    <a:lnTo>
                      <a:pt x="1292" y="1044"/>
                    </a:lnTo>
                    <a:lnTo>
                      <a:pt x="1291" y="1044"/>
                    </a:lnTo>
                    <a:lnTo>
                      <a:pt x="1292" y="1044"/>
                    </a:lnTo>
                    <a:lnTo>
                      <a:pt x="1292" y="1045"/>
                    </a:lnTo>
                    <a:lnTo>
                      <a:pt x="1292" y="1044"/>
                    </a:lnTo>
                    <a:lnTo>
                      <a:pt x="1292" y="1045"/>
                    </a:lnTo>
                    <a:lnTo>
                      <a:pt x="1292" y="1044"/>
                    </a:lnTo>
                    <a:lnTo>
                      <a:pt x="1291" y="1044"/>
                    </a:lnTo>
                    <a:lnTo>
                      <a:pt x="1291" y="1045"/>
                    </a:lnTo>
                    <a:lnTo>
                      <a:pt x="1291" y="1046"/>
                    </a:lnTo>
                    <a:lnTo>
                      <a:pt x="1290" y="1046"/>
                    </a:lnTo>
                    <a:lnTo>
                      <a:pt x="1289" y="1046"/>
                    </a:lnTo>
                    <a:lnTo>
                      <a:pt x="1289" y="1047"/>
                    </a:lnTo>
                    <a:lnTo>
                      <a:pt x="1289" y="1046"/>
                    </a:lnTo>
                    <a:lnTo>
                      <a:pt x="1289" y="1047"/>
                    </a:lnTo>
                    <a:lnTo>
                      <a:pt x="1289" y="1046"/>
                    </a:lnTo>
                    <a:lnTo>
                      <a:pt x="1289" y="1047"/>
                    </a:lnTo>
                    <a:lnTo>
                      <a:pt x="1288" y="1047"/>
                    </a:lnTo>
                    <a:lnTo>
                      <a:pt x="1288" y="1048"/>
                    </a:lnTo>
                    <a:lnTo>
                      <a:pt x="1288" y="1048"/>
                    </a:lnTo>
                    <a:lnTo>
                      <a:pt x="1287" y="1048"/>
                    </a:lnTo>
                    <a:lnTo>
                      <a:pt x="1287" y="1049"/>
                    </a:lnTo>
                    <a:lnTo>
                      <a:pt x="1288" y="1049"/>
                    </a:lnTo>
                    <a:lnTo>
                      <a:pt x="1287" y="1049"/>
                    </a:lnTo>
                    <a:lnTo>
                      <a:pt x="1288" y="1049"/>
                    </a:lnTo>
                    <a:lnTo>
                      <a:pt x="1287" y="1049"/>
                    </a:lnTo>
                    <a:lnTo>
                      <a:pt x="1287" y="1050"/>
                    </a:lnTo>
                    <a:lnTo>
                      <a:pt x="1287" y="1049"/>
                    </a:lnTo>
                    <a:lnTo>
                      <a:pt x="1287" y="1049"/>
                    </a:lnTo>
                    <a:lnTo>
                      <a:pt x="1287" y="1050"/>
                    </a:lnTo>
                    <a:lnTo>
                      <a:pt x="1286" y="1050"/>
                    </a:lnTo>
                    <a:lnTo>
                      <a:pt x="1287" y="1050"/>
                    </a:lnTo>
                    <a:lnTo>
                      <a:pt x="1286" y="1050"/>
                    </a:lnTo>
                    <a:lnTo>
                      <a:pt x="1286" y="1049"/>
                    </a:lnTo>
                    <a:lnTo>
                      <a:pt x="1285" y="1049"/>
                    </a:lnTo>
                    <a:lnTo>
                      <a:pt x="1285" y="1048"/>
                    </a:lnTo>
                    <a:lnTo>
                      <a:pt x="1285" y="1049"/>
                    </a:lnTo>
                    <a:lnTo>
                      <a:pt x="1284" y="1049"/>
                    </a:lnTo>
                    <a:lnTo>
                      <a:pt x="1284" y="1048"/>
                    </a:lnTo>
                    <a:lnTo>
                      <a:pt x="1284" y="1048"/>
                    </a:lnTo>
                    <a:lnTo>
                      <a:pt x="1283" y="1048"/>
                    </a:lnTo>
                    <a:lnTo>
                      <a:pt x="1282" y="1048"/>
                    </a:lnTo>
                    <a:lnTo>
                      <a:pt x="1282" y="1047"/>
                    </a:lnTo>
                    <a:lnTo>
                      <a:pt x="1281" y="1047"/>
                    </a:lnTo>
                    <a:lnTo>
                      <a:pt x="1281" y="1047"/>
                    </a:lnTo>
                    <a:lnTo>
                      <a:pt x="1281" y="1048"/>
                    </a:lnTo>
                    <a:lnTo>
                      <a:pt x="1280" y="1048"/>
                    </a:lnTo>
                    <a:lnTo>
                      <a:pt x="1279" y="1048"/>
                    </a:lnTo>
                    <a:lnTo>
                      <a:pt x="1279" y="1048"/>
                    </a:lnTo>
                    <a:lnTo>
                      <a:pt x="1278" y="1048"/>
                    </a:lnTo>
                    <a:lnTo>
                      <a:pt x="1278" y="1048"/>
                    </a:lnTo>
                    <a:lnTo>
                      <a:pt x="1278" y="1047"/>
                    </a:lnTo>
                    <a:lnTo>
                      <a:pt x="1277" y="1047"/>
                    </a:lnTo>
                    <a:lnTo>
                      <a:pt x="1276" y="1047"/>
                    </a:lnTo>
                    <a:lnTo>
                      <a:pt x="1276" y="1048"/>
                    </a:lnTo>
                    <a:lnTo>
                      <a:pt x="1276" y="1048"/>
                    </a:lnTo>
                    <a:lnTo>
                      <a:pt x="1275" y="1048"/>
                    </a:lnTo>
                    <a:lnTo>
                      <a:pt x="1275" y="1047"/>
                    </a:lnTo>
                    <a:lnTo>
                      <a:pt x="1274" y="1047"/>
                    </a:lnTo>
                    <a:lnTo>
                      <a:pt x="1274" y="1048"/>
                    </a:lnTo>
                    <a:lnTo>
                      <a:pt x="1275" y="1048"/>
                    </a:lnTo>
                    <a:lnTo>
                      <a:pt x="1275" y="1048"/>
                    </a:lnTo>
                    <a:lnTo>
                      <a:pt x="1276" y="1048"/>
                    </a:lnTo>
                    <a:lnTo>
                      <a:pt x="1276" y="1049"/>
                    </a:lnTo>
                    <a:lnTo>
                      <a:pt x="1277" y="1049"/>
                    </a:lnTo>
                    <a:lnTo>
                      <a:pt x="1276" y="1049"/>
                    </a:lnTo>
                    <a:lnTo>
                      <a:pt x="1276" y="1050"/>
                    </a:lnTo>
                    <a:lnTo>
                      <a:pt x="1277" y="1050"/>
                    </a:lnTo>
                    <a:lnTo>
                      <a:pt x="1277" y="1051"/>
                    </a:lnTo>
                    <a:lnTo>
                      <a:pt x="1278" y="1051"/>
                    </a:lnTo>
                    <a:lnTo>
                      <a:pt x="1278" y="1052"/>
                    </a:lnTo>
                    <a:lnTo>
                      <a:pt x="1279" y="1052"/>
                    </a:lnTo>
                    <a:lnTo>
                      <a:pt x="1279" y="1053"/>
                    </a:lnTo>
                    <a:lnTo>
                      <a:pt x="1280" y="1053"/>
                    </a:lnTo>
                    <a:lnTo>
                      <a:pt x="1279" y="1053"/>
                    </a:lnTo>
                    <a:lnTo>
                      <a:pt x="1279" y="1054"/>
                    </a:lnTo>
                    <a:lnTo>
                      <a:pt x="1280" y="1054"/>
                    </a:lnTo>
                    <a:lnTo>
                      <a:pt x="1279" y="1054"/>
                    </a:lnTo>
                    <a:lnTo>
                      <a:pt x="1279" y="1054"/>
                    </a:lnTo>
                    <a:lnTo>
                      <a:pt x="1279" y="1055"/>
                    </a:lnTo>
                    <a:lnTo>
                      <a:pt x="1280" y="1055"/>
                    </a:lnTo>
                    <a:lnTo>
                      <a:pt x="1280" y="1056"/>
                    </a:lnTo>
                    <a:lnTo>
                      <a:pt x="1281" y="1056"/>
                    </a:lnTo>
                    <a:lnTo>
                      <a:pt x="1281" y="1057"/>
                    </a:lnTo>
                    <a:lnTo>
                      <a:pt x="1281" y="1057"/>
                    </a:lnTo>
                    <a:lnTo>
                      <a:pt x="1281" y="1058"/>
                    </a:lnTo>
                    <a:lnTo>
                      <a:pt x="1282" y="1058"/>
                    </a:lnTo>
                    <a:lnTo>
                      <a:pt x="1281" y="1058"/>
                    </a:lnTo>
                    <a:lnTo>
                      <a:pt x="1282" y="1058"/>
                    </a:lnTo>
                    <a:lnTo>
                      <a:pt x="1282" y="1059"/>
                    </a:lnTo>
                    <a:lnTo>
                      <a:pt x="1281" y="1059"/>
                    </a:lnTo>
                    <a:lnTo>
                      <a:pt x="1282" y="1059"/>
                    </a:lnTo>
                    <a:lnTo>
                      <a:pt x="1281" y="1059"/>
                    </a:lnTo>
                    <a:lnTo>
                      <a:pt x="1282" y="1059"/>
                    </a:lnTo>
                    <a:lnTo>
                      <a:pt x="1282" y="1059"/>
                    </a:lnTo>
                    <a:lnTo>
                      <a:pt x="1281" y="1059"/>
                    </a:lnTo>
                    <a:lnTo>
                      <a:pt x="1281" y="1060"/>
                    </a:lnTo>
                    <a:lnTo>
                      <a:pt x="1281" y="1061"/>
                    </a:lnTo>
                    <a:lnTo>
                      <a:pt x="1282" y="1061"/>
                    </a:lnTo>
                    <a:lnTo>
                      <a:pt x="1282" y="1060"/>
                    </a:lnTo>
                    <a:lnTo>
                      <a:pt x="1282" y="1061"/>
                    </a:lnTo>
                    <a:lnTo>
                      <a:pt x="1282" y="1060"/>
                    </a:lnTo>
                    <a:lnTo>
                      <a:pt x="1282" y="1061"/>
                    </a:lnTo>
                    <a:lnTo>
                      <a:pt x="1281" y="1061"/>
                    </a:lnTo>
                    <a:lnTo>
                      <a:pt x="1281" y="1061"/>
                    </a:lnTo>
                    <a:lnTo>
                      <a:pt x="1281" y="1062"/>
                    </a:lnTo>
                    <a:lnTo>
                      <a:pt x="1281" y="1063"/>
                    </a:lnTo>
                    <a:lnTo>
                      <a:pt x="1281" y="1063"/>
                    </a:lnTo>
                    <a:lnTo>
                      <a:pt x="1281" y="1063"/>
                    </a:lnTo>
                    <a:lnTo>
                      <a:pt x="1281" y="1064"/>
                    </a:lnTo>
                    <a:lnTo>
                      <a:pt x="1281" y="1065"/>
                    </a:lnTo>
                    <a:lnTo>
                      <a:pt x="1281" y="1064"/>
                    </a:lnTo>
                    <a:lnTo>
                      <a:pt x="1281" y="1065"/>
                    </a:lnTo>
                    <a:lnTo>
                      <a:pt x="1281" y="1065"/>
                    </a:lnTo>
                    <a:lnTo>
                      <a:pt x="1281" y="1065"/>
                    </a:lnTo>
                    <a:lnTo>
                      <a:pt x="1281" y="1065"/>
                    </a:lnTo>
                    <a:lnTo>
                      <a:pt x="1281" y="1065"/>
                    </a:lnTo>
                    <a:lnTo>
                      <a:pt x="1282" y="1065"/>
                    </a:lnTo>
                    <a:lnTo>
                      <a:pt x="1281" y="1065"/>
                    </a:lnTo>
                    <a:lnTo>
                      <a:pt x="1281" y="1065"/>
                    </a:lnTo>
                    <a:lnTo>
                      <a:pt x="1281" y="1065"/>
                    </a:lnTo>
                    <a:lnTo>
                      <a:pt x="1280" y="1065"/>
                    </a:lnTo>
                    <a:lnTo>
                      <a:pt x="1280" y="1065"/>
                    </a:lnTo>
                    <a:lnTo>
                      <a:pt x="1280" y="1065"/>
                    </a:lnTo>
                    <a:lnTo>
                      <a:pt x="1279" y="1065"/>
                    </a:lnTo>
                    <a:lnTo>
                      <a:pt x="1279" y="1065"/>
                    </a:lnTo>
                    <a:lnTo>
                      <a:pt x="1279" y="1065"/>
                    </a:lnTo>
                    <a:lnTo>
                      <a:pt x="1279" y="1065"/>
                    </a:lnTo>
                    <a:lnTo>
                      <a:pt x="1278" y="1065"/>
                    </a:lnTo>
                    <a:lnTo>
                      <a:pt x="1278" y="1065"/>
                    </a:lnTo>
                    <a:lnTo>
                      <a:pt x="1277" y="1065"/>
                    </a:lnTo>
                    <a:lnTo>
                      <a:pt x="1276" y="1065"/>
                    </a:lnTo>
                    <a:lnTo>
                      <a:pt x="1276" y="1065"/>
                    </a:lnTo>
                    <a:lnTo>
                      <a:pt x="1276" y="1065"/>
                    </a:lnTo>
                    <a:lnTo>
                      <a:pt x="1275" y="1065"/>
                    </a:lnTo>
                    <a:lnTo>
                      <a:pt x="1276" y="1065"/>
                    </a:lnTo>
                    <a:lnTo>
                      <a:pt x="1276" y="1066"/>
                    </a:lnTo>
                    <a:lnTo>
                      <a:pt x="1275" y="1066"/>
                    </a:lnTo>
                    <a:lnTo>
                      <a:pt x="1274" y="1066"/>
                    </a:lnTo>
                    <a:lnTo>
                      <a:pt x="1274" y="1067"/>
                    </a:lnTo>
                    <a:lnTo>
                      <a:pt x="1274" y="1068"/>
                    </a:lnTo>
                    <a:lnTo>
                      <a:pt x="1275" y="1068"/>
                    </a:lnTo>
                    <a:lnTo>
                      <a:pt x="1275" y="1069"/>
                    </a:lnTo>
                    <a:lnTo>
                      <a:pt x="1276" y="1069"/>
                    </a:lnTo>
                    <a:lnTo>
                      <a:pt x="1276" y="1068"/>
                    </a:lnTo>
                    <a:lnTo>
                      <a:pt x="1276" y="1069"/>
                    </a:lnTo>
                    <a:lnTo>
                      <a:pt x="1275" y="1069"/>
                    </a:lnTo>
                    <a:lnTo>
                      <a:pt x="1274" y="1069"/>
                    </a:lnTo>
                    <a:lnTo>
                      <a:pt x="1275" y="1069"/>
                    </a:lnTo>
                    <a:lnTo>
                      <a:pt x="1274" y="1069"/>
                    </a:lnTo>
                    <a:lnTo>
                      <a:pt x="1273" y="1069"/>
                    </a:lnTo>
                    <a:lnTo>
                      <a:pt x="1273" y="1070"/>
                    </a:lnTo>
                    <a:lnTo>
                      <a:pt x="1272" y="1070"/>
                    </a:lnTo>
                    <a:lnTo>
                      <a:pt x="1272" y="1070"/>
                    </a:lnTo>
                    <a:lnTo>
                      <a:pt x="1271" y="1070"/>
                    </a:lnTo>
                    <a:lnTo>
                      <a:pt x="1271" y="1071"/>
                    </a:lnTo>
                    <a:lnTo>
                      <a:pt x="1271" y="1071"/>
                    </a:lnTo>
                    <a:lnTo>
                      <a:pt x="1271" y="1072"/>
                    </a:lnTo>
                    <a:lnTo>
                      <a:pt x="1271" y="1073"/>
                    </a:lnTo>
                    <a:lnTo>
                      <a:pt x="1271" y="1074"/>
                    </a:lnTo>
                    <a:lnTo>
                      <a:pt x="1270" y="1074"/>
                    </a:lnTo>
                    <a:lnTo>
                      <a:pt x="1270" y="1075"/>
                    </a:lnTo>
                    <a:lnTo>
                      <a:pt x="1271" y="1075"/>
                    </a:lnTo>
                    <a:lnTo>
                      <a:pt x="1271" y="1076"/>
                    </a:lnTo>
                    <a:lnTo>
                      <a:pt x="1271" y="1076"/>
                    </a:lnTo>
                    <a:lnTo>
                      <a:pt x="1271" y="1076"/>
                    </a:lnTo>
                    <a:lnTo>
                      <a:pt x="1271" y="1076"/>
                    </a:lnTo>
                    <a:lnTo>
                      <a:pt x="1271" y="1076"/>
                    </a:lnTo>
                    <a:lnTo>
                      <a:pt x="1271" y="1077"/>
                    </a:lnTo>
                    <a:lnTo>
                      <a:pt x="1271" y="1078"/>
                    </a:lnTo>
                    <a:lnTo>
                      <a:pt x="1271" y="1079"/>
                    </a:lnTo>
                    <a:lnTo>
                      <a:pt x="1271" y="1080"/>
                    </a:lnTo>
                    <a:lnTo>
                      <a:pt x="1271" y="1081"/>
                    </a:lnTo>
                    <a:lnTo>
                      <a:pt x="1271" y="1081"/>
                    </a:lnTo>
                    <a:lnTo>
                      <a:pt x="1271" y="1081"/>
                    </a:lnTo>
                    <a:lnTo>
                      <a:pt x="1271" y="1082"/>
                    </a:lnTo>
                    <a:lnTo>
                      <a:pt x="1271" y="1083"/>
                    </a:lnTo>
                    <a:lnTo>
                      <a:pt x="1271" y="1083"/>
                    </a:lnTo>
                    <a:lnTo>
                      <a:pt x="1271" y="1084"/>
                    </a:lnTo>
                    <a:lnTo>
                      <a:pt x="1271" y="1085"/>
                    </a:lnTo>
                    <a:lnTo>
                      <a:pt x="1271" y="1086"/>
                    </a:lnTo>
                    <a:lnTo>
                      <a:pt x="1271" y="1086"/>
                    </a:lnTo>
                    <a:lnTo>
                      <a:pt x="1271" y="1087"/>
                    </a:lnTo>
                    <a:lnTo>
                      <a:pt x="1271" y="1087"/>
                    </a:lnTo>
                    <a:lnTo>
                      <a:pt x="1272" y="1087"/>
                    </a:lnTo>
                    <a:lnTo>
                      <a:pt x="1271" y="1087"/>
                    </a:lnTo>
                    <a:lnTo>
                      <a:pt x="1272" y="1087"/>
                    </a:lnTo>
                    <a:lnTo>
                      <a:pt x="1271" y="1087"/>
                    </a:lnTo>
                    <a:lnTo>
                      <a:pt x="1272" y="1087"/>
                    </a:lnTo>
                    <a:lnTo>
                      <a:pt x="1271" y="1087"/>
                    </a:lnTo>
                    <a:lnTo>
                      <a:pt x="1271" y="1088"/>
                    </a:lnTo>
                    <a:lnTo>
                      <a:pt x="1271" y="1089"/>
                    </a:lnTo>
                    <a:lnTo>
                      <a:pt x="1271" y="1090"/>
                    </a:lnTo>
                    <a:lnTo>
                      <a:pt x="1272" y="1090"/>
                    </a:lnTo>
                    <a:lnTo>
                      <a:pt x="1271" y="1090"/>
                    </a:lnTo>
                    <a:lnTo>
                      <a:pt x="1271" y="1091"/>
                    </a:lnTo>
                    <a:lnTo>
                      <a:pt x="1271" y="1091"/>
                    </a:lnTo>
                    <a:lnTo>
                      <a:pt x="1271" y="1092"/>
                    </a:lnTo>
                    <a:lnTo>
                      <a:pt x="1271" y="1092"/>
                    </a:lnTo>
                    <a:lnTo>
                      <a:pt x="1270" y="1092"/>
                    </a:lnTo>
                    <a:lnTo>
                      <a:pt x="1270" y="1093"/>
                    </a:lnTo>
                    <a:lnTo>
                      <a:pt x="1270" y="1094"/>
                    </a:lnTo>
                    <a:lnTo>
                      <a:pt x="1269" y="1094"/>
                    </a:lnTo>
                    <a:lnTo>
                      <a:pt x="1269" y="1095"/>
                    </a:lnTo>
                    <a:lnTo>
                      <a:pt x="1269" y="1096"/>
                    </a:lnTo>
                    <a:lnTo>
                      <a:pt x="1270" y="1096"/>
                    </a:lnTo>
                    <a:lnTo>
                      <a:pt x="1270" y="1097"/>
                    </a:lnTo>
                    <a:lnTo>
                      <a:pt x="1269" y="1097"/>
                    </a:lnTo>
                    <a:lnTo>
                      <a:pt x="1269" y="1097"/>
                    </a:lnTo>
                    <a:lnTo>
                      <a:pt x="1269" y="1097"/>
                    </a:lnTo>
                    <a:lnTo>
                      <a:pt x="1269" y="1097"/>
                    </a:lnTo>
                    <a:lnTo>
                      <a:pt x="1268" y="1097"/>
                    </a:lnTo>
                    <a:lnTo>
                      <a:pt x="1268" y="1098"/>
                    </a:lnTo>
                    <a:lnTo>
                      <a:pt x="1268" y="1099"/>
                    </a:lnTo>
                    <a:lnTo>
                      <a:pt x="1268" y="1100"/>
                    </a:lnTo>
                    <a:lnTo>
                      <a:pt x="1268" y="1101"/>
                    </a:lnTo>
                    <a:lnTo>
                      <a:pt x="1269" y="1101"/>
                    </a:lnTo>
                    <a:lnTo>
                      <a:pt x="1269" y="1102"/>
                    </a:lnTo>
                    <a:lnTo>
                      <a:pt x="1268" y="1102"/>
                    </a:lnTo>
                    <a:lnTo>
                      <a:pt x="1268" y="1103"/>
                    </a:lnTo>
                    <a:lnTo>
                      <a:pt x="1269" y="1103"/>
                    </a:lnTo>
                    <a:lnTo>
                      <a:pt x="1268" y="1103"/>
                    </a:lnTo>
                    <a:lnTo>
                      <a:pt x="1268" y="1103"/>
                    </a:lnTo>
                    <a:lnTo>
                      <a:pt x="1268" y="1104"/>
                    </a:lnTo>
                    <a:lnTo>
                      <a:pt x="1267" y="1104"/>
                    </a:lnTo>
                    <a:lnTo>
                      <a:pt x="1267" y="1105"/>
                    </a:lnTo>
                    <a:lnTo>
                      <a:pt x="1267" y="1106"/>
                    </a:lnTo>
                    <a:lnTo>
                      <a:pt x="1267" y="1107"/>
                    </a:lnTo>
                    <a:lnTo>
                      <a:pt x="1266" y="1107"/>
                    </a:lnTo>
                    <a:lnTo>
                      <a:pt x="1266" y="1108"/>
                    </a:lnTo>
                    <a:lnTo>
                      <a:pt x="1266" y="1108"/>
                    </a:lnTo>
                    <a:lnTo>
                      <a:pt x="1266" y="1109"/>
                    </a:lnTo>
                    <a:lnTo>
                      <a:pt x="1266" y="1110"/>
                    </a:lnTo>
                    <a:lnTo>
                      <a:pt x="1267" y="1110"/>
                    </a:lnTo>
                    <a:lnTo>
                      <a:pt x="1267" y="1111"/>
                    </a:lnTo>
                    <a:lnTo>
                      <a:pt x="1268" y="1111"/>
                    </a:lnTo>
                    <a:lnTo>
                      <a:pt x="1268" y="1112"/>
                    </a:lnTo>
                    <a:lnTo>
                      <a:pt x="1267" y="1112"/>
                    </a:lnTo>
                    <a:lnTo>
                      <a:pt x="1268" y="1112"/>
                    </a:lnTo>
                    <a:lnTo>
                      <a:pt x="1268" y="1113"/>
                    </a:lnTo>
                    <a:lnTo>
                      <a:pt x="1268" y="1112"/>
                    </a:lnTo>
                    <a:lnTo>
                      <a:pt x="1268" y="1113"/>
                    </a:lnTo>
                    <a:lnTo>
                      <a:pt x="1268" y="1114"/>
                    </a:lnTo>
                    <a:lnTo>
                      <a:pt x="1268" y="1114"/>
                    </a:lnTo>
                    <a:lnTo>
                      <a:pt x="1268" y="1115"/>
                    </a:lnTo>
                    <a:lnTo>
                      <a:pt x="1267" y="1115"/>
                    </a:lnTo>
                    <a:lnTo>
                      <a:pt x="1267" y="1116"/>
                    </a:lnTo>
                    <a:lnTo>
                      <a:pt x="1268" y="1116"/>
                    </a:lnTo>
                    <a:lnTo>
                      <a:pt x="1267" y="1116"/>
                    </a:lnTo>
                    <a:lnTo>
                      <a:pt x="1268" y="1116"/>
                    </a:lnTo>
                    <a:lnTo>
                      <a:pt x="1268" y="1117"/>
                    </a:lnTo>
                    <a:lnTo>
                      <a:pt x="1268" y="1118"/>
                    </a:lnTo>
                    <a:lnTo>
                      <a:pt x="1268" y="1117"/>
                    </a:lnTo>
                    <a:lnTo>
                      <a:pt x="1268" y="1118"/>
                    </a:lnTo>
                    <a:lnTo>
                      <a:pt x="1269" y="1118"/>
                    </a:lnTo>
                    <a:lnTo>
                      <a:pt x="1269" y="1119"/>
                    </a:lnTo>
                    <a:lnTo>
                      <a:pt x="1269" y="1118"/>
                    </a:lnTo>
                    <a:lnTo>
                      <a:pt x="1269" y="1119"/>
                    </a:lnTo>
                    <a:lnTo>
                      <a:pt x="1269" y="1118"/>
                    </a:lnTo>
                    <a:lnTo>
                      <a:pt x="1269" y="1119"/>
                    </a:lnTo>
                    <a:lnTo>
                      <a:pt x="1269" y="1119"/>
                    </a:lnTo>
                    <a:lnTo>
                      <a:pt x="1269" y="1120"/>
                    </a:lnTo>
                    <a:lnTo>
                      <a:pt x="1270" y="1120"/>
                    </a:lnTo>
                    <a:lnTo>
                      <a:pt x="1270" y="1121"/>
                    </a:lnTo>
                    <a:lnTo>
                      <a:pt x="1270" y="1122"/>
                    </a:lnTo>
                    <a:lnTo>
                      <a:pt x="1270" y="1123"/>
                    </a:lnTo>
                    <a:lnTo>
                      <a:pt x="1269" y="1123"/>
                    </a:lnTo>
                    <a:lnTo>
                      <a:pt x="1270" y="1123"/>
                    </a:lnTo>
                    <a:lnTo>
                      <a:pt x="1270" y="1124"/>
                    </a:lnTo>
                    <a:lnTo>
                      <a:pt x="1270" y="1123"/>
                    </a:lnTo>
                    <a:lnTo>
                      <a:pt x="1270" y="1124"/>
                    </a:lnTo>
                    <a:lnTo>
                      <a:pt x="1270" y="1123"/>
                    </a:lnTo>
                    <a:lnTo>
                      <a:pt x="1270" y="1124"/>
                    </a:lnTo>
                    <a:lnTo>
                      <a:pt x="1270" y="1125"/>
                    </a:lnTo>
                    <a:lnTo>
                      <a:pt x="1270" y="1124"/>
                    </a:lnTo>
                    <a:lnTo>
                      <a:pt x="1270" y="1125"/>
                    </a:lnTo>
                    <a:lnTo>
                      <a:pt x="1270" y="1125"/>
                    </a:lnTo>
                    <a:lnTo>
                      <a:pt x="1270" y="1126"/>
                    </a:lnTo>
                    <a:lnTo>
                      <a:pt x="1269" y="1126"/>
                    </a:lnTo>
                    <a:lnTo>
                      <a:pt x="1269" y="1127"/>
                    </a:lnTo>
                    <a:lnTo>
                      <a:pt x="1268" y="1127"/>
                    </a:lnTo>
                    <a:lnTo>
                      <a:pt x="1268" y="1128"/>
                    </a:lnTo>
                    <a:lnTo>
                      <a:pt x="1267" y="1128"/>
                    </a:lnTo>
                    <a:lnTo>
                      <a:pt x="1267" y="1129"/>
                    </a:lnTo>
                    <a:lnTo>
                      <a:pt x="1268" y="1129"/>
                    </a:lnTo>
                    <a:lnTo>
                      <a:pt x="1268" y="1130"/>
                    </a:lnTo>
                    <a:lnTo>
                      <a:pt x="1268" y="1130"/>
                    </a:lnTo>
                    <a:lnTo>
                      <a:pt x="1269" y="1130"/>
                    </a:lnTo>
                    <a:lnTo>
                      <a:pt x="1268" y="1130"/>
                    </a:lnTo>
                    <a:lnTo>
                      <a:pt x="1268" y="1131"/>
                    </a:lnTo>
                    <a:lnTo>
                      <a:pt x="1268" y="1132"/>
                    </a:lnTo>
                    <a:lnTo>
                      <a:pt x="1267" y="1132"/>
                    </a:lnTo>
                    <a:lnTo>
                      <a:pt x="1267" y="1133"/>
                    </a:lnTo>
                    <a:lnTo>
                      <a:pt x="1266" y="1133"/>
                    </a:lnTo>
                    <a:lnTo>
                      <a:pt x="1265" y="1133"/>
                    </a:lnTo>
                    <a:lnTo>
                      <a:pt x="1265" y="1134"/>
                    </a:lnTo>
                    <a:lnTo>
                      <a:pt x="1265" y="1134"/>
                    </a:lnTo>
                    <a:lnTo>
                      <a:pt x="1265" y="1135"/>
                    </a:lnTo>
                    <a:lnTo>
                      <a:pt x="1264" y="1135"/>
                    </a:lnTo>
                    <a:lnTo>
                      <a:pt x="1264" y="1136"/>
                    </a:lnTo>
                    <a:lnTo>
                      <a:pt x="1263" y="1136"/>
                    </a:lnTo>
                    <a:lnTo>
                      <a:pt x="1263" y="1136"/>
                    </a:lnTo>
                    <a:lnTo>
                      <a:pt x="1262" y="1136"/>
                    </a:lnTo>
                    <a:lnTo>
                      <a:pt x="1262" y="1137"/>
                    </a:lnTo>
                    <a:lnTo>
                      <a:pt x="1261" y="1137"/>
                    </a:lnTo>
                    <a:lnTo>
                      <a:pt x="1261" y="1138"/>
                    </a:lnTo>
                    <a:lnTo>
                      <a:pt x="1261" y="1139"/>
                    </a:lnTo>
                    <a:lnTo>
                      <a:pt x="1260" y="1139"/>
                    </a:lnTo>
                    <a:lnTo>
                      <a:pt x="1260" y="1140"/>
                    </a:lnTo>
                    <a:lnTo>
                      <a:pt x="1261" y="1140"/>
                    </a:lnTo>
                    <a:lnTo>
                      <a:pt x="1260" y="1140"/>
                    </a:lnTo>
                    <a:lnTo>
                      <a:pt x="1261" y="1140"/>
                    </a:lnTo>
                    <a:lnTo>
                      <a:pt x="1260" y="1140"/>
                    </a:lnTo>
                    <a:lnTo>
                      <a:pt x="1260" y="1141"/>
                    </a:lnTo>
                    <a:lnTo>
                      <a:pt x="1260" y="1141"/>
                    </a:lnTo>
                    <a:lnTo>
                      <a:pt x="1260" y="1142"/>
                    </a:lnTo>
                    <a:lnTo>
                      <a:pt x="1259" y="1142"/>
                    </a:lnTo>
                    <a:lnTo>
                      <a:pt x="1259" y="1143"/>
                    </a:lnTo>
                    <a:lnTo>
                      <a:pt x="1259" y="1144"/>
                    </a:lnTo>
                    <a:lnTo>
                      <a:pt x="1259" y="1145"/>
                    </a:lnTo>
                    <a:lnTo>
                      <a:pt x="1259" y="1146"/>
                    </a:lnTo>
                    <a:lnTo>
                      <a:pt x="1259" y="1146"/>
                    </a:lnTo>
                    <a:lnTo>
                      <a:pt x="1260" y="1146"/>
                    </a:lnTo>
                    <a:lnTo>
                      <a:pt x="1260" y="1147"/>
                    </a:lnTo>
                    <a:lnTo>
                      <a:pt x="1260" y="1146"/>
                    </a:lnTo>
                    <a:lnTo>
                      <a:pt x="1260" y="1147"/>
                    </a:lnTo>
                    <a:lnTo>
                      <a:pt x="1260" y="1147"/>
                    </a:lnTo>
                    <a:lnTo>
                      <a:pt x="1261" y="1147"/>
                    </a:lnTo>
                    <a:lnTo>
                      <a:pt x="1261" y="1148"/>
                    </a:lnTo>
                    <a:lnTo>
                      <a:pt x="1260" y="1148"/>
                    </a:lnTo>
                    <a:lnTo>
                      <a:pt x="1261" y="1148"/>
                    </a:lnTo>
                    <a:lnTo>
                      <a:pt x="1260" y="1148"/>
                    </a:lnTo>
                    <a:lnTo>
                      <a:pt x="1260" y="1149"/>
                    </a:lnTo>
                    <a:lnTo>
                      <a:pt x="1260" y="1149"/>
                    </a:lnTo>
                    <a:lnTo>
                      <a:pt x="1260" y="1150"/>
                    </a:lnTo>
                    <a:lnTo>
                      <a:pt x="1260" y="1151"/>
                    </a:lnTo>
                    <a:lnTo>
                      <a:pt x="1260" y="1150"/>
                    </a:lnTo>
                    <a:lnTo>
                      <a:pt x="1260" y="1151"/>
                    </a:lnTo>
                    <a:lnTo>
                      <a:pt x="1260" y="1152"/>
                    </a:lnTo>
                    <a:lnTo>
                      <a:pt x="1260" y="1152"/>
                    </a:lnTo>
                    <a:lnTo>
                      <a:pt x="1259" y="1152"/>
                    </a:lnTo>
                    <a:lnTo>
                      <a:pt x="1259" y="1153"/>
                    </a:lnTo>
                    <a:lnTo>
                      <a:pt x="1258" y="1153"/>
                    </a:lnTo>
                    <a:lnTo>
                      <a:pt x="1258" y="1154"/>
                    </a:lnTo>
                    <a:lnTo>
                      <a:pt x="1257" y="1154"/>
                    </a:lnTo>
                    <a:lnTo>
                      <a:pt x="1257" y="1155"/>
                    </a:lnTo>
                    <a:lnTo>
                      <a:pt x="1257" y="1156"/>
                    </a:lnTo>
                    <a:lnTo>
                      <a:pt x="1257" y="1157"/>
                    </a:lnTo>
                    <a:lnTo>
                      <a:pt x="1257" y="1157"/>
                    </a:lnTo>
                    <a:lnTo>
                      <a:pt x="1258" y="1157"/>
                    </a:lnTo>
                    <a:lnTo>
                      <a:pt x="1257" y="1157"/>
                    </a:lnTo>
                    <a:lnTo>
                      <a:pt x="1257" y="1158"/>
                    </a:lnTo>
                    <a:lnTo>
                      <a:pt x="1258" y="1158"/>
                    </a:lnTo>
                    <a:lnTo>
                      <a:pt x="1258" y="1159"/>
                    </a:lnTo>
                    <a:lnTo>
                      <a:pt x="1258" y="1160"/>
                    </a:lnTo>
                    <a:lnTo>
                      <a:pt x="1258" y="1161"/>
                    </a:lnTo>
                    <a:lnTo>
                      <a:pt x="1257" y="1162"/>
                    </a:lnTo>
                    <a:lnTo>
                      <a:pt x="1257" y="1163"/>
                    </a:lnTo>
                    <a:lnTo>
                      <a:pt x="1257" y="1163"/>
                    </a:lnTo>
                    <a:lnTo>
                      <a:pt x="1258" y="1163"/>
                    </a:lnTo>
                    <a:lnTo>
                      <a:pt x="1258" y="1164"/>
                    </a:lnTo>
                    <a:lnTo>
                      <a:pt x="1259" y="1164"/>
                    </a:lnTo>
                    <a:lnTo>
                      <a:pt x="1259" y="1165"/>
                    </a:lnTo>
                    <a:lnTo>
                      <a:pt x="1258" y="1165"/>
                    </a:lnTo>
                    <a:lnTo>
                      <a:pt x="1258" y="1166"/>
                    </a:lnTo>
                    <a:lnTo>
                      <a:pt x="1258" y="1167"/>
                    </a:lnTo>
                    <a:lnTo>
                      <a:pt x="1257" y="1167"/>
                    </a:lnTo>
                    <a:lnTo>
                      <a:pt x="1257" y="1168"/>
                    </a:lnTo>
                    <a:lnTo>
                      <a:pt x="1257" y="1168"/>
                    </a:lnTo>
                    <a:lnTo>
                      <a:pt x="1257" y="1169"/>
                    </a:lnTo>
                    <a:lnTo>
                      <a:pt x="1256" y="1169"/>
                    </a:lnTo>
                    <a:lnTo>
                      <a:pt x="1255" y="1169"/>
                    </a:lnTo>
                    <a:lnTo>
                      <a:pt x="1255" y="1170"/>
                    </a:lnTo>
                    <a:lnTo>
                      <a:pt x="1255" y="1171"/>
                    </a:lnTo>
                    <a:lnTo>
                      <a:pt x="1254" y="1171"/>
                    </a:lnTo>
                    <a:lnTo>
                      <a:pt x="1254" y="1172"/>
                    </a:lnTo>
                    <a:lnTo>
                      <a:pt x="1254" y="1173"/>
                    </a:lnTo>
                    <a:lnTo>
                      <a:pt x="1254" y="1173"/>
                    </a:lnTo>
                    <a:lnTo>
                      <a:pt x="1254" y="1174"/>
                    </a:lnTo>
                    <a:lnTo>
                      <a:pt x="1254" y="1174"/>
                    </a:lnTo>
                    <a:lnTo>
                      <a:pt x="1253" y="1174"/>
                    </a:lnTo>
                    <a:lnTo>
                      <a:pt x="1253" y="1175"/>
                    </a:lnTo>
                    <a:lnTo>
                      <a:pt x="1252" y="1175"/>
                    </a:lnTo>
                    <a:lnTo>
                      <a:pt x="1252" y="1176"/>
                    </a:lnTo>
                    <a:lnTo>
                      <a:pt x="1252" y="1177"/>
                    </a:lnTo>
                    <a:lnTo>
                      <a:pt x="1251" y="1177"/>
                    </a:lnTo>
                    <a:lnTo>
                      <a:pt x="1251" y="1178"/>
                    </a:lnTo>
                    <a:lnTo>
                      <a:pt x="1252" y="1178"/>
                    </a:lnTo>
                    <a:lnTo>
                      <a:pt x="1251" y="1178"/>
                    </a:lnTo>
                    <a:lnTo>
                      <a:pt x="1252" y="1178"/>
                    </a:lnTo>
                    <a:lnTo>
                      <a:pt x="1251" y="1178"/>
                    </a:lnTo>
                    <a:lnTo>
                      <a:pt x="1251" y="1179"/>
                    </a:lnTo>
                    <a:lnTo>
                      <a:pt x="1250" y="1179"/>
                    </a:lnTo>
                    <a:lnTo>
                      <a:pt x="1250" y="1179"/>
                    </a:lnTo>
                    <a:lnTo>
                      <a:pt x="1249" y="1179"/>
                    </a:lnTo>
                    <a:lnTo>
                      <a:pt x="1249" y="1180"/>
                    </a:lnTo>
                    <a:lnTo>
                      <a:pt x="1249" y="1181"/>
                    </a:lnTo>
                    <a:lnTo>
                      <a:pt x="1249" y="1181"/>
                    </a:lnTo>
                    <a:lnTo>
                      <a:pt x="1249" y="1182"/>
                    </a:lnTo>
                    <a:lnTo>
                      <a:pt x="1249" y="1183"/>
                    </a:lnTo>
                    <a:lnTo>
                      <a:pt x="1249" y="1183"/>
                    </a:lnTo>
                    <a:lnTo>
                      <a:pt x="1249" y="1183"/>
                    </a:lnTo>
                    <a:lnTo>
                      <a:pt x="1249" y="1183"/>
                    </a:lnTo>
                    <a:lnTo>
                      <a:pt x="1249" y="1184"/>
                    </a:lnTo>
                    <a:lnTo>
                      <a:pt x="1249" y="1184"/>
                    </a:lnTo>
                    <a:lnTo>
                      <a:pt x="1249" y="1185"/>
                    </a:lnTo>
                    <a:lnTo>
                      <a:pt x="1248" y="1185"/>
                    </a:lnTo>
                    <a:lnTo>
                      <a:pt x="1249" y="1185"/>
                    </a:lnTo>
                    <a:lnTo>
                      <a:pt x="1249" y="1185"/>
                    </a:lnTo>
                    <a:lnTo>
                      <a:pt x="1248" y="1185"/>
                    </a:lnTo>
                    <a:lnTo>
                      <a:pt x="1247" y="1185"/>
                    </a:lnTo>
                    <a:lnTo>
                      <a:pt x="1247" y="1186"/>
                    </a:lnTo>
                    <a:lnTo>
                      <a:pt x="1247" y="1187"/>
                    </a:lnTo>
                    <a:lnTo>
                      <a:pt x="1246" y="1187"/>
                    </a:lnTo>
                    <a:lnTo>
                      <a:pt x="1246" y="1188"/>
                    </a:lnTo>
                    <a:lnTo>
                      <a:pt x="1246" y="1189"/>
                    </a:lnTo>
                    <a:lnTo>
                      <a:pt x="1247" y="1189"/>
                    </a:lnTo>
                    <a:lnTo>
                      <a:pt x="1247" y="1190"/>
                    </a:lnTo>
                    <a:lnTo>
                      <a:pt x="1247" y="1189"/>
                    </a:lnTo>
                    <a:lnTo>
                      <a:pt x="1248" y="1189"/>
                    </a:lnTo>
                    <a:lnTo>
                      <a:pt x="1249" y="1189"/>
                    </a:lnTo>
                    <a:lnTo>
                      <a:pt x="1248" y="1189"/>
                    </a:lnTo>
                    <a:lnTo>
                      <a:pt x="1248" y="1190"/>
                    </a:lnTo>
                    <a:lnTo>
                      <a:pt x="1248" y="1190"/>
                    </a:lnTo>
                    <a:lnTo>
                      <a:pt x="1247" y="1190"/>
                    </a:lnTo>
                    <a:lnTo>
                      <a:pt x="1248" y="1190"/>
                    </a:lnTo>
                    <a:lnTo>
                      <a:pt x="1247" y="1190"/>
                    </a:lnTo>
                    <a:lnTo>
                      <a:pt x="1247" y="1191"/>
                    </a:lnTo>
                    <a:lnTo>
                      <a:pt x="1247" y="1190"/>
                    </a:lnTo>
                    <a:lnTo>
                      <a:pt x="1247" y="1191"/>
                    </a:lnTo>
                    <a:lnTo>
                      <a:pt x="1247" y="1192"/>
                    </a:lnTo>
                    <a:lnTo>
                      <a:pt x="1248" y="1192"/>
                    </a:lnTo>
                    <a:lnTo>
                      <a:pt x="1247" y="1192"/>
                    </a:lnTo>
                    <a:lnTo>
                      <a:pt x="1247" y="1193"/>
                    </a:lnTo>
                    <a:lnTo>
                      <a:pt x="1247" y="1194"/>
                    </a:lnTo>
                    <a:lnTo>
                      <a:pt x="1247" y="1193"/>
                    </a:lnTo>
                    <a:lnTo>
                      <a:pt x="1247" y="1194"/>
                    </a:lnTo>
                    <a:lnTo>
                      <a:pt x="1247" y="1193"/>
                    </a:lnTo>
                    <a:lnTo>
                      <a:pt x="1247" y="1194"/>
                    </a:lnTo>
                    <a:lnTo>
                      <a:pt x="1246" y="1194"/>
                    </a:lnTo>
                    <a:lnTo>
                      <a:pt x="1247" y="1194"/>
                    </a:lnTo>
                    <a:lnTo>
                      <a:pt x="1246" y="1194"/>
                    </a:lnTo>
                    <a:lnTo>
                      <a:pt x="1247" y="1194"/>
                    </a:lnTo>
                    <a:lnTo>
                      <a:pt x="1246" y="1194"/>
                    </a:lnTo>
                    <a:lnTo>
                      <a:pt x="1246" y="1195"/>
                    </a:lnTo>
                    <a:lnTo>
                      <a:pt x="1247" y="1195"/>
                    </a:lnTo>
                    <a:lnTo>
                      <a:pt x="1246" y="1195"/>
                    </a:lnTo>
                    <a:lnTo>
                      <a:pt x="1246" y="1195"/>
                    </a:lnTo>
                    <a:lnTo>
                      <a:pt x="1246" y="1195"/>
                    </a:lnTo>
                    <a:lnTo>
                      <a:pt x="1246" y="1195"/>
                    </a:lnTo>
                    <a:lnTo>
                      <a:pt x="1245" y="1195"/>
                    </a:lnTo>
                    <a:lnTo>
                      <a:pt x="1246" y="1195"/>
                    </a:lnTo>
                    <a:lnTo>
                      <a:pt x="1245" y="1195"/>
                    </a:lnTo>
                    <a:lnTo>
                      <a:pt x="1245" y="1196"/>
                    </a:lnTo>
                    <a:lnTo>
                      <a:pt x="1245" y="1195"/>
                    </a:lnTo>
                    <a:lnTo>
                      <a:pt x="1245" y="1196"/>
                    </a:lnTo>
                    <a:lnTo>
                      <a:pt x="1246" y="1196"/>
                    </a:lnTo>
                    <a:lnTo>
                      <a:pt x="1245" y="1196"/>
                    </a:lnTo>
                    <a:lnTo>
                      <a:pt x="1245" y="1197"/>
                    </a:lnTo>
                    <a:lnTo>
                      <a:pt x="1244" y="1197"/>
                    </a:lnTo>
                    <a:lnTo>
                      <a:pt x="1245" y="1197"/>
                    </a:lnTo>
                    <a:lnTo>
                      <a:pt x="1244" y="1197"/>
                    </a:lnTo>
                    <a:lnTo>
                      <a:pt x="1244" y="1198"/>
                    </a:lnTo>
                    <a:lnTo>
                      <a:pt x="1243" y="1198"/>
                    </a:lnTo>
                    <a:lnTo>
                      <a:pt x="1243" y="1198"/>
                    </a:lnTo>
                    <a:lnTo>
                      <a:pt x="1243" y="1199"/>
                    </a:lnTo>
                    <a:lnTo>
                      <a:pt x="1242" y="1199"/>
                    </a:lnTo>
                    <a:lnTo>
                      <a:pt x="1242" y="1200"/>
                    </a:lnTo>
                    <a:lnTo>
                      <a:pt x="1242" y="1201"/>
                    </a:lnTo>
                    <a:lnTo>
                      <a:pt x="1241" y="1201"/>
                    </a:lnTo>
                    <a:lnTo>
                      <a:pt x="1241" y="1201"/>
                    </a:lnTo>
                    <a:lnTo>
                      <a:pt x="1241" y="1202"/>
                    </a:lnTo>
                    <a:lnTo>
                      <a:pt x="1242" y="1202"/>
                    </a:lnTo>
                    <a:lnTo>
                      <a:pt x="1241" y="1202"/>
                    </a:lnTo>
                    <a:lnTo>
                      <a:pt x="1241" y="1203"/>
                    </a:lnTo>
                    <a:lnTo>
                      <a:pt x="1240" y="1203"/>
                    </a:lnTo>
                    <a:lnTo>
                      <a:pt x="1240" y="1204"/>
                    </a:lnTo>
                    <a:lnTo>
                      <a:pt x="1240" y="1205"/>
                    </a:lnTo>
                    <a:lnTo>
                      <a:pt x="1240" y="1206"/>
                    </a:lnTo>
                    <a:lnTo>
                      <a:pt x="1241" y="1206"/>
                    </a:lnTo>
                    <a:lnTo>
                      <a:pt x="1241" y="1206"/>
                    </a:lnTo>
                    <a:lnTo>
                      <a:pt x="1242" y="1206"/>
                    </a:lnTo>
                    <a:lnTo>
                      <a:pt x="1242" y="1207"/>
                    </a:lnTo>
                    <a:lnTo>
                      <a:pt x="1242" y="1206"/>
                    </a:lnTo>
                    <a:lnTo>
                      <a:pt x="1243" y="1207"/>
                    </a:lnTo>
                    <a:lnTo>
                      <a:pt x="1243" y="1206"/>
                    </a:lnTo>
                    <a:lnTo>
                      <a:pt x="1243" y="1207"/>
                    </a:lnTo>
                    <a:lnTo>
                      <a:pt x="1242" y="1207"/>
                    </a:lnTo>
                    <a:lnTo>
                      <a:pt x="1242" y="1206"/>
                    </a:lnTo>
                    <a:lnTo>
                      <a:pt x="1242" y="1207"/>
                    </a:lnTo>
                    <a:lnTo>
                      <a:pt x="1241" y="1207"/>
                    </a:lnTo>
                    <a:lnTo>
                      <a:pt x="1240" y="1207"/>
                    </a:lnTo>
                    <a:lnTo>
                      <a:pt x="1240" y="1208"/>
                    </a:lnTo>
                    <a:lnTo>
                      <a:pt x="1240" y="1209"/>
                    </a:lnTo>
                    <a:lnTo>
                      <a:pt x="1239" y="1209"/>
                    </a:lnTo>
                    <a:lnTo>
                      <a:pt x="1239" y="1210"/>
                    </a:lnTo>
                    <a:lnTo>
                      <a:pt x="1239" y="1211"/>
                    </a:lnTo>
                    <a:lnTo>
                      <a:pt x="1240" y="1211"/>
                    </a:lnTo>
                    <a:lnTo>
                      <a:pt x="1240" y="1212"/>
                    </a:lnTo>
                    <a:lnTo>
                      <a:pt x="1239" y="1212"/>
                    </a:lnTo>
                    <a:lnTo>
                      <a:pt x="1240" y="1212"/>
                    </a:lnTo>
                    <a:lnTo>
                      <a:pt x="1239" y="1212"/>
                    </a:lnTo>
                    <a:lnTo>
                      <a:pt x="1239" y="1212"/>
                    </a:lnTo>
                    <a:lnTo>
                      <a:pt x="1240" y="1212"/>
                    </a:lnTo>
                    <a:lnTo>
                      <a:pt x="1239" y="1212"/>
                    </a:lnTo>
                    <a:lnTo>
                      <a:pt x="1240" y="1212"/>
                    </a:lnTo>
                    <a:lnTo>
                      <a:pt x="1239" y="1212"/>
                    </a:lnTo>
                    <a:lnTo>
                      <a:pt x="1240" y="1212"/>
                    </a:lnTo>
                    <a:lnTo>
                      <a:pt x="1240" y="1213"/>
                    </a:lnTo>
                    <a:lnTo>
                      <a:pt x="1241" y="1213"/>
                    </a:lnTo>
                    <a:lnTo>
                      <a:pt x="1240" y="1213"/>
                    </a:lnTo>
                    <a:lnTo>
                      <a:pt x="1239" y="1213"/>
                    </a:lnTo>
                    <a:lnTo>
                      <a:pt x="1239" y="1212"/>
                    </a:lnTo>
                    <a:lnTo>
                      <a:pt x="1238" y="1212"/>
                    </a:lnTo>
                    <a:lnTo>
                      <a:pt x="1238" y="1212"/>
                    </a:lnTo>
                    <a:lnTo>
                      <a:pt x="1238" y="1213"/>
                    </a:lnTo>
                    <a:lnTo>
                      <a:pt x="1237" y="1213"/>
                    </a:lnTo>
                    <a:lnTo>
                      <a:pt x="1237" y="1214"/>
                    </a:lnTo>
                    <a:lnTo>
                      <a:pt x="1237" y="1215"/>
                    </a:lnTo>
                    <a:lnTo>
                      <a:pt x="1236" y="1215"/>
                    </a:lnTo>
                    <a:lnTo>
                      <a:pt x="1236" y="1216"/>
                    </a:lnTo>
                    <a:lnTo>
                      <a:pt x="1236" y="1217"/>
                    </a:lnTo>
                    <a:lnTo>
                      <a:pt x="1236" y="1217"/>
                    </a:lnTo>
                    <a:lnTo>
                      <a:pt x="1237" y="1217"/>
                    </a:lnTo>
                    <a:lnTo>
                      <a:pt x="1237" y="1218"/>
                    </a:lnTo>
                    <a:lnTo>
                      <a:pt x="1237" y="1219"/>
                    </a:lnTo>
                    <a:lnTo>
                      <a:pt x="1238" y="1219"/>
                    </a:lnTo>
                    <a:lnTo>
                      <a:pt x="1237" y="1219"/>
                    </a:lnTo>
                    <a:lnTo>
                      <a:pt x="1238" y="1219"/>
                    </a:lnTo>
                    <a:lnTo>
                      <a:pt x="1238" y="1220"/>
                    </a:lnTo>
                    <a:lnTo>
                      <a:pt x="1238" y="1220"/>
                    </a:lnTo>
                    <a:lnTo>
                      <a:pt x="1238" y="1219"/>
                    </a:lnTo>
                    <a:lnTo>
                      <a:pt x="1239" y="1219"/>
                    </a:lnTo>
                    <a:lnTo>
                      <a:pt x="1240" y="1219"/>
                    </a:lnTo>
                    <a:lnTo>
                      <a:pt x="1240" y="1220"/>
                    </a:lnTo>
                    <a:lnTo>
                      <a:pt x="1240" y="1219"/>
                    </a:lnTo>
                    <a:lnTo>
                      <a:pt x="1240" y="1220"/>
                    </a:lnTo>
                    <a:lnTo>
                      <a:pt x="1240" y="1219"/>
                    </a:lnTo>
                    <a:lnTo>
                      <a:pt x="1240" y="1220"/>
                    </a:lnTo>
                    <a:lnTo>
                      <a:pt x="1241" y="1220"/>
                    </a:lnTo>
                    <a:lnTo>
                      <a:pt x="1242" y="1220"/>
                    </a:lnTo>
                    <a:lnTo>
                      <a:pt x="1241" y="1220"/>
                    </a:lnTo>
                    <a:lnTo>
                      <a:pt x="1241" y="1221"/>
                    </a:lnTo>
                    <a:lnTo>
                      <a:pt x="1240" y="1221"/>
                    </a:lnTo>
                    <a:lnTo>
                      <a:pt x="1240" y="1222"/>
                    </a:lnTo>
                    <a:lnTo>
                      <a:pt x="1240" y="1223"/>
                    </a:lnTo>
                    <a:lnTo>
                      <a:pt x="1239" y="1223"/>
                    </a:lnTo>
                    <a:lnTo>
                      <a:pt x="1239" y="1223"/>
                    </a:lnTo>
                    <a:lnTo>
                      <a:pt x="1239" y="1224"/>
                    </a:lnTo>
                    <a:lnTo>
                      <a:pt x="1239" y="1225"/>
                    </a:lnTo>
                    <a:lnTo>
                      <a:pt x="1239" y="1226"/>
                    </a:lnTo>
                    <a:lnTo>
                      <a:pt x="1239" y="1227"/>
                    </a:lnTo>
                    <a:lnTo>
                      <a:pt x="1239" y="1228"/>
                    </a:lnTo>
                    <a:lnTo>
                      <a:pt x="1240" y="1228"/>
                    </a:lnTo>
                    <a:lnTo>
                      <a:pt x="1241" y="1228"/>
                    </a:lnTo>
                    <a:lnTo>
                      <a:pt x="1241" y="1229"/>
                    </a:lnTo>
                    <a:lnTo>
                      <a:pt x="1242" y="1229"/>
                    </a:lnTo>
                    <a:lnTo>
                      <a:pt x="1242" y="1230"/>
                    </a:lnTo>
                    <a:lnTo>
                      <a:pt x="1242" y="1231"/>
                    </a:lnTo>
                    <a:lnTo>
                      <a:pt x="1242" y="1230"/>
                    </a:lnTo>
                    <a:lnTo>
                      <a:pt x="1242" y="1231"/>
                    </a:lnTo>
                    <a:lnTo>
                      <a:pt x="1241" y="1231"/>
                    </a:lnTo>
                    <a:lnTo>
                      <a:pt x="1241" y="1232"/>
                    </a:lnTo>
                    <a:lnTo>
                      <a:pt x="1241" y="1233"/>
                    </a:lnTo>
                    <a:lnTo>
                      <a:pt x="1242" y="1233"/>
                    </a:lnTo>
                    <a:lnTo>
                      <a:pt x="1241" y="1233"/>
                    </a:lnTo>
                    <a:lnTo>
                      <a:pt x="1241" y="1234"/>
                    </a:lnTo>
                    <a:lnTo>
                      <a:pt x="1242" y="1234"/>
                    </a:lnTo>
                    <a:lnTo>
                      <a:pt x="1242" y="1234"/>
                    </a:lnTo>
                    <a:lnTo>
                      <a:pt x="1242" y="1235"/>
                    </a:lnTo>
                    <a:lnTo>
                      <a:pt x="1242" y="1234"/>
                    </a:lnTo>
                    <a:lnTo>
                      <a:pt x="1241" y="1234"/>
                    </a:lnTo>
                    <a:lnTo>
                      <a:pt x="1241" y="1235"/>
                    </a:lnTo>
                    <a:lnTo>
                      <a:pt x="1241" y="1234"/>
                    </a:lnTo>
                    <a:lnTo>
                      <a:pt x="1241" y="1234"/>
                    </a:lnTo>
                    <a:lnTo>
                      <a:pt x="1240" y="1234"/>
                    </a:lnTo>
                    <a:lnTo>
                      <a:pt x="1240" y="1234"/>
                    </a:lnTo>
                    <a:lnTo>
                      <a:pt x="1240" y="1234"/>
                    </a:lnTo>
                    <a:lnTo>
                      <a:pt x="1240" y="1234"/>
                    </a:lnTo>
                    <a:lnTo>
                      <a:pt x="1240" y="1234"/>
                    </a:lnTo>
                    <a:lnTo>
                      <a:pt x="1240" y="1234"/>
                    </a:lnTo>
                    <a:lnTo>
                      <a:pt x="1240" y="1234"/>
                    </a:lnTo>
                    <a:lnTo>
                      <a:pt x="1239" y="1234"/>
                    </a:lnTo>
                    <a:lnTo>
                      <a:pt x="1238" y="1234"/>
                    </a:lnTo>
                    <a:lnTo>
                      <a:pt x="1238" y="1234"/>
                    </a:lnTo>
                    <a:lnTo>
                      <a:pt x="1238" y="1235"/>
                    </a:lnTo>
                    <a:lnTo>
                      <a:pt x="1237" y="1235"/>
                    </a:lnTo>
                    <a:lnTo>
                      <a:pt x="1237" y="1236"/>
                    </a:lnTo>
                    <a:lnTo>
                      <a:pt x="1238" y="1236"/>
                    </a:lnTo>
                    <a:lnTo>
                      <a:pt x="1237" y="1236"/>
                    </a:lnTo>
                    <a:lnTo>
                      <a:pt x="1237" y="1237"/>
                    </a:lnTo>
                    <a:lnTo>
                      <a:pt x="1237" y="1236"/>
                    </a:lnTo>
                    <a:lnTo>
                      <a:pt x="1237" y="1237"/>
                    </a:lnTo>
                    <a:lnTo>
                      <a:pt x="1238" y="1237"/>
                    </a:lnTo>
                    <a:lnTo>
                      <a:pt x="1238" y="1238"/>
                    </a:lnTo>
                    <a:lnTo>
                      <a:pt x="1237" y="1238"/>
                    </a:lnTo>
                    <a:lnTo>
                      <a:pt x="1237" y="1237"/>
                    </a:lnTo>
                    <a:lnTo>
                      <a:pt x="1237" y="1238"/>
                    </a:lnTo>
                    <a:lnTo>
                      <a:pt x="1237" y="1237"/>
                    </a:lnTo>
                    <a:lnTo>
                      <a:pt x="1237" y="1238"/>
                    </a:lnTo>
                    <a:lnTo>
                      <a:pt x="1236" y="1238"/>
                    </a:lnTo>
                    <a:lnTo>
                      <a:pt x="1237" y="1238"/>
                    </a:lnTo>
                    <a:lnTo>
                      <a:pt x="1237" y="1237"/>
                    </a:lnTo>
                    <a:lnTo>
                      <a:pt x="1236" y="1237"/>
                    </a:lnTo>
                    <a:lnTo>
                      <a:pt x="1235" y="1237"/>
                    </a:lnTo>
                    <a:lnTo>
                      <a:pt x="1234" y="1237"/>
                    </a:lnTo>
                    <a:lnTo>
                      <a:pt x="1234" y="1238"/>
                    </a:lnTo>
                    <a:lnTo>
                      <a:pt x="1233" y="1238"/>
                    </a:lnTo>
                    <a:lnTo>
                      <a:pt x="1232" y="1238"/>
                    </a:lnTo>
                    <a:lnTo>
                      <a:pt x="1232" y="1239"/>
                    </a:lnTo>
                    <a:lnTo>
                      <a:pt x="1232" y="1239"/>
                    </a:lnTo>
                    <a:lnTo>
                      <a:pt x="1232" y="1239"/>
                    </a:lnTo>
                    <a:lnTo>
                      <a:pt x="1232" y="1240"/>
                    </a:lnTo>
                    <a:lnTo>
                      <a:pt x="1232" y="1241"/>
                    </a:lnTo>
                    <a:lnTo>
                      <a:pt x="1233" y="1241"/>
                    </a:lnTo>
                    <a:lnTo>
                      <a:pt x="1234" y="1241"/>
                    </a:lnTo>
                    <a:lnTo>
                      <a:pt x="1234" y="1240"/>
                    </a:lnTo>
                    <a:lnTo>
                      <a:pt x="1235" y="1240"/>
                    </a:lnTo>
                    <a:lnTo>
                      <a:pt x="1235" y="1241"/>
                    </a:lnTo>
                    <a:lnTo>
                      <a:pt x="1235" y="1242"/>
                    </a:lnTo>
                    <a:lnTo>
                      <a:pt x="1236" y="1242"/>
                    </a:lnTo>
                    <a:lnTo>
                      <a:pt x="1237" y="1242"/>
                    </a:lnTo>
                    <a:lnTo>
                      <a:pt x="1237" y="1243"/>
                    </a:lnTo>
                    <a:lnTo>
                      <a:pt x="1238" y="1243"/>
                    </a:lnTo>
                    <a:lnTo>
                      <a:pt x="1238" y="1242"/>
                    </a:lnTo>
                    <a:lnTo>
                      <a:pt x="1238" y="1242"/>
                    </a:lnTo>
                    <a:lnTo>
                      <a:pt x="1238" y="1243"/>
                    </a:lnTo>
                    <a:lnTo>
                      <a:pt x="1239" y="1243"/>
                    </a:lnTo>
                    <a:lnTo>
                      <a:pt x="1239" y="1242"/>
                    </a:lnTo>
                    <a:lnTo>
                      <a:pt x="1239" y="1241"/>
                    </a:lnTo>
                    <a:lnTo>
                      <a:pt x="1240" y="1241"/>
                    </a:lnTo>
                    <a:lnTo>
                      <a:pt x="1241" y="1241"/>
                    </a:lnTo>
                    <a:lnTo>
                      <a:pt x="1241" y="1240"/>
                    </a:lnTo>
                    <a:lnTo>
                      <a:pt x="1241" y="1241"/>
                    </a:lnTo>
                    <a:lnTo>
                      <a:pt x="1241" y="1240"/>
                    </a:lnTo>
                    <a:lnTo>
                      <a:pt x="1241" y="1241"/>
                    </a:lnTo>
                    <a:lnTo>
                      <a:pt x="1241" y="1240"/>
                    </a:lnTo>
                    <a:lnTo>
                      <a:pt x="1241" y="1241"/>
                    </a:lnTo>
                    <a:lnTo>
                      <a:pt x="1241" y="1240"/>
                    </a:lnTo>
                    <a:lnTo>
                      <a:pt x="1241" y="1241"/>
                    </a:lnTo>
                    <a:lnTo>
                      <a:pt x="1241" y="1240"/>
                    </a:lnTo>
                    <a:lnTo>
                      <a:pt x="1241" y="1241"/>
                    </a:lnTo>
                    <a:lnTo>
                      <a:pt x="1242" y="1241"/>
                    </a:lnTo>
                    <a:lnTo>
                      <a:pt x="1242" y="1242"/>
                    </a:lnTo>
                    <a:lnTo>
                      <a:pt x="1242" y="1241"/>
                    </a:lnTo>
                    <a:lnTo>
                      <a:pt x="1243" y="1241"/>
                    </a:lnTo>
                    <a:lnTo>
                      <a:pt x="1243" y="1242"/>
                    </a:lnTo>
                    <a:lnTo>
                      <a:pt x="1243" y="1242"/>
                    </a:lnTo>
                    <a:lnTo>
                      <a:pt x="1243" y="1243"/>
                    </a:lnTo>
                    <a:lnTo>
                      <a:pt x="1244" y="1243"/>
                    </a:lnTo>
                    <a:lnTo>
                      <a:pt x="1244" y="1244"/>
                    </a:lnTo>
                    <a:lnTo>
                      <a:pt x="1244" y="1243"/>
                    </a:lnTo>
                    <a:lnTo>
                      <a:pt x="1244" y="1244"/>
                    </a:lnTo>
                    <a:lnTo>
                      <a:pt x="1244" y="1243"/>
                    </a:lnTo>
                    <a:lnTo>
                      <a:pt x="1244" y="1244"/>
                    </a:lnTo>
                    <a:lnTo>
                      <a:pt x="1244" y="1243"/>
                    </a:lnTo>
                    <a:lnTo>
                      <a:pt x="1244" y="1244"/>
                    </a:lnTo>
                    <a:lnTo>
                      <a:pt x="1245" y="1244"/>
                    </a:lnTo>
                    <a:lnTo>
                      <a:pt x="1245" y="1243"/>
                    </a:lnTo>
                    <a:lnTo>
                      <a:pt x="1245" y="1244"/>
                    </a:lnTo>
                    <a:lnTo>
                      <a:pt x="1245" y="1245"/>
                    </a:lnTo>
                    <a:lnTo>
                      <a:pt x="1246" y="1245"/>
                    </a:lnTo>
                    <a:lnTo>
                      <a:pt x="1246" y="1245"/>
                    </a:lnTo>
                    <a:lnTo>
                      <a:pt x="1247" y="1245"/>
                    </a:lnTo>
                    <a:lnTo>
                      <a:pt x="1247" y="1246"/>
                    </a:lnTo>
                    <a:lnTo>
                      <a:pt x="1248" y="1246"/>
                    </a:lnTo>
                    <a:lnTo>
                      <a:pt x="1248" y="1247"/>
                    </a:lnTo>
                    <a:lnTo>
                      <a:pt x="1248" y="1246"/>
                    </a:lnTo>
                    <a:lnTo>
                      <a:pt x="1249" y="1246"/>
                    </a:lnTo>
                    <a:lnTo>
                      <a:pt x="1249" y="1246"/>
                    </a:lnTo>
                    <a:lnTo>
                      <a:pt x="1249" y="1247"/>
                    </a:lnTo>
                    <a:lnTo>
                      <a:pt x="1250" y="1247"/>
                    </a:lnTo>
                    <a:lnTo>
                      <a:pt x="1250" y="1246"/>
                    </a:lnTo>
                    <a:lnTo>
                      <a:pt x="1250" y="1247"/>
                    </a:lnTo>
                    <a:lnTo>
                      <a:pt x="1250" y="1248"/>
                    </a:lnTo>
                    <a:lnTo>
                      <a:pt x="1250" y="1249"/>
                    </a:lnTo>
                    <a:lnTo>
                      <a:pt x="1250" y="1250"/>
                    </a:lnTo>
                    <a:lnTo>
                      <a:pt x="1249" y="1250"/>
                    </a:lnTo>
                    <a:lnTo>
                      <a:pt x="1249" y="1250"/>
                    </a:lnTo>
                    <a:lnTo>
                      <a:pt x="1250" y="1250"/>
                    </a:lnTo>
                    <a:lnTo>
                      <a:pt x="1250" y="1251"/>
                    </a:lnTo>
                    <a:lnTo>
                      <a:pt x="1251" y="1251"/>
                    </a:lnTo>
                    <a:lnTo>
                      <a:pt x="1251" y="1250"/>
                    </a:lnTo>
                    <a:lnTo>
                      <a:pt x="1251" y="1251"/>
                    </a:lnTo>
                    <a:lnTo>
                      <a:pt x="1251" y="1252"/>
                    </a:lnTo>
                    <a:lnTo>
                      <a:pt x="1252" y="1252"/>
                    </a:lnTo>
                    <a:lnTo>
                      <a:pt x="1252" y="1253"/>
                    </a:lnTo>
                    <a:lnTo>
                      <a:pt x="1252" y="1254"/>
                    </a:lnTo>
                    <a:lnTo>
                      <a:pt x="1252" y="1255"/>
                    </a:lnTo>
                    <a:lnTo>
                      <a:pt x="1251" y="1255"/>
                    </a:lnTo>
                    <a:lnTo>
                      <a:pt x="1252" y="1255"/>
                    </a:lnTo>
                    <a:lnTo>
                      <a:pt x="1251" y="1255"/>
                    </a:lnTo>
                    <a:lnTo>
                      <a:pt x="1252" y="1255"/>
                    </a:lnTo>
                    <a:lnTo>
                      <a:pt x="1252" y="1255"/>
                    </a:lnTo>
                    <a:lnTo>
                      <a:pt x="1253" y="1255"/>
                    </a:lnTo>
                    <a:lnTo>
                      <a:pt x="1253" y="1256"/>
                    </a:lnTo>
                    <a:lnTo>
                      <a:pt x="1253" y="1255"/>
                    </a:lnTo>
                    <a:lnTo>
                      <a:pt x="1252" y="1255"/>
                    </a:lnTo>
                    <a:lnTo>
                      <a:pt x="1252" y="1256"/>
                    </a:lnTo>
                    <a:lnTo>
                      <a:pt x="1253" y="1256"/>
                    </a:lnTo>
                    <a:lnTo>
                      <a:pt x="1252" y="1256"/>
                    </a:lnTo>
                    <a:lnTo>
                      <a:pt x="1251" y="1256"/>
                    </a:lnTo>
                    <a:lnTo>
                      <a:pt x="1251" y="1257"/>
                    </a:lnTo>
                    <a:lnTo>
                      <a:pt x="1252" y="1257"/>
                    </a:lnTo>
                    <a:lnTo>
                      <a:pt x="1253" y="1257"/>
                    </a:lnTo>
                    <a:lnTo>
                      <a:pt x="1253" y="1258"/>
                    </a:lnTo>
                    <a:lnTo>
                      <a:pt x="1254" y="1258"/>
                    </a:lnTo>
                    <a:lnTo>
                      <a:pt x="1254" y="1259"/>
                    </a:lnTo>
                    <a:lnTo>
                      <a:pt x="1254" y="1260"/>
                    </a:lnTo>
                    <a:lnTo>
                      <a:pt x="1254" y="1261"/>
                    </a:lnTo>
                    <a:lnTo>
                      <a:pt x="1254" y="1261"/>
                    </a:lnTo>
                    <a:lnTo>
                      <a:pt x="1254" y="1261"/>
                    </a:lnTo>
                    <a:lnTo>
                      <a:pt x="1255" y="1261"/>
                    </a:lnTo>
                    <a:lnTo>
                      <a:pt x="1255" y="1262"/>
                    </a:lnTo>
                    <a:lnTo>
                      <a:pt x="1256" y="1262"/>
                    </a:lnTo>
                    <a:lnTo>
                      <a:pt x="1256" y="1263"/>
                    </a:lnTo>
                    <a:lnTo>
                      <a:pt x="1256" y="1264"/>
                    </a:lnTo>
                    <a:lnTo>
                      <a:pt x="1256" y="1263"/>
                    </a:lnTo>
                    <a:lnTo>
                      <a:pt x="1256" y="1264"/>
                    </a:lnTo>
                    <a:lnTo>
                      <a:pt x="1256" y="1263"/>
                    </a:lnTo>
                    <a:lnTo>
                      <a:pt x="1256" y="1264"/>
                    </a:lnTo>
                    <a:lnTo>
                      <a:pt x="1256" y="1263"/>
                    </a:lnTo>
                    <a:lnTo>
                      <a:pt x="1255" y="1263"/>
                    </a:lnTo>
                    <a:lnTo>
                      <a:pt x="1254" y="1263"/>
                    </a:lnTo>
                    <a:lnTo>
                      <a:pt x="1254" y="1262"/>
                    </a:lnTo>
                    <a:lnTo>
                      <a:pt x="1254" y="1263"/>
                    </a:lnTo>
                    <a:lnTo>
                      <a:pt x="1254" y="1263"/>
                    </a:lnTo>
                    <a:lnTo>
                      <a:pt x="1254" y="1262"/>
                    </a:lnTo>
                    <a:lnTo>
                      <a:pt x="1254" y="1263"/>
                    </a:lnTo>
                    <a:lnTo>
                      <a:pt x="1254" y="1262"/>
                    </a:lnTo>
                    <a:lnTo>
                      <a:pt x="1254" y="1263"/>
                    </a:lnTo>
                    <a:lnTo>
                      <a:pt x="1254" y="1262"/>
                    </a:lnTo>
                    <a:lnTo>
                      <a:pt x="1254" y="1263"/>
                    </a:lnTo>
                    <a:lnTo>
                      <a:pt x="1253" y="1263"/>
                    </a:lnTo>
                    <a:lnTo>
                      <a:pt x="1253" y="1262"/>
                    </a:lnTo>
                    <a:lnTo>
                      <a:pt x="1253" y="1263"/>
                    </a:lnTo>
                    <a:lnTo>
                      <a:pt x="1253" y="1262"/>
                    </a:lnTo>
                    <a:lnTo>
                      <a:pt x="1252" y="1262"/>
                    </a:lnTo>
                    <a:lnTo>
                      <a:pt x="1251" y="1262"/>
                    </a:lnTo>
                    <a:lnTo>
                      <a:pt x="1251" y="1261"/>
                    </a:lnTo>
                    <a:lnTo>
                      <a:pt x="1250" y="1261"/>
                    </a:lnTo>
                    <a:lnTo>
                      <a:pt x="1249" y="1261"/>
                    </a:lnTo>
                    <a:lnTo>
                      <a:pt x="1249" y="1261"/>
                    </a:lnTo>
                    <a:lnTo>
                      <a:pt x="1249" y="1261"/>
                    </a:lnTo>
                    <a:lnTo>
                      <a:pt x="1248" y="1261"/>
                    </a:lnTo>
                    <a:lnTo>
                      <a:pt x="1247" y="1261"/>
                    </a:lnTo>
                    <a:lnTo>
                      <a:pt x="1246" y="1261"/>
                    </a:lnTo>
                    <a:lnTo>
                      <a:pt x="1246" y="1261"/>
                    </a:lnTo>
                    <a:lnTo>
                      <a:pt x="1245" y="1261"/>
                    </a:lnTo>
                    <a:lnTo>
                      <a:pt x="1244" y="1261"/>
                    </a:lnTo>
                    <a:lnTo>
                      <a:pt x="1244" y="1262"/>
                    </a:lnTo>
                    <a:lnTo>
                      <a:pt x="1243" y="1262"/>
                    </a:lnTo>
                    <a:lnTo>
                      <a:pt x="1243" y="1263"/>
                    </a:lnTo>
                    <a:lnTo>
                      <a:pt x="1243" y="1263"/>
                    </a:lnTo>
                    <a:lnTo>
                      <a:pt x="1243" y="1264"/>
                    </a:lnTo>
                    <a:lnTo>
                      <a:pt x="1242" y="1265"/>
                    </a:lnTo>
                    <a:lnTo>
                      <a:pt x="1242" y="1266"/>
                    </a:lnTo>
                    <a:lnTo>
                      <a:pt x="1242" y="1266"/>
                    </a:lnTo>
                    <a:lnTo>
                      <a:pt x="1243" y="1266"/>
                    </a:lnTo>
                    <a:lnTo>
                      <a:pt x="1243" y="1267"/>
                    </a:lnTo>
                    <a:lnTo>
                      <a:pt x="1243" y="1268"/>
                    </a:lnTo>
                    <a:lnTo>
                      <a:pt x="1243" y="1268"/>
                    </a:lnTo>
                    <a:lnTo>
                      <a:pt x="1243" y="1269"/>
                    </a:lnTo>
                    <a:lnTo>
                      <a:pt x="1244" y="1269"/>
                    </a:lnTo>
                    <a:lnTo>
                      <a:pt x="1243" y="1269"/>
                    </a:lnTo>
                    <a:lnTo>
                      <a:pt x="1244" y="1269"/>
                    </a:lnTo>
                    <a:lnTo>
                      <a:pt x="1244" y="1270"/>
                    </a:lnTo>
                    <a:lnTo>
                      <a:pt x="1245" y="1270"/>
                    </a:lnTo>
                    <a:lnTo>
                      <a:pt x="1245" y="1271"/>
                    </a:lnTo>
                    <a:lnTo>
                      <a:pt x="1244" y="1271"/>
                    </a:lnTo>
                    <a:lnTo>
                      <a:pt x="1245" y="1271"/>
                    </a:lnTo>
                    <a:lnTo>
                      <a:pt x="1245" y="1272"/>
                    </a:lnTo>
                    <a:lnTo>
                      <a:pt x="1245" y="1272"/>
                    </a:lnTo>
                    <a:lnTo>
                      <a:pt x="1245" y="1273"/>
                    </a:lnTo>
                    <a:lnTo>
                      <a:pt x="1245" y="1274"/>
                    </a:lnTo>
                    <a:lnTo>
                      <a:pt x="1244" y="1274"/>
                    </a:lnTo>
                    <a:lnTo>
                      <a:pt x="1244" y="1275"/>
                    </a:lnTo>
                    <a:lnTo>
                      <a:pt x="1243" y="1275"/>
                    </a:lnTo>
                    <a:lnTo>
                      <a:pt x="1243" y="1276"/>
                    </a:lnTo>
                    <a:lnTo>
                      <a:pt x="1243" y="1277"/>
                    </a:lnTo>
                    <a:lnTo>
                      <a:pt x="1243" y="1277"/>
                    </a:lnTo>
                    <a:lnTo>
                      <a:pt x="1243" y="1277"/>
                    </a:lnTo>
                    <a:lnTo>
                      <a:pt x="1243" y="1278"/>
                    </a:lnTo>
                    <a:lnTo>
                      <a:pt x="1243" y="1279"/>
                    </a:lnTo>
                    <a:lnTo>
                      <a:pt x="1243" y="1280"/>
                    </a:lnTo>
                    <a:lnTo>
                      <a:pt x="1243" y="1281"/>
                    </a:lnTo>
                    <a:lnTo>
                      <a:pt x="1243" y="1281"/>
                    </a:lnTo>
                    <a:lnTo>
                      <a:pt x="1243" y="1281"/>
                    </a:lnTo>
                    <a:lnTo>
                      <a:pt x="1243" y="1281"/>
                    </a:lnTo>
                    <a:lnTo>
                      <a:pt x="1243" y="1281"/>
                    </a:lnTo>
                    <a:lnTo>
                      <a:pt x="1243" y="1281"/>
                    </a:lnTo>
                    <a:lnTo>
                      <a:pt x="1243" y="1281"/>
                    </a:lnTo>
                    <a:lnTo>
                      <a:pt x="1243" y="1282"/>
                    </a:lnTo>
                    <a:lnTo>
                      <a:pt x="1243" y="1282"/>
                    </a:lnTo>
                    <a:lnTo>
                      <a:pt x="1243" y="1282"/>
                    </a:lnTo>
                    <a:lnTo>
                      <a:pt x="1243" y="1282"/>
                    </a:lnTo>
                    <a:lnTo>
                      <a:pt x="1243" y="1282"/>
                    </a:lnTo>
                    <a:lnTo>
                      <a:pt x="1243" y="1283"/>
                    </a:lnTo>
                    <a:lnTo>
                      <a:pt x="1243" y="1283"/>
                    </a:lnTo>
                    <a:lnTo>
                      <a:pt x="1243" y="1283"/>
                    </a:lnTo>
                    <a:lnTo>
                      <a:pt x="1243" y="1283"/>
                    </a:lnTo>
                    <a:lnTo>
                      <a:pt x="1243" y="1283"/>
                    </a:lnTo>
                    <a:lnTo>
                      <a:pt x="1243" y="1283"/>
                    </a:lnTo>
                    <a:lnTo>
                      <a:pt x="1243" y="1284"/>
                    </a:lnTo>
                    <a:lnTo>
                      <a:pt x="1243" y="1284"/>
                    </a:lnTo>
                    <a:lnTo>
                      <a:pt x="1243" y="1284"/>
                    </a:lnTo>
                    <a:lnTo>
                      <a:pt x="1243" y="1284"/>
                    </a:lnTo>
                    <a:lnTo>
                      <a:pt x="1243" y="1284"/>
                    </a:lnTo>
                    <a:lnTo>
                      <a:pt x="1243" y="1284"/>
                    </a:lnTo>
                    <a:lnTo>
                      <a:pt x="1243" y="1285"/>
                    </a:lnTo>
                    <a:lnTo>
                      <a:pt x="1243" y="1286"/>
                    </a:lnTo>
                    <a:lnTo>
                      <a:pt x="1244" y="1286"/>
                    </a:lnTo>
                    <a:lnTo>
                      <a:pt x="1244" y="1287"/>
                    </a:lnTo>
                    <a:lnTo>
                      <a:pt x="1243" y="1287"/>
                    </a:lnTo>
                    <a:lnTo>
                      <a:pt x="1244" y="1287"/>
                    </a:lnTo>
                    <a:lnTo>
                      <a:pt x="1244" y="1288"/>
                    </a:lnTo>
                    <a:lnTo>
                      <a:pt x="1245" y="1288"/>
                    </a:lnTo>
                    <a:lnTo>
                      <a:pt x="1244" y="1288"/>
                    </a:lnTo>
                    <a:lnTo>
                      <a:pt x="1244" y="1288"/>
                    </a:lnTo>
                    <a:lnTo>
                      <a:pt x="1245" y="1288"/>
                    </a:lnTo>
                    <a:lnTo>
                      <a:pt x="1246" y="1288"/>
                    </a:lnTo>
                    <a:lnTo>
                      <a:pt x="1245" y="1288"/>
                    </a:lnTo>
                    <a:lnTo>
                      <a:pt x="1246" y="1288"/>
                    </a:lnTo>
                    <a:lnTo>
                      <a:pt x="1245" y="1288"/>
                    </a:lnTo>
                    <a:lnTo>
                      <a:pt x="1246" y="1288"/>
                    </a:lnTo>
                    <a:lnTo>
                      <a:pt x="1246" y="1289"/>
                    </a:lnTo>
                    <a:lnTo>
                      <a:pt x="1246" y="1290"/>
                    </a:lnTo>
                    <a:lnTo>
                      <a:pt x="1246" y="1289"/>
                    </a:lnTo>
                    <a:lnTo>
                      <a:pt x="1246" y="1290"/>
                    </a:lnTo>
                    <a:lnTo>
                      <a:pt x="1246" y="1291"/>
                    </a:lnTo>
                    <a:lnTo>
                      <a:pt x="1245" y="1291"/>
                    </a:lnTo>
                    <a:lnTo>
                      <a:pt x="1245" y="1292"/>
                    </a:lnTo>
                    <a:lnTo>
                      <a:pt x="1246" y="1292"/>
                    </a:lnTo>
                    <a:lnTo>
                      <a:pt x="1246" y="1293"/>
                    </a:lnTo>
                    <a:lnTo>
                      <a:pt x="1246" y="1294"/>
                    </a:lnTo>
                    <a:lnTo>
                      <a:pt x="1246" y="1294"/>
                    </a:lnTo>
                    <a:lnTo>
                      <a:pt x="1246" y="1295"/>
                    </a:lnTo>
                    <a:lnTo>
                      <a:pt x="1246" y="1296"/>
                    </a:lnTo>
                    <a:lnTo>
                      <a:pt x="1246" y="1295"/>
                    </a:lnTo>
                    <a:lnTo>
                      <a:pt x="1246" y="1296"/>
                    </a:lnTo>
                    <a:lnTo>
                      <a:pt x="1246" y="1297"/>
                    </a:lnTo>
                    <a:lnTo>
                      <a:pt x="1243" y="1296"/>
                    </a:lnTo>
                    <a:lnTo>
                      <a:pt x="1232" y="1292"/>
                    </a:lnTo>
                    <a:lnTo>
                      <a:pt x="1221" y="1288"/>
                    </a:lnTo>
                    <a:lnTo>
                      <a:pt x="1215" y="1285"/>
                    </a:lnTo>
                    <a:lnTo>
                      <a:pt x="1211" y="1283"/>
                    </a:lnTo>
                    <a:lnTo>
                      <a:pt x="1205" y="1281"/>
                    </a:lnTo>
                    <a:lnTo>
                      <a:pt x="1199" y="1279"/>
                    </a:lnTo>
                    <a:lnTo>
                      <a:pt x="1187" y="1274"/>
                    </a:lnTo>
                    <a:lnTo>
                      <a:pt x="1178" y="1271"/>
                    </a:lnTo>
                    <a:lnTo>
                      <a:pt x="1172" y="1268"/>
                    </a:lnTo>
                    <a:lnTo>
                      <a:pt x="1170" y="1267"/>
                    </a:lnTo>
                    <a:lnTo>
                      <a:pt x="1167" y="1266"/>
                    </a:lnTo>
                    <a:lnTo>
                      <a:pt x="1166" y="1266"/>
                    </a:lnTo>
                    <a:lnTo>
                      <a:pt x="1160" y="1263"/>
                    </a:lnTo>
                    <a:lnTo>
                      <a:pt x="1149" y="1259"/>
                    </a:lnTo>
                    <a:lnTo>
                      <a:pt x="1145" y="1258"/>
                    </a:lnTo>
                    <a:lnTo>
                      <a:pt x="1139" y="1255"/>
                    </a:lnTo>
                    <a:lnTo>
                      <a:pt x="1134" y="1253"/>
                    </a:lnTo>
                    <a:lnTo>
                      <a:pt x="1123" y="1249"/>
                    </a:lnTo>
                    <a:lnTo>
                      <a:pt x="1118" y="1247"/>
                    </a:lnTo>
                    <a:lnTo>
                      <a:pt x="1113" y="1245"/>
                    </a:lnTo>
                    <a:lnTo>
                      <a:pt x="1111" y="1245"/>
                    </a:lnTo>
                    <a:lnTo>
                      <a:pt x="1111" y="1244"/>
                    </a:lnTo>
                    <a:lnTo>
                      <a:pt x="1110" y="1244"/>
                    </a:lnTo>
                    <a:lnTo>
                      <a:pt x="1109" y="1244"/>
                    </a:lnTo>
                    <a:lnTo>
                      <a:pt x="1107" y="1243"/>
                    </a:lnTo>
                    <a:lnTo>
                      <a:pt x="1107" y="1242"/>
                    </a:lnTo>
                    <a:lnTo>
                      <a:pt x="1104" y="1241"/>
                    </a:lnTo>
                    <a:lnTo>
                      <a:pt x="1101" y="1240"/>
                    </a:lnTo>
                    <a:lnTo>
                      <a:pt x="1097" y="1239"/>
                    </a:lnTo>
                    <a:lnTo>
                      <a:pt x="1095" y="1238"/>
                    </a:lnTo>
                    <a:lnTo>
                      <a:pt x="1093" y="1237"/>
                    </a:lnTo>
                    <a:lnTo>
                      <a:pt x="1092" y="1237"/>
                    </a:lnTo>
                    <a:lnTo>
                      <a:pt x="1088" y="1234"/>
                    </a:lnTo>
                    <a:lnTo>
                      <a:pt x="1085" y="1234"/>
                    </a:lnTo>
                    <a:lnTo>
                      <a:pt x="1085" y="1234"/>
                    </a:lnTo>
                    <a:lnTo>
                      <a:pt x="1084" y="1233"/>
                    </a:lnTo>
                    <a:lnTo>
                      <a:pt x="1080" y="1232"/>
                    </a:lnTo>
                    <a:lnTo>
                      <a:pt x="1078" y="1230"/>
                    </a:lnTo>
                    <a:lnTo>
                      <a:pt x="1076" y="1230"/>
                    </a:lnTo>
                    <a:lnTo>
                      <a:pt x="1068" y="1227"/>
                    </a:lnTo>
                    <a:lnTo>
                      <a:pt x="1067" y="1227"/>
                    </a:lnTo>
                    <a:lnTo>
                      <a:pt x="1066" y="1226"/>
                    </a:lnTo>
                    <a:lnTo>
                      <a:pt x="1045" y="1217"/>
                    </a:lnTo>
                    <a:lnTo>
                      <a:pt x="1041" y="1216"/>
                    </a:lnTo>
                    <a:lnTo>
                      <a:pt x="1030" y="1212"/>
                    </a:lnTo>
                    <a:lnTo>
                      <a:pt x="1025" y="1210"/>
                    </a:lnTo>
                    <a:lnTo>
                      <a:pt x="1007" y="1202"/>
                    </a:lnTo>
                    <a:lnTo>
                      <a:pt x="1000" y="1199"/>
                    </a:lnTo>
                    <a:lnTo>
                      <a:pt x="999" y="1199"/>
                    </a:lnTo>
                    <a:lnTo>
                      <a:pt x="998" y="1199"/>
                    </a:lnTo>
                    <a:lnTo>
                      <a:pt x="998" y="1200"/>
                    </a:lnTo>
                    <a:lnTo>
                      <a:pt x="997" y="1200"/>
                    </a:lnTo>
                    <a:lnTo>
                      <a:pt x="997" y="1200"/>
                    </a:lnTo>
                    <a:lnTo>
                      <a:pt x="997" y="1199"/>
                    </a:lnTo>
                    <a:lnTo>
                      <a:pt x="996" y="1199"/>
                    </a:lnTo>
                    <a:lnTo>
                      <a:pt x="996" y="1198"/>
                    </a:lnTo>
                    <a:lnTo>
                      <a:pt x="995" y="1198"/>
                    </a:lnTo>
                    <a:lnTo>
                      <a:pt x="995" y="1199"/>
                    </a:lnTo>
                    <a:lnTo>
                      <a:pt x="994" y="1199"/>
                    </a:lnTo>
                    <a:lnTo>
                      <a:pt x="994" y="1198"/>
                    </a:lnTo>
                    <a:lnTo>
                      <a:pt x="993" y="1198"/>
                    </a:lnTo>
                    <a:lnTo>
                      <a:pt x="992" y="1198"/>
                    </a:lnTo>
                    <a:lnTo>
                      <a:pt x="992" y="1199"/>
                    </a:lnTo>
                    <a:lnTo>
                      <a:pt x="992" y="1199"/>
                    </a:lnTo>
                    <a:lnTo>
                      <a:pt x="991" y="1199"/>
                    </a:lnTo>
                    <a:lnTo>
                      <a:pt x="990" y="1199"/>
                    </a:lnTo>
                    <a:lnTo>
                      <a:pt x="989" y="1199"/>
                    </a:lnTo>
                    <a:lnTo>
                      <a:pt x="989" y="1200"/>
                    </a:lnTo>
                    <a:lnTo>
                      <a:pt x="988" y="1200"/>
                    </a:lnTo>
                    <a:lnTo>
                      <a:pt x="989" y="1200"/>
                    </a:lnTo>
                    <a:lnTo>
                      <a:pt x="988" y="1200"/>
                    </a:lnTo>
                    <a:lnTo>
                      <a:pt x="987" y="1200"/>
                    </a:lnTo>
                    <a:lnTo>
                      <a:pt x="987" y="1199"/>
                    </a:lnTo>
                    <a:lnTo>
                      <a:pt x="987" y="1200"/>
                    </a:lnTo>
                    <a:lnTo>
                      <a:pt x="986" y="1200"/>
                    </a:lnTo>
                    <a:lnTo>
                      <a:pt x="986" y="1199"/>
                    </a:lnTo>
                    <a:lnTo>
                      <a:pt x="987" y="1199"/>
                    </a:lnTo>
                    <a:lnTo>
                      <a:pt x="986" y="1199"/>
                    </a:lnTo>
                    <a:lnTo>
                      <a:pt x="986" y="1198"/>
                    </a:lnTo>
                    <a:lnTo>
                      <a:pt x="986" y="1198"/>
                    </a:lnTo>
                    <a:lnTo>
                      <a:pt x="986" y="1197"/>
                    </a:lnTo>
                    <a:lnTo>
                      <a:pt x="986" y="1198"/>
                    </a:lnTo>
                    <a:lnTo>
                      <a:pt x="986" y="1198"/>
                    </a:lnTo>
                    <a:lnTo>
                      <a:pt x="986" y="1197"/>
                    </a:lnTo>
                    <a:lnTo>
                      <a:pt x="986" y="1196"/>
                    </a:lnTo>
                    <a:lnTo>
                      <a:pt x="986" y="1195"/>
                    </a:lnTo>
                    <a:lnTo>
                      <a:pt x="987" y="1195"/>
                    </a:lnTo>
                    <a:lnTo>
                      <a:pt x="987" y="1195"/>
                    </a:lnTo>
                    <a:lnTo>
                      <a:pt x="988" y="1195"/>
                    </a:lnTo>
                    <a:lnTo>
                      <a:pt x="989" y="1195"/>
                    </a:lnTo>
                    <a:lnTo>
                      <a:pt x="989" y="1194"/>
                    </a:lnTo>
                    <a:lnTo>
                      <a:pt x="988" y="1194"/>
                    </a:lnTo>
                    <a:lnTo>
                      <a:pt x="988" y="1193"/>
                    </a:lnTo>
                    <a:lnTo>
                      <a:pt x="989" y="1193"/>
                    </a:lnTo>
                    <a:lnTo>
                      <a:pt x="990" y="1193"/>
                    </a:lnTo>
                    <a:lnTo>
                      <a:pt x="990" y="1192"/>
                    </a:lnTo>
                    <a:lnTo>
                      <a:pt x="990" y="1191"/>
                    </a:lnTo>
                    <a:lnTo>
                      <a:pt x="991" y="1191"/>
                    </a:lnTo>
                    <a:lnTo>
                      <a:pt x="991" y="1190"/>
                    </a:lnTo>
                    <a:lnTo>
                      <a:pt x="990" y="1190"/>
                    </a:lnTo>
                    <a:lnTo>
                      <a:pt x="990" y="1190"/>
                    </a:lnTo>
                    <a:lnTo>
                      <a:pt x="991" y="1190"/>
                    </a:lnTo>
                    <a:lnTo>
                      <a:pt x="992" y="1190"/>
                    </a:lnTo>
                    <a:lnTo>
                      <a:pt x="992" y="1189"/>
                    </a:lnTo>
                    <a:lnTo>
                      <a:pt x="992" y="1189"/>
                    </a:lnTo>
                    <a:lnTo>
                      <a:pt x="992" y="1188"/>
                    </a:lnTo>
                    <a:lnTo>
                      <a:pt x="993" y="1188"/>
                    </a:lnTo>
                    <a:lnTo>
                      <a:pt x="994" y="1188"/>
                    </a:lnTo>
                    <a:lnTo>
                      <a:pt x="994" y="1187"/>
                    </a:lnTo>
                    <a:lnTo>
                      <a:pt x="995" y="1187"/>
                    </a:lnTo>
                    <a:lnTo>
                      <a:pt x="996" y="1187"/>
                    </a:lnTo>
                    <a:lnTo>
                      <a:pt x="996" y="1186"/>
                    </a:lnTo>
                    <a:lnTo>
                      <a:pt x="996" y="1185"/>
                    </a:lnTo>
                    <a:lnTo>
                      <a:pt x="997" y="1185"/>
                    </a:lnTo>
                    <a:lnTo>
                      <a:pt x="997" y="1185"/>
                    </a:lnTo>
                    <a:lnTo>
                      <a:pt x="997" y="1185"/>
                    </a:lnTo>
                    <a:lnTo>
                      <a:pt x="997" y="1184"/>
                    </a:lnTo>
                    <a:lnTo>
                      <a:pt x="998" y="1184"/>
                    </a:lnTo>
                    <a:lnTo>
                      <a:pt x="997" y="1184"/>
                    </a:lnTo>
                    <a:lnTo>
                      <a:pt x="997" y="1183"/>
                    </a:lnTo>
                    <a:lnTo>
                      <a:pt x="998" y="1183"/>
                    </a:lnTo>
                    <a:lnTo>
                      <a:pt x="998" y="1182"/>
                    </a:lnTo>
                    <a:lnTo>
                      <a:pt x="999" y="1182"/>
                    </a:lnTo>
                    <a:lnTo>
                      <a:pt x="999" y="1181"/>
                    </a:lnTo>
                    <a:lnTo>
                      <a:pt x="999" y="1180"/>
                    </a:lnTo>
                    <a:lnTo>
                      <a:pt x="1000" y="1180"/>
                    </a:lnTo>
                    <a:lnTo>
                      <a:pt x="1000" y="1179"/>
                    </a:lnTo>
                    <a:lnTo>
                      <a:pt x="999" y="1179"/>
                    </a:lnTo>
                    <a:lnTo>
                      <a:pt x="1000" y="1179"/>
                    </a:lnTo>
                    <a:lnTo>
                      <a:pt x="1000" y="1179"/>
                    </a:lnTo>
                    <a:lnTo>
                      <a:pt x="1001" y="1179"/>
                    </a:lnTo>
                    <a:lnTo>
                      <a:pt x="1001" y="1178"/>
                    </a:lnTo>
                    <a:lnTo>
                      <a:pt x="1001" y="1177"/>
                    </a:lnTo>
                    <a:lnTo>
                      <a:pt x="1002" y="1177"/>
                    </a:lnTo>
                    <a:lnTo>
                      <a:pt x="1001" y="1177"/>
                    </a:lnTo>
                    <a:lnTo>
                      <a:pt x="1001" y="1176"/>
                    </a:lnTo>
                    <a:lnTo>
                      <a:pt x="1002" y="1176"/>
                    </a:lnTo>
                    <a:lnTo>
                      <a:pt x="1002" y="1175"/>
                    </a:lnTo>
                    <a:lnTo>
                      <a:pt x="1003" y="1175"/>
                    </a:lnTo>
                    <a:lnTo>
                      <a:pt x="1003" y="1174"/>
                    </a:lnTo>
                    <a:lnTo>
                      <a:pt x="1002" y="1174"/>
                    </a:lnTo>
                    <a:lnTo>
                      <a:pt x="1002" y="1174"/>
                    </a:lnTo>
                    <a:lnTo>
                      <a:pt x="1002" y="1173"/>
                    </a:lnTo>
                    <a:lnTo>
                      <a:pt x="1002" y="1174"/>
                    </a:lnTo>
                    <a:lnTo>
                      <a:pt x="1001" y="1174"/>
                    </a:lnTo>
                    <a:lnTo>
                      <a:pt x="1000" y="1174"/>
                    </a:lnTo>
                    <a:lnTo>
                      <a:pt x="1000" y="1173"/>
                    </a:lnTo>
                    <a:lnTo>
                      <a:pt x="1001" y="1173"/>
                    </a:lnTo>
                    <a:lnTo>
                      <a:pt x="1002" y="1173"/>
                    </a:lnTo>
                    <a:lnTo>
                      <a:pt x="1002" y="1172"/>
                    </a:lnTo>
                    <a:lnTo>
                      <a:pt x="1001" y="1172"/>
                    </a:lnTo>
                    <a:lnTo>
                      <a:pt x="1002" y="1172"/>
                    </a:lnTo>
                    <a:lnTo>
                      <a:pt x="1002" y="1171"/>
                    </a:lnTo>
                    <a:lnTo>
                      <a:pt x="1001" y="1171"/>
                    </a:lnTo>
                    <a:lnTo>
                      <a:pt x="1001" y="1170"/>
                    </a:lnTo>
                    <a:lnTo>
                      <a:pt x="1001" y="1171"/>
                    </a:lnTo>
                    <a:lnTo>
                      <a:pt x="1000" y="1171"/>
                    </a:lnTo>
                    <a:lnTo>
                      <a:pt x="1000" y="1170"/>
                    </a:lnTo>
                    <a:lnTo>
                      <a:pt x="1000" y="1169"/>
                    </a:lnTo>
                    <a:lnTo>
                      <a:pt x="1000" y="1170"/>
                    </a:lnTo>
                    <a:lnTo>
                      <a:pt x="999" y="1170"/>
                    </a:lnTo>
                    <a:lnTo>
                      <a:pt x="999" y="1169"/>
                    </a:lnTo>
                    <a:lnTo>
                      <a:pt x="998" y="1169"/>
                    </a:lnTo>
                    <a:lnTo>
                      <a:pt x="998" y="1168"/>
                    </a:lnTo>
                    <a:lnTo>
                      <a:pt x="997" y="1168"/>
                    </a:lnTo>
                    <a:lnTo>
                      <a:pt x="997" y="1168"/>
                    </a:lnTo>
                    <a:lnTo>
                      <a:pt x="996" y="1168"/>
                    </a:lnTo>
                    <a:lnTo>
                      <a:pt x="996" y="1168"/>
                    </a:lnTo>
                    <a:lnTo>
                      <a:pt x="995" y="1168"/>
                    </a:lnTo>
                    <a:lnTo>
                      <a:pt x="995" y="1168"/>
                    </a:lnTo>
                    <a:lnTo>
                      <a:pt x="994" y="1168"/>
                    </a:lnTo>
                    <a:lnTo>
                      <a:pt x="994" y="1168"/>
                    </a:lnTo>
                    <a:lnTo>
                      <a:pt x="993" y="1168"/>
                    </a:lnTo>
                    <a:lnTo>
                      <a:pt x="993" y="1167"/>
                    </a:lnTo>
                    <a:lnTo>
                      <a:pt x="994" y="1167"/>
                    </a:lnTo>
                    <a:lnTo>
                      <a:pt x="993" y="1167"/>
                    </a:lnTo>
                    <a:lnTo>
                      <a:pt x="993" y="1166"/>
                    </a:lnTo>
                    <a:lnTo>
                      <a:pt x="992" y="1166"/>
                    </a:lnTo>
                    <a:lnTo>
                      <a:pt x="992" y="1167"/>
                    </a:lnTo>
                    <a:lnTo>
                      <a:pt x="992" y="1167"/>
                    </a:lnTo>
                    <a:lnTo>
                      <a:pt x="991" y="1167"/>
                    </a:lnTo>
                    <a:lnTo>
                      <a:pt x="990" y="1167"/>
                    </a:lnTo>
                    <a:lnTo>
                      <a:pt x="990" y="1166"/>
                    </a:lnTo>
                    <a:lnTo>
                      <a:pt x="990" y="1165"/>
                    </a:lnTo>
                    <a:lnTo>
                      <a:pt x="989" y="1165"/>
                    </a:lnTo>
                    <a:lnTo>
                      <a:pt x="989" y="1164"/>
                    </a:lnTo>
                    <a:lnTo>
                      <a:pt x="990" y="1164"/>
                    </a:lnTo>
                    <a:lnTo>
                      <a:pt x="990" y="1163"/>
                    </a:lnTo>
                    <a:lnTo>
                      <a:pt x="991" y="1163"/>
                    </a:lnTo>
                    <a:lnTo>
                      <a:pt x="991" y="1163"/>
                    </a:lnTo>
                    <a:lnTo>
                      <a:pt x="990" y="1163"/>
                    </a:lnTo>
                    <a:lnTo>
                      <a:pt x="991" y="1163"/>
                    </a:lnTo>
                    <a:lnTo>
                      <a:pt x="991" y="1162"/>
                    </a:lnTo>
                    <a:lnTo>
                      <a:pt x="991" y="1161"/>
                    </a:lnTo>
                    <a:lnTo>
                      <a:pt x="992" y="1161"/>
                    </a:lnTo>
                    <a:lnTo>
                      <a:pt x="991" y="1161"/>
                    </a:lnTo>
                    <a:lnTo>
                      <a:pt x="991" y="1160"/>
                    </a:lnTo>
                    <a:lnTo>
                      <a:pt x="990" y="1160"/>
                    </a:lnTo>
                    <a:lnTo>
                      <a:pt x="990" y="1159"/>
                    </a:lnTo>
                    <a:lnTo>
                      <a:pt x="990" y="1158"/>
                    </a:lnTo>
                    <a:lnTo>
                      <a:pt x="989" y="1158"/>
                    </a:lnTo>
                    <a:lnTo>
                      <a:pt x="989" y="1157"/>
                    </a:lnTo>
                    <a:lnTo>
                      <a:pt x="988" y="1157"/>
                    </a:lnTo>
                    <a:lnTo>
                      <a:pt x="988" y="1157"/>
                    </a:lnTo>
                    <a:lnTo>
                      <a:pt x="989" y="1157"/>
                    </a:lnTo>
                    <a:lnTo>
                      <a:pt x="989" y="1156"/>
                    </a:lnTo>
                    <a:lnTo>
                      <a:pt x="989" y="1155"/>
                    </a:lnTo>
                    <a:lnTo>
                      <a:pt x="988" y="1155"/>
                    </a:lnTo>
                    <a:lnTo>
                      <a:pt x="989" y="1155"/>
                    </a:lnTo>
                    <a:lnTo>
                      <a:pt x="989" y="1154"/>
                    </a:lnTo>
                    <a:lnTo>
                      <a:pt x="989" y="1153"/>
                    </a:lnTo>
                    <a:lnTo>
                      <a:pt x="989" y="1152"/>
                    </a:lnTo>
                    <a:lnTo>
                      <a:pt x="988" y="1152"/>
                    </a:lnTo>
                    <a:lnTo>
                      <a:pt x="988" y="1152"/>
                    </a:lnTo>
                    <a:lnTo>
                      <a:pt x="987" y="1152"/>
                    </a:lnTo>
                    <a:lnTo>
                      <a:pt x="986" y="1152"/>
                    </a:lnTo>
                    <a:lnTo>
                      <a:pt x="986" y="1152"/>
                    </a:lnTo>
                    <a:lnTo>
                      <a:pt x="985" y="1152"/>
                    </a:lnTo>
                    <a:lnTo>
                      <a:pt x="985" y="1151"/>
                    </a:lnTo>
                    <a:lnTo>
                      <a:pt x="984" y="1151"/>
                    </a:lnTo>
                    <a:lnTo>
                      <a:pt x="984" y="1150"/>
                    </a:lnTo>
                    <a:lnTo>
                      <a:pt x="984" y="1149"/>
                    </a:lnTo>
                    <a:lnTo>
                      <a:pt x="984" y="1148"/>
                    </a:lnTo>
                    <a:lnTo>
                      <a:pt x="983" y="1148"/>
                    </a:lnTo>
                    <a:lnTo>
                      <a:pt x="983" y="1147"/>
                    </a:lnTo>
                    <a:lnTo>
                      <a:pt x="983" y="1146"/>
                    </a:lnTo>
                    <a:lnTo>
                      <a:pt x="982" y="1146"/>
                    </a:lnTo>
                    <a:lnTo>
                      <a:pt x="981" y="1146"/>
                    </a:lnTo>
                    <a:lnTo>
                      <a:pt x="981" y="1146"/>
                    </a:lnTo>
                    <a:lnTo>
                      <a:pt x="981" y="1146"/>
                    </a:lnTo>
                    <a:lnTo>
                      <a:pt x="980" y="1146"/>
                    </a:lnTo>
                    <a:lnTo>
                      <a:pt x="980" y="1145"/>
                    </a:lnTo>
                    <a:lnTo>
                      <a:pt x="980" y="1144"/>
                    </a:lnTo>
                    <a:lnTo>
                      <a:pt x="979" y="1144"/>
                    </a:lnTo>
                    <a:lnTo>
                      <a:pt x="979" y="1143"/>
                    </a:lnTo>
                    <a:lnTo>
                      <a:pt x="978" y="1143"/>
                    </a:lnTo>
                    <a:lnTo>
                      <a:pt x="978" y="1142"/>
                    </a:lnTo>
                    <a:lnTo>
                      <a:pt x="978" y="1143"/>
                    </a:lnTo>
                    <a:lnTo>
                      <a:pt x="978" y="1142"/>
                    </a:lnTo>
                    <a:lnTo>
                      <a:pt x="977" y="1142"/>
                    </a:lnTo>
                    <a:lnTo>
                      <a:pt x="977" y="1141"/>
                    </a:lnTo>
                    <a:lnTo>
                      <a:pt x="978" y="1141"/>
                    </a:lnTo>
                    <a:lnTo>
                      <a:pt x="977" y="1141"/>
                    </a:lnTo>
                    <a:lnTo>
                      <a:pt x="977" y="1141"/>
                    </a:lnTo>
                    <a:lnTo>
                      <a:pt x="978" y="1141"/>
                    </a:lnTo>
                    <a:lnTo>
                      <a:pt x="978" y="1140"/>
                    </a:lnTo>
                    <a:lnTo>
                      <a:pt x="977" y="1140"/>
                    </a:lnTo>
                    <a:lnTo>
                      <a:pt x="978" y="1140"/>
                    </a:lnTo>
                    <a:lnTo>
                      <a:pt x="978" y="1139"/>
                    </a:lnTo>
                    <a:lnTo>
                      <a:pt x="977" y="1139"/>
                    </a:lnTo>
                    <a:lnTo>
                      <a:pt x="977" y="1138"/>
                    </a:lnTo>
                    <a:lnTo>
                      <a:pt x="978" y="1138"/>
                    </a:lnTo>
                    <a:lnTo>
                      <a:pt x="977" y="1138"/>
                    </a:lnTo>
                    <a:lnTo>
                      <a:pt x="978" y="1138"/>
                    </a:lnTo>
                    <a:lnTo>
                      <a:pt x="978" y="1137"/>
                    </a:lnTo>
                    <a:lnTo>
                      <a:pt x="978" y="1138"/>
                    </a:lnTo>
                    <a:lnTo>
                      <a:pt x="979" y="1138"/>
                    </a:lnTo>
                    <a:lnTo>
                      <a:pt x="979" y="1137"/>
                    </a:lnTo>
                    <a:lnTo>
                      <a:pt x="978" y="1137"/>
                    </a:lnTo>
                    <a:lnTo>
                      <a:pt x="978" y="1136"/>
                    </a:lnTo>
                    <a:lnTo>
                      <a:pt x="979" y="1136"/>
                    </a:lnTo>
                    <a:lnTo>
                      <a:pt x="979" y="1136"/>
                    </a:lnTo>
                    <a:lnTo>
                      <a:pt x="979" y="1135"/>
                    </a:lnTo>
                    <a:lnTo>
                      <a:pt x="980" y="1135"/>
                    </a:lnTo>
                    <a:lnTo>
                      <a:pt x="979" y="1135"/>
                    </a:lnTo>
                    <a:lnTo>
                      <a:pt x="979" y="1134"/>
                    </a:lnTo>
                    <a:lnTo>
                      <a:pt x="979" y="1133"/>
                    </a:lnTo>
                    <a:lnTo>
                      <a:pt x="980" y="1133"/>
                    </a:lnTo>
                    <a:lnTo>
                      <a:pt x="980" y="1132"/>
                    </a:lnTo>
                    <a:lnTo>
                      <a:pt x="979" y="1132"/>
                    </a:lnTo>
                    <a:lnTo>
                      <a:pt x="978" y="1132"/>
                    </a:lnTo>
                    <a:lnTo>
                      <a:pt x="977" y="1132"/>
                    </a:lnTo>
                    <a:lnTo>
                      <a:pt x="977" y="1131"/>
                    </a:lnTo>
                    <a:lnTo>
                      <a:pt x="976" y="1131"/>
                    </a:lnTo>
                    <a:lnTo>
                      <a:pt x="977" y="1131"/>
                    </a:lnTo>
                    <a:lnTo>
                      <a:pt x="977" y="1130"/>
                    </a:lnTo>
                    <a:lnTo>
                      <a:pt x="978" y="1130"/>
                    </a:lnTo>
                    <a:lnTo>
                      <a:pt x="977" y="1130"/>
                    </a:lnTo>
                    <a:lnTo>
                      <a:pt x="977" y="1130"/>
                    </a:lnTo>
                    <a:lnTo>
                      <a:pt x="978" y="1130"/>
                    </a:lnTo>
                    <a:lnTo>
                      <a:pt x="977" y="1130"/>
                    </a:lnTo>
                    <a:lnTo>
                      <a:pt x="977" y="1129"/>
                    </a:lnTo>
                    <a:lnTo>
                      <a:pt x="976" y="1129"/>
                    </a:lnTo>
                    <a:lnTo>
                      <a:pt x="977" y="1129"/>
                    </a:lnTo>
                    <a:lnTo>
                      <a:pt x="977" y="1128"/>
                    </a:lnTo>
                    <a:lnTo>
                      <a:pt x="976" y="1128"/>
                    </a:lnTo>
                    <a:lnTo>
                      <a:pt x="976" y="1127"/>
                    </a:lnTo>
                    <a:lnTo>
                      <a:pt x="977" y="1127"/>
                    </a:lnTo>
                    <a:lnTo>
                      <a:pt x="976" y="1127"/>
                    </a:lnTo>
                    <a:lnTo>
                      <a:pt x="976" y="1126"/>
                    </a:lnTo>
                    <a:lnTo>
                      <a:pt x="976" y="1125"/>
                    </a:lnTo>
                    <a:lnTo>
                      <a:pt x="976" y="1125"/>
                    </a:lnTo>
                    <a:lnTo>
                      <a:pt x="977" y="1125"/>
                    </a:lnTo>
                    <a:lnTo>
                      <a:pt x="977" y="1124"/>
                    </a:lnTo>
                    <a:lnTo>
                      <a:pt x="976" y="1124"/>
                    </a:lnTo>
                    <a:lnTo>
                      <a:pt x="976" y="1123"/>
                    </a:lnTo>
                    <a:lnTo>
                      <a:pt x="976" y="1123"/>
                    </a:lnTo>
                    <a:lnTo>
                      <a:pt x="976" y="1122"/>
                    </a:lnTo>
                    <a:lnTo>
                      <a:pt x="976" y="1122"/>
                    </a:lnTo>
                    <a:lnTo>
                      <a:pt x="976" y="1121"/>
                    </a:lnTo>
                    <a:lnTo>
                      <a:pt x="976" y="1120"/>
                    </a:lnTo>
                    <a:lnTo>
                      <a:pt x="976" y="1120"/>
                    </a:lnTo>
                    <a:lnTo>
                      <a:pt x="976" y="1119"/>
                    </a:lnTo>
                    <a:lnTo>
                      <a:pt x="976" y="1119"/>
                    </a:lnTo>
                    <a:lnTo>
                      <a:pt x="976" y="1119"/>
                    </a:lnTo>
                    <a:lnTo>
                      <a:pt x="976" y="1119"/>
                    </a:lnTo>
                    <a:lnTo>
                      <a:pt x="976" y="1119"/>
                    </a:lnTo>
                    <a:lnTo>
                      <a:pt x="977" y="1119"/>
                    </a:lnTo>
                    <a:lnTo>
                      <a:pt x="976" y="1119"/>
                    </a:lnTo>
                    <a:lnTo>
                      <a:pt x="976" y="1118"/>
                    </a:lnTo>
                    <a:lnTo>
                      <a:pt x="977" y="1118"/>
                    </a:lnTo>
                    <a:lnTo>
                      <a:pt x="977" y="1117"/>
                    </a:lnTo>
                    <a:lnTo>
                      <a:pt x="977" y="1116"/>
                    </a:lnTo>
                    <a:lnTo>
                      <a:pt x="976" y="1116"/>
                    </a:lnTo>
                    <a:lnTo>
                      <a:pt x="976" y="1115"/>
                    </a:lnTo>
                    <a:lnTo>
                      <a:pt x="977" y="1115"/>
                    </a:lnTo>
                    <a:lnTo>
                      <a:pt x="976" y="1115"/>
                    </a:lnTo>
                    <a:lnTo>
                      <a:pt x="976" y="1114"/>
                    </a:lnTo>
                    <a:lnTo>
                      <a:pt x="976" y="1114"/>
                    </a:lnTo>
                    <a:lnTo>
                      <a:pt x="976" y="1114"/>
                    </a:lnTo>
                    <a:lnTo>
                      <a:pt x="975" y="1114"/>
                    </a:lnTo>
                    <a:lnTo>
                      <a:pt x="975" y="1113"/>
                    </a:lnTo>
                    <a:lnTo>
                      <a:pt x="976" y="1113"/>
                    </a:lnTo>
                    <a:lnTo>
                      <a:pt x="976" y="1112"/>
                    </a:lnTo>
                    <a:lnTo>
                      <a:pt x="975" y="1112"/>
                    </a:lnTo>
                    <a:lnTo>
                      <a:pt x="976" y="1112"/>
                    </a:lnTo>
                    <a:lnTo>
                      <a:pt x="976" y="1111"/>
                    </a:lnTo>
                    <a:lnTo>
                      <a:pt x="976" y="1111"/>
                    </a:lnTo>
                    <a:lnTo>
                      <a:pt x="976" y="1111"/>
                    </a:lnTo>
                    <a:lnTo>
                      <a:pt x="976" y="1110"/>
                    </a:lnTo>
                    <a:lnTo>
                      <a:pt x="975" y="1110"/>
                    </a:lnTo>
                    <a:lnTo>
                      <a:pt x="975" y="1109"/>
                    </a:lnTo>
                    <a:lnTo>
                      <a:pt x="976" y="1109"/>
                    </a:lnTo>
                    <a:lnTo>
                      <a:pt x="976" y="1110"/>
                    </a:lnTo>
                    <a:lnTo>
                      <a:pt x="976" y="1109"/>
                    </a:lnTo>
                    <a:lnTo>
                      <a:pt x="976" y="1109"/>
                    </a:lnTo>
                    <a:lnTo>
                      <a:pt x="976" y="1108"/>
                    </a:lnTo>
                    <a:lnTo>
                      <a:pt x="977" y="1108"/>
                    </a:lnTo>
                    <a:lnTo>
                      <a:pt x="977" y="1108"/>
                    </a:lnTo>
                    <a:lnTo>
                      <a:pt x="976" y="1108"/>
                    </a:lnTo>
                    <a:lnTo>
                      <a:pt x="976" y="1108"/>
                    </a:lnTo>
                    <a:lnTo>
                      <a:pt x="976" y="1108"/>
                    </a:lnTo>
                    <a:lnTo>
                      <a:pt x="976" y="1108"/>
                    </a:lnTo>
                    <a:lnTo>
                      <a:pt x="975" y="1108"/>
                    </a:lnTo>
                    <a:lnTo>
                      <a:pt x="974" y="1108"/>
                    </a:lnTo>
                    <a:lnTo>
                      <a:pt x="973" y="1108"/>
                    </a:lnTo>
                    <a:lnTo>
                      <a:pt x="973" y="1107"/>
                    </a:lnTo>
                    <a:lnTo>
                      <a:pt x="973" y="1108"/>
                    </a:lnTo>
                    <a:lnTo>
                      <a:pt x="972" y="1108"/>
                    </a:lnTo>
                    <a:lnTo>
                      <a:pt x="973" y="1108"/>
                    </a:lnTo>
                    <a:lnTo>
                      <a:pt x="973" y="1107"/>
                    </a:lnTo>
                    <a:lnTo>
                      <a:pt x="972" y="1107"/>
                    </a:lnTo>
                    <a:lnTo>
                      <a:pt x="972" y="1108"/>
                    </a:lnTo>
                    <a:lnTo>
                      <a:pt x="971" y="1108"/>
                    </a:lnTo>
                    <a:lnTo>
                      <a:pt x="972" y="1108"/>
                    </a:lnTo>
                    <a:lnTo>
                      <a:pt x="972" y="1107"/>
                    </a:lnTo>
                    <a:lnTo>
                      <a:pt x="972" y="1106"/>
                    </a:lnTo>
                    <a:lnTo>
                      <a:pt x="971" y="1106"/>
                    </a:lnTo>
                    <a:lnTo>
                      <a:pt x="972" y="1106"/>
                    </a:lnTo>
                    <a:lnTo>
                      <a:pt x="972" y="1105"/>
                    </a:lnTo>
                    <a:lnTo>
                      <a:pt x="971" y="1105"/>
                    </a:lnTo>
                    <a:lnTo>
                      <a:pt x="971" y="1106"/>
                    </a:lnTo>
                    <a:lnTo>
                      <a:pt x="971" y="1105"/>
                    </a:lnTo>
                    <a:lnTo>
                      <a:pt x="970" y="1105"/>
                    </a:lnTo>
                    <a:lnTo>
                      <a:pt x="971" y="1105"/>
                    </a:lnTo>
                    <a:lnTo>
                      <a:pt x="971" y="1104"/>
                    </a:lnTo>
                    <a:lnTo>
                      <a:pt x="970" y="1104"/>
                    </a:lnTo>
                    <a:lnTo>
                      <a:pt x="971" y="1104"/>
                    </a:lnTo>
                    <a:lnTo>
                      <a:pt x="970" y="1104"/>
                    </a:lnTo>
                    <a:lnTo>
                      <a:pt x="970" y="1103"/>
                    </a:lnTo>
                    <a:lnTo>
                      <a:pt x="971" y="1103"/>
                    </a:lnTo>
                    <a:lnTo>
                      <a:pt x="971" y="1104"/>
                    </a:lnTo>
                    <a:lnTo>
                      <a:pt x="971" y="1103"/>
                    </a:lnTo>
                    <a:lnTo>
                      <a:pt x="970" y="1103"/>
                    </a:lnTo>
                    <a:lnTo>
                      <a:pt x="971" y="1103"/>
                    </a:lnTo>
                    <a:lnTo>
                      <a:pt x="971" y="1103"/>
                    </a:lnTo>
                    <a:lnTo>
                      <a:pt x="971" y="1102"/>
                    </a:lnTo>
                    <a:lnTo>
                      <a:pt x="971" y="1103"/>
                    </a:lnTo>
                    <a:lnTo>
                      <a:pt x="971" y="1102"/>
                    </a:lnTo>
                    <a:lnTo>
                      <a:pt x="970" y="1102"/>
                    </a:lnTo>
                    <a:lnTo>
                      <a:pt x="971" y="1102"/>
                    </a:lnTo>
                    <a:lnTo>
                      <a:pt x="970" y="1102"/>
                    </a:lnTo>
                    <a:lnTo>
                      <a:pt x="971" y="1101"/>
                    </a:lnTo>
                    <a:lnTo>
                      <a:pt x="970" y="1101"/>
                    </a:lnTo>
                    <a:lnTo>
                      <a:pt x="970" y="1101"/>
                    </a:lnTo>
                    <a:lnTo>
                      <a:pt x="970" y="1101"/>
                    </a:lnTo>
                    <a:lnTo>
                      <a:pt x="970" y="1101"/>
                    </a:lnTo>
                    <a:lnTo>
                      <a:pt x="969" y="1101"/>
                    </a:lnTo>
                    <a:lnTo>
                      <a:pt x="969" y="1100"/>
                    </a:lnTo>
                    <a:lnTo>
                      <a:pt x="970" y="1100"/>
                    </a:lnTo>
                    <a:lnTo>
                      <a:pt x="970" y="1099"/>
                    </a:lnTo>
                    <a:lnTo>
                      <a:pt x="969" y="1099"/>
                    </a:lnTo>
                    <a:lnTo>
                      <a:pt x="970" y="1099"/>
                    </a:lnTo>
                    <a:lnTo>
                      <a:pt x="970" y="1100"/>
                    </a:lnTo>
                    <a:lnTo>
                      <a:pt x="970" y="1100"/>
                    </a:lnTo>
                    <a:lnTo>
                      <a:pt x="970" y="1099"/>
                    </a:lnTo>
                    <a:lnTo>
                      <a:pt x="970" y="1098"/>
                    </a:lnTo>
                    <a:lnTo>
                      <a:pt x="970" y="1097"/>
                    </a:lnTo>
                    <a:lnTo>
                      <a:pt x="971" y="1097"/>
                    </a:lnTo>
                    <a:lnTo>
                      <a:pt x="970" y="1097"/>
                    </a:lnTo>
                    <a:lnTo>
                      <a:pt x="970" y="1097"/>
                    </a:lnTo>
                    <a:lnTo>
                      <a:pt x="971" y="1097"/>
                    </a:lnTo>
                    <a:lnTo>
                      <a:pt x="971" y="1096"/>
                    </a:lnTo>
                    <a:lnTo>
                      <a:pt x="971" y="1095"/>
                    </a:lnTo>
                    <a:lnTo>
                      <a:pt x="972" y="1095"/>
                    </a:lnTo>
                    <a:lnTo>
                      <a:pt x="971" y="1095"/>
                    </a:lnTo>
                    <a:lnTo>
                      <a:pt x="970" y="1095"/>
                    </a:lnTo>
                    <a:lnTo>
                      <a:pt x="970" y="1096"/>
                    </a:lnTo>
                    <a:lnTo>
                      <a:pt x="970" y="1095"/>
                    </a:lnTo>
                    <a:lnTo>
                      <a:pt x="970" y="1096"/>
                    </a:lnTo>
                    <a:lnTo>
                      <a:pt x="970" y="1096"/>
                    </a:lnTo>
                    <a:lnTo>
                      <a:pt x="970" y="1095"/>
                    </a:lnTo>
                    <a:lnTo>
                      <a:pt x="970" y="1094"/>
                    </a:lnTo>
                    <a:lnTo>
                      <a:pt x="970" y="1094"/>
                    </a:lnTo>
                    <a:lnTo>
                      <a:pt x="970" y="1094"/>
                    </a:lnTo>
                    <a:lnTo>
                      <a:pt x="969" y="1094"/>
                    </a:lnTo>
                    <a:lnTo>
                      <a:pt x="970" y="1094"/>
                    </a:lnTo>
                    <a:lnTo>
                      <a:pt x="969" y="1094"/>
                    </a:lnTo>
                    <a:lnTo>
                      <a:pt x="969" y="1095"/>
                    </a:lnTo>
                    <a:lnTo>
                      <a:pt x="968" y="1095"/>
                    </a:lnTo>
                    <a:lnTo>
                      <a:pt x="968" y="1094"/>
                    </a:lnTo>
                    <a:lnTo>
                      <a:pt x="968" y="1093"/>
                    </a:lnTo>
                    <a:lnTo>
                      <a:pt x="968" y="1094"/>
                    </a:lnTo>
                    <a:lnTo>
                      <a:pt x="967" y="1094"/>
                    </a:lnTo>
                    <a:lnTo>
                      <a:pt x="968" y="1094"/>
                    </a:lnTo>
                    <a:lnTo>
                      <a:pt x="967" y="1094"/>
                    </a:lnTo>
                    <a:lnTo>
                      <a:pt x="967" y="1095"/>
                    </a:lnTo>
                    <a:lnTo>
                      <a:pt x="966" y="1095"/>
                    </a:lnTo>
                    <a:lnTo>
                      <a:pt x="966" y="1094"/>
                    </a:lnTo>
                    <a:lnTo>
                      <a:pt x="965" y="1094"/>
                    </a:lnTo>
                    <a:lnTo>
                      <a:pt x="966" y="1094"/>
                    </a:lnTo>
                    <a:lnTo>
                      <a:pt x="965" y="1094"/>
                    </a:lnTo>
                    <a:lnTo>
                      <a:pt x="965" y="1094"/>
                    </a:lnTo>
                    <a:lnTo>
                      <a:pt x="965" y="1095"/>
                    </a:lnTo>
                    <a:lnTo>
                      <a:pt x="964" y="1095"/>
                    </a:lnTo>
                    <a:lnTo>
                      <a:pt x="964" y="1094"/>
                    </a:lnTo>
                    <a:lnTo>
                      <a:pt x="963" y="1094"/>
                    </a:lnTo>
                    <a:lnTo>
                      <a:pt x="963" y="1095"/>
                    </a:lnTo>
                    <a:lnTo>
                      <a:pt x="962" y="1095"/>
                    </a:lnTo>
                    <a:lnTo>
                      <a:pt x="962" y="1094"/>
                    </a:lnTo>
                    <a:lnTo>
                      <a:pt x="961" y="1094"/>
                    </a:lnTo>
                    <a:lnTo>
                      <a:pt x="961" y="1093"/>
                    </a:lnTo>
                    <a:lnTo>
                      <a:pt x="962" y="1093"/>
                    </a:lnTo>
                    <a:lnTo>
                      <a:pt x="961" y="1093"/>
                    </a:lnTo>
                    <a:lnTo>
                      <a:pt x="962" y="1093"/>
                    </a:lnTo>
                    <a:lnTo>
                      <a:pt x="962" y="1092"/>
                    </a:lnTo>
                    <a:lnTo>
                      <a:pt x="961" y="1092"/>
                    </a:lnTo>
                    <a:lnTo>
                      <a:pt x="960" y="1092"/>
                    </a:lnTo>
                    <a:lnTo>
                      <a:pt x="959" y="1092"/>
                    </a:lnTo>
                    <a:lnTo>
                      <a:pt x="959" y="1092"/>
                    </a:lnTo>
                    <a:lnTo>
                      <a:pt x="960" y="1092"/>
                    </a:lnTo>
                    <a:lnTo>
                      <a:pt x="959" y="1092"/>
                    </a:lnTo>
                    <a:lnTo>
                      <a:pt x="959" y="1091"/>
                    </a:lnTo>
                    <a:lnTo>
                      <a:pt x="960" y="1091"/>
                    </a:lnTo>
                    <a:lnTo>
                      <a:pt x="959" y="1091"/>
                    </a:lnTo>
                    <a:lnTo>
                      <a:pt x="960" y="1090"/>
                    </a:lnTo>
                    <a:lnTo>
                      <a:pt x="959" y="1090"/>
                    </a:lnTo>
                    <a:lnTo>
                      <a:pt x="959" y="1089"/>
                    </a:lnTo>
                    <a:lnTo>
                      <a:pt x="960" y="1089"/>
                    </a:lnTo>
                    <a:lnTo>
                      <a:pt x="959" y="1089"/>
                    </a:lnTo>
                    <a:lnTo>
                      <a:pt x="959" y="1088"/>
                    </a:lnTo>
                    <a:lnTo>
                      <a:pt x="959" y="1089"/>
                    </a:lnTo>
                    <a:lnTo>
                      <a:pt x="959" y="1088"/>
                    </a:lnTo>
                    <a:lnTo>
                      <a:pt x="959" y="1087"/>
                    </a:lnTo>
                    <a:lnTo>
                      <a:pt x="959" y="1087"/>
                    </a:lnTo>
                    <a:lnTo>
                      <a:pt x="958" y="1087"/>
                    </a:lnTo>
                    <a:lnTo>
                      <a:pt x="957" y="1087"/>
                    </a:lnTo>
                    <a:lnTo>
                      <a:pt x="958" y="1087"/>
                    </a:lnTo>
                    <a:lnTo>
                      <a:pt x="958" y="1088"/>
                    </a:lnTo>
                    <a:lnTo>
                      <a:pt x="957" y="1088"/>
                    </a:lnTo>
                    <a:lnTo>
                      <a:pt x="956" y="1088"/>
                    </a:lnTo>
                    <a:lnTo>
                      <a:pt x="955" y="1088"/>
                    </a:lnTo>
                    <a:lnTo>
                      <a:pt x="955" y="1087"/>
                    </a:lnTo>
                    <a:lnTo>
                      <a:pt x="954" y="1087"/>
                    </a:lnTo>
                    <a:lnTo>
                      <a:pt x="954" y="1087"/>
                    </a:lnTo>
                    <a:lnTo>
                      <a:pt x="954" y="1086"/>
                    </a:lnTo>
                    <a:lnTo>
                      <a:pt x="953" y="1086"/>
                    </a:lnTo>
                    <a:lnTo>
                      <a:pt x="953" y="1087"/>
                    </a:lnTo>
                    <a:lnTo>
                      <a:pt x="953" y="1086"/>
                    </a:lnTo>
                    <a:lnTo>
                      <a:pt x="952" y="1086"/>
                    </a:lnTo>
                    <a:lnTo>
                      <a:pt x="951" y="1086"/>
                    </a:lnTo>
                    <a:lnTo>
                      <a:pt x="950" y="1086"/>
                    </a:lnTo>
                    <a:lnTo>
                      <a:pt x="949" y="1086"/>
                    </a:lnTo>
                    <a:lnTo>
                      <a:pt x="949" y="1086"/>
                    </a:lnTo>
                    <a:lnTo>
                      <a:pt x="948" y="1086"/>
                    </a:lnTo>
                    <a:lnTo>
                      <a:pt x="948" y="1086"/>
                    </a:lnTo>
                    <a:lnTo>
                      <a:pt x="947" y="1086"/>
                    </a:lnTo>
                    <a:lnTo>
                      <a:pt x="946" y="1086"/>
                    </a:lnTo>
                    <a:lnTo>
                      <a:pt x="946" y="1085"/>
                    </a:lnTo>
                    <a:lnTo>
                      <a:pt x="946" y="1084"/>
                    </a:lnTo>
                    <a:lnTo>
                      <a:pt x="945" y="1084"/>
                    </a:lnTo>
                    <a:lnTo>
                      <a:pt x="945" y="1083"/>
                    </a:lnTo>
                    <a:lnTo>
                      <a:pt x="944" y="1083"/>
                    </a:lnTo>
                    <a:lnTo>
                      <a:pt x="943" y="1083"/>
                    </a:lnTo>
                    <a:lnTo>
                      <a:pt x="943" y="1083"/>
                    </a:lnTo>
                    <a:lnTo>
                      <a:pt x="943" y="1084"/>
                    </a:lnTo>
                    <a:lnTo>
                      <a:pt x="942" y="1084"/>
                    </a:lnTo>
                    <a:lnTo>
                      <a:pt x="942" y="1083"/>
                    </a:lnTo>
                    <a:lnTo>
                      <a:pt x="942" y="1084"/>
                    </a:lnTo>
                    <a:lnTo>
                      <a:pt x="941" y="1084"/>
                    </a:lnTo>
                    <a:lnTo>
                      <a:pt x="940" y="1083"/>
                    </a:lnTo>
                    <a:lnTo>
                      <a:pt x="939" y="1083"/>
                    </a:lnTo>
                    <a:lnTo>
                      <a:pt x="940" y="1083"/>
                    </a:lnTo>
                    <a:lnTo>
                      <a:pt x="940" y="1082"/>
                    </a:lnTo>
                    <a:lnTo>
                      <a:pt x="939" y="1082"/>
                    </a:lnTo>
                    <a:lnTo>
                      <a:pt x="938" y="1082"/>
                    </a:lnTo>
                    <a:lnTo>
                      <a:pt x="937" y="1082"/>
                    </a:lnTo>
                    <a:lnTo>
                      <a:pt x="937" y="1082"/>
                    </a:lnTo>
                    <a:lnTo>
                      <a:pt x="936" y="1082"/>
                    </a:lnTo>
                    <a:lnTo>
                      <a:pt x="935" y="1082"/>
                    </a:lnTo>
                    <a:lnTo>
                      <a:pt x="935" y="1081"/>
                    </a:lnTo>
                    <a:lnTo>
                      <a:pt x="934" y="1081"/>
                    </a:lnTo>
                    <a:lnTo>
                      <a:pt x="934" y="1081"/>
                    </a:lnTo>
                    <a:lnTo>
                      <a:pt x="933" y="1081"/>
                    </a:lnTo>
                    <a:lnTo>
                      <a:pt x="932" y="1081"/>
                    </a:lnTo>
                    <a:lnTo>
                      <a:pt x="932" y="1080"/>
                    </a:lnTo>
                    <a:lnTo>
                      <a:pt x="932" y="1079"/>
                    </a:lnTo>
                    <a:lnTo>
                      <a:pt x="932" y="1079"/>
                    </a:lnTo>
                    <a:lnTo>
                      <a:pt x="932" y="1078"/>
                    </a:lnTo>
                    <a:lnTo>
                      <a:pt x="931" y="1078"/>
                    </a:lnTo>
                    <a:lnTo>
                      <a:pt x="931" y="1079"/>
                    </a:lnTo>
                    <a:lnTo>
                      <a:pt x="930" y="1079"/>
                    </a:lnTo>
                    <a:lnTo>
                      <a:pt x="930" y="1080"/>
                    </a:lnTo>
                    <a:lnTo>
                      <a:pt x="929" y="1080"/>
                    </a:lnTo>
                    <a:lnTo>
                      <a:pt x="928" y="1080"/>
                    </a:lnTo>
                    <a:lnTo>
                      <a:pt x="928" y="1081"/>
                    </a:lnTo>
                    <a:lnTo>
                      <a:pt x="927" y="1081"/>
                    </a:lnTo>
                    <a:lnTo>
                      <a:pt x="926" y="1081"/>
                    </a:lnTo>
                    <a:lnTo>
                      <a:pt x="926" y="1081"/>
                    </a:lnTo>
                    <a:lnTo>
                      <a:pt x="925" y="1081"/>
                    </a:lnTo>
                    <a:lnTo>
                      <a:pt x="924" y="1081"/>
                    </a:lnTo>
                    <a:lnTo>
                      <a:pt x="923" y="1081"/>
                    </a:lnTo>
                    <a:lnTo>
                      <a:pt x="922" y="1081"/>
                    </a:lnTo>
                    <a:lnTo>
                      <a:pt x="922" y="1081"/>
                    </a:lnTo>
                    <a:lnTo>
                      <a:pt x="922" y="1082"/>
                    </a:lnTo>
                    <a:lnTo>
                      <a:pt x="921" y="1082"/>
                    </a:lnTo>
                    <a:lnTo>
                      <a:pt x="921" y="1083"/>
                    </a:lnTo>
                    <a:lnTo>
                      <a:pt x="921" y="1083"/>
                    </a:lnTo>
                    <a:lnTo>
                      <a:pt x="920" y="1083"/>
                    </a:lnTo>
                    <a:lnTo>
                      <a:pt x="920" y="1084"/>
                    </a:lnTo>
                    <a:lnTo>
                      <a:pt x="919" y="1084"/>
                    </a:lnTo>
                    <a:lnTo>
                      <a:pt x="918" y="1084"/>
                    </a:lnTo>
                    <a:lnTo>
                      <a:pt x="918" y="1085"/>
                    </a:lnTo>
                    <a:lnTo>
                      <a:pt x="917" y="1085"/>
                    </a:lnTo>
                    <a:lnTo>
                      <a:pt x="916" y="1086"/>
                    </a:lnTo>
                    <a:lnTo>
                      <a:pt x="916" y="1085"/>
                    </a:lnTo>
                    <a:lnTo>
                      <a:pt x="915" y="1085"/>
                    </a:lnTo>
                    <a:lnTo>
                      <a:pt x="915" y="1084"/>
                    </a:lnTo>
                    <a:lnTo>
                      <a:pt x="915" y="1084"/>
                    </a:lnTo>
                    <a:lnTo>
                      <a:pt x="914" y="1084"/>
                    </a:lnTo>
                    <a:lnTo>
                      <a:pt x="913" y="1084"/>
                    </a:lnTo>
                    <a:lnTo>
                      <a:pt x="912" y="1084"/>
                    </a:lnTo>
                    <a:lnTo>
                      <a:pt x="911" y="1084"/>
                    </a:lnTo>
                    <a:lnTo>
                      <a:pt x="910" y="1084"/>
                    </a:lnTo>
                    <a:lnTo>
                      <a:pt x="910" y="1084"/>
                    </a:lnTo>
                    <a:lnTo>
                      <a:pt x="910" y="1083"/>
                    </a:lnTo>
                    <a:lnTo>
                      <a:pt x="909" y="1083"/>
                    </a:lnTo>
                    <a:lnTo>
                      <a:pt x="909" y="1084"/>
                    </a:lnTo>
                    <a:lnTo>
                      <a:pt x="910" y="1084"/>
                    </a:lnTo>
                    <a:lnTo>
                      <a:pt x="910" y="1085"/>
                    </a:lnTo>
                    <a:lnTo>
                      <a:pt x="909" y="1085"/>
                    </a:lnTo>
                    <a:lnTo>
                      <a:pt x="909" y="1086"/>
                    </a:lnTo>
                    <a:lnTo>
                      <a:pt x="910" y="1086"/>
                    </a:lnTo>
                    <a:lnTo>
                      <a:pt x="910" y="1085"/>
                    </a:lnTo>
                    <a:lnTo>
                      <a:pt x="910" y="1085"/>
                    </a:lnTo>
                    <a:lnTo>
                      <a:pt x="911" y="1085"/>
                    </a:lnTo>
                    <a:lnTo>
                      <a:pt x="911" y="1086"/>
                    </a:lnTo>
                    <a:lnTo>
                      <a:pt x="912" y="1085"/>
                    </a:lnTo>
                    <a:lnTo>
                      <a:pt x="912" y="1086"/>
                    </a:lnTo>
                    <a:lnTo>
                      <a:pt x="913" y="1086"/>
                    </a:lnTo>
                    <a:lnTo>
                      <a:pt x="913" y="1085"/>
                    </a:lnTo>
                    <a:lnTo>
                      <a:pt x="914" y="1085"/>
                    </a:lnTo>
                    <a:lnTo>
                      <a:pt x="914" y="1086"/>
                    </a:lnTo>
                    <a:lnTo>
                      <a:pt x="914" y="1086"/>
                    </a:lnTo>
                    <a:lnTo>
                      <a:pt x="913" y="1086"/>
                    </a:lnTo>
                    <a:lnTo>
                      <a:pt x="913" y="1087"/>
                    </a:lnTo>
                    <a:lnTo>
                      <a:pt x="912" y="1087"/>
                    </a:lnTo>
                    <a:lnTo>
                      <a:pt x="911" y="1087"/>
                    </a:lnTo>
                    <a:lnTo>
                      <a:pt x="911" y="1088"/>
                    </a:lnTo>
                    <a:lnTo>
                      <a:pt x="910" y="1088"/>
                    </a:lnTo>
                    <a:lnTo>
                      <a:pt x="910" y="1089"/>
                    </a:lnTo>
                    <a:lnTo>
                      <a:pt x="910" y="1089"/>
                    </a:lnTo>
                    <a:lnTo>
                      <a:pt x="909" y="1089"/>
                    </a:lnTo>
                    <a:lnTo>
                      <a:pt x="909" y="1088"/>
                    </a:lnTo>
                    <a:lnTo>
                      <a:pt x="908" y="1088"/>
                    </a:lnTo>
                    <a:lnTo>
                      <a:pt x="908" y="1087"/>
                    </a:lnTo>
                    <a:lnTo>
                      <a:pt x="907" y="1087"/>
                    </a:lnTo>
                    <a:lnTo>
                      <a:pt x="906" y="1086"/>
                    </a:lnTo>
                    <a:lnTo>
                      <a:pt x="905" y="1086"/>
                    </a:lnTo>
                    <a:lnTo>
                      <a:pt x="905" y="1086"/>
                    </a:lnTo>
                    <a:lnTo>
                      <a:pt x="905" y="1086"/>
                    </a:lnTo>
                    <a:lnTo>
                      <a:pt x="905" y="1085"/>
                    </a:lnTo>
                    <a:lnTo>
                      <a:pt x="905" y="1084"/>
                    </a:lnTo>
                    <a:lnTo>
                      <a:pt x="905" y="1084"/>
                    </a:lnTo>
                    <a:lnTo>
                      <a:pt x="906" y="1083"/>
                    </a:lnTo>
                    <a:lnTo>
                      <a:pt x="905" y="1083"/>
                    </a:lnTo>
                    <a:lnTo>
                      <a:pt x="905" y="1082"/>
                    </a:lnTo>
                    <a:lnTo>
                      <a:pt x="905" y="1083"/>
                    </a:lnTo>
                    <a:lnTo>
                      <a:pt x="904" y="1083"/>
                    </a:lnTo>
                    <a:lnTo>
                      <a:pt x="904" y="1082"/>
                    </a:lnTo>
                    <a:lnTo>
                      <a:pt x="903" y="1082"/>
                    </a:lnTo>
                    <a:lnTo>
                      <a:pt x="903" y="1081"/>
                    </a:lnTo>
                    <a:lnTo>
                      <a:pt x="902" y="1081"/>
                    </a:lnTo>
                    <a:lnTo>
                      <a:pt x="902" y="1081"/>
                    </a:lnTo>
                    <a:lnTo>
                      <a:pt x="901" y="1081"/>
                    </a:lnTo>
                    <a:lnTo>
                      <a:pt x="901" y="1081"/>
                    </a:lnTo>
                    <a:lnTo>
                      <a:pt x="900" y="1081"/>
                    </a:lnTo>
                    <a:lnTo>
                      <a:pt x="899" y="1081"/>
                    </a:lnTo>
                    <a:lnTo>
                      <a:pt x="899" y="1081"/>
                    </a:lnTo>
                    <a:lnTo>
                      <a:pt x="899" y="1081"/>
                    </a:lnTo>
                    <a:lnTo>
                      <a:pt x="898" y="1081"/>
                    </a:lnTo>
                    <a:lnTo>
                      <a:pt x="897" y="1081"/>
                    </a:lnTo>
                    <a:lnTo>
                      <a:pt x="897" y="1081"/>
                    </a:lnTo>
                    <a:lnTo>
                      <a:pt x="896" y="1081"/>
                    </a:lnTo>
                    <a:lnTo>
                      <a:pt x="896" y="1082"/>
                    </a:lnTo>
                    <a:lnTo>
                      <a:pt x="896" y="1083"/>
                    </a:lnTo>
                    <a:lnTo>
                      <a:pt x="895" y="1083"/>
                    </a:lnTo>
                    <a:lnTo>
                      <a:pt x="895" y="1082"/>
                    </a:lnTo>
                    <a:lnTo>
                      <a:pt x="894" y="1082"/>
                    </a:lnTo>
                    <a:lnTo>
                      <a:pt x="894" y="1082"/>
                    </a:lnTo>
                    <a:lnTo>
                      <a:pt x="894" y="1081"/>
                    </a:lnTo>
                    <a:lnTo>
                      <a:pt x="893" y="1081"/>
                    </a:lnTo>
                    <a:lnTo>
                      <a:pt x="892" y="1081"/>
                    </a:lnTo>
                    <a:lnTo>
                      <a:pt x="891" y="1081"/>
                    </a:lnTo>
                    <a:lnTo>
                      <a:pt x="891" y="1081"/>
                    </a:lnTo>
                    <a:lnTo>
                      <a:pt x="890" y="1081"/>
                    </a:lnTo>
                    <a:lnTo>
                      <a:pt x="890" y="1081"/>
                    </a:lnTo>
                    <a:lnTo>
                      <a:pt x="889" y="1081"/>
                    </a:lnTo>
                    <a:lnTo>
                      <a:pt x="889" y="1081"/>
                    </a:lnTo>
                    <a:lnTo>
                      <a:pt x="888" y="1081"/>
                    </a:lnTo>
                    <a:lnTo>
                      <a:pt x="888" y="1081"/>
                    </a:lnTo>
                    <a:lnTo>
                      <a:pt x="887" y="1081"/>
                    </a:lnTo>
                    <a:lnTo>
                      <a:pt x="888" y="1081"/>
                    </a:lnTo>
                    <a:lnTo>
                      <a:pt x="888" y="1082"/>
                    </a:lnTo>
                    <a:lnTo>
                      <a:pt x="887" y="1082"/>
                    </a:lnTo>
                    <a:lnTo>
                      <a:pt x="887" y="1083"/>
                    </a:lnTo>
                    <a:lnTo>
                      <a:pt x="887" y="1082"/>
                    </a:lnTo>
                    <a:lnTo>
                      <a:pt x="888" y="1082"/>
                    </a:lnTo>
                    <a:lnTo>
                      <a:pt x="888" y="1083"/>
                    </a:lnTo>
                    <a:lnTo>
                      <a:pt x="887" y="1083"/>
                    </a:lnTo>
                    <a:lnTo>
                      <a:pt x="887" y="1084"/>
                    </a:lnTo>
                    <a:lnTo>
                      <a:pt x="888" y="1084"/>
                    </a:lnTo>
                    <a:lnTo>
                      <a:pt x="888" y="1085"/>
                    </a:lnTo>
                    <a:lnTo>
                      <a:pt x="888" y="1084"/>
                    </a:lnTo>
                    <a:lnTo>
                      <a:pt x="888" y="1085"/>
                    </a:lnTo>
                    <a:lnTo>
                      <a:pt x="887" y="1085"/>
                    </a:lnTo>
                    <a:lnTo>
                      <a:pt x="886" y="1085"/>
                    </a:lnTo>
                    <a:lnTo>
                      <a:pt x="885" y="1085"/>
                    </a:lnTo>
                    <a:lnTo>
                      <a:pt x="885" y="1086"/>
                    </a:lnTo>
                    <a:lnTo>
                      <a:pt x="885" y="1085"/>
                    </a:lnTo>
                    <a:lnTo>
                      <a:pt x="885" y="1086"/>
                    </a:lnTo>
                    <a:lnTo>
                      <a:pt x="884" y="1086"/>
                    </a:lnTo>
                    <a:lnTo>
                      <a:pt x="885" y="1086"/>
                    </a:lnTo>
                    <a:lnTo>
                      <a:pt x="884" y="1086"/>
                    </a:lnTo>
                    <a:lnTo>
                      <a:pt x="884" y="1086"/>
                    </a:lnTo>
                    <a:lnTo>
                      <a:pt x="883" y="1086"/>
                    </a:lnTo>
                    <a:lnTo>
                      <a:pt x="883" y="1086"/>
                    </a:lnTo>
                    <a:lnTo>
                      <a:pt x="883" y="1087"/>
                    </a:lnTo>
                    <a:lnTo>
                      <a:pt x="883" y="1088"/>
                    </a:lnTo>
                    <a:lnTo>
                      <a:pt x="882" y="1088"/>
                    </a:lnTo>
                    <a:lnTo>
                      <a:pt x="882" y="1089"/>
                    </a:lnTo>
                    <a:lnTo>
                      <a:pt x="883" y="1089"/>
                    </a:lnTo>
                    <a:lnTo>
                      <a:pt x="883" y="1090"/>
                    </a:lnTo>
                    <a:lnTo>
                      <a:pt x="882" y="1090"/>
                    </a:lnTo>
                    <a:lnTo>
                      <a:pt x="881" y="1090"/>
                    </a:lnTo>
                    <a:lnTo>
                      <a:pt x="881" y="1091"/>
                    </a:lnTo>
                    <a:lnTo>
                      <a:pt x="881" y="1092"/>
                    </a:lnTo>
                    <a:lnTo>
                      <a:pt x="882" y="1092"/>
                    </a:lnTo>
                    <a:lnTo>
                      <a:pt x="882" y="1092"/>
                    </a:lnTo>
                    <a:lnTo>
                      <a:pt x="882" y="1093"/>
                    </a:lnTo>
                    <a:lnTo>
                      <a:pt x="881" y="1093"/>
                    </a:lnTo>
                    <a:lnTo>
                      <a:pt x="881" y="1094"/>
                    </a:lnTo>
                    <a:lnTo>
                      <a:pt x="880" y="1094"/>
                    </a:lnTo>
                    <a:lnTo>
                      <a:pt x="880" y="1095"/>
                    </a:lnTo>
                    <a:lnTo>
                      <a:pt x="879" y="1095"/>
                    </a:lnTo>
                    <a:lnTo>
                      <a:pt x="879" y="1096"/>
                    </a:lnTo>
                    <a:lnTo>
                      <a:pt x="878" y="1096"/>
                    </a:lnTo>
                    <a:lnTo>
                      <a:pt x="878" y="1097"/>
                    </a:lnTo>
                    <a:lnTo>
                      <a:pt x="877" y="1097"/>
                    </a:lnTo>
                    <a:lnTo>
                      <a:pt x="877" y="1097"/>
                    </a:lnTo>
                    <a:lnTo>
                      <a:pt x="877" y="1097"/>
                    </a:lnTo>
                    <a:lnTo>
                      <a:pt x="877" y="1096"/>
                    </a:lnTo>
                    <a:lnTo>
                      <a:pt x="877" y="1096"/>
                    </a:lnTo>
                    <a:lnTo>
                      <a:pt x="876" y="1096"/>
                    </a:lnTo>
                    <a:lnTo>
                      <a:pt x="877" y="1096"/>
                    </a:lnTo>
                    <a:lnTo>
                      <a:pt x="877" y="1097"/>
                    </a:lnTo>
                    <a:lnTo>
                      <a:pt x="876" y="1097"/>
                    </a:lnTo>
                    <a:lnTo>
                      <a:pt x="876" y="1096"/>
                    </a:lnTo>
                    <a:lnTo>
                      <a:pt x="875" y="1096"/>
                    </a:lnTo>
                    <a:lnTo>
                      <a:pt x="875" y="1095"/>
                    </a:lnTo>
                    <a:lnTo>
                      <a:pt x="874" y="1095"/>
                    </a:lnTo>
                    <a:lnTo>
                      <a:pt x="874" y="1094"/>
                    </a:lnTo>
                    <a:lnTo>
                      <a:pt x="873" y="1094"/>
                    </a:lnTo>
                    <a:lnTo>
                      <a:pt x="872" y="1094"/>
                    </a:lnTo>
                    <a:lnTo>
                      <a:pt x="872" y="1094"/>
                    </a:lnTo>
                    <a:lnTo>
                      <a:pt x="871" y="1094"/>
                    </a:lnTo>
                    <a:lnTo>
                      <a:pt x="870" y="1094"/>
                    </a:lnTo>
                    <a:lnTo>
                      <a:pt x="869" y="1094"/>
                    </a:lnTo>
                    <a:lnTo>
                      <a:pt x="868" y="1094"/>
                    </a:lnTo>
                    <a:lnTo>
                      <a:pt x="867" y="1094"/>
                    </a:lnTo>
                    <a:lnTo>
                      <a:pt x="866" y="1094"/>
                    </a:lnTo>
                    <a:lnTo>
                      <a:pt x="866" y="1093"/>
                    </a:lnTo>
                    <a:lnTo>
                      <a:pt x="866" y="1094"/>
                    </a:lnTo>
                    <a:lnTo>
                      <a:pt x="866" y="1094"/>
                    </a:lnTo>
                    <a:lnTo>
                      <a:pt x="865" y="1094"/>
                    </a:lnTo>
                    <a:lnTo>
                      <a:pt x="865" y="1095"/>
                    </a:lnTo>
                    <a:lnTo>
                      <a:pt x="864" y="1095"/>
                    </a:lnTo>
                    <a:lnTo>
                      <a:pt x="863" y="1095"/>
                    </a:lnTo>
                    <a:lnTo>
                      <a:pt x="862" y="1095"/>
                    </a:lnTo>
                    <a:lnTo>
                      <a:pt x="861" y="1095"/>
                    </a:lnTo>
                    <a:lnTo>
                      <a:pt x="861" y="1095"/>
                    </a:lnTo>
                    <a:lnTo>
                      <a:pt x="861" y="1094"/>
                    </a:lnTo>
                    <a:lnTo>
                      <a:pt x="860" y="1094"/>
                    </a:lnTo>
                    <a:lnTo>
                      <a:pt x="860" y="1095"/>
                    </a:lnTo>
                    <a:lnTo>
                      <a:pt x="860" y="1094"/>
                    </a:lnTo>
                    <a:lnTo>
                      <a:pt x="859" y="1094"/>
                    </a:lnTo>
                    <a:lnTo>
                      <a:pt x="859" y="1093"/>
                    </a:lnTo>
                    <a:lnTo>
                      <a:pt x="858" y="1093"/>
                    </a:lnTo>
                    <a:lnTo>
                      <a:pt x="857" y="1093"/>
                    </a:lnTo>
                    <a:lnTo>
                      <a:pt x="856" y="1093"/>
                    </a:lnTo>
                    <a:lnTo>
                      <a:pt x="856" y="1092"/>
                    </a:lnTo>
                    <a:lnTo>
                      <a:pt x="855" y="1092"/>
                    </a:lnTo>
                    <a:lnTo>
                      <a:pt x="855" y="1093"/>
                    </a:lnTo>
                    <a:lnTo>
                      <a:pt x="855" y="1093"/>
                    </a:lnTo>
                    <a:lnTo>
                      <a:pt x="854" y="1093"/>
                    </a:lnTo>
                    <a:lnTo>
                      <a:pt x="854" y="1092"/>
                    </a:lnTo>
                    <a:lnTo>
                      <a:pt x="854" y="1093"/>
                    </a:lnTo>
                    <a:lnTo>
                      <a:pt x="853" y="1093"/>
                    </a:lnTo>
                    <a:lnTo>
                      <a:pt x="853" y="1092"/>
                    </a:lnTo>
                    <a:lnTo>
                      <a:pt x="852" y="1092"/>
                    </a:lnTo>
                    <a:lnTo>
                      <a:pt x="851" y="1092"/>
                    </a:lnTo>
                    <a:lnTo>
                      <a:pt x="851" y="1091"/>
                    </a:lnTo>
                    <a:lnTo>
                      <a:pt x="850" y="1091"/>
                    </a:lnTo>
                    <a:lnTo>
                      <a:pt x="850" y="1090"/>
                    </a:lnTo>
                    <a:lnTo>
                      <a:pt x="850" y="1089"/>
                    </a:lnTo>
                    <a:lnTo>
                      <a:pt x="850" y="1088"/>
                    </a:lnTo>
                    <a:lnTo>
                      <a:pt x="850" y="1087"/>
                    </a:lnTo>
                    <a:lnTo>
                      <a:pt x="850" y="1087"/>
                    </a:lnTo>
                    <a:lnTo>
                      <a:pt x="850" y="1088"/>
                    </a:lnTo>
                    <a:lnTo>
                      <a:pt x="849" y="1088"/>
                    </a:lnTo>
                    <a:lnTo>
                      <a:pt x="849" y="1089"/>
                    </a:lnTo>
                    <a:lnTo>
                      <a:pt x="850" y="1089"/>
                    </a:lnTo>
                    <a:lnTo>
                      <a:pt x="849" y="1089"/>
                    </a:lnTo>
                    <a:lnTo>
                      <a:pt x="848" y="1089"/>
                    </a:lnTo>
                    <a:lnTo>
                      <a:pt x="848" y="1090"/>
                    </a:lnTo>
                    <a:lnTo>
                      <a:pt x="849" y="1090"/>
                    </a:lnTo>
                    <a:lnTo>
                      <a:pt x="848" y="1090"/>
                    </a:lnTo>
                    <a:lnTo>
                      <a:pt x="847" y="1090"/>
                    </a:lnTo>
                    <a:lnTo>
                      <a:pt x="846" y="1090"/>
                    </a:lnTo>
                    <a:lnTo>
                      <a:pt x="847" y="1090"/>
                    </a:lnTo>
                    <a:lnTo>
                      <a:pt x="848" y="1090"/>
                    </a:lnTo>
                    <a:lnTo>
                      <a:pt x="848" y="1091"/>
                    </a:lnTo>
                    <a:lnTo>
                      <a:pt x="847" y="1091"/>
                    </a:lnTo>
                    <a:lnTo>
                      <a:pt x="846" y="1091"/>
                    </a:lnTo>
                    <a:lnTo>
                      <a:pt x="847" y="1091"/>
                    </a:lnTo>
                    <a:lnTo>
                      <a:pt x="846" y="1091"/>
                    </a:lnTo>
                    <a:lnTo>
                      <a:pt x="846" y="1092"/>
                    </a:lnTo>
                    <a:lnTo>
                      <a:pt x="847" y="1092"/>
                    </a:lnTo>
                    <a:lnTo>
                      <a:pt x="847" y="1092"/>
                    </a:lnTo>
                    <a:lnTo>
                      <a:pt x="846" y="1092"/>
                    </a:lnTo>
                    <a:lnTo>
                      <a:pt x="846" y="1092"/>
                    </a:lnTo>
                    <a:lnTo>
                      <a:pt x="846" y="1092"/>
                    </a:lnTo>
                    <a:lnTo>
                      <a:pt x="845" y="1092"/>
                    </a:lnTo>
                    <a:lnTo>
                      <a:pt x="846" y="1092"/>
                    </a:lnTo>
                    <a:lnTo>
                      <a:pt x="847" y="1092"/>
                    </a:lnTo>
                    <a:lnTo>
                      <a:pt x="847" y="1093"/>
                    </a:lnTo>
                    <a:lnTo>
                      <a:pt x="847" y="1094"/>
                    </a:lnTo>
                    <a:lnTo>
                      <a:pt x="846" y="1094"/>
                    </a:lnTo>
                    <a:lnTo>
                      <a:pt x="846" y="1093"/>
                    </a:lnTo>
                    <a:lnTo>
                      <a:pt x="846" y="1094"/>
                    </a:lnTo>
                    <a:lnTo>
                      <a:pt x="847" y="1094"/>
                    </a:lnTo>
                    <a:lnTo>
                      <a:pt x="847" y="1095"/>
                    </a:lnTo>
                    <a:lnTo>
                      <a:pt x="846" y="1095"/>
                    </a:lnTo>
                    <a:lnTo>
                      <a:pt x="846" y="1094"/>
                    </a:lnTo>
                    <a:lnTo>
                      <a:pt x="845" y="1094"/>
                    </a:lnTo>
                    <a:lnTo>
                      <a:pt x="845" y="1095"/>
                    </a:lnTo>
                    <a:lnTo>
                      <a:pt x="846" y="1095"/>
                    </a:lnTo>
                    <a:lnTo>
                      <a:pt x="846" y="1096"/>
                    </a:lnTo>
                    <a:lnTo>
                      <a:pt x="845" y="1096"/>
                    </a:lnTo>
                    <a:lnTo>
                      <a:pt x="845" y="1095"/>
                    </a:lnTo>
                    <a:lnTo>
                      <a:pt x="845" y="1096"/>
                    </a:lnTo>
                    <a:lnTo>
                      <a:pt x="844" y="1096"/>
                    </a:lnTo>
                    <a:lnTo>
                      <a:pt x="844" y="1096"/>
                    </a:lnTo>
                    <a:lnTo>
                      <a:pt x="844" y="1097"/>
                    </a:lnTo>
                    <a:lnTo>
                      <a:pt x="844" y="1097"/>
                    </a:lnTo>
                    <a:lnTo>
                      <a:pt x="843" y="1097"/>
                    </a:lnTo>
                    <a:lnTo>
                      <a:pt x="843" y="1097"/>
                    </a:lnTo>
                    <a:lnTo>
                      <a:pt x="842" y="1097"/>
                    </a:lnTo>
                    <a:lnTo>
                      <a:pt x="842" y="1097"/>
                    </a:lnTo>
                    <a:lnTo>
                      <a:pt x="841" y="1097"/>
                    </a:lnTo>
                    <a:lnTo>
                      <a:pt x="841" y="1098"/>
                    </a:lnTo>
                    <a:lnTo>
                      <a:pt x="841" y="1099"/>
                    </a:lnTo>
                    <a:lnTo>
                      <a:pt x="842" y="1099"/>
                    </a:lnTo>
                    <a:lnTo>
                      <a:pt x="842" y="1100"/>
                    </a:lnTo>
                    <a:lnTo>
                      <a:pt x="841" y="1100"/>
                    </a:lnTo>
                    <a:lnTo>
                      <a:pt x="841" y="1101"/>
                    </a:lnTo>
                    <a:lnTo>
                      <a:pt x="840" y="1101"/>
                    </a:lnTo>
                    <a:lnTo>
                      <a:pt x="840" y="1102"/>
                    </a:lnTo>
                    <a:lnTo>
                      <a:pt x="840" y="1103"/>
                    </a:lnTo>
                    <a:lnTo>
                      <a:pt x="841" y="1103"/>
                    </a:lnTo>
                    <a:lnTo>
                      <a:pt x="840" y="1103"/>
                    </a:lnTo>
                    <a:lnTo>
                      <a:pt x="840" y="1103"/>
                    </a:lnTo>
                    <a:lnTo>
                      <a:pt x="840" y="1103"/>
                    </a:lnTo>
                    <a:lnTo>
                      <a:pt x="839" y="1103"/>
                    </a:lnTo>
                    <a:lnTo>
                      <a:pt x="839" y="1103"/>
                    </a:lnTo>
                    <a:lnTo>
                      <a:pt x="839" y="1103"/>
                    </a:lnTo>
                    <a:lnTo>
                      <a:pt x="839" y="1104"/>
                    </a:lnTo>
                    <a:lnTo>
                      <a:pt x="838" y="1104"/>
                    </a:lnTo>
                    <a:lnTo>
                      <a:pt x="838" y="1103"/>
                    </a:lnTo>
                    <a:lnTo>
                      <a:pt x="837" y="1103"/>
                    </a:lnTo>
                    <a:lnTo>
                      <a:pt x="837" y="1103"/>
                    </a:lnTo>
                    <a:lnTo>
                      <a:pt x="836" y="1103"/>
                    </a:lnTo>
                    <a:lnTo>
                      <a:pt x="836" y="1102"/>
                    </a:lnTo>
                    <a:lnTo>
                      <a:pt x="835" y="1102"/>
                    </a:lnTo>
                    <a:lnTo>
                      <a:pt x="836" y="1102"/>
                    </a:lnTo>
                    <a:lnTo>
                      <a:pt x="835" y="1102"/>
                    </a:lnTo>
                    <a:lnTo>
                      <a:pt x="835" y="1103"/>
                    </a:lnTo>
                    <a:lnTo>
                      <a:pt x="835" y="1103"/>
                    </a:lnTo>
                    <a:lnTo>
                      <a:pt x="835" y="1103"/>
                    </a:lnTo>
                    <a:lnTo>
                      <a:pt x="835" y="1102"/>
                    </a:lnTo>
                    <a:lnTo>
                      <a:pt x="834" y="1102"/>
                    </a:lnTo>
                    <a:lnTo>
                      <a:pt x="835" y="1102"/>
                    </a:lnTo>
                    <a:lnTo>
                      <a:pt x="835" y="1101"/>
                    </a:lnTo>
                    <a:lnTo>
                      <a:pt x="834" y="1101"/>
                    </a:lnTo>
                    <a:lnTo>
                      <a:pt x="834" y="1101"/>
                    </a:lnTo>
                    <a:lnTo>
                      <a:pt x="834" y="1100"/>
                    </a:lnTo>
                    <a:lnTo>
                      <a:pt x="834" y="1100"/>
                    </a:lnTo>
                    <a:lnTo>
                      <a:pt x="834" y="1100"/>
                    </a:lnTo>
                    <a:lnTo>
                      <a:pt x="833" y="1100"/>
                    </a:lnTo>
                    <a:lnTo>
                      <a:pt x="832" y="1100"/>
                    </a:lnTo>
                    <a:lnTo>
                      <a:pt x="831" y="1101"/>
                    </a:lnTo>
                    <a:lnTo>
                      <a:pt x="831" y="1102"/>
                    </a:lnTo>
                    <a:lnTo>
                      <a:pt x="830" y="1102"/>
                    </a:lnTo>
                    <a:lnTo>
                      <a:pt x="830" y="1101"/>
                    </a:lnTo>
                    <a:lnTo>
                      <a:pt x="830" y="1100"/>
                    </a:lnTo>
                    <a:lnTo>
                      <a:pt x="829" y="1100"/>
                    </a:lnTo>
                    <a:lnTo>
                      <a:pt x="828" y="1100"/>
                    </a:lnTo>
                    <a:lnTo>
                      <a:pt x="828" y="1099"/>
                    </a:lnTo>
                    <a:lnTo>
                      <a:pt x="828" y="1099"/>
                    </a:lnTo>
                    <a:lnTo>
                      <a:pt x="828" y="1100"/>
                    </a:lnTo>
                    <a:lnTo>
                      <a:pt x="828" y="1099"/>
                    </a:lnTo>
                    <a:lnTo>
                      <a:pt x="827" y="1099"/>
                    </a:lnTo>
                    <a:lnTo>
                      <a:pt x="827" y="1100"/>
                    </a:lnTo>
                    <a:lnTo>
                      <a:pt x="828" y="1100"/>
                    </a:lnTo>
                    <a:lnTo>
                      <a:pt x="827" y="1100"/>
                    </a:lnTo>
                    <a:lnTo>
                      <a:pt x="827" y="1101"/>
                    </a:lnTo>
                    <a:lnTo>
                      <a:pt x="828" y="1101"/>
                    </a:lnTo>
                    <a:lnTo>
                      <a:pt x="827" y="1101"/>
                    </a:lnTo>
                    <a:lnTo>
                      <a:pt x="826" y="1101"/>
                    </a:lnTo>
                    <a:lnTo>
                      <a:pt x="826" y="1102"/>
                    </a:lnTo>
                    <a:lnTo>
                      <a:pt x="827" y="1102"/>
                    </a:lnTo>
                    <a:lnTo>
                      <a:pt x="826" y="1102"/>
                    </a:lnTo>
                    <a:lnTo>
                      <a:pt x="827" y="1102"/>
                    </a:lnTo>
                    <a:lnTo>
                      <a:pt x="826" y="1102"/>
                    </a:lnTo>
                    <a:lnTo>
                      <a:pt x="826" y="1103"/>
                    </a:lnTo>
                    <a:lnTo>
                      <a:pt x="826" y="1103"/>
                    </a:lnTo>
                    <a:lnTo>
                      <a:pt x="827" y="1103"/>
                    </a:lnTo>
                    <a:lnTo>
                      <a:pt x="826" y="1103"/>
                    </a:lnTo>
                    <a:lnTo>
                      <a:pt x="826" y="1104"/>
                    </a:lnTo>
                    <a:lnTo>
                      <a:pt x="825" y="1104"/>
                    </a:lnTo>
                    <a:lnTo>
                      <a:pt x="824" y="1104"/>
                    </a:lnTo>
                    <a:lnTo>
                      <a:pt x="824" y="1103"/>
                    </a:lnTo>
                    <a:lnTo>
                      <a:pt x="823" y="1103"/>
                    </a:lnTo>
                    <a:lnTo>
                      <a:pt x="823" y="1103"/>
                    </a:lnTo>
                    <a:lnTo>
                      <a:pt x="823" y="1103"/>
                    </a:lnTo>
                    <a:lnTo>
                      <a:pt x="823" y="1103"/>
                    </a:lnTo>
                    <a:lnTo>
                      <a:pt x="823" y="1102"/>
                    </a:lnTo>
                    <a:lnTo>
                      <a:pt x="823" y="1102"/>
                    </a:lnTo>
                    <a:lnTo>
                      <a:pt x="823" y="1103"/>
                    </a:lnTo>
                    <a:lnTo>
                      <a:pt x="822" y="1103"/>
                    </a:lnTo>
                    <a:lnTo>
                      <a:pt x="823" y="1103"/>
                    </a:lnTo>
                    <a:lnTo>
                      <a:pt x="823" y="1103"/>
                    </a:lnTo>
                    <a:lnTo>
                      <a:pt x="822" y="1103"/>
                    </a:lnTo>
                    <a:lnTo>
                      <a:pt x="822" y="1104"/>
                    </a:lnTo>
                    <a:lnTo>
                      <a:pt x="821" y="1104"/>
                    </a:lnTo>
                    <a:lnTo>
                      <a:pt x="821" y="1103"/>
                    </a:lnTo>
                    <a:lnTo>
                      <a:pt x="820" y="1103"/>
                    </a:lnTo>
                    <a:lnTo>
                      <a:pt x="821" y="1103"/>
                    </a:lnTo>
                    <a:lnTo>
                      <a:pt x="821" y="1103"/>
                    </a:lnTo>
                    <a:lnTo>
                      <a:pt x="820" y="1103"/>
                    </a:lnTo>
                    <a:lnTo>
                      <a:pt x="820" y="1102"/>
                    </a:lnTo>
                    <a:lnTo>
                      <a:pt x="819" y="1102"/>
                    </a:lnTo>
                    <a:lnTo>
                      <a:pt x="820" y="1102"/>
                    </a:lnTo>
                    <a:lnTo>
                      <a:pt x="820" y="1101"/>
                    </a:lnTo>
                    <a:lnTo>
                      <a:pt x="819" y="1101"/>
                    </a:lnTo>
                    <a:lnTo>
                      <a:pt x="819" y="1100"/>
                    </a:lnTo>
                    <a:lnTo>
                      <a:pt x="820" y="1100"/>
                    </a:lnTo>
                    <a:lnTo>
                      <a:pt x="819" y="1100"/>
                    </a:lnTo>
                    <a:lnTo>
                      <a:pt x="818" y="1100"/>
                    </a:lnTo>
                    <a:lnTo>
                      <a:pt x="817" y="1100"/>
                    </a:lnTo>
                    <a:lnTo>
                      <a:pt x="817" y="1101"/>
                    </a:lnTo>
                    <a:lnTo>
                      <a:pt x="817" y="1100"/>
                    </a:lnTo>
                    <a:lnTo>
                      <a:pt x="817" y="1100"/>
                    </a:lnTo>
                    <a:lnTo>
                      <a:pt x="817" y="1101"/>
                    </a:lnTo>
                    <a:lnTo>
                      <a:pt x="817" y="1100"/>
                    </a:lnTo>
                    <a:lnTo>
                      <a:pt x="816" y="1100"/>
                    </a:lnTo>
                    <a:lnTo>
                      <a:pt x="816" y="1099"/>
                    </a:lnTo>
                    <a:lnTo>
                      <a:pt x="816" y="1098"/>
                    </a:lnTo>
                    <a:lnTo>
                      <a:pt x="815" y="1098"/>
                    </a:lnTo>
                    <a:lnTo>
                      <a:pt x="814" y="1098"/>
                    </a:lnTo>
                    <a:lnTo>
                      <a:pt x="814" y="1099"/>
                    </a:lnTo>
                    <a:lnTo>
                      <a:pt x="814" y="1100"/>
                    </a:lnTo>
                    <a:lnTo>
                      <a:pt x="813" y="1100"/>
                    </a:lnTo>
                    <a:lnTo>
                      <a:pt x="812" y="1100"/>
                    </a:lnTo>
                    <a:lnTo>
                      <a:pt x="812" y="1100"/>
                    </a:lnTo>
                    <a:lnTo>
                      <a:pt x="811" y="1100"/>
                    </a:lnTo>
                    <a:lnTo>
                      <a:pt x="810" y="1100"/>
                    </a:lnTo>
                    <a:lnTo>
                      <a:pt x="809" y="1100"/>
                    </a:lnTo>
                    <a:lnTo>
                      <a:pt x="809" y="1101"/>
                    </a:lnTo>
                    <a:lnTo>
                      <a:pt x="808" y="1101"/>
                    </a:lnTo>
                    <a:lnTo>
                      <a:pt x="808" y="1100"/>
                    </a:lnTo>
                    <a:lnTo>
                      <a:pt x="809" y="1099"/>
                    </a:lnTo>
                    <a:lnTo>
                      <a:pt x="808" y="1099"/>
                    </a:lnTo>
                    <a:lnTo>
                      <a:pt x="808" y="1098"/>
                    </a:lnTo>
                    <a:lnTo>
                      <a:pt x="809" y="1098"/>
                    </a:lnTo>
                    <a:lnTo>
                      <a:pt x="808" y="1098"/>
                    </a:lnTo>
                    <a:lnTo>
                      <a:pt x="807" y="1098"/>
                    </a:lnTo>
                    <a:lnTo>
                      <a:pt x="808" y="1097"/>
                    </a:lnTo>
                    <a:lnTo>
                      <a:pt x="807" y="1097"/>
                    </a:lnTo>
                    <a:lnTo>
                      <a:pt x="807" y="1097"/>
                    </a:lnTo>
                    <a:lnTo>
                      <a:pt x="806" y="1097"/>
                    </a:lnTo>
                    <a:lnTo>
                      <a:pt x="806" y="1097"/>
                    </a:lnTo>
                    <a:lnTo>
                      <a:pt x="806" y="1096"/>
                    </a:lnTo>
                    <a:lnTo>
                      <a:pt x="806" y="1097"/>
                    </a:lnTo>
                    <a:lnTo>
                      <a:pt x="805" y="1097"/>
                    </a:lnTo>
                    <a:lnTo>
                      <a:pt x="804" y="1097"/>
                    </a:lnTo>
                    <a:lnTo>
                      <a:pt x="805" y="1097"/>
                    </a:lnTo>
                    <a:lnTo>
                      <a:pt x="805" y="1097"/>
                    </a:lnTo>
                    <a:lnTo>
                      <a:pt x="804" y="1097"/>
                    </a:lnTo>
                    <a:lnTo>
                      <a:pt x="803" y="1097"/>
                    </a:lnTo>
                    <a:lnTo>
                      <a:pt x="803" y="1097"/>
                    </a:lnTo>
                    <a:lnTo>
                      <a:pt x="804" y="1097"/>
                    </a:lnTo>
                    <a:lnTo>
                      <a:pt x="803" y="1097"/>
                    </a:lnTo>
                    <a:lnTo>
                      <a:pt x="802" y="1097"/>
                    </a:lnTo>
                    <a:lnTo>
                      <a:pt x="803" y="1097"/>
                    </a:lnTo>
                    <a:lnTo>
                      <a:pt x="803" y="1097"/>
                    </a:lnTo>
                    <a:lnTo>
                      <a:pt x="802" y="1097"/>
                    </a:lnTo>
                    <a:lnTo>
                      <a:pt x="802" y="1097"/>
                    </a:lnTo>
                    <a:lnTo>
                      <a:pt x="801" y="1097"/>
                    </a:lnTo>
                    <a:lnTo>
                      <a:pt x="801" y="1097"/>
                    </a:lnTo>
                    <a:lnTo>
                      <a:pt x="801" y="1096"/>
                    </a:lnTo>
                    <a:lnTo>
                      <a:pt x="801" y="1097"/>
                    </a:lnTo>
                    <a:lnTo>
                      <a:pt x="800" y="1097"/>
                    </a:lnTo>
                    <a:lnTo>
                      <a:pt x="800" y="1096"/>
                    </a:lnTo>
                    <a:lnTo>
                      <a:pt x="799" y="1096"/>
                    </a:lnTo>
                    <a:lnTo>
                      <a:pt x="800" y="1096"/>
                    </a:lnTo>
                    <a:lnTo>
                      <a:pt x="799" y="1096"/>
                    </a:lnTo>
                    <a:lnTo>
                      <a:pt x="799" y="1097"/>
                    </a:lnTo>
                    <a:lnTo>
                      <a:pt x="798" y="1097"/>
                    </a:lnTo>
                    <a:lnTo>
                      <a:pt x="798" y="1096"/>
                    </a:lnTo>
                    <a:lnTo>
                      <a:pt x="798" y="1095"/>
                    </a:lnTo>
                    <a:lnTo>
                      <a:pt x="799" y="1095"/>
                    </a:lnTo>
                    <a:lnTo>
                      <a:pt x="799" y="1094"/>
                    </a:lnTo>
                    <a:lnTo>
                      <a:pt x="798" y="1094"/>
                    </a:lnTo>
                    <a:lnTo>
                      <a:pt x="798" y="1095"/>
                    </a:lnTo>
                    <a:lnTo>
                      <a:pt x="797" y="1095"/>
                    </a:lnTo>
                    <a:lnTo>
                      <a:pt x="796" y="1095"/>
                    </a:lnTo>
                    <a:lnTo>
                      <a:pt x="795" y="1095"/>
                    </a:lnTo>
                    <a:lnTo>
                      <a:pt x="795" y="1094"/>
                    </a:lnTo>
                    <a:lnTo>
                      <a:pt x="795" y="1093"/>
                    </a:lnTo>
                    <a:lnTo>
                      <a:pt x="796" y="1093"/>
                    </a:lnTo>
                    <a:lnTo>
                      <a:pt x="795" y="1092"/>
                    </a:lnTo>
                    <a:lnTo>
                      <a:pt x="796" y="1092"/>
                    </a:lnTo>
                    <a:lnTo>
                      <a:pt x="795" y="1092"/>
                    </a:lnTo>
                    <a:lnTo>
                      <a:pt x="795" y="1092"/>
                    </a:lnTo>
                    <a:lnTo>
                      <a:pt x="795" y="1092"/>
                    </a:lnTo>
                    <a:lnTo>
                      <a:pt x="794" y="1092"/>
                    </a:lnTo>
                    <a:lnTo>
                      <a:pt x="794" y="1092"/>
                    </a:lnTo>
                    <a:lnTo>
                      <a:pt x="794" y="1092"/>
                    </a:lnTo>
                    <a:lnTo>
                      <a:pt x="793" y="1092"/>
                    </a:lnTo>
                    <a:lnTo>
                      <a:pt x="792" y="1092"/>
                    </a:lnTo>
                    <a:lnTo>
                      <a:pt x="793" y="1092"/>
                    </a:lnTo>
                    <a:lnTo>
                      <a:pt x="793" y="1093"/>
                    </a:lnTo>
                    <a:lnTo>
                      <a:pt x="792" y="1093"/>
                    </a:lnTo>
                    <a:lnTo>
                      <a:pt x="791" y="1093"/>
                    </a:lnTo>
                    <a:lnTo>
                      <a:pt x="791" y="1092"/>
                    </a:lnTo>
                    <a:lnTo>
                      <a:pt x="790" y="1092"/>
                    </a:lnTo>
                    <a:lnTo>
                      <a:pt x="790" y="1092"/>
                    </a:lnTo>
                    <a:lnTo>
                      <a:pt x="790" y="1092"/>
                    </a:lnTo>
                    <a:lnTo>
                      <a:pt x="790" y="1093"/>
                    </a:lnTo>
                    <a:lnTo>
                      <a:pt x="790" y="1092"/>
                    </a:lnTo>
                    <a:lnTo>
                      <a:pt x="790" y="1093"/>
                    </a:lnTo>
                    <a:lnTo>
                      <a:pt x="790" y="1093"/>
                    </a:lnTo>
                    <a:lnTo>
                      <a:pt x="790" y="1094"/>
                    </a:lnTo>
                    <a:lnTo>
                      <a:pt x="789" y="1094"/>
                    </a:lnTo>
                    <a:lnTo>
                      <a:pt x="789" y="1093"/>
                    </a:lnTo>
                    <a:lnTo>
                      <a:pt x="789" y="1092"/>
                    </a:lnTo>
                    <a:lnTo>
                      <a:pt x="788" y="1092"/>
                    </a:lnTo>
                    <a:lnTo>
                      <a:pt x="788" y="1092"/>
                    </a:lnTo>
                    <a:lnTo>
                      <a:pt x="789" y="1092"/>
                    </a:lnTo>
                    <a:lnTo>
                      <a:pt x="788" y="1092"/>
                    </a:lnTo>
                    <a:lnTo>
                      <a:pt x="787" y="1092"/>
                    </a:lnTo>
                    <a:lnTo>
                      <a:pt x="787" y="1091"/>
                    </a:lnTo>
                    <a:lnTo>
                      <a:pt x="786" y="1091"/>
                    </a:lnTo>
                    <a:lnTo>
                      <a:pt x="786" y="1092"/>
                    </a:lnTo>
                    <a:lnTo>
                      <a:pt x="787" y="1092"/>
                    </a:lnTo>
                    <a:lnTo>
                      <a:pt x="787" y="1092"/>
                    </a:lnTo>
                    <a:lnTo>
                      <a:pt x="786" y="1092"/>
                    </a:lnTo>
                    <a:lnTo>
                      <a:pt x="786" y="1092"/>
                    </a:lnTo>
                    <a:lnTo>
                      <a:pt x="785" y="1092"/>
                    </a:lnTo>
                    <a:lnTo>
                      <a:pt x="784" y="1092"/>
                    </a:lnTo>
                    <a:lnTo>
                      <a:pt x="784" y="1091"/>
                    </a:lnTo>
                    <a:lnTo>
                      <a:pt x="785" y="1091"/>
                    </a:lnTo>
                    <a:lnTo>
                      <a:pt x="785" y="1090"/>
                    </a:lnTo>
                    <a:lnTo>
                      <a:pt x="785" y="1091"/>
                    </a:lnTo>
                    <a:lnTo>
                      <a:pt x="784" y="1091"/>
                    </a:lnTo>
                    <a:lnTo>
                      <a:pt x="784" y="1090"/>
                    </a:lnTo>
                    <a:lnTo>
                      <a:pt x="784" y="1089"/>
                    </a:lnTo>
                    <a:lnTo>
                      <a:pt x="784" y="1089"/>
                    </a:lnTo>
                    <a:lnTo>
                      <a:pt x="783" y="1089"/>
                    </a:lnTo>
                    <a:lnTo>
                      <a:pt x="784" y="1089"/>
                    </a:lnTo>
                    <a:lnTo>
                      <a:pt x="784" y="1090"/>
                    </a:lnTo>
                    <a:lnTo>
                      <a:pt x="783" y="1090"/>
                    </a:lnTo>
                    <a:lnTo>
                      <a:pt x="783" y="1089"/>
                    </a:lnTo>
                    <a:lnTo>
                      <a:pt x="782" y="1089"/>
                    </a:lnTo>
                    <a:lnTo>
                      <a:pt x="782" y="1088"/>
                    </a:lnTo>
                    <a:lnTo>
                      <a:pt x="781" y="1088"/>
                    </a:lnTo>
                    <a:lnTo>
                      <a:pt x="781" y="1087"/>
                    </a:lnTo>
                    <a:lnTo>
                      <a:pt x="781" y="1088"/>
                    </a:lnTo>
                    <a:lnTo>
                      <a:pt x="780" y="1088"/>
                    </a:lnTo>
                    <a:lnTo>
                      <a:pt x="780" y="1087"/>
                    </a:lnTo>
                    <a:lnTo>
                      <a:pt x="779" y="1087"/>
                    </a:lnTo>
                    <a:lnTo>
                      <a:pt x="779" y="1088"/>
                    </a:lnTo>
                    <a:lnTo>
                      <a:pt x="779" y="1087"/>
                    </a:lnTo>
                    <a:lnTo>
                      <a:pt x="779" y="1086"/>
                    </a:lnTo>
                    <a:lnTo>
                      <a:pt x="779" y="1086"/>
                    </a:lnTo>
                    <a:lnTo>
                      <a:pt x="779" y="1086"/>
                    </a:lnTo>
                    <a:lnTo>
                      <a:pt x="779" y="1086"/>
                    </a:lnTo>
                    <a:lnTo>
                      <a:pt x="779" y="1086"/>
                    </a:lnTo>
                    <a:lnTo>
                      <a:pt x="779" y="1086"/>
                    </a:lnTo>
                    <a:lnTo>
                      <a:pt x="779" y="1085"/>
                    </a:lnTo>
                    <a:lnTo>
                      <a:pt x="780" y="1085"/>
                    </a:lnTo>
                    <a:lnTo>
                      <a:pt x="779" y="1085"/>
                    </a:lnTo>
                    <a:lnTo>
                      <a:pt x="779" y="1085"/>
                    </a:lnTo>
                    <a:lnTo>
                      <a:pt x="778" y="1085"/>
                    </a:lnTo>
                    <a:lnTo>
                      <a:pt x="778" y="1084"/>
                    </a:lnTo>
                    <a:lnTo>
                      <a:pt x="777" y="1084"/>
                    </a:lnTo>
                    <a:lnTo>
                      <a:pt x="777" y="1085"/>
                    </a:lnTo>
                    <a:lnTo>
                      <a:pt x="776" y="1085"/>
                    </a:lnTo>
                    <a:lnTo>
                      <a:pt x="775" y="1085"/>
                    </a:lnTo>
                    <a:lnTo>
                      <a:pt x="775" y="1086"/>
                    </a:lnTo>
                    <a:lnTo>
                      <a:pt x="776" y="1086"/>
                    </a:lnTo>
                    <a:lnTo>
                      <a:pt x="775" y="1086"/>
                    </a:lnTo>
                    <a:lnTo>
                      <a:pt x="774" y="1086"/>
                    </a:lnTo>
                    <a:lnTo>
                      <a:pt x="773" y="1086"/>
                    </a:lnTo>
                    <a:lnTo>
                      <a:pt x="773" y="1085"/>
                    </a:lnTo>
                    <a:lnTo>
                      <a:pt x="772" y="1085"/>
                    </a:lnTo>
                    <a:lnTo>
                      <a:pt x="773" y="1085"/>
                    </a:lnTo>
                    <a:lnTo>
                      <a:pt x="773" y="1084"/>
                    </a:lnTo>
                    <a:lnTo>
                      <a:pt x="772" y="1084"/>
                    </a:lnTo>
                    <a:lnTo>
                      <a:pt x="772" y="1085"/>
                    </a:lnTo>
                    <a:lnTo>
                      <a:pt x="772" y="1086"/>
                    </a:lnTo>
                    <a:lnTo>
                      <a:pt x="771" y="1086"/>
                    </a:lnTo>
                    <a:lnTo>
                      <a:pt x="771" y="1086"/>
                    </a:lnTo>
                    <a:lnTo>
                      <a:pt x="770" y="1086"/>
                    </a:lnTo>
                    <a:lnTo>
                      <a:pt x="771" y="1086"/>
                    </a:lnTo>
                    <a:lnTo>
                      <a:pt x="771" y="1087"/>
                    </a:lnTo>
                    <a:lnTo>
                      <a:pt x="770" y="1087"/>
                    </a:lnTo>
                    <a:lnTo>
                      <a:pt x="770" y="1086"/>
                    </a:lnTo>
                    <a:lnTo>
                      <a:pt x="769" y="1086"/>
                    </a:lnTo>
                    <a:lnTo>
                      <a:pt x="769" y="1086"/>
                    </a:lnTo>
                    <a:lnTo>
                      <a:pt x="768" y="1086"/>
                    </a:lnTo>
                    <a:lnTo>
                      <a:pt x="768" y="1086"/>
                    </a:lnTo>
                    <a:lnTo>
                      <a:pt x="768" y="1086"/>
                    </a:lnTo>
                    <a:lnTo>
                      <a:pt x="768" y="1086"/>
                    </a:lnTo>
                    <a:lnTo>
                      <a:pt x="768" y="1086"/>
                    </a:lnTo>
                    <a:lnTo>
                      <a:pt x="768" y="1085"/>
                    </a:lnTo>
                    <a:lnTo>
                      <a:pt x="768" y="1085"/>
                    </a:lnTo>
                    <a:lnTo>
                      <a:pt x="768" y="1084"/>
                    </a:lnTo>
                    <a:lnTo>
                      <a:pt x="767" y="1084"/>
                    </a:lnTo>
                    <a:lnTo>
                      <a:pt x="766" y="1084"/>
                    </a:lnTo>
                    <a:lnTo>
                      <a:pt x="767" y="1084"/>
                    </a:lnTo>
                    <a:lnTo>
                      <a:pt x="767" y="1083"/>
                    </a:lnTo>
                    <a:lnTo>
                      <a:pt x="766" y="1083"/>
                    </a:lnTo>
                    <a:lnTo>
                      <a:pt x="765" y="1083"/>
                    </a:lnTo>
                    <a:lnTo>
                      <a:pt x="764" y="1083"/>
                    </a:lnTo>
                    <a:lnTo>
                      <a:pt x="764" y="1082"/>
                    </a:lnTo>
                    <a:lnTo>
                      <a:pt x="763" y="1082"/>
                    </a:lnTo>
                    <a:lnTo>
                      <a:pt x="763" y="1083"/>
                    </a:lnTo>
                    <a:lnTo>
                      <a:pt x="763" y="1084"/>
                    </a:lnTo>
                    <a:lnTo>
                      <a:pt x="763" y="1085"/>
                    </a:lnTo>
                    <a:lnTo>
                      <a:pt x="763" y="1086"/>
                    </a:lnTo>
                    <a:lnTo>
                      <a:pt x="763" y="1086"/>
                    </a:lnTo>
                    <a:lnTo>
                      <a:pt x="763" y="1086"/>
                    </a:lnTo>
                    <a:lnTo>
                      <a:pt x="763" y="1086"/>
                    </a:lnTo>
                    <a:lnTo>
                      <a:pt x="763" y="1086"/>
                    </a:lnTo>
                    <a:lnTo>
                      <a:pt x="764" y="1086"/>
                    </a:lnTo>
                    <a:lnTo>
                      <a:pt x="764" y="1086"/>
                    </a:lnTo>
                    <a:lnTo>
                      <a:pt x="763" y="1086"/>
                    </a:lnTo>
                    <a:lnTo>
                      <a:pt x="763" y="1087"/>
                    </a:lnTo>
                    <a:lnTo>
                      <a:pt x="763" y="1087"/>
                    </a:lnTo>
                    <a:lnTo>
                      <a:pt x="762" y="1087"/>
                    </a:lnTo>
                    <a:lnTo>
                      <a:pt x="762" y="1086"/>
                    </a:lnTo>
                    <a:lnTo>
                      <a:pt x="761" y="1086"/>
                    </a:lnTo>
                    <a:lnTo>
                      <a:pt x="761" y="1086"/>
                    </a:lnTo>
                    <a:lnTo>
                      <a:pt x="760" y="1086"/>
                    </a:lnTo>
                    <a:lnTo>
                      <a:pt x="760" y="1086"/>
                    </a:lnTo>
                    <a:lnTo>
                      <a:pt x="760" y="1086"/>
                    </a:lnTo>
                    <a:lnTo>
                      <a:pt x="759" y="1086"/>
                    </a:lnTo>
                    <a:lnTo>
                      <a:pt x="759" y="1086"/>
                    </a:lnTo>
                    <a:lnTo>
                      <a:pt x="759" y="1086"/>
                    </a:lnTo>
                    <a:lnTo>
                      <a:pt x="759" y="1085"/>
                    </a:lnTo>
                    <a:lnTo>
                      <a:pt x="758" y="1084"/>
                    </a:lnTo>
                    <a:lnTo>
                      <a:pt x="758" y="1083"/>
                    </a:lnTo>
                    <a:lnTo>
                      <a:pt x="757" y="1084"/>
                    </a:lnTo>
                    <a:lnTo>
                      <a:pt x="757" y="1083"/>
                    </a:lnTo>
                    <a:lnTo>
                      <a:pt x="757" y="1083"/>
                    </a:lnTo>
                    <a:lnTo>
                      <a:pt x="757" y="1084"/>
                    </a:lnTo>
                    <a:lnTo>
                      <a:pt x="756" y="1084"/>
                    </a:lnTo>
                    <a:lnTo>
                      <a:pt x="756" y="1085"/>
                    </a:lnTo>
                    <a:lnTo>
                      <a:pt x="755" y="1085"/>
                    </a:lnTo>
                    <a:lnTo>
                      <a:pt x="755" y="1084"/>
                    </a:lnTo>
                    <a:lnTo>
                      <a:pt x="754" y="1084"/>
                    </a:lnTo>
                    <a:lnTo>
                      <a:pt x="754" y="1083"/>
                    </a:lnTo>
                    <a:lnTo>
                      <a:pt x="753" y="1083"/>
                    </a:lnTo>
                    <a:lnTo>
                      <a:pt x="752" y="1084"/>
                    </a:lnTo>
                    <a:lnTo>
                      <a:pt x="753" y="1084"/>
                    </a:lnTo>
                    <a:lnTo>
                      <a:pt x="753" y="1085"/>
                    </a:lnTo>
                    <a:lnTo>
                      <a:pt x="752" y="1085"/>
                    </a:lnTo>
                    <a:lnTo>
                      <a:pt x="752" y="1086"/>
                    </a:lnTo>
                    <a:lnTo>
                      <a:pt x="752" y="1085"/>
                    </a:lnTo>
                    <a:lnTo>
                      <a:pt x="752" y="1085"/>
                    </a:lnTo>
                    <a:lnTo>
                      <a:pt x="752" y="1086"/>
                    </a:lnTo>
                    <a:lnTo>
                      <a:pt x="752" y="1086"/>
                    </a:lnTo>
                    <a:lnTo>
                      <a:pt x="752" y="1086"/>
                    </a:lnTo>
                    <a:lnTo>
                      <a:pt x="751" y="1086"/>
                    </a:lnTo>
                    <a:lnTo>
                      <a:pt x="750" y="1086"/>
                    </a:lnTo>
                    <a:lnTo>
                      <a:pt x="750" y="1087"/>
                    </a:lnTo>
                    <a:lnTo>
                      <a:pt x="750" y="1088"/>
                    </a:lnTo>
                    <a:lnTo>
                      <a:pt x="750" y="1089"/>
                    </a:lnTo>
                    <a:lnTo>
                      <a:pt x="749" y="1089"/>
                    </a:lnTo>
                    <a:lnTo>
                      <a:pt x="748" y="1089"/>
                    </a:lnTo>
                    <a:lnTo>
                      <a:pt x="748" y="1090"/>
                    </a:lnTo>
                    <a:lnTo>
                      <a:pt x="747" y="1090"/>
                    </a:lnTo>
                    <a:lnTo>
                      <a:pt x="747" y="1091"/>
                    </a:lnTo>
                    <a:lnTo>
                      <a:pt x="746" y="1091"/>
                    </a:lnTo>
                    <a:lnTo>
                      <a:pt x="746" y="1092"/>
                    </a:lnTo>
                    <a:lnTo>
                      <a:pt x="746" y="1092"/>
                    </a:lnTo>
                    <a:lnTo>
                      <a:pt x="747" y="1092"/>
                    </a:lnTo>
                    <a:lnTo>
                      <a:pt x="748" y="1092"/>
                    </a:lnTo>
                    <a:lnTo>
                      <a:pt x="748" y="1093"/>
                    </a:lnTo>
                    <a:lnTo>
                      <a:pt x="747" y="1093"/>
                    </a:lnTo>
                    <a:lnTo>
                      <a:pt x="747" y="1094"/>
                    </a:lnTo>
                    <a:lnTo>
                      <a:pt x="747" y="1093"/>
                    </a:lnTo>
                    <a:lnTo>
                      <a:pt x="746" y="1093"/>
                    </a:lnTo>
                    <a:lnTo>
                      <a:pt x="746" y="1094"/>
                    </a:lnTo>
                    <a:lnTo>
                      <a:pt x="747" y="1094"/>
                    </a:lnTo>
                    <a:lnTo>
                      <a:pt x="747" y="1095"/>
                    </a:lnTo>
                    <a:lnTo>
                      <a:pt x="746" y="1095"/>
                    </a:lnTo>
                    <a:lnTo>
                      <a:pt x="746" y="1095"/>
                    </a:lnTo>
                    <a:lnTo>
                      <a:pt x="746" y="1096"/>
                    </a:lnTo>
                    <a:lnTo>
                      <a:pt x="746" y="1095"/>
                    </a:lnTo>
                    <a:lnTo>
                      <a:pt x="745" y="1095"/>
                    </a:lnTo>
                    <a:lnTo>
                      <a:pt x="745" y="1094"/>
                    </a:lnTo>
                    <a:lnTo>
                      <a:pt x="744" y="1094"/>
                    </a:lnTo>
                    <a:lnTo>
                      <a:pt x="743" y="1094"/>
                    </a:lnTo>
                    <a:lnTo>
                      <a:pt x="742" y="1094"/>
                    </a:lnTo>
                    <a:lnTo>
                      <a:pt x="742" y="1093"/>
                    </a:lnTo>
                    <a:lnTo>
                      <a:pt x="742" y="1092"/>
                    </a:lnTo>
                    <a:lnTo>
                      <a:pt x="741" y="1092"/>
                    </a:lnTo>
                    <a:lnTo>
                      <a:pt x="741" y="1092"/>
                    </a:lnTo>
                    <a:lnTo>
                      <a:pt x="741" y="1092"/>
                    </a:lnTo>
                    <a:lnTo>
                      <a:pt x="741" y="1092"/>
                    </a:lnTo>
                    <a:lnTo>
                      <a:pt x="741" y="1092"/>
                    </a:lnTo>
                    <a:lnTo>
                      <a:pt x="741" y="1092"/>
                    </a:lnTo>
                    <a:lnTo>
                      <a:pt x="740" y="1092"/>
                    </a:lnTo>
                    <a:lnTo>
                      <a:pt x="740" y="1093"/>
                    </a:lnTo>
                    <a:lnTo>
                      <a:pt x="741" y="1093"/>
                    </a:lnTo>
                    <a:lnTo>
                      <a:pt x="741" y="1094"/>
                    </a:lnTo>
                    <a:lnTo>
                      <a:pt x="740" y="1094"/>
                    </a:lnTo>
                    <a:lnTo>
                      <a:pt x="739" y="1094"/>
                    </a:lnTo>
                    <a:lnTo>
                      <a:pt x="738" y="1094"/>
                    </a:lnTo>
                    <a:lnTo>
                      <a:pt x="738" y="1093"/>
                    </a:lnTo>
                    <a:lnTo>
                      <a:pt x="738" y="1094"/>
                    </a:lnTo>
                    <a:lnTo>
                      <a:pt x="738" y="1095"/>
                    </a:lnTo>
                    <a:lnTo>
                      <a:pt x="737" y="1094"/>
                    </a:lnTo>
                    <a:lnTo>
                      <a:pt x="736" y="1094"/>
                    </a:lnTo>
                    <a:lnTo>
                      <a:pt x="737" y="1094"/>
                    </a:lnTo>
                    <a:lnTo>
                      <a:pt x="736" y="1094"/>
                    </a:lnTo>
                    <a:lnTo>
                      <a:pt x="736" y="1093"/>
                    </a:lnTo>
                    <a:lnTo>
                      <a:pt x="735" y="1093"/>
                    </a:lnTo>
                    <a:lnTo>
                      <a:pt x="735" y="1094"/>
                    </a:lnTo>
                    <a:lnTo>
                      <a:pt x="736" y="1094"/>
                    </a:lnTo>
                    <a:lnTo>
                      <a:pt x="736" y="1095"/>
                    </a:lnTo>
                    <a:lnTo>
                      <a:pt x="735" y="1095"/>
                    </a:lnTo>
                    <a:lnTo>
                      <a:pt x="735" y="1095"/>
                    </a:lnTo>
                    <a:lnTo>
                      <a:pt x="735" y="1094"/>
                    </a:lnTo>
                    <a:lnTo>
                      <a:pt x="734" y="1094"/>
                    </a:lnTo>
                    <a:lnTo>
                      <a:pt x="734" y="1093"/>
                    </a:lnTo>
                    <a:lnTo>
                      <a:pt x="735" y="1093"/>
                    </a:lnTo>
                    <a:lnTo>
                      <a:pt x="734" y="1093"/>
                    </a:lnTo>
                    <a:lnTo>
                      <a:pt x="734" y="1092"/>
                    </a:lnTo>
                    <a:lnTo>
                      <a:pt x="735" y="1092"/>
                    </a:lnTo>
                    <a:lnTo>
                      <a:pt x="735" y="1092"/>
                    </a:lnTo>
                    <a:lnTo>
                      <a:pt x="735" y="1092"/>
                    </a:lnTo>
                    <a:lnTo>
                      <a:pt x="734" y="1092"/>
                    </a:lnTo>
                    <a:lnTo>
                      <a:pt x="734" y="1092"/>
                    </a:lnTo>
                    <a:lnTo>
                      <a:pt x="733" y="1092"/>
                    </a:lnTo>
                    <a:lnTo>
                      <a:pt x="734" y="1092"/>
                    </a:lnTo>
                    <a:lnTo>
                      <a:pt x="735" y="1092"/>
                    </a:lnTo>
                    <a:lnTo>
                      <a:pt x="735" y="1091"/>
                    </a:lnTo>
                    <a:lnTo>
                      <a:pt x="734" y="1091"/>
                    </a:lnTo>
                    <a:lnTo>
                      <a:pt x="734" y="1090"/>
                    </a:lnTo>
                    <a:lnTo>
                      <a:pt x="734" y="1091"/>
                    </a:lnTo>
                    <a:lnTo>
                      <a:pt x="733" y="1091"/>
                    </a:lnTo>
                    <a:lnTo>
                      <a:pt x="733" y="1090"/>
                    </a:lnTo>
                    <a:lnTo>
                      <a:pt x="734" y="1090"/>
                    </a:lnTo>
                    <a:lnTo>
                      <a:pt x="733" y="1090"/>
                    </a:lnTo>
                    <a:lnTo>
                      <a:pt x="732" y="1090"/>
                    </a:lnTo>
                    <a:lnTo>
                      <a:pt x="733" y="1091"/>
                    </a:lnTo>
                    <a:lnTo>
                      <a:pt x="732" y="1091"/>
                    </a:lnTo>
                    <a:lnTo>
                      <a:pt x="732" y="1092"/>
                    </a:lnTo>
                    <a:lnTo>
                      <a:pt x="733" y="1092"/>
                    </a:lnTo>
                    <a:lnTo>
                      <a:pt x="733" y="1091"/>
                    </a:lnTo>
                    <a:lnTo>
                      <a:pt x="733" y="1092"/>
                    </a:lnTo>
                    <a:lnTo>
                      <a:pt x="732" y="1092"/>
                    </a:lnTo>
                    <a:lnTo>
                      <a:pt x="732" y="1092"/>
                    </a:lnTo>
                    <a:lnTo>
                      <a:pt x="732" y="1092"/>
                    </a:lnTo>
                    <a:lnTo>
                      <a:pt x="731" y="1092"/>
                    </a:lnTo>
                    <a:lnTo>
                      <a:pt x="730" y="1092"/>
                    </a:lnTo>
                    <a:lnTo>
                      <a:pt x="730" y="1091"/>
                    </a:lnTo>
                    <a:lnTo>
                      <a:pt x="730" y="1090"/>
                    </a:lnTo>
                    <a:lnTo>
                      <a:pt x="730" y="1090"/>
                    </a:lnTo>
                    <a:lnTo>
                      <a:pt x="730" y="1091"/>
                    </a:lnTo>
                    <a:lnTo>
                      <a:pt x="729" y="1091"/>
                    </a:lnTo>
                    <a:lnTo>
                      <a:pt x="728" y="1091"/>
                    </a:lnTo>
                    <a:lnTo>
                      <a:pt x="729" y="1092"/>
                    </a:lnTo>
                    <a:lnTo>
                      <a:pt x="728" y="1092"/>
                    </a:lnTo>
                    <a:lnTo>
                      <a:pt x="728" y="1092"/>
                    </a:lnTo>
                    <a:lnTo>
                      <a:pt x="727" y="1092"/>
                    </a:lnTo>
                    <a:lnTo>
                      <a:pt x="728" y="1092"/>
                    </a:lnTo>
                    <a:lnTo>
                      <a:pt x="727" y="1092"/>
                    </a:lnTo>
                    <a:lnTo>
                      <a:pt x="726" y="1092"/>
                    </a:lnTo>
                    <a:lnTo>
                      <a:pt x="726" y="1093"/>
                    </a:lnTo>
                    <a:lnTo>
                      <a:pt x="726" y="1092"/>
                    </a:lnTo>
                    <a:lnTo>
                      <a:pt x="725" y="1092"/>
                    </a:lnTo>
                    <a:lnTo>
                      <a:pt x="724" y="1092"/>
                    </a:lnTo>
                    <a:lnTo>
                      <a:pt x="724" y="1093"/>
                    </a:lnTo>
                    <a:lnTo>
                      <a:pt x="725" y="1093"/>
                    </a:lnTo>
                    <a:lnTo>
                      <a:pt x="724" y="1093"/>
                    </a:lnTo>
                    <a:lnTo>
                      <a:pt x="724" y="1093"/>
                    </a:lnTo>
                    <a:lnTo>
                      <a:pt x="724" y="1093"/>
                    </a:lnTo>
                    <a:lnTo>
                      <a:pt x="724" y="1093"/>
                    </a:lnTo>
                    <a:lnTo>
                      <a:pt x="724" y="1093"/>
                    </a:lnTo>
                    <a:lnTo>
                      <a:pt x="724" y="1092"/>
                    </a:lnTo>
                    <a:lnTo>
                      <a:pt x="724" y="1092"/>
                    </a:lnTo>
                    <a:lnTo>
                      <a:pt x="723" y="1092"/>
                    </a:lnTo>
                    <a:lnTo>
                      <a:pt x="723" y="1093"/>
                    </a:lnTo>
                    <a:lnTo>
                      <a:pt x="724" y="1093"/>
                    </a:lnTo>
                    <a:lnTo>
                      <a:pt x="723" y="1093"/>
                    </a:lnTo>
                    <a:lnTo>
                      <a:pt x="723" y="1094"/>
                    </a:lnTo>
                    <a:lnTo>
                      <a:pt x="723" y="1093"/>
                    </a:lnTo>
                    <a:lnTo>
                      <a:pt x="722" y="1093"/>
                    </a:lnTo>
                    <a:lnTo>
                      <a:pt x="722" y="1092"/>
                    </a:lnTo>
                    <a:lnTo>
                      <a:pt x="722" y="1093"/>
                    </a:lnTo>
                    <a:lnTo>
                      <a:pt x="722" y="1092"/>
                    </a:lnTo>
                    <a:lnTo>
                      <a:pt x="721" y="1092"/>
                    </a:lnTo>
                    <a:lnTo>
                      <a:pt x="721" y="1093"/>
                    </a:lnTo>
                    <a:lnTo>
                      <a:pt x="722" y="1092"/>
                    </a:lnTo>
                    <a:lnTo>
                      <a:pt x="722" y="1093"/>
                    </a:lnTo>
                    <a:lnTo>
                      <a:pt x="721" y="1093"/>
                    </a:lnTo>
                    <a:lnTo>
                      <a:pt x="720" y="1093"/>
                    </a:lnTo>
                    <a:lnTo>
                      <a:pt x="720" y="1094"/>
                    </a:lnTo>
                    <a:lnTo>
                      <a:pt x="721" y="1094"/>
                    </a:lnTo>
                    <a:lnTo>
                      <a:pt x="720" y="1094"/>
                    </a:lnTo>
                    <a:lnTo>
                      <a:pt x="719" y="1094"/>
                    </a:lnTo>
                    <a:lnTo>
                      <a:pt x="719" y="1093"/>
                    </a:lnTo>
                    <a:lnTo>
                      <a:pt x="719" y="1093"/>
                    </a:lnTo>
                    <a:lnTo>
                      <a:pt x="719" y="1093"/>
                    </a:lnTo>
                    <a:lnTo>
                      <a:pt x="719" y="1093"/>
                    </a:lnTo>
                    <a:lnTo>
                      <a:pt x="719" y="1092"/>
                    </a:lnTo>
                    <a:lnTo>
                      <a:pt x="719" y="1092"/>
                    </a:lnTo>
                    <a:lnTo>
                      <a:pt x="719" y="1091"/>
                    </a:lnTo>
                    <a:lnTo>
                      <a:pt x="719" y="1092"/>
                    </a:lnTo>
                    <a:lnTo>
                      <a:pt x="718" y="1092"/>
                    </a:lnTo>
                    <a:lnTo>
                      <a:pt x="717" y="1092"/>
                    </a:lnTo>
                    <a:lnTo>
                      <a:pt x="716" y="1092"/>
                    </a:lnTo>
                    <a:lnTo>
                      <a:pt x="715" y="1092"/>
                    </a:lnTo>
                    <a:lnTo>
                      <a:pt x="714" y="1092"/>
                    </a:lnTo>
                    <a:lnTo>
                      <a:pt x="714" y="1091"/>
                    </a:lnTo>
                    <a:lnTo>
                      <a:pt x="714" y="1090"/>
                    </a:lnTo>
                    <a:lnTo>
                      <a:pt x="714" y="1091"/>
                    </a:lnTo>
                    <a:lnTo>
                      <a:pt x="713" y="1091"/>
                    </a:lnTo>
                    <a:lnTo>
                      <a:pt x="713" y="1091"/>
                    </a:lnTo>
                    <a:lnTo>
                      <a:pt x="713" y="1092"/>
                    </a:lnTo>
                    <a:lnTo>
                      <a:pt x="713" y="1091"/>
                    </a:lnTo>
                    <a:lnTo>
                      <a:pt x="713" y="1090"/>
                    </a:lnTo>
                    <a:lnTo>
                      <a:pt x="713" y="1090"/>
                    </a:lnTo>
                    <a:lnTo>
                      <a:pt x="713" y="1089"/>
                    </a:lnTo>
                    <a:lnTo>
                      <a:pt x="713" y="1089"/>
                    </a:lnTo>
                    <a:lnTo>
                      <a:pt x="713" y="1090"/>
                    </a:lnTo>
                    <a:lnTo>
                      <a:pt x="712" y="1090"/>
                    </a:lnTo>
                    <a:lnTo>
                      <a:pt x="711" y="1090"/>
                    </a:lnTo>
                    <a:lnTo>
                      <a:pt x="711" y="1091"/>
                    </a:lnTo>
                    <a:lnTo>
                      <a:pt x="710" y="1091"/>
                    </a:lnTo>
                    <a:lnTo>
                      <a:pt x="709" y="1091"/>
                    </a:lnTo>
                    <a:lnTo>
                      <a:pt x="709" y="1090"/>
                    </a:lnTo>
                    <a:lnTo>
                      <a:pt x="710" y="1090"/>
                    </a:lnTo>
                    <a:lnTo>
                      <a:pt x="710" y="1089"/>
                    </a:lnTo>
                    <a:lnTo>
                      <a:pt x="709" y="1089"/>
                    </a:lnTo>
                    <a:lnTo>
                      <a:pt x="708" y="1090"/>
                    </a:lnTo>
                    <a:lnTo>
                      <a:pt x="708" y="1090"/>
                    </a:lnTo>
                    <a:lnTo>
                      <a:pt x="707" y="1090"/>
                    </a:lnTo>
                    <a:lnTo>
                      <a:pt x="708" y="1091"/>
                    </a:lnTo>
                    <a:lnTo>
                      <a:pt x="708" y="1092"/>
                    </a:lnTo>
                    <a:lnTo>
                      <a:pt x="707" y="1092"/>
                    </a:lnTo>
                    <a:lnTo>
                      <a:pt x="707" y="1091"/>
                    </a:lnTo>
                    <a:lnTo>
                      <a:pt x="706" y="1091"/>
                    </a:lnTo>
                    <a:lnTo>
                      <a:pt x="705" y="1091"/>
                    </a:lnTo>
                    <a:lnTo>
                      <a:pt x="704" y="1091"/>
                    </a:lnTo>
                    <a:lnTo>
                      <a:pt x="704" y="1090"/>
                    </a:lnTo>
                    <a:lnTo>
                      <a:pt x="704" y="1091"/>
                    </a:lnTo>
                    <a:lnTo>
                      <a:pt x="703" y="1091"/>
                    </a:lnTo>
                    <a:lnTo>
                      <a:pt x="702" y="1091"/>
                    </a:lnTo>
                    <a:lnTo>
                      <a:pt x="702" y="1090"/>
                    </a:lnTo>
                    <a:lnTo>
                      <a:pt x="702" y="1089"/>
                    </a:lnTo>
                    <a:lnTo>
                      <a:pt x="702" y="1088"/>
                    </a:lnTo>
                    <a:lnTo>
                      <a:pt x="702" y="1088"/>
                    </a:lnTo>
                    <a:lnTo>
                      <a:pt x="702" y="1087"/>
                    </a:lnTo>
                    <a:lnTo>
                      <a:pt x="702" y="1088"/>
                    </a:lnTo>
                    <a:lnTo>
                      <a:pt x="702" y="1089"/>
                    </a:lnTo>
                    <a:lnTo>
                      <a:pt x="701" y="1089"/>
                    </a:lnTo>
                    <a:lnTo>
                      <a:pt x="701" y="1088"/>
                    </a:lnTo>
                    <a:lnTo>
                      <a:pt x="700" y="1088"/>
                    </a:lnTo>
                    <a:lnTo>
                      <a:pt x="699" y="1088"/>
                    </a:lnTo>
                    <a:lnTo>
                      <a:pt x="699" y="1087"/>
                    </a:lnTo>
                    <a:lnTo>
                      <a:pt x="698" y="1087"/>
                    </a:lnTo>
                    <a:lnTo>
                      <a:pt x="698" y="1088"/>
                    </a:lnTo>
                    <a:lnTo>
                      <a:pt x="697" y="1088"/>
                    </a:lnTo>
                    <a:lnTo>
                      <a:pt x="697" y="1088"/>
                    </a:lnTo>
                    <a:lnTo>
                      <a:pt x="697" y="1089"/>
                    </a:lnTo>
                    <a:lnTo>
                      <a:pt x="696" y="1089"/>
                    </a:lnTo>
                    <a:lnTo>
                      <a:pt x="695" y="1089"/>
                    </a:lnTo>
                    <a:lnTo>
                      <a:pt x="694" y="1089"/>
                    </a:lnTo>
                    <a:lnTo>
                      <a:pt x="694" y="1090"/>
                    </a:lnTo>
                    <a:lnTo>
                      <a:pt x="693" y="1090"/>
                    </a:lnTo>
                    <a:lnTo>
                      <a:pt x="692" y="1090"/>
                    </a:lnTo>
                    <a:lnTo>
                      <a:pt x="692" y="1090"/>
                    </a:lnTo>
                    <a:lnTo>
                      <a:pt x="691" y="1090"/>
                    </a:lnTo>
                    <a:lnTo>
                      <a:pt x="691" y="1091"/>
                    </a:lnTo>
                    <a:lnTo>
                      <a:pt x="690" y="1091"/>
                    </a:lnTo>
                    <a:lnTo>
                      <a:pt x="690" y="1090"/>
                    </a:lnTo>
                    <a:lnTo>
                      <a:pt x="691" y="1090"/>
                    </a:lnTo>
                    <a:lnTo>
                      <a:pt x="691" y="1089"/>
                    </a:lnTo>
                    <a:lnTo>
                      <a:pt x="690" y="1089"/>
                    </a:lnTo>
                    <a:lnTo>
                      <a:pt x="689" y="1089"/>
                    </a:lnTo>
                    <a:lnTo>
                      <a:pt x="689" y="1090"/>
                    </a:lnTo>
                    <a:lnTo>
                      <a:pt x="689" y="1089"/>
                    </a:lnTo>
                    <a:lnTo>
                      <a:pt x="688" y="1089"/>
                    </a:lnTo>
                    <a:lnTo>
                      <a:pt x="689" y="1089"/>
                    </a:lnTo>
                    <a:lnTo>
                      <a:pt x="689" y="1088"/>
                    </a:lnTo>
                    <a:lnTo>
                      <a:pt x="689" y="1087"/>
                    </a:lnTo>
                    <a:lnTo>
                      <a:pt x="688" y="1087"/>
                    </a:lnTo>
                    <a:lnTo>
                      <a:pt x="687" y="1087"/>
                    </a:lnTo>
                    <a:lnTo>
                      <a:pt x="687" y="1086"/>
                    </a:lnTo>
                    <a:lnTo>
                      <a:pt x="687" y="1086"/>
                    </a:lnTo>
                    <a:lnTo>
                      <a:pt x="687" y="1086"/>
                    </a:lnTo>
                    <a:lnTo>
                      <a:pt x="686" y="1086"/>
                    </a:lnTo>
                    <a:lnTo>
                      <a:pt x="686" y="1086"/>
                    </a:lnTo>
                    <a:lnTo>
                      <a:pt x="687" y="1086"/>
                    </a:lnTo>
                    <a:lnTo>
                      <a:pt x="687" y="1085"/>
                    </a:lnTo>
                    <a:lnTo>
                      <a:pt x="687" y="1084"/>
                    </a:lnTo>
                    <a:lnTo>
                      <a:pt x="686" y="1084"/>
                    </a:lnTo>
                    <a:lnTo>
                      <a:pt x="686" y="1083"/>
                    </a:lnTo>
                    <a:lnTo>
                      <a:pt x="687" y="1083"/>
                    </a:lnTo>
                    <a:lnTo>
                      <a:pt x="688" y="1083"/>
                    </a:lnTo>
                    <a:lnTo>
                      <a:pt x="687" y="1083"/>
                    </a:lnTo>
                    <a:lnTo>
                      <a:pt x="686" y="1083"/>
                    </a:lnTo>
                    <a:lnTo>
                      <a:pt x="686" y="1084"/>
                    </a:lnTo>
                    <a:lnTo>
                      <a:pt x="686" y="1084"/>
                    </a:lnTo>
                    <a:lnTo>
                      <a:pt x="686" y="1085"/>
                    </a:lnTo>
                    <a:lnTo>
                      <a:pt x="685" y="1085"/>
                    </a:lnTo>
                    <a:lnTo>
                      <a:pt x="684" y="1085"/>
                    </a:lnTo>
                    <a:lnTo>
                      <a:pt x="684" y="1084"/>
                    </a:lnTo>
                    <a:lnTo>
                      <a:pt x="684" y="1083"/>
                    </a:lnTo>
                    <a:lnTo>
                      <a:pt x="683" y="1083"/>
                    </a:lnTo>
                    <a:lnTo>
                      <a:pt x="682" y="1083"/>
                    </a:lnTo>
                    <a:lnTo>
                      <a:pt x="682" y="1084"/>
                    </a:lnTo>
                    <a:lnTo>
                      <a:pt x="681" y="1084"/>
                    </a:lnTo>
                    <a:lnTo>
                      <a:pt x="681" y="1083"/>
                    </a:lnTo>
                    <a:lnTo>
                      <a:pt x="681" y="1084"/>
                    </a:lnTo>
                    <a:lnTo>
                      <a:pt x="681" y="1084"/>
                    </a:lnTo>
                    <a:lnTo>
                      <a:pt x="681" y="1083"/>
                    </a:lnTo>
                    <a:lnTo>
                      <a:pt x="681" y="1082"/>
                    </a:lnTo>
                    <a:lnTo>
                      <a:pt x="681" y="1081"/>
                    </a:lnTo>
                    <a:lnTo>
                      <a:pt x="681" y="1081"/>
                    </a:lnTo>
                    <a:lnTo>
                      <a:pt x="680" y="1081"/>
                    </a:lnTo>
                    <a:lnTo>
                      <a:pt x="680" y="1082"/>
                    </a:lnTo>
                    <a:lnTo>
                      <a:pt x="679" y="1082"/>
                    </a:lnTo>
                    <a:lnTo>
                      <a:pt x="678" y="1082"/>
                    </a:lnTo>
                    <a:lnTo>
                      <a:pt x="677" y="1082"/>
                    </a:lnTo>
                    <a:lnTo>
                      <a:pt x="676" y="1082"/>
                    </a:lnTo>
                    <a:lnTo>
                      <a:pt x="675" y="1082"/>
                    </a:lnTo>
                    <a:lnTo>
                      <a:pt x="675" y="1083"/>
                    </a:lnTo>
                    <a:lnTo>
                      <a:pt x="675" y="1083"/>
                    </a:lnTo>
                    <a:lnTo>
                      <a:pt x="674" y="1082"/>
                    </a:lnTo>
                    <a:lnTo>
                      <a:pt x="674" y="1083"/>
                    </a:lnTo>
                    <a:lnTo>
                      <a:pt x="674" y="1084"/>
                    </a:lnTo>
                    <a:lnTo>
                      <a:pt x="673" y="1084"/>
                    </a:lnTo>
                    <a:lnTo>
                      <a:pt x="674" y="1084"/>
                    </a:lnTo>
                    <a:lnTo>
                      <a:pt x="675" y="1084"/>
                    </a:lnTo>
                    <a:lnTo>
                      <a:pt x="675" y="1085"/>
                    </a:lnTo>
                    <a:lnTo>
                      <a:pt x="674" y="1085"/>
                    </a:lnTo>
                    <a:lnTo>
                      <a:pt x="673" y="1085"/>
                    </a:lnTo>
                    <a:lnTo>
                      <a:pt x="673" y="1086"/>
                    </a:lnTo>
                    <a:lnTo>
                      <a:pt x="672" y="1086"/>
                    </a:lnTo>
                    <a:lnTo>
                      <a:pt x="671" y="1086"/>
                    </a:lnTo>
                    <a:lnTo>
                      <a:pt x="671" y="1085"/>
                    </a:lnTo>
                    <a:lnTo>
                      <a:pt x="670" y="1085"/>
                    </a:lnTo>
                    <a:lnTo>
                      <a:pt x="670" y="1085"/>
                    </a:lnTo>
                    <a:lnTo>
                      <a:pt x="670" y="1086"/>
                    </a:lnTo>
                    <a:lnTo>
                      <a:pt x="670" y="1086"/>
                    </a:lnTo>
                    <a:lnTo>
                      <a:pt x="670" y="1086"/>
                    </a:lnTo>
                    <a:lnTo>
                      <a:pt x="670" y="1086"/>
                    </a:lnTo>
                    <a:lnTo>
                      <a:pt x="670" y="1086"/>
                    </a:lnTo>
                    <a:lnTo>
                      <a:pt x="669" y="1086"/>
                    </a:lnTo>
                    <a:lnTo>
                      <a:pt x="668" y="1086"/>
                    </a:lnTo>
                    <a:lnTo>
                      <a:pt x="668" y="1086"/>
                    </a:lnTo>
                    <a:lnTo>
                      <a:pt x="669" y="1086"/>
                    </a:lnTo>
                    <a:lnTo>
                      <a:pt x="669" y="1087"/>
                    </a:lnTo>
                    <a:lnTo>
                      <a:pt x="668" y="1087"/>
                    </a:lnTo>
                    <a:lnTo>
                      <a:pt x="668" y="1086"/>
                    </a:lnTo>
                    <a:lnTo>
                      <a:pt x="667" y="1086"/>
                    </a:lnTo>
                    <a:lnTo>
                      <a:pt x="668" y="1086"/>
                    </a:lnTo>
                    <a:lnTo>
                      <a:pt x="668" y="1086"/>
                    </a:lnTo>
                    <a:lnTo>
                      <a:pt x="667" y="1086"/>
                    </a:lnTo>
                    <a:lnTo>
                      <a:pt x="666" y="1086"/>
                    </a:lnTo>
                    <a:lnTo>
                      <a:pt x="665" y="1086"/>
                    </a:lnTo>
                    <a:lnTo>
                      <a:pt x="665" y="1085"/>
                    </a:lnTo>
                    <a:lnTo>
                      <a:pt x="664" y="1085"/>
                    </a:lnTo>
                    <a:lnTo>
                      <a:pt x="664" y="1085"/>
                    </a:lnTo>
                    <a:lnTo>
                      <a:pt x="664" y="1084"/>
                    </a:lnTo>
                    <a:lnTo>
                      <a:pt x="664" y="1083"/>
                    </a:lnTo>
                    <a:lnTo>
                      <a:pt x="663" y="1083"/>
                    </a:lnTo>
                    <a:lnTo>
                      <a:pt x="662" y="1083"/>
                    </a:lnTo>
                    <a:lnTo>
                      <a:pt x="662" y="1084"/>
                    </a:lnTo>
                    <a:lnTo>
                      <a:pt x="661" y="1084"/>
                    </a:lnTo>
                    <a:lnTo>
                      <a:pt x="661" y="1083"/>
                    </a:lnTo>
                    <a:lnTo>
                      <a:pt x="661" y="1082"/>
                    </a:lnTo>
                    <a:lnTo>
                      <a:pt x="660" y="1082"/>
                    </a:lnTo>
                    <a:lnTo>
                      <a:pt x="660" y="1083"/>
                    </a:lnTo>
                    <a:lnTo>
                      <a:pt x="659" y="1083"/>
                    </a:lnTo>
                    <a:lnTo>
                      <a:pt x="659" y="1083"/>
                    </a:lnTo>
                    <a:lnTo>
                      <a:pt x="659" y="1082"/>
                    </a:lnTo>
                    <a:lnTo>
                      <a:pt x="658" y="1082"/>
                    </a:lnTo>
                    <a:lnTo>
                      <a:pt x="658" y="1083"/>
                    </a:lnTo>
                    <a:lnTo>
                      <a:pt x="657" y="1083"/>
                    </a:lnTo>
                    <a:lnTo>
                      <a:pt x="657" y="1082"/>
                    </a:lnTo>
                    <a:lnTo>
                      <a:pt x="658" y="1082"/>
                    </a:lnTo>
                    <a:lnTo>
                      <a:pt x="658" y="1081"/>
                    </a:lnTo>
                    <a:lnTo>
                      <a:pt x="657" y="1081"/>
                    </a:lnTo>
                    <a:lnTo>
                      <a:pt x="656" y="1081"/>
                    </a:lnTo>
                    <a:lnTo>
                      <a:pt x="656" y="1082"/>
                    </a:lnTo>
                    <a:lnTo>
                      <a:pt x="656" y="1081"/>
                    </a:lnTo>
                    <a:lnTo>
                      <a:pt x="655" y="1081"/>
                    </a:lnTo>
                    <a:lnTo>
                      <a:pt x="654" y="1081"/>
                    </a:lnTo>
                    <a:lnTo>
                      <a:pt x="655" y="1081"/>
                    </a:lnTo>
                    <a:lnTo>
                      <a:pt x="655" y="1081"/>
                    </a:lnTo>
                    <a:lnTo>
                      <a:pt x="656" y="1081"/>
                    </a:lnTo>
                    <a:lnTo>
                      <a:pt x="656" y="1080"/>
                    </a:lnTo>
                    <a:lnTo>
                      <a:pt x="655" y="1080"/>
                    </a:lnTo>
                    <a:lnTo>
                      <a:pt x="655" y="1079"/>
                    </a:lnTo>
                    <a:lnTo>
                      <a:pt x="655" y="1080"/>
                    </a:lnTo>
                    <a:lnTo>
                      <a:pt x="654" y="1080"/>
                    </a:lnTo>
                    <a:lnTo>
                      <a:pt x="654" y="1079"/>
                    </a:lnTo>
                    <a:lnTo>
                      <a:pt x="653" y="1079"/>
                    </a:lnTo>
                    <a:lnTo>
                      <a:pt x="653" y="1079"/>
                    </a:lnTo>
                    <a:lnTo>
                      <a:pt x="653" y="1080"/>
                    </a:lnTo>
                    <a:lnTo>
                      <a:pt x="652" y="1080"/>
                    </a:lnTo>
                    <a:lnTo>
                      <a:pt x="652" y="1079"/>
                    </a:lnTo>
                    <a:lnTo>
                      <a:pt x="653" y="1079"/>
                    </a:lnTo>
                    <a:lnTo>
                      <a:pt x="652" y="1079"/>
                    </a:lnTo>
                    <a:lnTo>
                      <a:pt x="652" y="1078"/>
                    </a:lnTo>
                    <a:lnTo>
                      <a:pt x="653" y="1078"/>
                    </a:lnTo>
                    <a:lnTo>
                      <a:pt x="653" y="1077"/>
                    </a:lnTo>
                    <a:lnTo>
                      <a:pt x="652" y="1077"/>
                    </a:lnTo>
                    <a:lnTo>
                      <a:pt x="651" y="1077"/>
                    </a:lnTo>
                    <a:lnTo>
                      <a:pt x="651" y="1078"/>
                    </a:lnTo>
                    <a:lnTo>
                      <a:pt x="651" y="1079"/>
                    </a:lnTo>
                    <a:lnTo>
                      <a:pt x="650" y="1079"/>
                    </a:lnTo>
                    <a:lnTo>
                      <a:pt x="650" y="1078"/>
                    </a:lnTo>
                    <a:lnTo>
                      <a:pt x="649" y="1078"/>
                    </a:lnTo>
                    <a:lnTo>
                      <a:pt x="649" y="1077"/>
                    </a:lnTo>
                    <a:lnTo>
                      <a:pt x="650" y="1077"/>
                    </a:lnTo>
                    <a:lnTo>
                      <a:pt x="649" y="1077"/>
                    </a:lnTo>
                    <a:lnTo>
                      <a:pt x="649" y="1076"/>
                    </a:lnTo>
                    <a:lnTo>
                      <a:pt x="649" y="1077"/>
                    </a:lnTo>
                    <a:lnTo>
                      <a:pt x="648" y="1077"/>
                    </a:lnTo>
                    <a:lnTo>
                      <a:pt x="648" y="1076"/>
                    </a:lnTo>
                    <a:lnTo>
                      <a:pt x="648" y="1076"/>
                    </a:lnTo>
                    <a:lnTo>
                      <a:pt x="648" y="1076"/>
                    </a:lnTo>
                    <a:lnTo>
                      <a:pt x="647" y="1076"/>
                    </a:lnTo>
                    <a:lnTo>
                      <a:pt x="647" y="1075"/>
                    </a:lnTo>
                    <a:lnTo>
                      <a:pt x="646" y="1075"/>
                    </a:lnTo>
                    <a:lnTo>
                      <a:pt x="646" y="1074"/>
                    </a:lnTo>
                    <a:lnTo>
                      <a:pt x="645" y="1074"/>
                    </a:lnTo>
                    <a:lnTo>
                      <a:pt x="644" y="1074"/>
                    </a:lnTo>
                    <a:lnTo>
                      <a:pt x="644" y="1073"/>
                    </a:lnTo>
                    <a:lnTo>
                      <a:pt x="643" y="1073"/>
                    </a:lnTo>
                    <a:lnTo>
                      <a:pt x="643" y="1072"/>
                    </a:lnTo>
                    <a:lnTo>
                      <a:pt x="642" y="1072"/>
                    </a:lnTo>
                    <a:lnTo>
                      <a:pt x="642" y="1071"/>
                    </a:lnTo>
                    <a:lnTo>
                      <a:pt x="642" y="1072"/>
                    </a:lnTo>
                    <a:lnTo>
                      <a:pt x="642" y="1072"/>
                    </a:lnTo>
                    <a:lnTo>
                      <a:pt x="642" y="1071"/>
                    </a:lnTo>
                    <a:lnTo>
                      <a:pt x="642" y="1071"/>
                    </a:lnTo>
                    <a:lnTo>
                      <a:pt x="642" y="1070"/>
                    </a:lnTo>
                    <a:lnTo>
                      <a:pt x="642" y="1070"/>
                    </a:lnTo>
                    <a:lnTo>
                      <a:pt x="642" y="1071"/>
                    </a:lnTo>
                    <a:lnTo>
                      <a:pt x="641" y="1071"/>
                    </a:lnTo>
                    <a:lnTo>
                      <a:pt x="641" y="1070"/>
                    </a:lnTo>
                    <a:lnTo>
                      <a:pt x="642" y="1070"/>
                    </a:lnTo>
                    <a:lnTo>
                      <a:pt x="642" y="1070"/>
                    </a:lnTo>
                    <a:lnTo>
                      <a:pt x="642" y="1070"/>
                    </a:lnTo>
                    <a:lnTo>
                      <a:pt x="642" y="1069"/>
                    </a:lnTo>
                    <a:lnTo>
                      <a:pt x="642" y="1070"/>
                    </a:lnTo>
                    <a:lnTo>
                      <a:pt x="641" y="1070"/>
                    </a:lnTo>
                    <a:lnTo>
                      <a:pt x="640" y="1070"/>
                    </a:lnTo>
                    <a:lnTo>
                      <a:pt x="640" y="1070"/>
                    </a:lnTo>
                    <a:lnTo>
                      <a:pt x="639" y="1070"/>
                    </a:lnTo>
                    <a:lnTo>
                      <a:pt x="639" y="1070"/>
                    </a:lnTo>
                    <a:lnTo>
                      <a:pt x="639" y="1070"/>
                    </a:lnTo>
                    <a:lnTo>
                      <a:pt x="639" y="1071"/>
                    </a:lnTo>
                    <a:lnTo>
                      <a:pt x="639" y="1070"/>
                    </a:lnTo>
                    <a:lnTo>
                      <a:pt x="638" y="1070"/>
                    </a:lnTo>
                    <a:lnTo>
                      <a:pt x="638" y="1070"/>
                    </a:lnTo>
                    <a:lnTo>
                      <a:pt x="638" y="1069"/>
                    </a:lnTo>
                    <a:lnTo>
                      <a:pt x="637" y="1069"/>
                    </a:lnTo>
                    <a:lnTo>
                      <a:pt x="637" y="1070"/>
                    </a:lnTo>
                    <a:lnTo>
                      <a:pt x="637" y="1070"/>
                    </a:lnTo>
                    <a:lnTo>
                      <a:pt x="637" y="1069"/>
                    </a:lnTo>
                    <a:lnTo>
                      <a:pt x="637" y="1069"/>
                    </a:lnTo>
                    <a:lnTo>
                      <a:pt x="637" y="1068"/>
                    </a:lnTo>
                    <a:lnTo>
                      <a:pt x="637" y="1067"/>
                    </a:lnTo>
                    <a:lnTo>
                      <a:pt x="637" y="1067"/>
                    </a:lnTo>
                    <a:lnTo>
                      <a:pt x="636" y="1067"/>
                    </a:lnTo>
                    <a:lnTo>
                      <a:pt x="636" y="1066"/>
                    </a:lnTo>
                    <a:lnTo>
                      <a:pt x="635" y="1066"/>
                    </a:lnTo>
                    <a:lnTo>
                      <a:pt x="635" y="1065"/>
                    </a:lnTo>
                    <a:lnTo>
                      <a:pt x="634" y="1065"/>
                    </a:lnTo>
                    <a:lnTo>
                      <a:pt x="633" y="1065"/>
                    </a:lnTo>
                    <a:lnTo>
                      <a:pt x="634" y="1065"/>
                    </a:lnTo>
                    <a:lnTo>
                      <a:pt x="634" y="1065"/>
                    </a:lnTo>
                    <a:lnTo>
                      <a:pt x="633" y="1065"/>
                    </a:lnTo>
                    <a:lnTo>
                      <a:pt x="632" y="1065"/>
                    </a:lnTo>
                    <a:lnTo>
                      <a:pt x="633" y="1065"/>
                    </a:lnTo>
                    <a:lnTo>
                      <a:pt x="633" y="1064"/>
                    </a:lnTo>
                    <a:lnTo>
                      <a:pt x="632" y="1064"/>
                    </a:lnTo>
                    <a:lnTo>
                      <a:pt x="632" y="1063"/>
                    </a:lnTo>
                    <a:lnTo>
                      <a:pt x="633" y="1063"/>
                    </a:lnTo>
                    <a:lnTo>
                      <a:pt x="634" y="1063"/>
                    </a:lnTo>
                    <a:lnTo>
                      <a:pt x="633" y="1063"/>
                    </a:lnTo>
                    <a:lnTo>
                      <a:pt x="633" y="1062"/>
                    </a:lnTo>
                    <a:lnTo>
                      <a:pt x="633" y="1063"/>
                    </a:lnTo>
                    <a:lnTo>
                      <a:pt x="632" y="1063"/>
                    </a:lnTo>
                    <a:lnTo>
                      <a:pt x="631" y="1063"/>
                    </a:lnTo>
                    <a:lnTo>
                      <a:pt x="631" y="1062"/>
                    </a:lnTo>
                    <a:lnTo>
                      <a:pt x="631" y="1063"/>
                    </a:lnTo>
                    <a:lnTo>
                      <a:pt x="631" y="1063"/>
                    </a:lnTo>
                    <a:lnTo>
                      <a:pt x="631" y="1064"/>
                    </a:lnTo>
                    <a:lnTo>
                      <a:pt x="630" y="1064"/>
                    </a:lnTo>
                    <a:lnTo>
                      <a:pt x="630" y="1063"/>
                    </a:lnTo>
                    <a:lnTo>
                      <a:pt x="631" y="1063"/>
                    </a:lnTo>
                    <a:lnTo>
                      <a:pt x="631" y="1062"/>
                    </a:lnTo>
                    <a:lnTo>
                      <a:pt x="630" y="1062"/>
                    </a:lnTo>
                    <a:lnTo>
                      <a:pt x="630" y="1061"/>
                    </a:lnTo>
                    <a:lnTo>
                      <a:pt x="629" y="1061"/>
                    </a:lnTo>
                    <a:lnTo>
                      <a:pt x="628" y="1061"/>
                    </a:lnTo>
                    <a:lnTo>
                      <a:pt x="628" y="1062"/>
                    </a:lnTo>
                    <a:lnTo>
                      <a:pt x="629" y="1062"/>
                    </a:lnTo>
                    <a:lnTo>
                      <a:pt x="628" y="1062"/>
                    </a:lnTo>
                    <a:lnTo>
                      <a:pt x="628" y="1063"/>
                    </a:lnTo>
                    <a:lnTo>
                      <a:pt x="627" y="1063"/>
                    </a:lnTo>
                    <a:lnTo>
                      <a:pt x="626" y="1063"/>
                    </a:lnTo>
                    <a:lnTo>
                      <a:pt x="626" y="1062"/>
                    </a:lnTo>
                    <a:lnTo>
                      <a:pt x="626" y="1062"/>
                    </a:lnTo>
                    <a:lnTo>
                      <a:pt x="625" y="1062"/>
                    </a:lnTo>
                    <a:lnTo>
                      <a:pt x="624" y="1062"/>
                    </a:lnTo>
                    <a:lnTo>
                      <a:pt x="624" y="1063"/>
                    </a:lnTo>
                    <a:lnTo>
                      <a:pt x="623" y="1063"/>
                    </a:lnTo>
                    <a:lnTo>
                      <a:pt x="623" y="1062"/>
                    </a:lnTo>
                    <a:lnTo>
                      <a:pt x="623" y="1063"/>
                    </a:lnTo>
                    <a:lnTo>
                      <a:pt x="622" y="1063"/>
                    </a:lnTo>
                    <a:lnTo>
                      <a:pt x="622" y="1062"/>
                    </a:lnTo>
                    <a:lnTo>
                      <a:pt x="621" y="1062"/>
                    </a:lnTo>
                    <a:lnTo>
                      <a:pt x="621" y="1062"/>
                    </a:lnTo>
                    <a:lnTo>
                      <a:pt x="621" y="1063"/>
                    </a:lnTo>
                    <a:lnTo>
                      <a:pt x="621" y="1064"/>
                    </a:lnTo>
                    <a:lnTo>
                      <a:pt x="620" y="1064"/>
                    </a:lnTo>
                    <a:lnTo>
                      <a:pt x="620" y="1065"/>
                    </a:lnTo>
                    <a:lnTo>
                      <a:pt x="619" y="1065"/>
                    </a:lnTo>
                    <a:lnTo>
                      <a:pt x="619" y="1064"/>
                    </a:lnTo>
                    <a:lnTo>
                      <a:pt x="618" y="1064"/>
                    </a:lnTo>
                    <a:lnTo>
                      <a:pt x="618" y="1065"/>
                    </a:lnTo>
                    <a:lnTo>
                      <a:pt x="617" y="1065"/>
                    </a:lnTo>
                    <a:lnTo>
                      <a:pt x="617" y="1065"/>
                    </a:lnTo>
                    <a:lnTo>
                      <a:pt x="616" y="1065"/>
                    </a:lnTo>
                    <a:lnTo>
                      <a:pt x="616" y="1065"/>
                    </a:lnTo>
                    <a:lnTo>
                      <a:pt x="615" y="1065"/>
                    </a:lnTo>
                    <a:lnTo>
                      <a:pt x="615" y="1065"/>
                    </a:lnTo>
                    <a:lnTo>
                      <a:pt x="615" y="1065"/>
                    </a:lnTo>
                    <a:lnTo>
                      <a:pt x="615" y="1065"/>
                    </a:lnTo>
                    <a:lnTo>
                      <a:pt x="614" y="1065"/>
                    </a:lnTo>
                    <a:lnTo>
                      <a:pt x="613" y="1065"/>
                    </a:lnTo>
                    <a:lnTo>
                      <a:pt x="613" y="1065"/>
                    </a:lnTo>
                    <a:lnTo>
                      <a:pt x="612" y="1065"/>
                    </a:lnTo>
                    <a:lnTo>
                      <a:pt x="612" y="1066"/>
                    </a:lnTo>
                    <a:lnTo>
                      <a:pt x="613" y="1066"/>
                    </a:lnTo>
                    <a:lnTo>
                      <a:pt x="612" y="1066"/>
                    </a:lnTo>
                    <a:lnTo>
                      <a:pt x="612" y="1067"/>
                    </a:lnTo>
                    <a:lnTo>
                      <a:pt x="613" y="1067"/>
                    </a:lnTo>
                    <a:lnTo>
                      <a:pt x="612" y="1067"/>
                    </a:lnTo>
                    <a:lnTo>
                      <a:pt x="612" y="1068"/>
                    </a:lnTo>
                    <a:lnTo>
                      <a:pt x="611" y="1068"/>
                    </a:lnTo>
                    <a:lnTo>
                      <a:pt x="611" y="1067"/>
                    </a:lnTo>
                    <a:lnTo>
                      <a:pt x="610" y="1067"/>
                    </a:lnTo>
                    <a:lnTo>
                      <a:pt x="610" y="1068"/>
                    </a:lnTo>
                    <a:lnTo>
                      <a:pt x="610" y="1068"/>
                    </a:lnTo>
                    <a:lnTo>
                      <a:pt x="610" y="1067"/>
                    </a:lnTo>
                    <a:lnTo>
                      <a:pt x="610" y="1068"/>
                    </a:lnTo>
                    <a:lnTo>
                      <a:pt x="609" y="1068"/>
                    </a:lnTo>
                    <a:lnTo>
                      <a:pt x="608" y="1068"/>
                    </a:lnTo>
                    <a:lnTo>
                      <a:pt x="608" y="1069"/>
                    </a:lnTo>
                    <a:lnTo>
                      <a:pt x="607" y="1069"/>
                    </a:lnTo>
                    <a:lnTo>
                      <a:pt x="606" y="1069"/>
                    </a:lnTo>
                    <a:lnTo>
                      <a:pt x="605" y="1069"/>
                    </a:lnTo>
                    <a:lnTo>
                      <a:pt x="605" y="1070"/>
                    </a:lnTo>
                    <a:lnTo>
                      <a:pt x="604" y="1070"/>
                    </a:lnTo>
                    <a:lnTo>
                      <a:pt x="604" y="1069"/>
                    </a:lnTo>
                    <a:lnTo>
                      <a:pt x="604" y="1069"/>
                    </a:lnTo>
                    <a:lnTo>
                      <a:pt x="604" y="1070"/>
                    </a:lnTo>
                    <a:lnTo>
                      <a:pt x="603" y="1070"/>
                    </a:lnTo>
                    <a:lnTo>
                      <a:pt x="603" y="1069"/>
                    </a:lnTo>
                    <a:lnTo>
                      <a:pt x="602" y="1069"/>
                    </a:lnTo>
                    <a:lnTo>
                      <a:pt x="602" y="1068"/>
                    </a:lnTo>
                    <a:lnTo>
                      <a:pt x="601" y="1068"/>
                    </a:lnTo>
                    <a:lnTo>
                      <a:pt x="600" y="1068"/>
                    </a:lnTo>
                    <a:lnTo>
                      <a:pt x="599" y="1068"/>
                    </a:lnTo>
                    <a:lnTo>
                      <a:pt x="599" y="1068"/>
                    </a:lnTo>
                    <a:lnTo>
                      <a:pt x="599" y="1069"/>
                    </a:lnTo>
                    <a:lnTo>
                      <a:pt x="598" y="1069"/>
                    </a:lnTo>
                    <a:lnTo>
                      <a:pt x="597" y="1069"/>
                    </a:lnTo>
                    <a:lnTo>
                      <a:pt x="596" y="1069"/>
                    </a:lnTo>
                    <a:lnTo>
                      <a:pt x="596" y="1068"/>
                    </a:lnTo>
                    <a:lnTo>
                      <a:pt x="595" y="1068"/>
                    </a:lnTo>
                    <a:lnTo>
                      <a:pt x="595" y="1069"/>
                    </a:lnTo>
                    <a:lnTo>
                      <a:pt x="595" y="1068"/>
                    </a:lnTo>
                    <a:lnTo>
                      <a:pt x="594" y="1068"/>
                    </a:lnTo>
                    <a:lnTo>
                      <a:pt x="595" y="1068"/>
                    </a:lnTo>
                    <a:lnTo>
                      <a:pt x="594" y="1068"/>
                    </a:lnTo>
                    <a:lnTo>
                      <a:pt x="594" y="1067"/>
                    </a:lnTo>
                    <a:lnTo>
                      <a:pt x="593" y="1067"/>
                    </a:lnTo>
                    <a:lnTo>
                      <a:pt x="593" y="1067"/>
                    </a:lnTo>
                    <a:lnTo>
                      <a:pt x="593" y="1068"/>
                    </a:lnTo>
                    <a:lnTo>
                      <a:pt x="592" y="1068"/>
                    </a:lnTo>
                    <a:lnTo>
                      <a:pt x="592" y="1067"/>
                    </a:lnTo>
                    <a:lnTo>
                      <a:pt x="592" y="1068"/>
                    </a:lnTo>
                    <a:lnTo>
                      <a:pt x="591" y="1068"/>
                    </a:lnTo>
                    <a:lnTo>
                      <a:pt x="591" y="1067"/>
                    </a:lnTo>
                    <a:lnTo>
                      <a:pt x="592" y="1067"/>
                    </a:lnTo>
                    <a:lnTo>
                      <a:pt x="592" y="1066"/>
                    </a:lnTo>
                    <a:lnTo>
                      <a:pt x="592" y="1065"/>
                    </a:lnTo>
                    <a:lnTo>
                      <a:pt x="591" y="1065"/>
                    </a:lnTo>
                    <a:lnTo>
                      <a:pt x="590" y="1065"/>
                    </a:lnTo>
                    <a:lnTo>
                      <a:pt x="590" y="1065"/>
                    </a:lnTo>
                    <a:lnTo>
                      <a:pt x="589" y="1065"/>
                    </a:lnTo>
                    <a:lnTo>
                      <a:pt x="589" y="1065"/>
                    </a:lnTo>
                    <a:lnTo>
                      <a:pt x="588" y="1065"/>
                    </a:lnTo>
                    <a:lnTo>
                      <a:pt x="588" y="1065"/>
                    </a:lnTo>
                    <a:lnTo>
                      <a:pt x="588" y="1065"/>
                    </a:lnTo>
                    <a:lnTo>
                      <a:pt x="588" y="1065"/>
                    </a:lnTo>
                    <a:lnTo>
                      <a:pt x="587" y="1065"/>
                    </a:lnTo>
                    <a:lnTo>
                      <a:pt x="586" y="1065"/>
                    </a:lnTo>
                    <a:lnTo>
                      <a:pt x="586" y="1066"/>
                    </a:lnTo>
                    <a:lnTo>
                      <a:pt x="587" y="1066"/>
                    </a:lnTo>
                    <a:lnTo>
                      <a:pt x="586" y="1066"/>
                    </a:lnTo>
                    <a:lnTo>
                      <a:pt x="585" y="1066"/>
                    </a:lnTo>
                    <a:lnTo>
                      <a:pt x="586" y="1066"/>
                    </a:lnTo>
                    <a:lnTo>
                      <a:pt x="586" y="1065"/>
                    </a:lnTo>
                    <a:lnTo>
                      <a:pt x="585" y="1065"/>
                    </a:lnTo>
                    <a:lnTo>
                      <a:pt x="584" y="1065"/>
                    </a:lnTo>
                    <a:lnTo>
                      <a:pt x="584" y="1066"/>
                    </a:lnTo>
                    <a:lnTo>
                      <a:pt x="584" y="1065"/>
                    </a:lnTo>
                    <a:lnTo>
                      <a:pt x="583" y="1065"/>
                    </a:lnTo>
                    <a:lnTo>
                      <a:pt x="582" y="1065"/>
                    </a:lnTo>
                    <a:lnTo>
                      <a:pt x="582" y="1065"/>
                    </a:lnTo>
                    <a:lnTo>
                      <a:pt x="581" y="1065"/>
                    </a:lnTo>
                    <a:lnTo>
                      <a:pt x="581" y="1066"/>
                    </a:lnTo>
                    <a:lnTo>
                      <a:pt x="580" y="1066"/>
                    </a:lnTo>
                    <a:lnTo>
                      <a:pt x="579" y="1066"/>
                    </a:lnTo>
                    <a:lnTo>
                      <a:pt x="578" y="1066"/>
                    </a:lnTo>
                    <a:lnTo>
                      <a:pt x="577" y="1066"/>
                    </a:lnTo>
                    <a:lnTo>
                      <a:pt x="577" y="1066"/>
                    </a:lnTo>
                    <a:lnTo>
                      <a:pt x="577" y="1066"/>
                    </a:lnTo>
                    <a:lnTo>
                      <a:pt x="577" y="1065"/>
                    </a:lnTo>
                    <a:lnTo>
                      <a:pt x="577" y="1065"/>
                    </a:lnTo>
                    <a:lnTo>
                      <a:pt x="577" y="1065"/>
                    </a:lnTo>
                    <a:lnTo>
                      <a:pt x="577" y="1065"/>
                    </a:lnTo>
                    <a:lnTo>
                      <a:pt x="576" y="1065"/>
                    </a:lnTo>
                    <a:lnTo>
                      <a:pt x="576" y="1065"/>
                    </a:lnTo>
                    <a:lnTo>
                      <a:pt x="575" y="1065"/>
                    </a:lnTo>
                    <a:lnTo>
                      <a:pt x="575" y="1065"/>
                    </a:lnTo>
                    <a:lnTo>
                      <a:pt x="574" y="1065"/>
                    </a:lnTo>
                    <a:lnTo>
                      <a:pt x="574" y="1065"/>
                    </a:lnTo>
                    <a:lnTo>
                      <a:pt x="573" y="1065"/>
                    </a:lnTo>
                    <a:lnTo>
                      <a:pt x="573" y="1064"/>
                    </a:lnTo>
                    <a:lnTo>
                      <a:pt x="573" y="1065"/>
                    </a:lnTo>
                    <a:lnTo>
                      <a:pt x="572" y="1065"/>
                    </a:lnTo>
                    <a:lnTo>
                      <a:pt x="572" y="1064"/>
                    </a:lnTo>
                    <a:lnTo>
                      <a:pt x="571" y="1064"/>
                    </a:lnTo>
                    <a:lnTo>
                      <a:pt x="571" y="1065"/>
                    </a:lnTo>
                    <a:lnTo>
                      <a:pt x="571" y="1064"/>
                    </a:lnTo>
                    <a:lnTo>
                      <a:pt x="571" y="1064"/>
                    </a:lnTo>
                    <a:lnTo>
                      <a:pt x="571" y="1065"/>
                    </a:lnTo>
                    <a:lnTo>
                      <a:pt x="570" y="1065"/>
                    </a:lnTo>
                    <a:lnTo>
                      <a:pt x="569" y="1065"/>
                    </a:lnTo>
                    <a:lnTo>
                      <a:pt x="569" y="1064"/>
                    </a:lnTo>
                    <a:lnTo>
                      <a:pt x="569" y="1065"/>
                    </a:lnTo>
                    <a:lnTo>
                      <a:pt x="568" y="1065"/>
                    </a:lnTo>
                    <a:lnTo>
                      <a:pt x="568" y="1065"/>
                    </a:lnTo>
                    <a:lnTo>
                      <a:pt x="568" y="1064"/>
                    </a:lnTo>
                    <a:lnTo>
                      <a:pt x="567" y="1064"/>
                    </a:lnTo>
                    <a:lnTo>
                      <a:pt x="567" y="1065"/>
                    </a:lnTo>
                    <a:lnTo>
                      <a:pt x="566" y="1065"/>
                    </a:lnTo>
                    <a:lnTo>
                      <a:pt x="566" y="1065"/>
                    </a:lnTo>
                    <a:lnTo>
                      <a:pt x="566" y="1065"/>
                    </a:lnTo>
                    <a:lnTo>
                      <a:pt x="566" y="1065"/>
                    </a:lnTo>
                    <a:lnTo>
                      <a:pt x="565" y="1065"/>
                    </a:lnTo>
                    <a:lnTo>
                      <a:pt x="564" y="1065"/>
                    </a:lnTo>
                    <a:lnTo>
                      <a:pt x="563" y="1065"/>
                    </a:lnTo>
                    <a:lnTo>
                      <a:pt x="563" y="1066"/>
                    </a:lnTo>
                    <a:lnTo>
                      <a:pt x="562" y="1066"/>
                    </a:lnTo>
                    <a:lnTo>
                      <a:pt x="562" y="1065"/>
                    </a:lnTo>
                    <a:lnTo>
                      <a:pt x="562" y="1066"/>
                    </a:lnTo>
                    <a:lnTo>
                      <a:pt x="561" y="1066"/>
                    </a:lnTo>
                    <a:lnTo>
                      <a:pt x="560" y="1066"/>
                    </a:lnTo>
                    <a:lnTo>
                      <a:pt x="560" y="1067"/>
                    </a:lnTo>
                    <a:lnTo>
                      <a:pt x="560" y="1067"/>
                    </a:lnTo>
                    <a:lnTo>
                      <a:pt x="559" y="1067"/>
                    </a:lnTo>
                    <a:lnTo>
                      <a:pt x="559" y="1068"/>
                    </a:lnTo>
                    <a:lnTo>
                      <a:pt x="558" y="1068"/>
                    </a:lnTo>
                    <a:lnTo>
                      <a:pt x="558" y="1069"/>
                    </a:lnTo>
                    <a:lnTo>
                      <a:pt x="557" y="1069"/>
                    </a:lnTo>
                    <a:lnTo>
                      <a:pt x="556" y="1069"/>
                    </a:lnTo>
                    <a:lnTo>
                      <a:pt x="556" y="1068"/>
                    </a:lnTo>
                    <a:lnTo>
                      <a:pt x="556" y="1069"/>
                    </a:lnTo>
                    <a:lnTo>
                      <a:pt x="556" y="1068"/>
                    </a:lnTo>
                    <a:lnTo>
                      <a:pt x="555" y="1068"/>
                    </a:lnTo>
                    <a:lnTo>
                      <a:pt x="555" y="1067"/>
                    </a:lnTo>
                    <a:lnTo>
                      <a:pt x="555" y="1068"/>
                    </a:lnTo>
                    <a:lnTo>
                      <a:pt x="555" y="1068"/>
                    </a:lnTo>
                    <a:lnTo>
                      <a:pt x="555" y="1069"/>
                    </a:lnTo>
                    <a:lnTo>
                      <a:pt x="555" y="1068"/>
                    </a:lnTo>
                    <a:lnTo>
                      <a:pt x="554" y="1068"/>
                    </a:lnTo>
                    <a:lnTo>
                      <a:pt x="554" y="1069"/>
                    </a:lnTo>
                    <a:lnTo>
                      <a:pt x="555" y="1069"/>
                    </a:lnTo>
                    <a:lnTo>
                      <a:pt x="554" y="1069"/>
                    </a:lnTo>
                    <a:lnTo>
                      <a:pt x="553" y="1069"/>
                    </a:lnTo>
                    <a:lnTo>
                      <a:pt x="552" y="1069"/>
                    </a:lnTo>
                    <a:lnTo>
                      <a:pt x="551" y="1069"/>
                    </a:lnTo>
                    <a:lnTo>
                      <a:pt x="551" y="1070"/>
                    </a:lnTo>
                    <a:lnTo>
                      <a:pt x="551" y="1070"/>
                    </a:lnTo>
                    <a:lnTo>
                      <a:pt x="551" y="1071"/>
                    </a:lnTo>
                    <a:lnTo>
                      <a:pt x="551" y="1072"/>
                    </a:lnTo>
                    <a:lnTo>
                      <a:pt x="552" y="1072"/>
                    </a:lnTo>
                    <a:lnTo>
                      <a:pt x="552" y="1073"/>
                    </a:lnTo>
                    <a:lnTo>
                      <a:pt x="551" y="1073"/>
                    </a:lnTo>
                    <a:lnTo>
                      <a:pt x="551" y="1074"/>
                    </a:lnTo>
                    <a:lnTo>
                      <a:pt x="550" y="1074"/>
                    </a:lnTo>
                    <a:lnTo>
                      <a:pt x="550" y="1075"/>
                    </a:lnTo>
                    <a:lnTo>
                      <a:pt x="551" y="1075"/>
                    </a:lnTo>
                    <a:lnTo>
                      <a:pt x="551" y="1076"/>
                    </a:lnTo>
                    <a:lnTo>
                      <a:pt x="550" y="1076"/>
                    </a:lnTo>
                    <a:lnTo>
                      <a:pt x="550" y="1076"/>
                    </a:lnTo>
                    <a:lnTo>
                      <a:pt x="550" y="1076"/>
                    </a:lnTo>
                    <a:lnTo>
                      <a:pt x="549" y="1076"/>
                    </a:lnTo>
                    <a:lnTo>
                      <a:pt x="549" y="1077"/>
                    </a:lnTo>
                    <a:lnTo>
                      <a:pt x="549" y="1078"/>
                    </a:lnTo>
                    <a:lnTo>
                      <a:pt x="549" y="1079"/>
                    </a:lnTo>
                    <a:lnTo>
                      <a:pt x="549" y="1080"/>
                    </a:lnTo>
                    <a:lnTo>
                      <a:pt x="549" y="1081"/>
                    </a:lnTo>
                    <a:lnTo>
                      <a:pt x="550" y="1081"/>
                    </a:lnTo>
                    <a:lnTo>
                      <a:pt x="550" y="1081"/>
                    </a:lnTo>
                    <a:lnTo>
                      <a:pt x="549" y="1081"/>
                    </a:lnTo>
                    <a:lnTo>
                      <a:pt x="550" y="1081"/>
                    </a:lnTo>
                    <a:lnTo>
                      <a:pt x="550" y="1082"/>
                    </a:lnTo>
                    <a:lnTo>
                      <a:pt x="550" y="1083"/>
                    </a:lnTo>
                    <a:lnTo>
                      <a:pt x="549" y="1083"/>
                    </a:lnTo>
                    <a:lnTo>
                      <a:pt x="548" y="1083"/>
                    </a:lnTo>
                    <a:lnTo>
                      <a:pt x="548" y="1084"/>
                    </a:lnTo>
                    <a:lnTo>
                      <a:pt x="547" y="1084"/>
                    </a:lnTo>
                    <a:lnTo>
                      <a:pt x="546" y="1084"/>
                    </a:lnTo>
                    <a:lnTo>
                      <a:pt x="545" y="1084"/>
                    </a:lnTo>
                    <a:lnTo>
                      <a:pt x="545" y="1085"/>
                    </a:lnTo>
                    <a:lnTo>
                      <a:pt x="545" y="1086"/>
                    </a:lnTo>
                    <a:lnTo>
                      <a:pt x="545" y="1086"/>
                    </a:lnTo>
                    <a:lnTo>
                      <a:pt x="544" y="1086"/>
                    </a:lnTo>
                    <a:lnTo>
                      <a:pt x="545" y="1086"/>
                    </a:lnTo>
                    <a:lnTo>
                      <a:pt x="545" y="1087"/>
                    </a:lnTo>
                    <a:lnTo>
                      <a:pt x="546" y="1087"/>
                    </a:lnTo>
                    <a:lnTo>
                      <a:pt x="546" y="1088"/>
                    </a:lnTo>
                    <a:lnTo>
                      <a:pt x="547" y="1088"/>
                    </a:lnTo>
                    <a:lnTo>
                      <a:pt x="548" y="1088"/>
                    </a:lnTo>
                    <a:lnTo>
                      <a:pt x="548" y="1089"/>
                    </a:lnTo>
                    <a:lnTo>
                      <a:pt x="548" y="1090"/>
                    </a:lnTo>
                    <a:lnTo>
                      <a:pt x="549" y="1090"/>
                    </a:lnTo>
                    <a:lnTo>
                      <a:pt x="549" y="1091"/>
                    </a:lnTo>
                    <a:lnTo>
                      <a:pt x="550" y="1091"/>
                    </a:lnTo>
                    <a:lnTo>
                      <a:pt x="549" y="1091"/>
                    </a:lnTo>
                    <a:lnTo>
                      <a:pt x="550" y="1091"/>
                    </a:lnTo>
                    <a:lnTo>
                      <a:pt x="550" y="1091"/>
                    </a:lnTo>
                    <a:lnTo>
                      <a:pt x="550" y="1092"/>
                    </a:lnTo>
                    <a:lnTo>
                      <a:pt x="550" y="1092"/>
                    </a:lnTo>
                    <a:lnTo>
                      <a:pt x="551" y="1092"/>
                    </a:lnTo>
                    <a:lnTo>
                      <a:pt x="551" y="1093"/>
                    </a:lnTo>
                    <a:lnTo>
                      <a:pt x="550" y="1093"/>
                    </a:lnTo>
                    <a:lnTo>
                      <a:pt x="551" y="1093"/>
                    </a:lnTo>
                    <a:lnTo>
                      <a:pt x="551" y="1094"/>
                    </a:lnTo>
                    <a:lnTo>
                      <a:pt x="551" y="1095"/>
                    </a:lnTo>
                    <a:lnTo>
                      <a:pt x="552" y="1095"/>
                    </a:lnTo>
                    <a:lnTo>
                      <a:pt x="553" y="1095"/>
                    </a:lnTo>
                    <a:lnTo>
                      <a:pt x="553" y="1096"/>
                    </a:lnTo>
                    <a:lnTo>
                      <a:pt x="554" y="1096"/>
                    </a:lnTo>
                    <a:lnTo>
                      <a:pt x="554" y="1097"/>
                    </a:lnTo>
                    <a:lnTo>
                      <a:pt x="554" y="1097"/>
                    </a:lnTo>
                    <a:lnTo>
                      <a:pt x="553" y="1097"/>
                    </a:lnTo>
                    <a:lnTo>
                      <a:pt x="553" y="1098"/>
                    </a:lnTo>
                    <a:lnTo>
                      <a:pt x="552" y="1098"/>
                    </a:lnTo>
                    <a:lnTo>
                      <a:pt x="552" y="1099"/>
                    </a:lnTo>
                    <a:lnTo>
                      <a:pt x="551" y="1099"/>
                    </a:lnTo>
                    <a:lnTo>
                      <a:pt x="550" y="1099"/>
                    </a:lnTo>
                    <a:lnTo>
                      <a:pt x="550" y="1099"/>
                    </a:lnTo>
                    <a:lnTo>
                      <a:pt x="549" y="1099"/>
                    </a:lnTo>
                    <a:lnTo>
                      <a:pt x="549" y="1100"/>
                    </a:lnTo>
                    <a:lnTo>
                      <a:pt x="548" y="1100"/>
                    </a:lnTo>
                    <a:lnTo>
                      <a:pt x="548" y="1099"/>
                    </a:lnTo>
                    <a:lnTo>
                      <a:pt x="547" y="1099"/>
                    </a:lnTo>
                    <a:lnTo>
                      <a:pt x="547" y="1098"/>
                    </a:lnTo>
                    <a:lnTo>
                      <a:pt x="547" y="1097"/>
                    </a:lnTo>
                    <a:lnTo>
                      <a:pt x="546" y="1097"/>
                    </a:lnTo>
                    <a:lnTo>
                      <a:pt x="545" y="1097"/>
                    </a:lnTo>
                    <a:lnTo>
                      <a:pt x="544" y="1097"/>
                    </a:lnTo>
                    <a:lnTo>
                      <a:pt x="544" y="1097"/>
                    </a:lnTo>
                    <a:lnTo>
                      <a:pt x="544" y="1097"/>
                    </a:lnTo>
                    <a:lnTo>
                      <a:pt x="544" y="1097"/>
                    </a:lnTo>
                    <a:lnTo>
                      <a:pt x="543" y="1097"/>
                    </a:lnTo>
                    <a:lnTo>
                      <a:pt x="543" y="1097"/>
                    </a:lnTo>
                    <a:lnTo>
                      <a:pt x="542" y="1097"/>
                    </a:lnTo>
                    <a:lnTo>
                      <a:pt x="542" y="1097"/>
                    </a:lnTo>
                    <a:lnTo>
                      <a:pt x="542" y="1097"/>
                    </a:lnTo>
                    <a:lnTo>
                      <a:pt x="541" y="1097"/>
                    </a:lnTo>
                    <a:lnTo>
                      <a:pt x="541" y="1097"/>
                    </a:lnTo>
                    <a:lnTo>
                      <a:pt x="540" y="1097"/>
                    </a:lnTo>
                    <a:lnTo>
                      <a:pt x="540" y="1097"/>
                    </a:lnTo>
                    <a:lnTo>
                      <a:pt x="540" y="1097"/>
                    </a:lnTo>
                    <a:lnTo>
                      <a:pt x="540" y="1097"/>
                    </a:lnTo>
                    <a:lnTo>
                      <a:pt x="539" y="1097"/>
                    </a:lnTo>
                    <a:lnTo>
                      <a:pt x="539" y="1097"/>
                    </a:lnTo>
                    <a:lnTo>
                      <a:pt x="538" y="1097"/>
                    </a:lnTo>
                    <a:lnTo>
                      <a:pt x="537" y="1097"/>
                    </a:lnTo>
                    <a:lnTo>
                      <a:pt x="536" y="1097"/>
                    </a:lnTo>
                    <a:lnTo>
                      <a:pt x="537" y="1097"/>
                    </a:lnTo>
                    <a:lnTo>
                      <a:pt x="537" y="1097"/>
                    </a:lnTo>
                    <a:lnTo>
                      <a:pt x="536" y="1097"/>
                    </a:lnTo>
                    <a:lnTo>
                      <a:pt x="536" y="1098"/>
                    </a:lnTo>
                    <a:lnTo>
                      <a:pt x="536" y="1097"/>
                    </a:lnTo>
                    <a:lnTo>
                      <a:pt x="535" y="1097"/>
                    </a:lnTo>
                    <a:lnTo>
                      <a:pt x="535" y="1098"/>
                    </a:lnTo>
                    <a:lnTo>
                      <a:pt x="534" y="1098"/>
                    </a:lnTo>
                    <a:lnTo>
                      <a:pt x="534" y="1099"/>
                    </a:lnTo>
                    <a:lnTo>
                      <a:pt x="535" y="1099"/>
                    </a:lnTo>
                    <a:lnTo>
                      <a:pt x="534" y="1099"/>
                    </a:lnTo>
                    <a:lnTo>
                      <a:pt x="534" y="1100"/>
                    </a:lnTo>
                    <a:lnTo>
                      <a:pt x="534" y="1099"/>
                    </a:lnTo>
                    <a:lnTo>
                      <a:pt x="534" y="1100"/>
                    </a:lnTo>
                    <a:lnTo>
                      <a:pt x="533" y="1100"/>
                    </a:lnTo>
                    <a:lnTo>
                      <a:pt x="533" y="1101"/>
                    </a:lnTo>
                    <a:lnTo>
                      <a:pt x="533" y="1102"/>
                    </a:lnTo>
                    <a:lnTo>
                      <a:pt x="533" y="1103"/>
                    </a:lnTo>
                    <a:lnTo>
                      <a:pt x="533" y="1103"/>
                    </a:lnTo>
                    <a:lnTo>
                      <a:pt x="533" y="1102"/>
                    </a:lnTo>
                    <a:lnTo>
                      <a:pt x="533" y="1103"/>
                    </a:lnTo>
                    <a:lnTo>
                      <a:pt x="532" y="1103"/>
                    </a:lnTo>
                    <a:lnTo>
                      <a:pt x="531" y="1103"/>
                    </a:lnTo>
                    <a:lnTo>
                      <a:pt x="531" y="1103"/>
                    </a:lnTo>
                    <a:lnTo>
                      <a:pt x="530" y="1103"/>
                    </a:lnTo>
                    <a:lnTo>
                      <a:pt x="530" y="1103"/>
                    </a:lnTo>
                    <a:lnTo>
                      <a:pt x="529" y="1103"/>
                    </a:lnTo>
                    <a:lnTo>
                      <a:pt x="529" y="1103"/>
                    </a:lnTo>
                    <a:lnTo>
                      <a:pt x="530" y="1103"/>
                    </a:lnTo>
                    <a:lnTo>
                      <a:pt x="529" y="1103"/>
                    </a:lnTo>
                    <a:lnTo>
                      <a:pt x="528" y="1103"/>
                    </a:lnTo>
                    <a:lnTo>
                      <a:pt x="528" y="1104"/>
                    </a:lnTo>
                    <a:lnTo>
                      <a:pt x="529" y="1104"/>
                    </a:lnTo>
                    <a:lnTo>
                      <a:pt x="529" y="1105"/>
                    </a:lnTo>
                    <a:lnTo>
                      <a:pt x="528" y="1105"/>
                    </a:lnTo>
                    <a:lnTo>
                      <a:pt x="528" y="1105"/>
                    </a:lnTo>
                    <a:lnTo>
                      <a:pt x="527" y="1105"/>
                    </a:lnTo>
                    <a:lnTo>
                      <a:pt x="527" y="1104"/>
                    </a:lnTo>
                    <a:lnTo>
                      <a:pt x="527" y="1105"/>
                    </a:lnTo>
                    <a:lnTo>
                      <a:pt x="526" y="1105"/>
                    </a:lnTo>
                    <a:lnTo>
                      <a:pt x="526" y="1106"/>
                    </a:lnTo>
                    <a:lnTo>
                      <a:pt x="525" y="1106"/>
                    </a:lnTo>
                    <a:lnTo>
                      <a:pt x="524" y="1106"/>
                    </a:lnTo>
                    <a:lnTo>
                      <a:pt x="524" y="1105"/>
                    </a:lnTo>
                    <a:lnTo>
                      <a:pt x="523" y="1105"/>
                    </a:lnTo>
                    <a:lnTo>
                      <a:pt x="523" y="1104"/>
                    </a:lnTo>
                    <a:lnTo>
                      <a:pt x="524" y="1104"/>
                    </a:lnTo>
                    <a:lnTo>
                      <a:pt x="523" y="1104"/>
                    </a:lnTo>
                    <a:lnTo>
                      <a:pt x="523" y="1105"/>
                    </a:lnTo>
                    <a:lnTo>
                      <a:pt x="522" y="1105"/>
                    </a:lnTo>
                    <a:lnTo>
                      <a:pt x="522" y="1105"/>
                    </a:lnTo>
                    <a:lnTo>
                      <a:pt x="521" y="1105"/>
                    </a:lnTo>
                    <a:lnTo>
                      <a:pt x="520" y="1105"/>
                    </a:lnTo>
                    <a:lnTo>
                      <a:pt x="520" y="1104"/>
                    </a:lnTo>
                    <a:lnTo>
                      <a:pt x="520" y="1103"/>
                    </a:lnTo>
                    <a:lnTo>
                      <a:pt x="519" y="1103"/>
                    </a:lnTo>
                    <a:lnTo>
                      <a:pt x="518" y="1103"/>
                    </a:lnTo>
                    <a:lnTo>
                      <a:pt x="518" y="1104"/>
                    </a:lnTo>
                    <a:lnTo>
                      <a:pt x="519" y="1104"/>
                    </a:lnTo>
                    <a:lnTo>
                      <a:pt x="518" y="1104"/>
                    </a:lnTo>
                    <a:lnTo>
                      <a:pt x="517" y="1104"/>
                    </a:lnTo>
                    <a:lnTo>
                      <a:pt x="517" y="1104"/>
                    </a:lnTo>
                    <a:lnTo>
                      <a:pt x="517" y="1103"/>
                    </a:lnTo>
                    <a:lnTo>
                      <a:pt x="517" y="1103"/>
                    </a:lnTo>
                    <a:lnTo>
                      <a:pt x="517" y="1103"/>
                    </a:lnTo>
                    <a:lnTo>
                      <a:pt x="517" y="1102"/>
                    </a:lnTo>
                    <a:lnTo>
                      <a:pt x="517" y="1101"/>
                    </a:lnTo>
                    <a:lnTo>
                      <a:pt x="517" y="1101"/>
                    </a:lnTo>
                    <a:lnTo>
                      <a:pt x="517" y="1100"/>
                    </a:lnTo>
                    <a:lnTo>
                      <a:pt x="516" y="1100"/>
                    </a:lnTo>
                    <a:lnTo>
                      <a:pt x="516" y="1101"/>
                    </a:lnTo>
                    <a:lnTo>
                      <a:pt x="515" y="1101"/>
                    </a:lnTo>
                    <a:lnTo>
                      <a:pt x="514" y="1101"/>
                    </a:lnTo>
                    <a:lnTo>
                      <a:pt x="514" y="1100"/>
                    </a:lnTo>
                    <a:lnTo>
                      <a:pt x="513" y="1101"/>
                    </a:lnTo>
                    <a:lnTo>
                      <a:pt x="513" y="1102"/>
                    </a:lnTo>
                    <a:lnTo>
                      <a:pt x="513" y="1101"/>
                    </a:lnTo>
                    <a:lnTo>
                      <a:pt x="512" y="1101"/>
                    </a:lnTo>
                    <a:lnTo>
                      <a:pt x="512" y="1102"/>
                    </a:lnTo>
                    <a:lnTo>
                      <a:pt x="511" y="1102"/>
                    </a:lnTo>
                    <a:lnTo>
                      <a:pt x="511" y="1101"/>
                    </a:lnTo>
                    <a:lnTo>
                      <a:pt x="511" y="1100"/>
                    </a:lnTo>
                    <a:lnTo>
                      <a:pt x="511" y="1099"/>
                    </a:lnTo>
                    <a:lnTo>
                      <a:pt x="512" y="1099"/>
                    </a:lnTo>
                    <a:lnTo>
                      <a:pt x="511" y="1099"/>
                    </a:lnTo>
                    <a:lnTo>
                      <a:pt x="512" y="1098"/>
                    </a:lnTo>
                    <a:lnTo>
                      <a:pt x="513" y="1098"/>
                    </a:lnTo>
                    <a:lnTo>
                      <a:pt x="512" y="1097"/>
                    </a:lnTo>
                    <a:lnTo>
                      <a:pt x="512" y="1097"/>
                    </a:lnTo>
                    <a:lnTo>
                      <a:pt x="511" y="1097"/>
                    </a:lnTo>
                    <a:lnTo>
                      <a:pt x="511" y="1097"/>
                    </a:lnTo>
                    <a:lnTo>
                      <a:pt x="511" y="1097"/>
                    </a:lnTo>
                    <a:lnTo>
                      <a:pt x="511" y="1098"/>
                    </a:lnTo>
                    <a:lnTo>
                      <a:pt x="511" y="1097"/>
                    </a:lnTo>
                    <a:lnTo>
                      <a:pt x="510" y="1097"/>
                    </a:lnTo>
                    <a:lnTo>
                      <a:pt x="510" y="1098"/>
                    </a:lnTo>
                    <a:lnTo>
                      <a:pt x="510" y="1097"/>
                    </a:lnTo>
                    <a:lnTo>
                      <a:pt x="509" y="1097"/>
                    </a:lnTo>
                    <a:lnTo>
                      <a:pt x="509" y="1098"/>
                    </a:lnTo>
                    <a:lnTo>
                      <a:pt x="509" y="1099"/>
                    </a:lnTo>
                    <a:lnTo>
                      <a:pt x="508" y="1099"/>
                    </a:lnTo>
                    <a:lnTo>
                      <a:pt x="508" y="1098"/>
                    </a:lnTo>
                    <a:lnTo>
                      <a:pt x="507" y="1098"/>
                    </a:lnTo>
                    <a:lnTo>
                      <a:pt x="507" y="1099"/>
                    </a:lnTo>
                    <a:lnTo>
                      <a:pt x="507" y="1098"/>
                    </a:lnTo>
                    <a:lnTo>
                      <a:pt x="507" y="1097"/>
                    </a:lnTo>
                    <a:lnTo>
                      <a:pt x="507" y="1097"/>
                    </a:lnTo>
                    <a:lnTo>
                      <a:pt x="507" y="1096"/>
                    </a:lnTo>
                    <a:lnTo>
                      <a:pt x="506" y="1096"/>
                    </a:lnTo>
                    <a:lnTo>
                      <a:pt x="506" y="1095"/>
                    </a:lnTo>
                    <a:lnTo>
                      <a:pt x="506" y="1096"/>
                    </a:lnTo>
                    <a:lnTo>
                      <a:pt x="506" y="1096"/>
                    </a:lnTo>
                    <a:lnTo>
                      <a:pt x="506" y="1095"/>
                    </a:lnTo>
                    <a:lnTo>
                      <a:pt x="505" y="1095"/>
                    </a:lnTo>
                    <a:lnTo>
                      <a:pt x="506" y="1095"/>
                    </a:lnTo>
                    <a:lnTo>
                      <a:pt x="505" y="1095"/>
                    </a:lnTo>
                    <a:lnTo>
                      <a:pt x="504" y="1095"/>
                    </a:lnTo>
                    <a:lnTo>
                      <a:pt x="504" y="1096"/>
                    </a:lnTo>
                    <a:lnTo>
                      <a:pt x="503" y="1096"/>
                    </a:lnTo>
                    <a:lnTo>
                      <a:pt x="504" y="1096"/>
                    </a:lnTo>
                    <a:lnTo>
                      <a:pt x="504" y="1097"/>
                    </a:lnTo>
                    <a:lnTo>
                      <a:pt x="503" y="1097"/>
                    </a:lnTo>
                    <a:lnTo>
                      <a:pt x="502" y="1097"/>
                    </a:lnTo>
                    <a:lnTo>
                      <a:pt x="503" y="1097"/>
                    </a:lnTo>
                    <a:lnTo>
                      <a:pt x="503" y="1097"/>
                    </a:lnTo>
                    <a:lnTo>
                      <a:pt x="503" y="1097"/>
                    </a:lnTo>
                    <a:lnTo>
                      <a:pt x="503" y="1097"/>
                    </a:lnTo>
                    <a:lnTo>
                      <a:pt x="504" y="1097"/>
                    </a:lnTo>
                    <a:lnTo>
                      <a:pt x="503" y="1097"/>
                    </a:lnTo>
                    <a:lnTo>
                      <a:pt x="503" y="1098"/>
                    </a:lnTo>
                    <a:lnTo>
                      <a:pt x="503" y="1099"/>
                    </a:lnTo>
                    <a:lnTo>
                      <a:pt x="502" y="1099"/>
                    </a:lnTo>
                    <a:lnTo>
                      <a:pt x="502" y="1098"/>
                    </a:lnTo>
                    <a:lnTo>
                      <a:pt x="501" y="1098"/>
                    </a:lnTo>
                    <a:lnTo>
                      <a:pt x="501" y="1097"/>
                    </a:lnTo>
                    <a:lnTo>
                      <a:pt x="502" y="1097"/>
                    </a:lnTo>
                    <a:lnTo>
                      <a:pt x="501" y="1097"/>
                    </a:lnTo>
                    <a:lnTo>
                      <a:pt x="501" y="1097"/>
                    </a:lnTo>
                    <a:lnTo>
                      <a:pt x="501" y="1096"/>
                    </a:lnTo>
                    <a:lnTo>
                      <a:pt x="502" y="1096"/>
                    </a:lnTo>
                    <a:lnTo>
                      <a:pt x="502" y="1095"/>
                    </a:lnTo>
                    <a:lnTo>
                      <a:pt x="502" y="1094"/>
                    </a:lnTo>
                    <a:lnTo>
                      <a:pt x="501" y="1094"/>
                    </a:lnTo>
                    <a:lnTo>
                      <a:pt x="502" y="1094"/>
                    </a:lnTo>
                    <a:lnTo>
                      <a:pt x="502" y="1093"/>
                    </a:lnTo>
                    <a:lnTo>
                      <a:pt x="502" y="1092"/>
                    </a:lnTo>
                    <a:lnTo>
                      <a:pt x="501" y="1092"/>
                    </a:lnTo>
                    <a:lnTo>
                      <a:pt x="501" y="1093"/>
                    </a:lnTo>
                    <a:lnTo>
                      <a:pt x="500" y="1093"/>
                    </a:lnTo>
                    <a:lnTo>
                      <a:pt x="501" y="1093"/>
                    </a:lnTo>
                    <a:lnTo>
                      <a:pt x="501" y="1094"/>
                    </a:lnTo>
                    <a:lnTo>
                      <a:pt x="500" y="1094"/>
                    </a:lnTo>
                    <a:lnTo>
                      <a:pt x="500" y="1094"/>
                    </a:lnTo>
                    <a:lnTo>
                      <a:pt x="500" y="1093"/>
                    </a:lnTo>
                    <a:lnTo>
                      <a:pt x="500" y="1094"/>
                    </a:lnTo>
                    <a:lnTo>
                      <a:pt x="499" y="1094"/>
                    </a:lnTo>
                    <a:lnTo>
                      <a:pt x="499" y="1093"/>
                    </a:lnTo>
                    <a:lnTo>
                      <a:pt x="498" y="1093"/>
                    </a:lnTo>
                    <a:lnTo>
                      <a:pt x="498" y="1094"/>
                    </a:lnTo>
                    <a:lnTo>
                      <a:pt x="498" y="1093"/>
                    </a:lnTo>
                    <a:lnTo>
                      <a:pt x="497" y="1093"/>
                    </a:lnTo>
                    <a:lnTo>
                      <a:pt x="498" y="1093"/>
                    </a:lnTo>
                    <a:lnTo>
                      <a:pt x="498" y="1092"/>
                    </a:lnTo>
                    <a:lnTo>
                      <a:pt x="497" y="1092"/>
                    </a:lnTo>
                    <a:lnTo>
                      <a:pt x="498" y="1092"/>
                    </a:lnTo>
                    <a:lnTo>
                      <a:pt x="498" y="1092"/>
                    </a:lnTo>
                    <a:lnTo>
                      <a:pt x="497" y="1092"/>
                    </a:lnTo>
                    <a:lnTo>
                      <a:pt x="496" y="1092"/>
                    </a:lnTo>
                    <a:lnTo>
                      <a:pt x="495" y="1092"/>
                    </a:lnTo>
                    <a:lnTo>
                      <a:pt x="496" y="1092"/>
                    </a:lnTo>
                    <a:lnTo>
                      <a:pt x="496" y="1091"/>
                    </a:lnTo>
                    <a:lnTo>
                      <a:pt x="495" y="1091"/>
                    </a:lnTo>
                    <a:lnTo>
                      <a:pt x="495" y="1091"/>
                    </a:lnTo>
                    <a:lnTo>
                      <a:pt x="495" y="1090"/>
                    </a:lnTo>
                    <a:lnTo>
                      <a:pt x="495" y="1090"/>
                    </a:lnTo>
                    <a:lnTo>
                      <a:pt x="495" y="1090"/>
                    </a:lnTo>
                    <a:lnTo>
                      <a:pt x="495" y="1090"/>
                    </a:lnTo>
                    <a:lnTo>
                      <a:pt x="495" y="1090"/>
                    </a:lnTo>
                    <a:lnTo>
                      <a:pt x="495" y="1089"/>
                    </a:lnTo>
                    <a:lnTo>
                      <a:pt x="495" y="1090"/>
                    </a:lnTo>
                    <a:lnTo>
                      <a:pt x="494" y="1090"/>
                    </a:lnTo>
                    <a:lnTo>
                      <a:pt x="494" y="1089"/>
                    </a:lnTo>
                    <a:lnTo>
                      <a:pt x="493" y="1089"/>
                    </a:lnTo>
                    <a:lnTo>
                      <a:pt x="493" y="1088"/>
                    </a:lnTo>
                    <a:lnTo>
                      <a:pt x="492" y="1088"/>
                    </a:lnTo>
                    <a:lnTo>
                      <a:pt x="491" y="1088"/>
                    </a:lnTo>
                    <a:lnTo>
                      <a:pt x="490" y="1088"/>
                    </a:lnTo>
                    <a:lnTo>
                      <a:pt x="490" y="1087"/>
                    </a:lnTo>
                    <a:lnTo>
                      <a:pt x="489" y="1087"/>
                    </a:lnTo>
                    <a:lnTo>
                      <a:pt x="489" y="1087"/>
                    </a:lnTo>
                    <a:lnTo>
                      <a:pt x="488" y="1087"/>
                    </a:lnTo>
                    <a:lnTo>
                      <a:pt x="488" y="1086"/>
                    </a:lnTo>
                    <a:lnTo>
                      <a:pt x="489" y="1086"/>
                    </a:lnTo>
                    <a:lnTo>
                      <a:pt x="489" y="1086"/>
                    </a:lnTo>
                    <a:lnTo>
                      <a:pt x="489" y="1085"/>
                    </a:lnTo>
                    <a:lnTo>
                      <a:pt x="489" y="1085"/>
                    </a:lnTo>
                    <a:lnTo>
                      <a:pt x="489" y="1084"/>
                    </a:lnTo>
                    <a:lnTo>
                      <a:pt x="488" y="1084"/>
                    </a:lnTo>
                    <a:lnTo>
                      <a:pt x="488" y="1085"/>
                    </a:lnTo>
                    <a:lnTo>
                      <a:pt x="487" y="1085"/>
                    </a:lnTo>
                    <a:lnTo>
                      <a:pt x="488" y="1084"/>
                    </a:lnTo>
                    <a:lnTo>
                      <a:pt x="488" y="1083"/>
                    </a:lnTo>
                    <a:lnTo>
                      <a:pt x="488" y="1084"/>
                    </a:lnTo>
                    <a:lnTo>
                      <a:pt x="487" y="1084"/>
                    </a:lnTo>
                    <a:lnTo>
                      <a:pt x="486" y="1084"/>
                    </a:lnTo>
                    <a:lnTo>
                      <a:pt x="486" y="1083"/>
                    </a:lnTo>
                    <a:lnTo>
                      <a:pt x="486" y="1082"/>
                    </a:lnTo>
                    <a:lnTo>
                      <a:pt x="486" y="1083"/>
                    </a:lnTo>
                    <a:lnTo>
                      <a:pt x="486" y="1084"/>
                    </a:lnTo>
                    <a:lnTo>
                      <a:pt x="485" y="1084"/>
                    </a:lnTo>
                    <a:lnTo>
                      <a:pt x="485" y="1083"/>
                    </a:lnTo>
                    <a:lnTo>
                      <a:pt x="484" y="1083"/>
                    </a:lnTo>
                    <a:lnTo>
                      <a:pt x="484" y="1084"/>
                    </a:lnTo>
                    <a:lnTo>
                      <a:pt x="484" y="1083"/>
                    </a:lnTo>
                    <a:lnTo>
                      <a:pt x="484" y="1082"/>
                    </a:lnTo>
                    <a:lnTo>
                      <a:pt x="484" y="1082"/>
                    </a:lnTo>
                    <a:lnTo>
                      <a:pt x="484" y="1083"/>
                    </a:lnTo>
                    <a:lnTo>
                      <a:pt x="484" y="1082"/>
                    </a:lnTo>
                    <a:lnTo>
                      <a:pt x="484" y="1081"/>
                    </a:lnTo>
                    <a:lnTo>
                      <a:pt x="484" y="1081"/>
                    </a:lnTo>
                    <a:lnTo>
                      <a:pt x="484" y="1081"/>
                    </a:lnTo>
                    <a:lnTo>
                      <a:pt x="483" y="1081"/>
                    </a:lnTo>
                    <a:lnTo>
                      <a:pt x="484" y="1081"/>
                    </a:lnTo>
                    <a:lnTo>
                      <a:pt x="484" y="1081"/>
                    </a:lnTo>
                    <a:lnTo>
                      <a:pt x="483" y="1081"/>
                    </a:lnTo>
                    <a:lnTo>
                      <a:pt x="483" y="1081"/>
                    </a:lnTo>
                    <a:lnTo>
                      <a:pt x="483" y="1081"/>
                    </a:lnTo>
                    <a:lnTo>
                      <a:pt x="482" y="1081"/>
                    </a:lnTo>
                    <a:lnTo>
                      <a:pt x="481" y="1081"/>
                    </a:lnTo>
                    <a:lnTo>
                      <a:pt x="482" y="1081"/>
                    </a:lnTo>
                    <a:lnTo>
                      <a:pt x="482" y="1080"/>
                    </a:lnTo>
                    <a:lnTo>
                      <a:pt x="481" y="1080"/>
                    </a:lnTo>
                    <a:lnTo>
                      <a:pt x="482" y="1080"/>
                    </a:lnTo>
                    <a:lnTo>
                      <a:pt x="482" y="1079"/>
                    </a:lnTo>
                    <a:lnTo>
                      <a:pt x="481" y="1079"/>
                    </a:lnTo>
                    <a:lnTo>
                      <a:pt x="481" y="1080"/>
                    </a:lnTo>
                    <a:lnTo>
                      <a:pt x="480" y="1080"/>
                    </a:lnTo>
                    <a:lnTo>
                      <a:pt x="479" y="1080"/>
                    </a:lnTo>
                    <a:lnTo>
                      <a:pt x="479" y="1080"/>
                    </a:lnTo>
                    <a:lnTo>
                      <a:pt x="479" y="1079"/>
                    </a:lnTo>
                    <a:lnTo>
                      <a:pt x="478" y="1079"/>
                    </a:lnTo>
                    <a:lnTo>
                      <a:pt x="478" y="1078"/>
                    </a:lnTo>
                    <a:lnTo>
                      <a:pt x="477" y="1078"/>
                    </a:lnTo>
                    <a:lnTo>
                      <a:pt x="477" y="1077"/>
                    </a:lnTo>
                    <a:lnTo>
                      <a:pt x="476" y="1077"/>
                    </a:lnTo>
                    <a:lnTo>
                      <a:pt x="476" y="1076"/>
                    </a:lnTo>
                    <a:lnTo>
                      <a:pt x="475" y="1076"/>
                    </a:lnTo>
                    <a:lnTo>
                      <a:pt x="475" y="1076"/>
                    </a:lnTo>
                    <a:lnTo>
                      <a:pt x="475" y="1076"/>
                    </a:lnTo>
                    <a:lnTo>
                      <a:pt x="474" y="1076"/>
                    </a:lnTo>
                    <a:lnTo>
                      <a:pt x="474" y="1076"/>
                    </a:lnTo>
                    <a:lnTo>
                      <a:pt x="474" y="1075"/>
                    </a:lnTo>
                    <a:lnTo>
                      <a:pt x="475" y="1075"/>
                    </a:lnTo>
                    <a:lnTo>
                      <a:pt x="476" y="1075"/>
                    </a:lnTo>
                    <a:lnTo>
                      <a:pt x="475" y="1075"/>
                    </a:lnTo>
                    <a:lnTo>
                      <a:pt x="474" y="1075"/>
                    </a:lnTo>
                    <a:lnTo>
                      <a:pt x="474" y="1076"/>
                    </a:lnTo>
                    <a:lnTo>
                      <a:pt x="474" y="1075"/>
                    </a:lnTo>
                    <a:lnTo>
                      <a:pt x="473" y="1075"/>
                    </a:lnTo>
                    <a:lnTo>
                      <a:pt x="473" y="1074"/>
                    </a:lnTo>
                    <a:lnTo>
                      <a:pt x="474" y="1074"/>
                    </a:lnTo>
                    <a:lnTo>
                      <a:pt x="474" y="1073"/>
                    </a:lnTo>
                    <a:lnTo>
                      <a:pt x="474" y="1074"/>
                    </a:lnTo>
                    <a:lnTo>
                      <a:pt x="474" y="1073"/>
                    </a:lnTo>
                    <a:lnTo>
                      <a:pt x="474" y="1072"/>
                    </a:lnTo>
                    <a:lnTo>
                      <a:pt x="473" y="1072"/>
                    </a:lnTo>
                    <a:lnTo>
                      <a:pt x="473" y="1072"/>
                    </a:lnTo>
                    <a:lnTo>
                      <a:pt x="473" y="1071"/>
                    </a:lnTo>
                    <a:lnTo>
                      <a:pt x="473" y="1071"/>
                    </a:lnTo>
                    <a:lnTo>
                      <a:pt x="473" y="1071"/>
                    </a:lnTo>
                    <a:lnTo>
                      <a:pt x="473" y="1070"/>
                    </a:lnTo>
                    <a:lnTo>
                      <a:pt x="473" y="1070"/>
                    </a:lnTo>
                    <a:lnTo>
                      <a:pt x="473" y="1070"/>
                    </a:lnTo>
                    <a:lnTo>
                      <a:pt x="473" y="1070"/>
                    </a:lnTo>
                    <a:lnTo>
                      <a:pt x="473" y="1070"/>
                    </a:lnTo>
                    <a:lnTo>
                      <a:pt x="473" y="1070"/>
                    </a:lnTo>
                    <a:lnTo>
                      <a:pt x="473" y="1069"/>
                    </a:lnTo>
                    <a:lnTo>
                      <a:pt x="473" y="1069"/>
                    </a:lnTo>
                    <a:lnTo>
                      <a:pt x="473" y="1069"/>
                    </a:lnTo>
                    <a:lnTo>
                      <a:pt x="473" y="1070"/>
                    </a:lnTo>
                    <a:lnTo>
                      <a:pt x="472" y="1070"/>
                    </a:lnTo>
                    <a:lnTo>
                      <a:pt x="472" y="1069"/>
                    </a:lnTo>
                    <a:lnTo>
                      <a:pt x="471" y="1069"/>
                    </a:lnTo>
                    <a:lnTo>
                      <a:pt x="471" y="1068"/>
                    </a:lnTo>
                    <a:lnTo>
                      <a:pt x="470" y="1068"/>
                    </a:lnTo>
                    <a:lnTo>
                      <a:pt x="469" y="1068"/>
                    </a:lnTo>
                    <a:lnTo>
                      <a:pt x="470" y="1068"/>
                    </a:lnTo>
                    <a:lnTo>
                      <a:pt x="470" y="1067"/>
                    </a:lnTo>
                    <a:lnTo>
                      <a:pt x="469" y="1067"/>
                    </a:lnTo>
                    <a:lnTo>
                      <a:pt x="469" y="1066"/>
                    </a:lnTo>
                    <a:lnTo>
                      <a:pt x="470" y="1066"/>
                    </a:lnTo>
                    <a:lnTo>
                      <a:pt x="469" y="1066"/>
                    </a:lnTo>
                    <a:lnTo>
                      <a:pt x="468" y="1066"/>
                    </a:lnTo>
                    <a:lnTo>
                      <a:pt x="468" y="1065"/>
                    </a:lnTo>
                    <a:lnTo>
                      <a:pt x="469" y="1065"/>
                    </a:lnTo>
                    <a:lnTo>
                      <a:pt x="470" y="1065"/>
                    </a:lnTo>
                    <a:lnTo>
                      <a:pt x="469" y="1065"/>
                    </a:lnTo>
                    <a:lnTo>
                      <a:pt x="470" y="1065"/>
                    </a:lnTo>
                    <a:lnTo>
                      <a:pt x="469" y="1065"/>
                    </a:lnTo>
                    <a:lnTo>
                      <a:pt x="468" y="1065"/>
                    </a:lnTo>
                    <a:lnTo>
                      <a:pt x="468" y="1065"/>
                    </a:lnTo>
                    <a:lnTo>
                      <a:pt x="469" y="1065"/>
                    </a:lnTo>
                    <a:lnTo>
                      <a:pt x="468" y="1065"/>
                    </a:lnTo>
                    <a:lnTo>
                      <a:pt x="468" y="1064"/>
                    </a:lnTo>
                    <a:lnTo>
                      <a:pt x="469" y="1064"/>
                    </a:lnTo>
                    <a:lnTo>
                      <a:pt x="470" y="1064"/>
                    </a:lnTo>
                    <a:lnTo>
                      <a:pt x="470" y="1063"/>
                    </a:lnTo>
                    <a:lnTo>
                      <a:pt x="469" y="1063"/>
                    </a:lnTo>
                    <a:lnTo>
                      <a:pt x="469" y="1064"/>
                    </a:lnTo>
                    <a:lnTo>
                      <a:pt x="468" y="1064"/>
                    </a:lnTo>
                    <a:lnTo>
                      <a:pt x="468" y="1063"/>
                    </a:lnTo>
                    <a:lnTo>
                      <a:pt x="468" y="1064"/>
                    </a:lnTo>
                    <a:lnTo>
                      <a:pt x="468" y="1064"/>
                    </a:lnTo>
                    <a:lnTo>
                      <a:pt x="468" y="1063"/>
                    </a:lnTo>
                    <a:lnTo>
                      <a:pt x="468" y="1062"/>
                    </a:lnTo>
                    <a:lnTo>
                      <a:pt x="468" y="1062"/>
                    </a:lnTo>
                    <a:lnTo>
                      <a:pt x="468" y="1063"/>
                    </a:lnTo>
                    <a:lnTo>
                      <a:pt x="469" y="1063"/>
                    </a:lnTo>
                    <a:lnTo>
                      <a:pt x="469" y="1062"/>
                    </a:lnTo>
                    <a:lnTo>
                      <a:pt x="468" y="1062"/>
                    </a:lnTo>
                    <a:lnTo>
                      <a:pt x="468" y="1062"/>
                    </a:lnTo>
                    <a:lnTo>
                      <a:pt x="468" y="1062"/>
                    </a:lnTo>
                    <a:lnTo>
                      <a:pt x="468" y="1061"/>
                    </a:lnTo>
                    <a:lnTo>
                      <a:pt x="469" y="1061"/>
                    </a:lnTo>
                    <a:lnTo>
                      <a:pt x="469" y="1060"/>
                    </a:lnTo>
                    <a:lnTo>
                      <a:pt x="468" y="1060"/>
                    </a:lnTo>
                    <a:lnTo>
                      <a:pt x="469" y="1060"/>
                    </a:lnTo>
                    <a:lnTo>
                      <a:pt x="469" y="1059"/>
                    </a:lnTo>
                    <a:lnTo>
                      <a:pt x="468" y="1059"/>
                    </a:lnTo>
                    <a:lnTo>
                      <a:pt x="468" y="1059"/>
                    </a:lnTo>
                    <a:lnTo>
                      <a:pt x="468" y="1060"/>
                    </a:lnTo>
                    <a:lnTo>
                      <a:pt x="467" y="1060"/>
                    </a:lnTo>
                    <a:lnTo>
                      <a:pt x="467" y="1059"/>
                    </a:lnTo>
                    <a:lnTo>
                      <a:pt x="466" y="1059"/>
                    </a:lnTo>
                    <a:lnTo>
                      <a:pt x="466" y="1059"/>
                    </a:lnTo>
                    <a:lnTo>
                      <a:pt x="467" y="1059"/>
                    </a:lnTo>
                    <a:lnTo>
                      <a:pt x="466" y="1059"/>
                    </a:lnTo>
                    <a:lnTo>
                      <a:pt x="466" y="1058"/>
                    </a:lnTo>
                    <a:lnTo>
                      <a:pt x="466" y="1057"/>
                    </a:lnTo>
                    <a:lnTo>
                      <a:pt x="465" y="1057"/>
                    </a:lnTo>
                    <a:lnTo>
                      <a:pt x="465" y="1056"/>
                    </a:lnTo>
                    <a:lnTo>
                      <a:pt x="464" y="1056"/>
                    </a:lnTo>
                    <a:lnTo>
                      <a:pt x="464" y="1057"/>
                    </a:lnTo>
                    <a:lnTo>
                      <a:pt x="464" y="1056"/>
                    </a:lnTo>
                    <a:lnTo>
                      <a:pt x="464" y="1055"/>
                    </a:lnTo>
                    <a:lnTo>
                      <a:pt x="464" y="1056"/>
                    </a:lnTo>
                    <a:lnTo>
                      <a:pt x="463" y="1056"/>
                    </a:lnTo>
                    <a:lnTo>
                      <a:pt x="462" y="1056"/>
                    </a:lnTo>
                    <a:lnTo>
                      <a:pt x="462" y="1056"/>
                    </a:lnTo>
                    <a:lnTo>
                      <a:pt x="461" y="1056"/>
                    </a:lnTo>
                    <a:lnTo>
                      <a:pt x="461" y="1055"/>
                    </a:lnTo>
                    <a:lnTo>
                      <a:pt x="462" y="1055"/>
                    </a:lnTo>
                    <a:lnTo>
                      <a:pt x="462" y="1054"/>
                    </a:lnTo>
                    <a:lnTo>
                      <a:pt x="462" y="1054"/>
                    </a:lnTo>
                    <a:lnTo>
                      <a:pt x="462" y="1054"/>
                    </a:lnTo>
                    <a:lnTo>
                      <a:pt x="461" y="1054"/>
                    </a:lnTo>
                    <a:lnTo>
                      <a:pt x="461" y="1054"/>
                    </a:lnTo>
                    <a:lnTo>
                      <a:pt x="461" y="1054"/>
                    </a:lnTo>
                    <a:lnTo>
                      <a:pt x="460" y="1054"/>
                    </a:lnTo>
                    <a:lnTo>
                      <a:pt x="460" y="1054"/>
                    </a:lnTo>
                    <a:lnTo>
                      <a:pt x="460" y="1054"/>
                    </a:lnTo>
                    <a:lnTo>
                      <a:pt x="459" y="1054"/>
                    </a:lnTo>
                    <a:lnTo>
                      <a:pt x="458" y="1054"/>
                    </a:lnTo>
                    <a:lnTo>
                      <a:pt x="458" y="1054"/>
                    </a:lnTo>
                    <a:lnTo>
                      <a:pt x="458" y="1054"/>
                    </a:lnTo>
                    <a:lnTo>
                      <a:pt x="457" y="1054"/>
                    </a:lnTo>
                    <a:lnTo>
                      <a:pt x="457" y="1054"/>
                    </a:lnTo>
                    <a:lnTo>
                      <a:pt x="458" y="1054"/>
                    </a:lnTo>
                    <a:lnTo>
                      <a:pt x="458" y="1053"/>
                    </a:lnTo>
                    <a:lnTo>
                      <a:pt x="458" y="1052"/>
                    </a:lnTo>
                    <a:lnTo>
                      <a:pt x="457" y="1052"/>
                    </a:lnTo>
                    <a:lnTo>
                      <a:pt x="457" y="1052"/>
                    </a:lnTo>
                    <a:lnTo>
                      <a:pt x="456" y="1052"/>
                    </a:lnTo>
                    <a:lnTo>
                      <a:pt x="456" y="1053"/>
                    </a:lnTo>
                    <a:lnTo>
                      <a:pt x="455" y="1053"/>
                    </a:lnTo>
                    <a:lnTo>
                      <a:pt x="456" y="1053"/>
                    </a:lnTo>
                    <a:lnTo>
                      <a:pt x="455" y="1053"/>
                    </a:lnTo>
                    <a:lnTo>
                      <a:pt x="455" y="1054"/>
                    </a:lnTo>
                    <a:lnTo>
                      <a:pt x="454" y="1054"/>
                    </a:lnTo>
                    <a:lnTo>
                      <a:pt x="454" y="1054"/>
                    </a:lnTo>
                    <a:lnTo>
                      <a:pt x="454" y="1054"/>
                    </a:lnTo>
                    <a:lnTo>
                      <a:pt x="453" y="1054"/>
                    </a:lnTo>
                    <a:lnTo>
                      <a:pt x="453" y="1053"/>
                    </a:lnTo>
                    <a:lnTo>
                      <a:pt x="452" y="1053"/>
                    </a:lnTo>
                    <a:lnTo>
                      <a:pt x="452" y="1052"/>
                    </a:lnTo>
                    <a:lnTo>
                      <a:pt x="451" y="1052"/>
                    </a:lnTo>
                    <a:lnTo>
                      <a:pt x="452" y="1052"/>
                    </a:lnTo>
                    <a:lnTo>
                      <a:pt x="451" y="1052"/>
                    </a:lnTo>
                    <a:lnTo>
                      <a:pt x="451" y="1051"/>
                    </a:lnTo>
                    <a:lnTo>
                      <a:pt x="451" y="1051"/>
                    </a:lnTo>
                    <a:lnTo>
                      <a:pt x="451" y="1050"/>
                    </a:lnTo>
                    <a:lnTo>
                      <a:pt x="451" y="1050"/>
                    </a:lnTo>
                    <a:lnTo>
                      <a:pt x="451" y="1050"/>
                    </a:lnTo>
                    <a:lnTo>
                      <a:pt x="451" y="1050"/>
                    </a:lnTo>
                    <a:lnTo>
                      <a:pt x="451" y="1049"/>
                    </a:lnTo>
                    <a:lnTo>
                      <a:pt x="451" y="1049"/>
                    </a:lnTo>
                    <a:lnTo>
                      <a:pt x="450" y="1049"/>
                    </a:lnTo>
                    <a:lnTo>
                      <a:pt x="449" y="1049"/>
                    </a:lnTo>
                    <a:lnTo>
                      <a:pt x="449" y="1048"/>
                    </a:lnTo>
                    <a:lnTo>
                      <a:pt x="448" y="1048"/>
                    </a:lnTo>
                    <a:lnTo>
                      <a:pt x="448" y="1048"/>
                    </a:lnTo>
                    <a:lnTo>
                      <a:pt x="447" y="1048"/>
                    </a:lnTo>
                    <a:lnTo>
                      <a:pt x="446" y="1048"/>
                    </a:lnTo>
                    <a:lnTo>
                      <a:pt x="446" y="1047"/>
                    </a:lnTo>
                    <a:lnTo>
                      <a:pt x="447" y="1047"/>
                    </a:lnTo>
                    <a:lnTo>
                      <a:pt x="446" y="1047"/>
                    </a:lnTo>
                    <a:lnTo>
                      <a:pt x="446" y="1046"/>
                    </a:lnTo>
                    <a:lnTo>
                      <a:pt x="447" y="1046"/>
                    </a:lnTo>
                    <a:lnTo>
                      <a:pt x="446" y="1046"/>
                    </a:lnTo>
                    <a:lnTo>
                      <a:pt x="446" y="1045"/>
                    </a:lnTo>
                    <a:lnTo>
                      <a:pt x="446" y="1045"/>
                    </a:lnTo>
                    <a:lnTo>
                      <a:pt x="445" y="1045"/>
                    </a:lnTo>
                    <a:lnTo>
                      <a:pt x="445" y="1044"/>
                    </a:lnTo>
                    <a:lnTo>
                      <a:pt x="445" y="1045"/>
                    </a:lnTo>
                    <a:lnTo>
                      <a:pt x="444" y="1045"/>
                    </a:lnTo>
                    <a:lnTo>
                      <a:pt x="444" y="1044"/>
                    </a:lnTo>
                    <a:lnTo>
                      <a:pt x="443" y="1044"/>
                    </a:lnTo>
                    <a:lnTo>
                      <a:pt x="443" y="1043"/>
                    </a:lnTo>
                    <a:lnTo>
                      <a:pt x="442" y="1043"/>
                    </a:lnTo>
                    <a:lnTo>
                      <a:pt x="443" y="1043"/>
                    </a:lnTo>
                    <a:lnTo>
                      <a:pt x="443" y="1043"/>
                    </a:lnTo>
                    <a:lnTo>
                      <a:pt x="442" y="1043"/>
                    </a:lnTo>
                    <a:lnTo>
                      <a:pt x="443" y="1043"/>
                    </a:lnTo>
                    <a:lnTo>
                      <a:pt x="442" y="1043"/>
                    </a:lnTo>
                    <a:lnTo>
                      <a:pt x="441" y="1043"/>
                    </a:lnTo>
                    <a:lnTo>
                      <a:pt x="441" y="1043"/>
                    </a:lnTo>
                    <a:lnTo>
                      <a:pt x="441" y="1043"/>
                    </a:lnTo>
                    <a:lnTo>
                      <a:pt x="440" y="1043"/>
                    </a:lnTo>
                    <a:lnTo>
                      <a:pt x="440" y="1043"/>
                    </a:lnTo>
                    <a:lnTo>
                      <a:pt x="440" y="1043"/>
                    </a:lnTo>
                    <a:lnTo>
                      <a:pt x="439" y="1043"/>
                    </a:lnTo>
                    <a:lnTo>
                      <a:pt x="440" y="1043"/>
                    </a:lnTo>
                    <a:lnTo>
                      <a:pt x="439" y="1043"/>
                    </a:lnTo>
                    <a:lnTo>
                      <a:pt x="439" y="1042"/>
                    </a:lnTo>
                    <a:lnTo>
                      <a:pt x="439" y="1041"/>
                    </a:lnTo>
                    <a:lnTo>
                      <a:pt x="438" y="1041"/>
                    </a:lnTo>
                    <a:lnTo>
                      <a:pt x="438" y="1040"/>
                    </a:lnTo>
                    <a:lnTo>
                      <a:pt x="439" y="1040"/>
                    </a:lnTo>
                    <a:lnTo>
                      <a:pt x="438" y="1040"/>
                    </a:lnTo>
                    <a:lnTo>
                      <a:pt x="438" y="1039"/>
                    </a:lnTo>
                    <a:lnTo>
                      <a:pt x="437" y="1039"/>
                    </a:lnTo>
                    <a:lnTo>
                      <a:pt x="438" y="1039"/>
                    </a:lnTo>
                    <a:lnTo>
                      <a:pt x="438" y="1038"/>
                    </a:lnTo>
                    <a:lnTo>
                      <a:pt x="437" y="1038"/>
                    </a:lnTo>
                    <a:lnTo>
                      <a:pt x="437" y="1039"/>
                    </a:lnTo>
                    <a:lnTo>
                      <a:pt x="436" y="1039"/>
                    </a:lnTo>
                    <a:lnTo>
                      <a:pt x="436" y="1038"/>
                    </a:lnTo>
                    <a:lnTo>
                      <a:pt x="435" y="1038"/>
                    </a:lnTo>
                    <a:lnTo>
                      <a:pt x="435" y="1038"/>
                    </a:lnTo>
                    <a:lnTo>
                      <a:pt x="435" y="1037"/>
                    </a:lnTo>
                    <a:lnTo>
                      <a:pt x="434" y="1037"/>
                    </a:lnTo>
                    <a:lnTo>
                      <a:pt x="434" y="1037"/>
                    </a:lnTo>
                    <a:lnTo>
                      <a:pt x="433" y="1037"/>
                    </a:lnTo>
                    <a:lnTo>
                      <a:pt x="433" y="1036"/>
                    </a:lnTo>
                    <a:lnTo>
                      <a:pt x="434" y="1036"/>
                    </a:lnTo>
                    <a:lnTo>
                      <a:pt x="433" y="1036"/>
                    </a:lnTo>
                    <a:lnTo>
                      <a:pt x="433" y="1035"/>
                    </a:lnTo>
                    <a:lnTo>
                      <a:pt x="432" y="1035"/>
                    </a:lnTo>
                    <a:lnTo>
                      <a:pt x="433" y="1035"/>
                    </a:lnTo>
                    <a:lnTo>
                      <a:pt x="433" y="1034"/>
                    </a:lnTo>
                    <a:lnTo>
                      <a:pt x="432" y="1034"/>
                    </a:lnTo>
                    <a:lnTo>
                      <a:pt x="432" y="1033"/>
                    </a:lnTo>
                    <a:lnTo>
                      <a:pt x="433" y="1033"/>
                    </a:lnTo>
                    <a:lnTo>
                      <a:pt x="432" y="1033"/>
                    </a:lnTo>
                    <a:lnTo>
                      <a:pt x="432" y="1032"/>
                    </a:lnTo>
                    <a:lnTo>
                      <a:pt x="431" y="1032"/>
                    </a:lnTo>
                    <a:lnTo>
                      <a:pt x="431" y="1032"/>
                    </a:lnTo>
                    <a:lnTo>
                      <a:pt x="430" y="1032"/>
                    </a:lnTo>
                    <a:lnTo>
                      <a:pt x="430" y="1031"/>
                    </a:lnTo>
                    <a:lnTo>
                      <a:pt x="429" y="1031"/>
                    </a:lnTo>
                    <a:lnTo>
                      <a:pt x="429" y="1031"/>
                    </a:lnTo>
                    <a:lnTo>
                      <a:pt x="428" y="1031"/>
                    </a:lnTo>
                    <a:lnTo>
                      <a:pt x="427" y="1031"/>
                    </a:lnTo>
                    <a:lnTo>
                      <a:pt x="427" y="1030"/>
                    </a:lnTo>
                    <a:lnTo>
                      <a:pt x="426" y="1030"/>
                    </a:lnTo>
                    <a:lnTo>
                      <a:pt x="425" y="1030"/>
                    </a:lnTo>
                    <a:lnTo>
                      <a:pt x="425" y="1029"/>
                    </a:lnTo>
                    <a:lnTo>
                      <a:pt x="425" y="1028"/>
                    </a:lnTo>
                    <a:lnTo>
                      <a:pt x="424" y="1028"/>
                    </a:lnTo>
                    <a:lnTo>
                      <a:pt x="424" y="1028"/>
                    </a:lnTo>
                    <a:lnTo>
                      <a:pt x="424" y="1027"/>
                    </a:lnTo>
                    <a:lnTo>
                      <a:pt x="423" y="1027"/>
                    </a:lnTo>
                    <a:lnTo>
                      <a:pt x="424" y="1027"/>
                    </a:lnTo>
                    <a:lnTo>
                      <a:pt x="424" y="1026"/>
                    </a:lnTo>
                    <a:lnTo>
                      <a:pt x="423" y="1026"/>
                    </a:lnTo>
                    <a:lnTo>
                      <a:pt x="422" y="1026"/>
                    </a:lnTo>
                    <a:lnTo>
                      <a:pt x="422" y="1026"/>
                    </a:lnTo>
                    <a:lnTo>
                      <a:pt x="422" y="1026"/>
                    </a:lnTo>
                    <a:lnTo>
                      <a:pt x="421" y="1026"/>
                    </a:lnTo>
                    <a:lnTo>
                      <a:pt x="420" y="1026"/>
                    </a:lnTo>
                    <a:lnTo>
                      <a:pt x="419" y="1026"/>
                    </a:lnTo>
                    <a:lnTo>
                      <a:pt x="418" y="1026"/>
                    </a:lnTo>
                    <a:lnTo>
                      <a:pt x="418" y="1026"/>
                    </a:lnTo>
                    <a:lnTo>
                      <a:pt x="418" y="1027"/>
                    </a:lnTo>
                    <a:lnTo>
                      <a:pt x="418" y="1027"/>
                    </a:lnTo>
                    <a:lnTo>
                      <a:pt x="418" y="1027"/>
                    </a:lnTo>
                    <a:lnTo>
                      <a:pt x="417" y="1027"/>
                    </a:lnTo>
                    <a:lnTo>
                      <a:pt x="417" y="1026"/>
                    </a:lnTo>
                    <a:lnTo>
                      <a:pt x="416" y="1026"/>
                    </a:lnTo>
                    <a:lnTo>
                      <a:pt x="415" y="1026"/>
                    </a:lnTo>
                    <a:lnTo>
                      <a:pt x="415" y="1026"/>
                    </a:lnTo>
                    <a:lnTo>
                      <a:pt x="416" y="1026"/>
                    </a:lnTo>
                    <a:lnTo>
                      <a:pt x="417" y="1026"/>
                    </a:lnTo>
                    <a:lnTo>
                      <a:pt x="417" y="1025"/>
                    </a:lnTo>
                    <a:lnTo>
                      <a:pt x="416" y="1025"/>
                    </a:lnTo>
                    <a:lnTo>
                      <a:pt x="416" y="1024"/>
                    </a:lnTo>
                    <a:lnTo>
                      <a:pt x="415" y="1024"/>
                    </a:lnTo>
                    <a:lnTo>
                      <a:pt x="414" y="1024"/>
                    </a:lnTo>
                    <a:lnTo>
                      <a:pt x="413" y="1024"/>
                    </a:lnTo>
                    <a:lnTo>
                      <a:pt x="413" y="1023"/>
                    </a:lnTo>
                    <a:lnTo>
                      <a:pt x="413" y="1023"/>
                    </a:lnTo>
                    <a:lnTo>
                      <a:pt x="413" y="1022"/>
                    </a:lnTo>
                    <a:lnTo>
                      <a:pt x="413" y="1021"/>
                    </a:lnTo>
                    <a:lnTo>
                      <a:pt x="412" y="1021"/>
                    </a:lnTo>
                    <a:lnTo>
                      <a:pt x="412" y="1021"/>
                    </a:lnTo>
                    <a:lnTo>
                      <a:pt x="412" y="1020"/>
                    </a:lnTo>
                    <a:lnTo>
                      <a:pt x="413" y="1020"/>
                    </a:lnTo>
                    <a:lnTo>
                      <a:pt x="413" y="1021"/>
                    </a:lnTo>
                    <a:lnTo>
                      <a:pt x="413" y="1020"/>
                    </a:lnTo>
                    <a:lnTo>
                      <a:pt x="413" y="1019"/>
                    </a:lnTo>
                    <a:lnTo>
                      <a:pt x="412" y="1019"/>
                    </a:lnTo>
                    <a:lnTo>
                      <a:pt x="413" y="1019"/>
                    </a:lnTo>
                    <a:lnTo>
                      <a:pt x="412" y="1020"/>
                    </a:lnTo>
                    <a:lnTo>
                      <a:pt x="412" y="1019"/>
                    </a:lnTo>
                    <a:lnTo>
                      <a:pt x="411" y="1019"/>
                    </a:lnTo>
                    <a:lnTo>
                      <a:pt x="411" y="1020"/>
                    </a:lnTo>
                    <a:lnTo>
                      <a:pt x="410" y="1020"/>
                    </a:lnTo>
                    <a:lnTo>
                      <a:pt x="410" y="1019"/>
                    </a:lnTo>
                    <a:lnTo>
                      <a:pt x="409" y="1019"/>
                    </a:lnTo>
                    <a:lnTo>
                      <a:pt x="408" y="1019"/>
                    </a:lnTo>
                    <a:lnTo>
                      <a:pt x="408" y="1019"/>
                    </a:lnTo>
                    <a:lnTo>
                      <a:pt x="408" y="1020"/>
                    </a:lnTo>
                    <a:lnTo>
                      <a:pt x="408" y="1019"/>
                    </a:lnTo>
                    <a:lnTo>
                      <a:pt x="407" y="1019"/>
                    </a:lnTo>
                    <a:lnTo>
                      <a:pt x="406" y="1019"/>
                    </a:lnTo>
                    <a:lnTo>
                      <a:pt x="405" y="1019"/>
                    </a:lnTo>
                    <a:lnTo>
                      <a:pt x="405" y="1018"/>
                    </a:lnTo>
                    <a:lnTo>
                      <a:pt x="404" y="1018"/>
                    </a:lnTo>
                    <a:lnTo>
                      <a:pt x="404" y="1019"/>
                    </a:lnTo>
                    <a:lnTo>
                      <a:pt x="403" y="1019"/>
                    </a:lnTo>
                    <a:lnTo>
                      <a:pt x="403" y="1018"/>
                    </a:lnTo>
                    <a:lnTo>
                      <a:pt x="404" y="1018"/>
                    </a:lnTo>
                    <a:lnTo>
                      <a:pt x="403" y="1018"/>
                    </a:lnTo>
                    <a:lnTo>
                      <a:pt x="402" y="1018"/>
                    </a:lnTo>
                    <a:lnTo>
                      <a:pt x="402" y="1018"/>
                    </a:lnTo>
                    <a:lnTo>
                      <a:pt x="402" y="1017"/>
                    </a:lnTo>
                    <a:lnTo>
                      <a:pt x="401" y="1017"/>
                    </a:lnTo>
                    <a:lnTo>
                      <a:pt x="400" y="1017"/>
                    </a:lnTo>
                    <a:lnTo>
                      <a:pt x="399" y="1017"/>
                    </a:lnTo>
                    <a:lnTo>
                      <a:pt x="399" y="1016"/>
                    </a:lnTo>
                    <a:lnTo>
                      <a:pt x="399" y="1016"/>
                    </a:lnTo>
                    <a:lnTo>
                      <a:pt x="398" y="1016"/>
                    </a:lnTo>
                    <a:lnTo>
                      <a:pt x="398" y="1016"/>
                    </a:lnTo>
                    <a:lnTo>
                      <a:pt x="399" y="1016"/>
                    </a:lnTo>
                    <a:lnTo>
                      <a:pt x="398" y="1016"/>
                    </a:lnTo>
                    <a:lnTo>
                      <a:pt x="398" y="1016"/>
                    </a:lnTo>
                    <a:lnTo>
                      <a:pt x="397" y="1016"/>
                    </a:lnTo>
                    <a:lnTo>
                      <a:pt x="397" y="1016"/>
                    </a:lnTo>
                    <a:lnTo>
                      <a:pt x="397" y="1016"/>
                    </a:lnTo>
                    <a:lnTo>
                      <a:pt x="397" y="1016"/>
                    </a:lnTo>
                    <a:lnTo>
                      <a:pt x="397" y="1015"/>
                    </a:lnTo>
                    <a:lnTo>
                      <a:pt x="397" y="1014"/>
                    </a:lnTo>
                    <a:lnTo>
                      <a:pt x="396" y="1014"/>
                    </a:lnTo>
                    <a:lnTo>
                      <a:pt x="395" y="1014"/>
                    </a:lnTo>
                    <a:lnTo>
                      <a:pt x="395" y="1013"/>
                    </a:lnTo>
                    <a:lnTo>
                      <a:pt x="394" y="1013"/>
                    </a:lnTo>
                    <a:lnTo>
                      <a:pt x="393" y="1013"/>
                    </a:lnTo>
                    <a:lnTo>
                      <a:pt x="392" y="1013"/>
                    </a:lnTo>
                    <a:lnTo>
                      <a:pt x="392" y="1012"/>
                    </a:lnTo>
                    <a:lnTo>
                      <a:pt x="392" y="1011"/>
                    </a:lnTo>
                    <a:lnTo>
                      <a:pt x="391" y="1011"/>
                    </a:lnTo>
                    <a:lnTo>
                      <a:pt x="391" y="1011"/>
                    </a:lnTo>
                    <a:lnTo>
                      <a:pt x="391" y="1011"/>
                    </a:lnTo>
                    <a:lnTo>
                      <a:pt x="391" y="1010"/>
                    </a:lnTo>
                    <a:lnTo>
                      <a:pt x="391" y="1010"/>
                    </a:lnTo>
                    <a:lnTo>
                      <a:pt x="391" y="1010"/>
                    </a:lnTo>
                    <a:lnTo>
                      <a:pt x="390" y="1010"/>
                    </a:lnTo>
                    <a:lnTo>
                      <a:pt x="389" y="1010"/>
                    </a:lnTo>
                    <a:lnTo>
                      <a:pt x="388" y="1009"/>
                    </a:lnTo>
                    <a:lnTo>
                      <a:pt x="388" y="1010"/>
                    </a:lnTo>
                    <a:lnTo>
                      <a:pt x="388" y="1009"/>
                    </a:lnTo>
                    <a:lnTo>
                      <a:pt x="387" y="1009"/>
                    </a:lnTo>
                    <a:lnTo>
                      <a:pt x="387" y="1008"/>
                    </a:lnTo>
                    <a:lnTo>
                      <a:pt x="386" y="1008"/>
                    </a:lnTo>
                    <a:lnTo>
                      <a:pt x="386" y="1009"/>
                    </a:lnTo>
                    <a:lnTo>
                      <a:pt x="386" y="1008"/>
                    </a:lnTo>
                    <a:lnTo>
                      <a:pt x="386" y="1009"/>
                    </a:lnTo>
                    <a:lnTo>
                      <a:pt x="385" y="1009"/>
                    </a:lnTo>
                    <a:lnTo>
                      <a:pt x="385" y="1008"/>
                    </a:lnTo>
                    <a:lnTo>
                      <a:pt x="384" y="1008"/>
                    </a:lnTo>
                    <a:lnTo>
                      <a:pt x="384" y="1007"/>
                    </a:lnTo>
                    <a:lnTo>
                      <a:pt x="383" y="1007"/>
                    </a:lnTo>
                    <a:lnTo>
                      <a:pt x="384" y="1006"/>
                    </a:lnTo>
                    <a:lnTo>
                      <a:pt x="385" y="1006"/>
                    </a:lnTo>
                    <a:lnTo>
                      <a:pt x="385" y="1005"/>
                    </a:lnTo>
                    <a:lnTo>
                      <a:pt x="384" y="1005"/>
                    </a:lnTo>
                    <a:lnTo>
                      <a:pt x="384" y="1005"/>
                    </a:lnTo>
                    <a:lnTo>
                      <a:pt x="384" y="1004"/>
                    </a:lnTo>
                    <a:lnTo>
                      <a:pt x="383" y="1005"/>
                    </a:lnTo>
                    <a:lnTo>
                      <a:pt x="383" y="1004"/>
                    </a:lnTo>
                    <a:lnTo>
                      <a:pt x="382" y="1004"/>
                    </a:lnTo>
                    <a:lnTo>
                      <a:pt x="381" y="1004"/>
                    </a:lnTo>
                    <a:lnTo>
                      <a:pt x="381" y="1003"/>
                    </a:lnTo>
                    <a:lnTo>
                      <a:pt x="381" y="1004"/>
                    </a:lnTo>
                    <a:lnTo>
                      <a:pt x="380" y="1004"/>
                    </a:lnTo>
                    <a:lnTo>
                      <a:pt x="380" y="1005"/>
                    </a:lnTo>
                    <a:lnTo>
                      <a:pt x="380" y="1004"/>
                    </a:lnTo>
                    <a:lnTo>
                      <a:pt x="380" y="1004"/>
                    </a:lnTo>
                    <a:lnTo>
                      <a:pt x="380" y="1005"/>
                    </a:lnTo>
                    <a:lnTo>
                      <a:pt x="380" y="1004"/>
                    </a:lnTo>
                    <a:lnTo>
                      <a:pt x="379" y="1004"/>
                    </a:lnTo>
                    <a:lnTo>
                      <a:pt x="378" y="1004"/>
                    </a:lnTo>
                    <a:lnTo>
                      <a:pt x="377" y="1004"/>
                    </a:lnTo>
                    <a:lnTo>
                      <a:pt x="376" y="1004"/>
                    </a:lnTo>
                    <a:lnTo>
                      <a:pt x="376" y="1003"/>
                    </a:lnTo>
                    <a:lnTo>
                      <a:pt x="377" y="1003"/>
                    </a:lnTo>
                    <a:lnTo>
                      <a:pt x="376" y="1003"/>
                    </a:lnTo>
                    <a:lnTo>
                      <a:pt x="376" y="1004"/>
                    </a:lnTo>
                    <a:lnTo>
                      <a:pt x="375" y="1004"/>
                    </a:lnTo>
                    <a:lnTo>
                      <a:pt x="375" y="1003"/>
                    </a:lnTo>
                    <a:lnTo>
                      <a:pt x="375" y="1002"/>
                    </a:lnTo>
                    <a:lnTo>
                      <a:pt x="375" y="1002"/>
                    </a:lnTo>
                    <a:lnTo>
                      <a:pt x="375" y="1003"/>
                    </a:lnTo>
                    <a:lnTo>
                      <a:pt x="374" y="1003"/>
                    </a:lnTo>
                    <a:lnTo>
                      <a:pt x="374" y="1002"/>
                    </a:lnTo>
                    <a:lnTo>
                      <a:pt x="374" y="1001"/>
                    </a:lnTo>
                    <a:lnTo>
                      <a:pt x="373" y="1001"/>
                    </a:lnTo>
                    <a:lnTo>
                      <a:pt x="373" y="1000"/>
                    </a:lnTo>
                    <a:lnTo>
                      <a:pt x="373" y="1001"/>
                    </a:lnTo>
                    <a:lnTo>
                      <a:pt x="372" y="1001"/>
                    </a:lnTo>
                    <a:lnTo>
                      <a:pt x="371" y="1001"/>
                    </a:lnTo>
                    <a:lnTo>
                      <a:pt x="370" y="1001"/>
                    </a:lnTo>
                    <a:lnTo>
                      <a:pt x="370" y="1002"/>
                    </a:lnTo>
                    <a:lnTo>
                      <a:pt x="370" y="1003"/>
                    </a:lnTo>
                    <a:lnTo>
                      <a:pt x="369" y="1003"/>
                    </a:lnTo>
                    <a:lnTo>
                      <a:pt x="369" y="1003"/>
                    </a:lnTo>
                    <a:lnTo>
                      <a:pt x="369" y="1003"/>
                    </a:lnTo>
                    <a:lnTo>
                      <a:pt x="369" y="1003"/>
                    </a:lnTo>
                    <a:lnTo>
                      <a:pt x="369" y="1004"/>
                    </a:lnTo>
                    <a:lnTo>
                      <a:pt x="369" y="1005"/>
                    </a:lnTo>
                    <a:lnTo>
                      <a:pt x="368" y="1005"/>
                    </a:lnTo>
                    <a:lnTo>
                      <a:pt x="368" y="1005"/>
                    </a:lnTo>
                    <a:lnTo>
                      <a:pt x="367" y="1005"/>
                    </a:lnTo>
                    <a:lnTo>
                      <a:pt x="367" y="1005"/>
                    </a:lnTo>
                    <a:lnTo>
                      <a:pt x="366" y="1005"/>
                    </a:lnTo>
                    <a:lnTo>
                      <a:pt x="365" y="1005"/>
                    </a:lnTo>
                    <a:lnTo>
                      <a:pt x="365" y="1004"/>
                    </a:lnTo>
                    <a:lnTo>
                      <a:pt x="366" y="1004"/>
                    </a:lnTo>
                    <a:lnTo>
                      <a:pt x="366" y="1003"/>
                    </a:lnTo>
                    <a:lnTo>
                      <a:pt x="365" y="1003"/>
                    </a:lnTo>
                    <a:lnTo>
                      <a:pt x="365" y="1002"/>
                    </a:lnTo>
                    <a:lnTo>
                      <a:pt x="364" y="1002"/>
                    </a:lnTo>
                    <a:lnTo>
                      <a:pt x="364" y="1003"/>
                    </a:lnTo>
                    <a:lnTo>
                      <a:pt x="364" y="1004"/>
                    </a:lnTo>
                    <a:lnTo>
                      <a:pt x="364" y="1004"/>
                    </a:lnTo>
                    <a:lnTo>
                      <a:pt x="364" y="1003"/>
                    </a:lnTo>
                    <a:lnTo>
                      <a:pt x="364" y="1002"/>
                    </a:lnTo>
                    <a:lnTo>
                      <a:pt x="363" y="1002"/>
                    </a:lnTo>
                    <a:lnTo>
                      <a:pt x="364" y="1002"/>
                    </a:lnTo>
                    <a:lnTo>
                      <a:pt x="364" y="1001"/>
                    </a:lnTo>
                    <a:lnTo>
                      <a:pt x="364" y="1000"/>
                    </a:lnTo>
                    <a:lnTo>
                      <a:pt x="363" y="1000"/>
                    </a:lnTo>
                    <a:lnTo>
                      <a:pt x="363" y="1001"/>
                    </a:lnTo>
                    <a:lnTo>
                      <a:pt x="363" y="1000"/>
                    </a:lnTo>
                    <a:lnTo>
                      <a:pt x="362" y="1000"/>
                    </a:lnTo>
                    <a:lnTo>
                      <a:pt x="362" y="999"/>
                    </a:lnTo>
                    <a:lnTo>
                      <a:pt x="361" y="999"/>
                    </a:lnTo>
                    <a:lnTo>
                      <a:pt x="361" y="999"/>
                    </a:lnTo>
                    <a:lnTo>
                      <a:pt x="361" y="998"/>
                    </a:lnTo>
                    <a:lnTo>
                      <a:pt x="360" y="998"/>
                    </a:lnTo>
                    <a:lnTo>
                      <a:pt x="360" y="999"/>
                    </a:lnTo>
                    <a:lnTo>
                      <a:pt x="360" y="998"/>
                    </a:lnTo>
                    <a:lnTo>
                      <a:pt x="359" y="998"/>
                    </a:lnTo>
                    <a:lnTo>
                      <a:pt x="358" y="998"/>
                    </a:lnTo>
                    <a:lnTo>
                      <a:pt x="358" y="997"/>
                    </a:lnTo>
                    <a:lnTo>
                      <a:pt x="358" y="997"/>
                    </a:lnTo>
                    <a:lnTo>
                      <a:pt x="358" y="996"/>
                    </a:lnTo>
                    <a:lnTo>
                      <a:pt x="358" y="997"/>
                    </a:lnTo>
                    <a:lnTo>
                      <a:pt x="357" y="997"/>
                    </a:lnTo>
                    <a:lnTo>
                      <a:pt x="356" y="997"/>
                    </a:lnTo>
                    <a:lnTo>
                      <a:pt x="356" y="996"/>
                    </a:lnTo>
                    <a:lnTo>
                      <a:pt x="356" y="995"/>
                    </a:lnTo>
                    <a:lnTo>
                      <a:pt x="356" y="994"/>
                    </a:lnTo>
                    <a:lnTo>
                      <a:pt x="356" y="994"/>
                    </a:lnTo>
                    <a:lnTo>
                      <a:pt x="357" y="994"/>
                    </a:lnTo>
                    <a:lnTo>
                      <a:pt x="357" y="993"/>
                    </a:lnTo>
                    <a:lnTo>
                      <a:pt x="357" y="992"/>
                    </a:lnTo>
                    <a:lnTo>
                      <a:pt x="358" y="992"/>
                    </a:lnTo>
                    <a:lnTo>
                      <a:pt x="357" y="992"/>
                    </a:lnTo>
                    <a:lnTo>
                      <a:pt x="357" y="991"/>
                    </a:lnTo>
                    <a:lnTo>
                      <a:pt x="358" y="991"/>
                    </a:lnTo>
                    <a:lnTo>
                      <a:pt x="358" y="992"/>
                    </a:lnTo>
                    <a:lnTo>
                      <a:pt x="358" y="992"/>
                    </a:lnTo>
                    <a:lnTo>
                      <a:pt x="358" y="992"/>
                    </a:lnTo>
                    <a:lnTo>
                      <a:pt x="358" y="991"/>
                    </a:lnTo>
                    <a:lnTo>
                      <a:pt x="358" y="991"/>
                    </a:lnTo>
                    <a:lnTo>
                      <a:pt x="358" y="990"/>
                    </a:lnTo>
                    <a:lnTo>
                      <a:pt x="358" y="989"/>
                    </a:lnTo>
                    <a:lnTo>
                      <a:pt x="359" y="989"/>
                    </a:lnTo>
                    <a:lnTo>
                      <a:pt x="359" y="988"/>
                    </a:lnTo>
                    <a:lnTo>
                      <a:pt x="360" y="988"/>
                    </a:lnTo>
                    <a:lnTo>
                      <a:pt x="359" y="988"/>
                    </a:lnTo>
                    <a:lnTo>
                      <a:pt x="359" y="988"/>
                    </a:lnTo>
                    <a:lnTo>
                      <a:pt x="360" y="988"/>
                    </a:lnTo>
                    <a:lnTo>
                      <a:pt x="359" y="988"/>
                    </a:lnTo>
                    <a:lnTo>
                      <a:pt x="358" y="988"/>
                    </a:lnTo>
                    <a:lnTo>
                      <a:pt x="358" y="987"/>
                    </a:lnTo>
                    <a:lnTo>
                      <a:pt x="358" y="986"/>
                    </a:lnTo>
                    <a:lnTo>
                      <a:pt x="358" y="987"/>
                    </a:lnTo>
                    <a:lnTo>
                      <a:pt x="358" y="987"/>
                    </a:lnTo>
                    <a:lnTo>
                      <a:pt x="357" y="987"/>
                    </a:lnTo>
                    <a:lnTo>
                      <a:pt x="357" y="986"/>
                    </a:lnTo>
                    <a:lnTo>
                      <a:pt x="358" y="986"/>
                    </a:lnTo>
                    <a:lnTo>
                      <a:pt x="358" y="985"/>
                    </a:lnTo>
                    <a:lnTo>
                      <a:pt x="358" y="984"/>
                    </a:lnTo>
                    <a:lnTo>
                      <a:pt x="357" y="984"/>
                    </a:lnTo>
                    <a:lnTo>
                      <a:pt x="357" y="983"/>
                    </a:lnTo>
                    <a:lnTo>
                      <a:pt x="356" y="983"/>
                    </a:lnTo>
                    <a:lnTo>
                      <a:pt x="357" y="983"/>
                    </a:lnTo>
                    <a:lnTo>
                      <a:pt x="357" y="983"/>
                    </a:lnTo>
                    <a:lnTo>
                      <a:pt x="356" y="983"/>
                    </a:lnTo>
                    <a:lnTo>
                      <a:pt x="357" y="983"/>
                    </a:lnTo>
                    <a:lnTo>
                      <a:pt x="358" y="983"/>
                    </a:lnTo>
                    <a:lnTo>
                      <a:pt x="358" y="982"/>
                    </a:lnTo>
                    <a:lnTo>
                      <a:pt x="358" y="982"/>
                    </a:lnTo>
                    <a:lnTo>
                      <a:pt x="358" y="982"/>
                    </a:lnTo>
                    <a:lnTo>
                      <a:pt x="358" y="981"/>
                    </a:lnTo>
                    <a:lnTo>
                      <a:pt x="358" y="981"/>
                    </a:lnTo>
                    <a:lnTo>
                      <a:pt x="358" y="980"/>
                    </a:lnTo>
                    <a:lnTo>
                      <a:pt x="358" y="979"/>
                    </a:lnTo>
                    <a:lnTo>
                      <a:pt x="358" y="979"/>
                    </a:lnTo>
                    <a:lnTo>
                      <a:pt x="358" y="978"/>
                    </a:lnTo>
                    <a:lnTo>
                      <a:pt x="357" y="978"/>
                    </a:lnTo>
                    <a:lnTo>
                      <a:pt x="357" y="977"/>
                    </a:lnTo>
                    <a:lnTo>
                      <a:pt x="356" y="977"/>
                    </a:lnTo>
                    <a:lnTo>
                      <a:pt x="355" y="977"/>
                    </a:lnTo>
                    <a:lnTo>
                      <a:pt x="355" y="978"/>
                    </a:lnTo>
                    <a:lnTo>
                      <a:pt x="354" y="978"/>
                    </a:lnTo>
                    <a:lnTo>
                      <a:pt x="353" y="978"/>
                    </a:lnTo>
                    <a:lnTo>
                      <a:pt x="354" y="978"/>
                    </a:lnTo>
                    <a:lnTo>
                      <a:pt x="354" y="979"/>
                    </a:lnTo>
                    <a:lnTo>
                      <a:pt x="353" y="979"/>
                    </a:lnTo>
                    <a:lnTo>
                      <a:pt x="353" y="980"/>
                    </a:lnTo>
                    <a:lnTo>
                      <a:pt x="353" y="979"/>
                    </a:lnTo>
                    <a:lnTo>
                      <a:pt x="353" y="980"/>
                    </a:lnTo>
                    <a:lnTo>
                      <a:pt x="352" y="980"/>
                    </a:lnTo>
                    <a:lnTo>
                      <a:pt x="351" y="980"/>
                    </a:lnTo>
                    <a:lnTo>
                      <a:pt x="350" y="980"/>
                    </a:lnTo>
                    <a:lnTo>
                      <a:pt x="350" y="979"/>
                    </a:lnTo>
                    <a:lnTo>
                      <a:pt x="349" y="979"/>
                    </a:lnTo>
                    <a:lnTo>
                      <a:pt x="348" y="979"/>
                    </a:lnTo>
                    <a:lnTo>
                      <a:pt x="347" y="979"/>
                    </a:lnTo>
                    <a:lnTo>
                      <a:pt x="347" y="980"/>
                    </a:lnTo>
                    <a:lnTo>
                      <a:pt x="347" y="980"/>
                    </a:lnTo>
                    <a:lnTo>
                      <a:pt x="346" y="980"/>
                    </a:lnTo>
                    <a:lnTo>
                      <a:pt x="345" y="980"/>
                    </a:lnTo>
                    <a:lnTo>
                      <a:pt x="344" y="980"/>
                    </a:lnTo>
                    <a:lnTo>
                      <a:pt x="343" y="980"/>
                    </a:lnTo>
                    <a:lnTo>
                      <a:pt x="343" y="979"/>
                    </a:lnTo>
                    <a:lnTo>
                      <a:pt x="342" y="979"/>
                    </a:lnTo>
                    <a:lnTo>
                      <a:pt x="342" y="978"/>
                    </a:lnTo>
                    <a:lnTo>
                      <a:pt x="342" y="977"/>
                    </a:lnTo>
                    <a:lnTo>
                      <a:pt x="342" y="977"/>
                    </a:lnTo>
                    <a:lnTo>
                      <a:pt x="342" y="977"/>
                    </a:lnTo>
                    <a:lnTo>
                      <a:pt x="341" y="977"/>
                    </a:lnTo>
                    <a:lnTo>
                      <a:pt x="340" y="977"/>
                    </a:lnTo>
                    <a:lnTo>
                      <a:pt x="340" y="976"/>
                    </a:lnTo>
                    <a:lnTo>
                      <a:pt x="341" y="976"/>
                    </a:lnTo>
                    <a:lnTo>
                      <a:pt x="340" y="976"/>
                    </a:lnTo>
                    <a:lnTo>
                      <a:pt x="339" y="976"/>
                    </a:lnTo>
                    <a:lnTo>
                      <a:pt x="338" y="976"/>
                    </a:lnTo>
                    <a:lnTo>
                      <a:pt x="338" y="977"/>
                    </a:lnTo>
                    <a:lnTo>
                      <a:pt x="337" y="977"/>
                    </a:lnTo>
                    <a:lnTo>
                      <a:pt x="337" y="976"/>
                    </a:lnTo>
                    <a:lnTo>
                      <a:pt x="336" y="976"/>
                    </a:lnTo>
                    <a:lnTo>
                      <a:pt x="336" y="977"/>
                    </a:lnTo>
                    <a:lnTo>
                      <a:pt x="336" y="977"/>
                    </a:lnTo>
                    <a:lnTo>
                      <a:pt x="335" y="977"/>
                    </a:lnTo>
                    <a:lnTo>
                      <a:pt x="334" y="977"/>
                    </a:lnTo>
                    <a:lnTo>
                      <a:pt x="334" y="976"/>
                    </a:lnTo>
                    <a:lnTo>
                      <a:pt x="333" y="976"/>
                    </a:lnTo>
                    <a:lnTo>
                      <a:pt x="333" y="977"/>
                    </a:lnTo>
                    <a:lnTo>
                      <a:pt x="332" y="977"/>
                    </a:lnTo>
                    <a:lnTo>
                      <a:pt x="332" y="976"/>
                    </a:lnTo>
                    <a:lnTo>
                      <a:pt x="332" y="975"/>
                    </a:lnTo>
                    <a:lnTo>
                      <a:pt x="332" y="976"/>
                    </a:lnTo>
                    <a:lnTo>
                      <a:pt x="331" y="976"/>
                    </a:lnTo>
                    <a:lnTo>
                      <a:pt x="331" y="975"/>
                    </a:lnTo>
                    <a:lnTo>
                      <a:pt x="332" y="975"/>
                    </a:lnTo>
                    <a:lnTo>
                      <a:pt x="332" y="974"/>
                    </a:lnTo>
                    <a:lnTo>
                      <a:pt x="332" y="973"/>
                    </a:lnTo>
                    <a:lnTo>
                      <a:pt x="331" y="973"/>
                    </a:lnTo>
                    <a:lnTo>
                      <a:pt x="331" y="974"/>
                    </a:lnTo>
                    <a:lnTo>
                      <a:pt x="331" y="974"/>
                    </a:lnTo>
                    <a:lnTo>
                      <a:pt x="331" y="973"/>
                    </a:lnTo>
                    <a:lnTo>
                      <a:pt x="331" y="973"/>
                    </a:lnTo>
                    <a:lnTo>
                      <a:pt x="331" y="972"/>
                    </a:lnTo>
                    <a:lnTo>
                      <a:pt x="331" y="972"/>
                    </a:lnTo>
                    <a:lnTo>
                      <a:pt x="331" y="972"/>
                    </a:lnTo>
                    <a:lnTo>
                      <a:pt x="331" y="972"/>
                    </a:lnTo>
                    <a:lnTo>
                      <a:pt x="331" y="972"/>
                    </a:lnTo>
                    <a:lnTo>
                      <a:pt x="331" y="971"/>
                    </a:lnTo>
                    <a:lnTo>
                      <a:pt x="331" y="971"/>
                    </a:lnTo>
                    <a:lnTo>
                      <a:pt x="332" y="971"/>
                    </a:lnTo>
                    <a:lnTo>
                      <a:pt x="332" y="970"/>
                    </a:lnTo>
                    <a:lnTo>
                      <a:pt x="331" y="970"/>
                    </a:lnTo>
                    <a:lnTo>
                      <a:pt x="331" y="969"/>
                    </a:lnTo>
                    <a:lnTo>
                      <a:pt x="331" y="968"/>
                    </a:lnTo>
                    <a:lnTo>
                      <a:pt x="331" y="968"/>
                    </a:lnTo>
                    <a:lnTo>
                      <a:pt x="331" y="967"/>
                    </a:lnTo>
                    <a:lnTo>
                      <a:pt x="330" y="967"/>
                    </a:lnTo>
                    <a:lnTo>
                      <a:pt x="330" y="967"/>
                    </a:lnTo>
                    <a:lnTo>
                      <a:pt x="329" y="967"/>
                    </a:lnTo>
                    <a:lnTo>
                      <a:pt x="329" y="966"/>
                    </a:lnTo>
                    <a:lnTo>
                      <a:pt x="328" y="966"/>
                    </a:lnTo>
                    <a:lnTo>
                      <a:pt x="328" y="965"/>
                    </a:lnTo>
                    <a:lnTo>
                      <a:pt x="327" y="965"/>
                    </a:lnTo>
                    <a:lnTo>
                      <a:pt x="327" y="964"/>
                    </a:lnTo>
                    <a:lnTo>
                      <a:pt x="328" y="964"/>
                    </a:lnTo>
                    <a:lnTo>
                      <a:pt x="327" y="964"/>
                    </a:lnTo>
                    <a:lnTo>
                      <a:pt x="327" y="963"/>
                    </a:lnTo>
                    <a:lnTo>
                      <a:pt x="326" y="963"/>
                    </a:lnTo>
                    <a:lnTo>
                      <a:pt x="327" y="964"/>
                    </a:lnTo>
                    <a:lnTo>
                      <a:pt x="326" y="964"/>
                    </a:lnTo>
                    <a:lnTo>
                      <a:pt x="326" y="963"/>
                    </a:lnTo>
                    <a:lnTo>
                      <a:pt x="326" y="964"/>
                    </a:lnTo>
                    <a:lnTo>
                      <a:pt x="326" y="964"/>
                    </a:lnTo>
                    <a:lnTo>
                      <a:pt x="326" y="963"/>
                    </a:lnTo>
                    <a:lnTo>
                      <a:pt x="326" y="962"/>
                    </a:lnTo>
                    <a:lnTo>
                      <a:pt x="326" y="961"/>
                    </a:lnTo>
                    <a:lnTo>
                      <a:pt x="326" y="961"/>
                    </a:lnTo>
                    <a:lnTo>
                      <a:pt x="325" y="961"/>
                    </a:lnTo>
                    <a:lnTo>
                      <a:pt x="326" y="961"/>
                    </a:lnTo>
                    <a:lnTo>
                      <a:pt x="326" y="960"/>
                    </a:lnTo>
                    <a:lnTo>
                      <a:pt x="325" y="960"/>
                    </a:lnTo>
                    <a:lnTo>
                      <a:pt x="325" y="959"/>
                    </a:lnTo>
                    <a:lnTo>
                      <a:pt x="326" y="959"/>
                    </a:lnTo>
                    <a:lnTo>
                      <a:pt x="326" y="959"/>
                    </a:lnTo>
                    <a:lnTo>
                      <a:pt x="326" y="958"/>
                    </a:lnTo>
                    <a:lnTo>
                      <a:pt x="326" y="958"/>
                    </a:lnTo>
                    <a:lnTo>
                      <a:pt x="325" y="958"/>
                    </a:lnTo>
                    <a:lnTo>
                      <a:pt x="325" y="957"/>
                    </a:lnTo>
                    <a:lnTo>
                      <a:pt x="325" y="956"/>
                    </a:lnTo>
                    <a:lnTo>
                      <a:pt x="324" y="956"/>
                    </a:lnTo>
                    <a:lnTo>
                      <a:pt x="325" y="956"/>
                    </a:lnTo>
                    <a:lnTo>
                      <a:pt x="325" y="957"/>
                    </a:lnTo>
                    <a:lnTo>
                      <a:pt x="324" y="957"/>
                    </a:lnTo>
                    <a:lnTo>
                      <a:pt x="324" y="956"/>
                    </a:lnTo>
                    <a:lnTo>
                      <a:pt x="324" y="956"/>
                    </a:lnTo>
                    <a:lnTo>
                      <a:pt x="325" y="956"/>
                    </a:lnTo>
                    <a:lnTo>
                      <a:pt x="324" y="956"/>
                    </a:lnTo>
                    <a:lnTo>
                      <a:pt x="323" y="956"/>
                    </a:lnTo>
                    <a:lnTo>
                      <a:pt x="324" y="956"/>
                    </a:lnTo>
                    <a:lnTo>
                      <a:pt x="323" y="956"/>
                    </a:lnTo>
                    <a:lnTo>
                      <a:pt x="323" y="955"/>
                    </a:lnTo>
                    <a:lnTo>
                      <a:pt x="323" y="954"/>
                    </a:lnTo>
                    <a:lnTo>
                      <a:pt x="323" y="955"/>
                    </a:lnTo>
                    <a:lnTo>
                      <a:pt x="324" y="955"/>
                    </a:lnTo>
                    <a:lnTo>
                      <a:pt x="325" y="955"/>
                    </a:lnTo>
                    <a:lnTo>
                      <a:pt x="325" y="954"/>
                    </a:lnTo>
                    <a:lnTo>
                      <a:pt x="324" y="954"/>
                    </a:lnTo>
                    <a:lnTo>
                      <a:pt x="324" y="953"/>
                    </a:lnTo>
                    <a:lnTo>
                      <a:pt x="325" y="953"/>
                    </a:lnTo>
                    <a:lnTo>
                      <a:pt x="324" y="953"/>
                    </a:lnTo>
                    <a:lnTo>
                      <a:pt x="324" y="952"/>
                    </a:lnTo>
                    <a:lnTo>
                      <a:pt x="325" y="952"/>
                    </a:lnTo>
                    <a:lnTo>
                      <a:pt x="324" y="952"/>
                    </a:lnTo>
                    <a:lnTo>
                      <a:pt x="324" y="951"/>
                    </a:lnTo>
                    <a:lnTo>
                      <a:pt x="325" y="951"/>
                    </a:lnTo>
                    <a:lnTo>
                      <a:pt x="325" y="950"/>
                    </a:lnTo>
                    <a:lnTo>
                      <a:pt x="325" y="950"/>
                    </a:lnTo>
                    <a:lnTo>
                      <a:pt x="324" y="950"/>
                    </a:lnTo>
                    <a:lnTo>
                      <a:pt x="324" y="949"/>
                    </a:lnTo>
                    <a:lnTo>
                      <a:pt x="323" y="949"/>
                    </a:lnTo>
                    <a:lnTo>
                      <a:pt x="322" y="949"/>
                    </a:lnTo>
                    <a:lnTo>
                      <a:pt x="322" y="948"/>
                    </a:lnTo>
                    <a:lnTo>
                      <a:pt x="322" y="947"/>
                    </a:lnTo>
                    <a:lnTo>
                      <a:pt x="323" y="947"/>
                    </a:lnTo>
                    <a:lnTo>
                      <a:pt x="323" y="946"/>
                    </a:lnTo>
                    <a:lnTo>
                      <a:pt x="322" y="946"/>
                    </a:lnTo>
                    <a:lnTo>
                      <a:pt x="323" y="945"/>
                    </a:lnTo>
                    <a:lnTo>
                      <a:pt x="322" y="945"/>
                    </a:lnTo>
                    <a:lnTo>
                      <a:pt x="322" y="945"/>
                    </a:lnTo>
                    <a:lnTo>
                      <a:pt x="322" y="944"/>
                    </a:lnTo>
                    <a:lnTo>
                      <a:pt x="322" y="943"/>
                    </a:lnTo>
                    <a:lnTo>
                      <a:pt x="323" y="943"/>
                    </a:lnTo>
                    <a:lnTo>
                      <a:pt x="322" y="943"/>
                    </a:lnTo>
                    <a:lnTo>
                      <a:pt x="322" y="942"/>
                    </a:lnTo>
                    <a:lnTo>
                      <a:pt x="323" y="942"/>
                    </a:lnTo>
                    <a:lnTo>
                      <a:pt x="322" y="942"/>
                    </a:lnTo>
                    <a:lnTo>
                      <a:pt x="323" y="941"/>
                    </a:lnTo>
                    <a:lnTo>
                      <a:pt x="323" y="942"/>
                    </a:lnTo>
                    <a:lnTo>
                      <a:pt x="323" y="941"/>
                    </a:lnTo>
                    <a:lnTo>
                      <a:pt x="324" y="941"/>
                    </a:lnTo>
                    <a:lnTo>
                      <a:pt x="325" y="941"/>
                    </a:lnTo>
                    <a:lnTo>
                      <a:pt x="325" y="942"/>
                    </a:lnTo>
                    <a:lnTo>
                      <a:pt x="326" y="941"/>
                    </a:lnTo>
                    <a:lnTo>
                      <a:pt x="325" y="941"/>
                    </a:lnTo>
                    <a:lnTo>
                      <a:pt x="325" y="940"/>
                    </a:lnTo>
                    <a:lnTo>
                      <a:pt x="326" y="940"/>
                    </a:lnTo>
                    <a:lnTo>
                      <a:pt x="325" y="939"/>
                    </a:lnTo>
                    <a:lnTo>
                      <a:pt x="325" y="939"/>
                    </a:lnTo>
                    <a:lnTo>
                      <a:pt x="326" y="939"/>
                    </a:lnTo>
                    <a:lnTo>
                      <a:pt x="326" y="938"/>
                    </a:lnTo>
                    <a:lnTo>
                      <a:pt x="325" y="938"/>
                    </a:lnTo>
                    <a:lnTo>
                      <a:pt x="324" y="937"/>
                    </a:lnTo>
                    <a:lnTo>
                      <a:pt x="324" y="936"/>
                    </a:lnTo>
                    <a:lnTo>
                      <a:pt x="323" y="936"/>
                    </a:lnTo>
                    <a:lnTo>
                      <a:pt x="323" y="935"/>
                    </a:lnTo>
                    <a:lnTo>
                      <a:pt x="324" y="935"/>
                    </a:lnTo>
                    <a:lnTo>
                      <a:pt x="323" y="935"/>
                    </a:lnTo>
                    <a:lnTo>
                      <a:pt x="323" y="934"/>
                    </a:lnTo>
                    <a:lnTo>
                      <a:pt x="322" y="934"/>
                    </a:lnTo>
                    <a:lnTo>
                      <a:pt x="322" y="934"/>
                    </a:lnTo>
                    <a:lnTo>
                      <a:pt x="323" y="934"/>
                    </a:lnTo>
                    <a:lnTo>
                      <a:pt x="324" y="934"/>
                    </a:lnTo>
                    <a:lnTo>
                      <a:pt x="324" y="934"/>
                    </a:lnTo>
                    <a:lnTo>
                      <a:pt x="324" y="934"/>
                    </a:lnTo>
                    <a:lnTo>
                      <a:pt x="325" y="934"/>
                    </a:lnTo>
                    <a:lnTo>
                      <a:pt x="324" y="934"/>
                    </a:lnTo>
                    <a:lnTo>
                      <a:pt x="325" y="934"/>
                    </a:lnTo>
                    <a:lnTo>
                      <a:pt x="325" y="933"/>
                    </a:lnTo>
                    <a:lnTo>
                      <a:pt x="326" y="933"/>
                    </a:lnTo>
                    <a:lnTo>
                      <a:pt x="326" y="932"/>
                    </a:lnTo>
                    <a:lnTo>
                      <a:pt x="325" y="932"/>
                    </a:lnTo>
                    <a:lnTo>
                      <a:pt x="325" y="933"/>
                    </a:lnTo>
                    <a:lnTo>
                      <a:pt x="325" y="932"/>
                    </a:lnTo>
                    <a:lnTo>
                      <a:pt x="325" y="931"/>
                    </a:lnTo>
                    <a:lnTo>
                      <a:pt x="326" y="931"/>
                    </a:lnTo>
                    <a:lnTo>
                      <a:pt x="326" y="931"/>
                    </a:lnTo>
                    <a:lnTo>
                      <a:pt x="326" y="930"/>
                    </a:lnTo>
                    <a:lnTo>
                      <a:pt x="327" y="930"/>
                    </a:lnTo>
                    <a:lnTo>
                      <a:pt x="326" y="930"/>
                    </a:lnTo>
                    <a:lnTo>
                      <a:pt x="326" y="929"/>
                    </a:lnTo>
                    <a:lnTo>
                      <a:pt x="326" y="929"/>
                    </a:lnTo>
                    <a:lnTo>
                      <a:pt x="326" y="929"/>
                    </a:lnTo>
                    <a:lnTo>
                      <a:pt x="326" y="928"/>
                    </a:lnTo>
                    <a:lnTo>
                      <a:pt x="327" y="928"/>
                    </a:lnTo>
                    <a:lnTo>
                      <a:pt x="326" y="928"/>
                    </a:lnTo>
                    <a:lnTo>
                      <a:pt x="326" y="928"/>
                    </a:lnTo>
                    <a:lnTo>
                      <a:pt x="326" y="928"/>
                    </a:lnTo>
                    <a:lnTo>
                      <a:pt x="326" y="928"/>
                    </a:lnTo>
                    <a:lnTo>
                      <a:pt x="326" y="927"/>
                    </a:lnTo>
                    <a:lnTo>
                      <a:pt x="326" y="926"/>
                    </a:lnTo>
                    <a:lnTo>
                      <a:pt x="327" y="926"/>
                    </a:lnTo>
                    <a:lnTo>
                      <a:pt x="327" y="925"/>
                    </a:lnTo>
                    <a:lnTo>
                      <a:pt x="326" y="925"/>
                    </a:lnTo>
                    <a:lnTo>
                      <a:pt x="327" y="925"/>
                    </a:lnTo>
                    <a:lnTo>
                      <a:pt x="327" y="924"/>
                    </a:lnTo>
                    <a:lnTo>
                      <a:pt x="328" y="924"/>
                    </a:lnTo>
                    <a:lnTo>
                      <a:pt x="327" y="924"/>
                    </a:lnTo>
                    <a:lnTo>
                      <a:pt x="327" y="923"/>
                    </a:lnTo>
                    <a:lnTo>
                      <a:pt x="326" y="923"/>
                    </a:lnTo>
                    <a:lnTo>
                      <a:pt x="326" y="923"/>
                    </a:lnTo>
                    <a:lnTo>
                      <a:pt x="326" y="922"/>
                    </a:lnTo>
                    <a:lnTo>
                      <a:pt x="326" y="921"/>
                    </a:lnTo>
                    <a:lnTo>
                      <a:pt x="326" y="921"/>
                    </a:lnTo>
                    <a:lnTo>
                      <a:pt x="325" y="921"/>
                    </a:lnTo>
                    <a:lnTo>
                      <a:pt x="324" y="921"/>
                    </a:lnTo>
                    <a:lnTo>
                      <a:pt x="324" y="920"/>
                    </a:lnTo>
                    <a:lnTo>
                      <a:pt x="323" y="920"/>
                    </a:lnTo>
                    <a:lnTo>
                      <a:pt x="323" y="921"/>
                    </a:lnTo>
                    <a:lnTo>
                      <a:pt x="322" y="921"/>
                    </a:lnTo>
                    <a:lnTo>
                      <a:pt x="322" y="920"/>
                    </a:lnTo>
                    <a:lnTo>
                      <a:pt x="321" y="920"/>
                    </a:lnTo>
                    <a:lnTo>
                      <a:pt x="321" y="919"/>
                    </a:lnTo>
                    <a:lnTo>
                      <a:pt x="320" y="919"/>
                    </a:lnTo>
                    <a:lnTo>
                      <a:pt x="320" y="919"/>
                    </a:lnTo>
                    <a:lnTo>
                      <a:pt x="320" y="920"/>
                    </a:lnTo>
                    <a:lnTo>
                      <a:pt x="319" y="920"/>
                    </a:lnTo>
                    <a:lnTo>
                      <a:pt x="319" y="921"/>
                    </a:lnTo>
                    <a:lnTo>
                      <a:pt x="319" y="920"/>
                    </a:lnTo>
                    <a:lnTo>
                      <a:pt x="318" y="920"/>
                    </a:lnTo>
                    <a:lnTo>
                      <a:pt x="317" y="920"/>
                    </a:lnTo>
                    <a:lnTo>
                      <a:pt x="318" y="920"/>
                    </a:lnTo>
                    <a:lnTo>
                      <a:pt x="318" y="921"/>
                    </a:lnTo>
                    <a:lnTo>
                      <a:pt x="317" y="921"/>
                    </a:lnTo>
                    <a:lnTo>
                      <a:pt x="316" y="921"/>
                    </a:lnTo>
                    <a:lnTo>
                      <a:pt x="316" y="920"/>
                    </a:lnTo>
                    <a:lnTo>
                      <a:pt x="316" y="919"/>
                    </a:lnTo>
                    <a:lnTo>
                      <a:pt x="315" y="919"/>
                    </a:lnTo>
                    <a:lnTo>
                      <a:pt x="315" y="918"/>
                    </a:lnTo>
                    <a:lnTo>
                      <a:pt x="316" y="918"/>
                    </a:lnTo>
                    <a:lnTo>
                      <a:pt x="315" y="918"/>
                    </a:lnTo>
                    <a:lnTo>
                      <a:pt x="315" y="918"/>
                    </a:lnTo>
                    <a:lnTo>
                      <a:pt x="314" y="918"/>
                    </a:lnTo>
                    <a:lnTo>
                      <a:pt x="314" y="919"/>
                    </a:lnTo>
                    <a:lnTo>
                      <a:pt x="314" y="918"/>
                    </a:lnTo>
                    <a:lnTo>
                      <a:pt x="313" y="918"/>
                    </a:lnTo>
                    <a:lnTo>
                      <a:pt x="313" y="917"/>
                    </a:lnTo>
                    <a:lnTo>
                      <a:pt x="314" y="917"/>
                    </a:lnTo>
                    <a:lnTo>
                      <a:pt x="314" y="917"/>
                    </a:lnTo>
                    <a:lnTo>
                      <a:pt x="315" y="917"/>
                    </a:lnTo>
                    <a:lnTo>
                      <a:pt x="315" y="917"/>
                    </a:lnTo>
                    <a:lnTo>
                      <a:pt x="315" y="916"/>
                    </a:lnTo>
                    <a:lnTo>
                      <a:pt x="315" y="915"/>
                    </a:lnTo>
                    <a:lnTo>
                      <a:pt x="316" y="915"/>
                    </a:lnTo>
                    <a:lnTo>
                      <a:pt x="315" y="915"/>
                    </a:lnTo>
                    <a:lnTo>
                      <a:pt x="315" y="915"/>
                    </a:lnTo>
                    <a:lnTo>
                      <a:pt x="314" y="915"/>
                    </a:lnTo>
                    <a:lnTo>
                      <a:pt x="314" y="916"/>
                    </a:lnTo>
                    <a:lnTo>
                      <a:pt x="313" y="916"/>
                    </a:lnTo>
                    <a:lnTo>
                      <a:pt x="312" y="916"/>
                    </a:lnTo>
                    <a:lnTo>
                      <a:pt x="312" y="915"/>
                    </a:lnTo>
                    <a:lnTo>
                      <a:pt x="312" y="914"/>
                    </a:lnTo>
                    <a:lnTo>
                      <a:pt x="311" y="914"/>
                    </a:lnTo>
                    <a:lnTo>
                      <a:pt x="310" y="914"/>
                    </a:lnTo>
                    <a:lnTo>
                      <a:pt x="309" y="914"/>
                    </a:lnTo>
                    <a:lnTo>
                      <a:pt x="309" y="915"/>
                    </a:lnTo>
                    <a:lnTo>
                      <a:pt x="309" y="916"/>
                    </a:lnTo>
                    <a:lnTo>
                      <a:pt x="309" y="916"/>
                    </a:lnTo>
                    <a:lnTo>
                      <a:pt x="309" y="915"/>
                    </a:lnTo>
                    <a:lnTo>
                      <a:pt x="309" y="914"/>
                    </a:lnTo>
                    <a:lnTo>
                      <a:pt x="308" y="914"/>
                    </a:lnTo>
                    <a:lnTo>
                      <a:pt x="308" y="913"/>
                    </a:lnTo>
                    <a:lnTo>
                      <a:pt x="308" y="912"/>
                    </a:lnTo>
                    <a:lnTo>
                      <a:pt x="309" y="912"/>
                    </a:lnTo>
                    <a:lnTo>
                      <a:pt x="308" y="912"/>
                    </a:lnTo>
                    <a:lnTo>
                      <a:pt x="308" y="912"/>
                    </a:lnTo>
                    <a:lnTo>
                      <a:pt x="307" y="912"/>
                    </a:lnTo>
                    <a:lnTo>
                      <a:pt x="306" y="912"/>
                    </a:lnTo>
                    <a:lnTo>
                      <a:pt x="305" y="912"/>
                    </a:lnTo>
                    <a:lnTo>
                      <a:pt x="305" y="912"/>
                    </a:lnTo>
                    <a:lnTo>
                      <a:pt x="305" y="911"/>
                    </a:lnTo>
                    <a:lnTo>
                      <a:pt x="305" y="910"/>
                    </a:lnTo>
                    <a:lnTo>
                      <a:pt x="304" y="910"/>
                    </a:lnTo>
                    <a:lnTo>
                      <a:pt x="304" y="910"/>
                    </a:lnTo>
                    <a:lnTo>
                      <a:pt x="303" y="910"/>
                    </a:lnTo>
                    <a:lnTo>
                      <a:pt x="303" y="911"/>
                    </a:lnTo>
                    <a:lnTo>
                      <a:pt x="303" y="910"/>
                    </a:lnTo>
                    <a:lnTo>
                      <a:pt x="303" y="909"/>
                    </a:lnTo>
                    <a:lnTo>
                      <a:pt x="303" y="910"/>
                    </a:lnTo>
                    <a:lnTo>
                      <a:pt x="302" y="910"/>
                    </a:lnTo>
                    <a:lnTo>
                      <a:pt x="302" y="911"/>
                    </a:lnTo>
                    <a:lnTo>
                      <a:pt x="301" y="911"/>
                    </a:lnTo>
                    <a:lnTo>
                      <a:pt x="301" y="910"/>
                    </a:lnTo>
                    <a:lnTo>
                      <a:pt x="301" y="909"/>
                    </a:lnTo>
                    <a:lnTo>
                      <a:pt x="301" y="908"/>
                    </a:lnTo>
                    <a:lnTo>
                      <a:pt x="301" y="907"/>
                    </a:lnTo>
                    <a:lnTo>
                      <a:pt x="300" y="907"/>
                    </a:lnTo>
                    <a:lnTo>
                      <a:pt x="299" y="907"/>
                    </a:lnTo>
                    <a:lnTo>
                      <a:pt x="299" y="908"/>
                    </a:lnTo>
                    <a:lnTo>
                      <a:pt x="299" y="909"/>
                    </a:lnTo>
                    <a:lnTo>
                      <a:pt x="298" y="909"/>
                    </a:lnTo>
                    <a:lnTo>
                      <a:pt x="298" y="910"/>
                    </a:lnTo>
                    <a:lnTo>
                      <a:pt x="298" y="910"/>
                    </a:lnTo>
                    <a:lnTo>
                      <a:pt x="298" y="909"/>
                    </a:lnTo>
                    <a:lnTo>
                      <a:pt x="297" y="909"/>
                    </a:lnTo>
                    <a:lnTo>
                      <a:pt x="297" y="908"/>
                    </a:lnTo>
                    <a:lnTo>
                      <a:pt x="296" y="908"/>
                    </a:lnTo>
                    <a:lnTo>
                      <a:pt x="295" y="908"/>
                    </a:lnTo>
                    <a:lnTo>
                      <a:pt x="294" y="908"/>
                    </a:lnTo>
                    <a:lnTo>
                      <a:pt x="294" y="907"/>
                    </a:lnTo>
                    <a:lnTo>
                      <a:pt x="295" y="907"/>
                    </a:lnTo>
                    <a:lnTo>
                      <a:pt x="296" y="907"/>
                    </a:lnTo>
                    <a:lnTo>
                      <a:pt x="296" y="907"/>
                    </a:lnTo>
                    <a:lnTo>
                      <a:pt x="295" y="907"/>
                    </a:lnTo>
                    <a:lnTo>
                      <a:pt x="295" y="907"/>
                    </a:lnTo>
                    <a:lnTo>
                      <a:pt x="294" y="907"/>
                    </a:lnTo>
                    <a:lnTo>
                      <a:pt x="293" y="907"/>
                    </a:lnTo>
                    <a:lnTo>
                      <a:pt x="293" y="908"/>
                    </a:lnTo>
                    <a:lnTo>
                      <a:pt x="293" y="908"/>
                    </a:lnTo>
                    <a:lnTo>
                      <a:pt x="293" y="907"/>
                    </a:lnTo>
                    <a:lnTo>
                      <a:pt x="293" y="907"/>
                    </a:lnTo>
                    <a:lnTo>
                      <a:pt x="293" y="907"/>
                    </a:lnTo>
                    <a:lnTo>
                      <a:pt x="293" y="906"/>
                    </a:lnTo>
                    <a:lnTo>
                      <a:pt x="294" y="906"/>
                    </a:lnTo>
                    <a:lnTo>
                      <a:pt x="294" y="907"/>
                    </a:lnTo>
                    <a:lnTo>
                      <a:pt x="295" y="907"/>
                    </a:lnTo>
                    <a:lnTo>
                      <a:pt x="294" y="907"/>
                    </a:lnTo>
                    <a:lnTo>
                      <a:pt x="294" y="906"/>
                    </a:lnTo>
                    <a:lnTo>
                      <a:pt x="293" y="906"/>
                    </a:lnTo>
                    <a:lnTo>
                      <a:pt x="293" y="907"/>
                    </a:lnTo>
                    <a:lnTo>
                      <a:pt x="293" y="907"/>
                    </a:lnTo>
                    <a:lnTo>
                      <a:pt x="293" y="907"/>
                    </a:lnTo>
                    <a:lnTo>
                      <a:pt x="292" y="907"/>
                    </a:lnTo>
                    <a:lnTo>
                      <a:pt x="291" y="907"/>
                    </a:lnTo>
                    <a:lnTo>
                      <a:pt x="291" y="908"/>
                    </a:lnTo>
                    <a:lnTo>
                      <a:pt x="290" y="908"/>
                    </a:lnTo>
                    <a:lnTo>
                      <a:pt x="289" y="908"/>
                    </a:lnTo>
                    <a:lnTo>
                      <a:pt x="289" y="907"/>
                    </a:lnTo>
                    <a:lnTo>
                      <a:pt x="288" y="907"/>
                    </a:lnTo>
                    <a:lnTo>
                      <a:pt x="288" y="907"/>
                    </a:lnTo>
                    <a:lnTo>
                      <a:pt x="287" y="907"/>
                    </a:lnTo>
                    <a:lnTo>
                      <a:pt x="287" y="906"/>
                    </a:lnTo>
                    <a:lnTo>
                      <a:pt x="287" y="905"/>
                    </a:lnTo>
                    <a:lnTo>
                      <a:pt x="287" y="906"/>
                    </a:lnTo>
                    <a:lnTo>
                      <a:pt x="287" y="907"/>
                    </a:lnTo>
                    <a:lnTo>
                      <a:pt x="287" y="907"/>
                    </a:lnTo>
                    <a:lnTo>
                      <a:pt x="287" y="907"/>
                    </a:lnTo>
                    <a:lnTo>
                      <a:pt x="286" y="907"/>
                    </a:lnTo>
                    <a:lnTo>
                      <a:pt x="286" y="908"/>
                    </a:lnTo>
                    <a:lnTo>
                      <a:pt x="285" y="908"/>
                    </a:lnTo>
                    <a:lnTo>
                      <a:pt x="285" y="907"/>
                    </a:lnTo>
                    <a:lnTo>
                      <a:pt x="284" y="907"/>
                    </a:lnTo>
                    <a:lnTo>
                      <a:pt x="284" y="907"/>
                    </a:lnTo>
                    <a:lnTo>
                      <a:pt x="284" y="906"/>
                    </a:lnTo>
                    <a:lnTo>
                      <a:pt x="283" y="906"/>
                    </a:lnTo>
                    <a:lnTo>
                      <a:pt x="283" y="907"/>
                    </a:lnTo>
                    <a:lnTo>
                      <a:pt x="283" y="907"/>
                    </a:lnTo>
                    <a:lnTo>
                      <a:pt x="284" y="907"/>
                    </a:lnTo>
                    <a:lnTo>
                      <a:pt x="284" y="908"/>
                    </a:lnTo>
                    <a:lnTo>
                      <a:pt x="283" y="908"/>
                    </a:lnTo>
                    <a:lnTo>
                      <a:pt x="283" y="907"/>
                    </a:lnTo>
                    <a:lnTo>
                      <a:pt x="282" y="907"/>
                    </a:lnTo>
                    <a:lnTo>
                      <a:pt x="282" y="907"/>
                    </a:lnTo>
                    <a:lnTo>
                      <a:pt x="282" y="907"/>
                    </a:lnTo>
                    <a:lnTo>
                      <a:pt x="282" y="907"/>
                    </a:lnTo>
                    <a:lnTo>
                      <a:pt x="282" y="906"/>
                    </a:lnTo>
                    <a:lnTo>
                      <a:pt x="282" y="906"/>
                    </a:lnTo>
                    <a:lnTo>
                      <a:pt x="281" y="906"/>
                    </a:lnTo>
                    <a:lnTo>
                      <a:pt x="281" y="907"/>
                    </a:lnTo>
                    <a:lnTo>
                      <a:pt x="281" y="907"/>
                    </a:lnTo>
                    <a:lnTo>
                      <a:pt x="280" y="907"/>
                    </a:lnTo>
                    <a:lnTo>
                      <a:pt x="279" y="907"/>
                    </a:lnTo>
                    <a:lnTo>
                      <a:pt x="279" y="907"/>
                    </a:lnTo>
                    <a:lnTo>
                      <a:pt x="279" y="906"/>
                    </a:lnTo>
                    <a:lnTo>
                      <a:pt x="280" y="906"/>
                    </a:lnTo>
                    <a:lnTo>
                      <a:pt x="280" y="905"/>
                    </a:lnTo>
                    <a:lnTo>
                      <a:pt x="281" y="905"/>
                    </a:lnTo>
                    <a:lnTo>
                      <a:pt x="281" y="904"/>
                    </a:lnTo>
                    <a:lnTo>
                      <a:pt x="280" y="904"/>
                    </a:lnTo>
                    <a:lnTo>
                      <a:pt x="279" y="904"/>
                    </a:lnTo>
                    <a:lnTo>
                      <a:pt x="278" y="904"/>
                    </a:lnTo>
                    <a:lnTo>
                      <a:pt x="277" y="904"/>
                    </a:lnTo>
                    <a:lnTo>
                      <a:pt x="276" y="904"/>
                    </a:lnTo>
                    <a:lnTo>
                      <a:pt x="276" y="903"/>
                    </a:lnTo>
                    <a:lnTo>
                      <a:pt x="276" y="903"/>
                    </a:lnTo>
                    <a:lnTo>
                      <a:pt x="276" y="904"/>
                    </a:lnTo>
                    <a:lnTo>
                      <a:pt x="275" y="904"/>
                    </a:lnTo>
                    <a:lnTo>
                      <a:pt x="275" y="905"/>
                    </a:lnTo>
                    <a:lnTo>
                      <a:pt x="276" y="905"/>
                    </a:lnTo>
                    <a:lnTo>
                      <a:pt x="276" y="906"/>
                    </a:lnTo>
                    <a:lnTo>
                      <a:pt x="275" y="906"/>
                    </a:lnTo>
                    <a:lnTo>
                      <a:pt x="275" y="907"/>
                    </a:lnTo>
                    <a:lnTo>
                      <a:pt x="275" y="907"/>
                    </a:lnTo>
                    <a:lnTo>
                      <a:pt x="274" y="907"/>
                    </a:lnTo>
                    <a:lnTo>
                      <a:pt x="273" y="907"/>
                    </a:lnTo>
                    <a:lnTo>
                      <a:pt x="273" y="906"/>
                    </a:lnTo>
                    <a:lnTo>
                      <a:pt x="273" y="905"/>
                    </a:lnTo>
                    <a:lnTo>
                      <a:pt x="272" y="905"/>
                    </a:lnTo>
                    <a:lnTo>
                      <a:pt x="272" y="904"/>
                    </a:lnTo>
                    <a:lnTo>
                      <a:pt x="272" y="903"/>
                    </a:lnTo>
                    <a:lnTo>
                      <a:pt x="271" y="903"/>
                    </a:lnTo>
                    <a:lnTo>
                      <a:pt x="271" y="904"/>
                    </a:lnTo>
                    <a:lnTo>
                      <a:pt x="271" y="904"/>
                    </a:lnTo>
                    <a:lnTo>
                      <a:pt x="271" y="903"/>
                    </a:lnTo>
                    <a:lnTo>
                      <a:pt x="270" y="903"/>
                    </a:lnTo>
                    <a:lnTo>
                      <a:pt x="270" y="902"/>
                    </a:lnTo>
                    <a:lnTo>
                      <a:pt x="269" y="902"/>
                    </a:lnTo>
                    <a:lnTo>
                      <a:pt x="269" y="901"/>
                    </a:lnTo>
                    <a:lnTo>
                      <a:pt x="268" y="901"/>
                    </a:lnTo>
                    <a:lnTo>
                      <a:pt x="268" y="902"/>
                    </a:lnTo>
                    <a:lnTo>
                      <a:pt x="267" y="902"/>
                    </a:lnTo>
                    <a:lnTo>
                      <a:pt x="267" y="901"/>
                    </a:lnTo>
                    <a:lnTo>
                      <a:pt x="267" y="901"/>
                    </a:lnTo>
                    <a:lnTo>
                      <a:pt x="266" y="901"/>
                    </a:lnTo>
                    <a:lnTo>
                      <a:pt x="265" y="901"/>
                    </a:lnTo>
                    <a:lnTo>
                      <a:pt x="265" y="901"/>
                    </a:lnTo>
                    <a:lnTo>
                      <a:pt x="264" y="901"/>
                    </a:lnTo>
                    <a:lnTo>
                      <a:pt x="264" y="902"/>
                    </a:lnTo>
                    <a:lnTo>
                      <a:pt x="264" y="903"/>
                    </a:lnTo>
                    <a:lnTo>
                      <a:pt x="263" y="903"/>
                    </a:lnTo>
                    <a:lnTo>
                      <a:pt x="264" y="903"/>
                    </a:lnTo>
                    <a:lnTo>
                      <a:pt x="264" y="904"/>
                    </a:lnTo>
                    <a:lnTo>
                      <a:pt x="263" y="904"/>
                    </a:lnTo>
                    <a:lnTo>
                      <a:pt x="263" y="905"/>
                    </a:lnTo>
                    <a:lnTo>
                      <a:pt x="262" y="905"/>
                    </a:lnTo>
                    <a:lnTo>
                      <a:pt x="262" y="904"/>
                    </a:lnTo>
                    <a:lnTo>
                      <a:pt x="261" y="904"/>
                    </a:lnTo>
                    <a:lnTo>
                      <a:pt x="261" y="905"/>
                    </a:lnTo>
                    <a:lnTo>
                      <a:pt x="260" y="905"/>
                    </a:lnTo>
                    <a:lnTo>
                      <a:pt x="260" y="904"/>
                    </a:lnTo>
                    <a:lnTo>
                      <a:pt x="260" y="903"/>
                    </a:lnTo>
                    <a:lnTo>
                      <a:pt x="260" y="903"/>
                    </a:lnTo>
                    <a:lnTo>
                      <a:pt x="259" y="903"/>
                    </a:lnTo>
                    <a:lnTo>
                      <a:pt x="259" y="902"/>
                    </a:lnTo>
                    <a:lnTo>
                      <a:pt x="260" y="902"/>
                    </a:lnTo>
                    <a:lnTo>
                      <a:pt x="260" y="901"/>
                    </a:lnTo>
                    <a:lnTo>
                      <a:pt x="260" y="901"/>
                    </a:lnTo>
                    <a:lnTo>
                      <a:pt x="260" y="901"/>
                    </a:lnTo>
                    <a:lnTo>
                      <a:pt x="260" y="901"/>
                    </a:lnTo>
                    <a:lnTo>
                      <a:pt x="259" y="901"/>
                    </a:lnTo>
                    <a:lnTo>
                      <a:pt x="259" y="900"/>
                    </a:lnTo>
                    <a:lnTo>
                      <a:pt x="259" y="901"/>
                    </a:lnTo>
                    <a:lnTo>
                      <a:pt x="258" y="901"/>
                    </a:lnTo>
                    <a:lnTo>
                      <a:pt x="258" y="900"/>
                    </a:lnTo>
                    <a:lnTo>
                      <a:pt x="258" y="899"/>
                    </a:lnTo>
                    <a:lnTo>
                      <a:pt x="259" y="899"/>
                    </a:lnTo>
                    <a:lnTo>
                      <a:pt x="259" y="898"/>
                    </a:lnTo>
                    <a:lnTo>
                      <a:pt x="260" y="898"/>
                    </a:lnTo>
                    <a:lnTo>
                      <a:pt x="259" y="898"/>
                    </a:lnTo>
                    <a:lnTo>
                      <a:pt x="258" y="897"/>
                    </a:lnTo>
                    <a:lnTo>
                      <a:pt x="258" y="896"/>
                    </a:lnTo>
                    <a:lnTo>
                      <a:pt x="257" y="896"/>
                    </a:lnTo>
                    <a:lnTo>
                      <a:pt x="257" y="897"/>
                    </a:lnTo>
                    <a:lnTo>
                      <a:pt x="256" y="897"/>
                    </a:lnTo>
                    <a:lnTo>
                      <a:pt x="256" y="898"/>
                    </a:lnTo>
                    <a:lnTo>
                      <a:pt x="255" y="897"/>
                    </a:lnTo>
                    <a:lnTo>
                      <a:pt x="255" y="896"/>
                    </a:lnTo>
                    <a:lnTo>
                      <a:pt x="255" y="896"/>
                    </a:lnTo>
                    <a:lnTo>
                      <a:pt x="255" y="896"/>
                    </a:lnTo>
                    <a:lnTo>
                      <a:pt x="254" y="896"/>
                    </a:lnTo>
                    <a:lnTo>
                      <a:pt x="254" y="895"/>
                    </a:lnTo>
                    <a:lnTo>
                      <a:pt x="254" y="894"/>
                    </a:lnTo>
                    <a:lnTo>
                      <a:pt x="253" y="894"/>
                    </a:lnTo>
                    <a:lnTo>
                      <a:pt x="253" y="895"/>
                    </a:lnTo>
                    <a:lnTo>
                      <a:pt x="253" y="896"/>
                    </a:lnTo>
                    <a:lnTo>
                      <a:pt x="252" y="896"/>
                    </a:lnTo>
                    <a:lnTo>
                      <a:pt x="251" y="896"/>
                    </a:lnTo>
                    <a:lnTo>
                      <a:pt x="250" y="895"/>
                    </a:lnTo>
                    <a:lnTo>
                      <a:pt x="250" y="894"/>
                    </a:lnTo>
                    <a:lnTo>
                      <a:pt x="251" y="894"/>
                    </a:lnTo>
                    <a:lnTo>
                      <a:pt x="251" y="893"/>
                    </a:lnTo>
                    <a:lnTo>
                      <a:pt x="252" y="893"/>
                    </a:lnTo>
                    <a:lnTo>
                      <a:pt x="251" y="892"/>
                    </a:lnTo>
                    <a:lnTo>
                      <a:pt x="250" y="892"/>
                    </a:lnTo>
                    <a:lnTo>
                      <a:pt x="250" y="893"/>
                    </a:lnTo>
                    <a:lnTo>
                      <a:pt x="250" y="894"/>
                    </a:lnTo>
                    <a:lnTo>
                      <a:pt x="249" y="894"/>
                    </a:lnTo>
                    <a:lnTo>
                      <a:pt x="249" y="893"/>
                    </a:lnTo>
                    <a:lnTo>
                      <a:pt x="249" y="893"/>
                    </a:lnTo>
                    <a:lnTo>
                      <a:pt x="249" y="892"/>
                    </a:lnTo>
                    <a:lnTo>
                      <a:pt x="249" y="891"/>
                    </a:lnTo>
                    <a:lnTo>
                      <a:pt x="249" y="891"/>
                    </a:lnTo>
                    <a:lnTo>
                      <a:pt x="250" y="891"/>
                    </a:lnTo>
                    <a:lnTo>
                      <a:pt x="250" y="890"/>
                    </a:lnTo>
                    <a:lnTo>
                      <a:pt x="249" y="890"/>
                    </a:lnTo>
                    <a:lnTo>
                      <a:pt x="249" y="890"/>
                    </a:lnTo>
                    <a:lnTo>
                      <a:pt x="250" y="890"/>
                    </a:lnTo>
                    <a:lnTo>
                      <a:pt x="250" y="889"/>
                    </a:lnTo>
                    <a:lnTo>
                      <a:pt x="251" y="889"/>
                    </a:lnTo>
                    <a:lnTo>
                      <a:pt x="251" y="888"/>
                    </a:lnTo>
                    <a:lnTo>
                      <a:pt x="250" y="888"/>
                    </a:lnTo>
                    <a:lnTo>
                      <a:pt x="250" y="887"/>
                    </a:lnTo>
                    <a:lnTo>
                      <a:pt x="249" y="887"/>
                    </a:lnTo>
                    <a:lnTo>
                      <a:pt x="249" y="887"/>
                    </a:lnTo>
                    <a:lnTo>
                      <a:pt x="249" y="886"/>
                    </a:lnTo>
                    <a:lnTo>
                      <a:pt x="249" y="887"/>
                    </a:lnTo>
                    <a:lnTo>
                      <a:pt x="249" y="888"/>
                    </a:lnTo>
                    <a:lnTo>
                      <a:pt x="249" y="889"/>
                    </a:lnTo>
                    <a:lnTo>
                      <a:pt x="248" y="889"/>
                    </a:lnTo>
                    <a:lnTo>
                      <a:pt x="248" y="890"/>
                    </a:lnTo>
                    <a:lnTo>
                      <a:pt x="247" y="890"/>
                    </a:lnTo>
                    <a:lnTo>
                      <a:pt x="246" y="890"/>
                    </a:lnTo>
                    <a:lnTo>
                      <a:pt x="246" y="890"/>
                    </a:lnTo>
                    <a:lnTo>
                      <a:pt x="247" y="890"/>
                    </a:lnTo>
                    <a:lnTo>
                      <a:pt x="248" y="891"/>
                    </a:lnTo>
                    <a:lnTo>
                      <a:pt x="247" y="891"/>
                    </a:lnTo>
                    <a:lnTo>
                      <a:pt x="246" y="891"/>
                    </a:lnTo>
                    <a:lnTo>
                      <a:pt x="245" y="891"/>
                    </a:lnTo>
                    <a:lnTo>
                      <a:pt x="244" y="891"/>
                    </a:lnTo>
                    <a:lnTo>
                      <a:pt x="244" y="891"/>
                    </a:lnTo>
                    <a:lnTo>
                      <a:pt x="244" y="890"/>
                    </a:lnTo>
                    <a:lnTo>
                      <a:pt x="243" y="890"/>
                    </a:lnTo>
                    <a:lnTo>
                      <a:pt x="243" y="891"/>
                    </a:lnTo>
                    <a:lnTo>
                      <a:pt x="243" y="892"/>
                    </a:lnTo>
                    <a:lnTo>
                      <a:pt x="244" y="892"/>
                    </a:lnTo>
                    <a:lnTo>
                      <a:pt x="244" y="892"/>
                    </a:lnTo>
                    <a:lnTo>
                      <a:pt x="245" y="892"/>
                    </a:lnTo>
                    <a:lnTo>
                      <a:pt x="245" y="893"/>
                    </a:lnTo>
                    <a:lnTo>
                      <a:pt x="245" y="894"/>
                    </a:lnTo>
                    <a:lnTo>
                      <a:pt x="244" y="894"/>
                    </a:lnTo>
                    <a:lnTo>
                      <a:pt x="244" y="895"/>
                    </a:lnTo>
                    <a:lnTo>
                      <a:pt x="244" y="895"/>
                    </a:lnTo>
                    <a:lnTo>
                      <a:pt x="243" y="895"/>
                    </a:lnTo>
                    <a:lnTo>
                      <a:pt x="242" y="895"/>
                    </a:lnTo>
                    <a:lnTo>
                      <a:pt x="241" y="895"/>
                    </a:lnTo>
                    <a:lnTo>
                      <a:pt x="241" y="894"/>
                    </a:lnTo>
                    <a:lnTo>
                      <a:pt x="240" y="894"/>
                    </a:lnTo>
                    <a:lnTo>
                      <a:pt x="240" y="893"/>
                    </a:lnTo>
                    <a:lnTo>
                      <a:pt x="239" y="893"/>
                    </a:lnTo>
                    <a:lnTo>
                      <a:pt x="238" y="893"/>
                    </a:lnTo>
                    <a:lnTo>
                      <a:pt x="238" y="894"/>
                    </a:lnTo>
                    <a:lnTo>
                      <a:pt x="238" y="894"/>
                    </a:lnTo>
                    <a:lnTo>
                      <a:pt x="237" y="894"/>
                    </a:lnTo>
                    <a:lnTo>
                      <a:pt x="236" y="894"/>
                    </a:lnTo>
                    <a:lnTo>
                      <a:pt x="236" y="895"/>
                    </a:lnTo>
                    <a:lnTo>
                      <a:pt x="237" y="895"/>
                    </a:lnTo>
                    <a:lnTo>
                      <a:pt x="237" y="896"/>
                    </a:lnTo>
                    <a:lnTo>
                      <a:pt x="237" y="896"/>
                    </a:lnTo>
                    <a:lnTo>
                      <a:pt x="236" y="896"/>
                    </a:lnTo>
                    <a:lnTo>
                      <a:pt x="235" y="896"/>
                    </a:lnTo>
                    <a:lnTo>
                      <a:pt x="236" y="896"/>
                    </a:lnTo>
                    <a:lnTo>
                      <a:pt x="236" y="897"/>
                    </a:lnTo>
                    <a:lnTo>
                      <a:pt x="237" y="897"/>
                    </a:lnTo>
                    <a:lnTo>
                      <a:pt x="237" y="896"/>
                    </a:lnTo>
                    <a:lnTo>
                      <a:pt x="238" y="896"/>
                    </a:lnTo>
                    <a:lnTo>
                      <a:pt x="238" y="897"/>
                    </a:lnTo>
                    <a:lnTo>
                      <a:pt x="237" y="897"/>
                    </a:lnTo>
                    <a:lnTo>
                      <a:pt x="236" y="897"/>
                    </a:lnTo>
                    <a:lnTo>
                      <a:pt x="236" y="898"/>
                    </a:lnTo>
                    <a:lnTo>
                      <a:pt x="236" y="899"/>
                    </a:lnTo>
                    <a:lnTo>
                      <a:pt x="236" y="900"/>
                    </a:lnTo>
                    <a:lnTo>
                      <a:pt x="236" y="901"/>
                    </a:lnTo>
                    <a:lnTo>
                      <a:pt x="235" y="901"/>
                    </a:lnTo>
                    <a:lnTo>
                      <a:pt x="235" y="901"/>
                    </a:lnTo>
                    <a:lnTo>
                      <a:pt x="235" y="902"/>
                    </a:lnTo>
                    <a:lnTo>
                      <a:pt x="236" y="902"/>
                    </a:lnTo>
                    <a:lnTo>
                      <a:pt x="237" y="902"/>
                    </a:lnTo>
                    <a:lnTo>
                      <a:pt x="238" y="902"/>
                    </a:lnTo>
                    <a:lnTo>
                      <a:pt x="238" y="903"/>
                    </a:lnTo>
                    <a:lnTo>
                      <a:pt x="238" y="904"/>
                    </a:lnTo>
                    <a:lnTo>
                      <a:pt x="238" y="905"/>
                    </a:lnTo>
                    <a:lnTo>
                      <a:pt x="237" y="905"/>
                    </a:lnTo>
                    <a:lnTo>
                      <a:pt x="236" y="905"/>
                    </a:lnTo>
                    <a:lnTo>
                      <a:pt x="235" y="905"/>
                    </a:lnTo>
                    <a:lnTo>
                      <a:pt x="235" y="904"/>
                    </a:lnTo>
                    <a:lnTo>
                      <a:pt x="234" y="904"/>
                    </a:lnTo>
                    <a:lnTo>
                      <a:pt x="233" y="904"/>
                    </a:lnTo>
                    <a:lnTo>
                      <a:pt x="233" y="905"/>
                    </a:lnTo>
                    <a:lnTo>
                      <a:pt x="233" y="906"/>
                    </a:lnTo>
                    <a:lnTo>
                      <a:pt x="233" y="907"/>
                    </a:lnTo>
                    <a:lnTo>
                      <a:pt x="234" y="907"/>
                    </a:lnTo>
                    <a:lnTo>
                      <a:pt x="234" y="907"/>
                    </a:lnTo>
                    <a:lnTo>
                      <a:pt x="235" y="907"/>
                    </a:lnTo>
                    <a:lnTo>
                      <a:pt x="235" y="908"/>
                    </a:lnTo>
                    <a:lnTo>
                      <a:pt x="235" y="909"/>
                    </a:lnTo>
                    <a:lnTo>
                      <a:pt x="234" y="909"/>
                    </a:lnTo>
                    <a:lnTo>
                      <a:pt x="234" y="910"/>
                    </a:lnTo>
                    <a:lnTo>
                      <a:pt x="235" y="911"/>
                    </a:lnTo>
                    <a:lnTo>
                      <a:pt x="236" y="911"/>
                    </a:lnTo>
                    <a:lnTo>
                      <a:pt x="236" y="912"/>
                    </a:lnTo>
                    <a:lnTo>
                      <a:pt x="235" y="912"/>
                    </a:lnTo>
                    <a:lnTo>
                      <a:pt x="234" y="912"/>
                    </a:lnTo>
                    <a:lnTo>
                      <a:pt x="234" y="911"/>
                    </a:lnTo>
                    <a:lnTo>
                      <a:pt x="233" y="911"/>
                    </a:lnTo>
                    <a:lnTo>
                      <a:pt x="233" y="912"/>
                    </a:lnTo>
                    <a:lnTo>
                      <a:pt x="233" y="912"/>
                    </a:lnTo>
                    <a:lnTo>
                      <a:pt x="233" y="912"/>
                    </a:lnTo>
                    <a:lnTo>
                      <a:pt x="233" y="912"/>
                    </a:lnTo>
                    <a:lnTo>
                      <a:pt x="234" y="912"/>
                    </a:lnTo>
                    <a:lnTo>
                      <a:pt x="234" y="913"/>
                    </a:lnTo>
                    <a:lnTo>
                      <a:pt x="233" y="913"/>
                    </a:lnTo>
                    <a:lnTo>
                      <a:pt x="233" y="913"/>
                    </a:lnTo>
                    <a:lnTo>
                      <a:pt x="232" y="913"/>
                    </a:lnTo>
                    <a:lnTo>
                      <a:pt x="232" y="912"/>
                    </a:lnTo>
                    <a:lnTo>
                      <a:pt x="231" y="912"/>
                    </a:lnTo>
                    <a:lnTo>
                      <a:pt x="231" y="912"/>
                    </a:lnTo>
                    <a:lnTo>
                      <a:pt x="232" y="912"/>
                    </a:lnTo>
                    <a:lnTo>
                      <a:pt x="231" y="912"/>
                    </a:lnTo>
                    <a:lnTo>
                      <a:pt x="232" y="912"/>
                    </a:lnTo>
                    <a:lnTo>
                      <a:pt x="231" y="912"/>
                    </a:lnTo>
                    <a:lnTo>
                      <a:pt x="231" y="911"/>
                    </a:lnTo>
                    <a:lnTo>
                      <a:pt x="231" y="912"/>
                    </a:lnTo>
                    <a:lnTo>
                      <a:pt x="230" y="912"/>
                    </a:lnTo>
                    <a:lnTo>
                      <a:pt x="230" y="912"/>
                    </a:lnTo>
                    <a:lnTo>
                      <a:pt x="229" y="912"/>
                    </a:lnTo>
                    <a:lnTo>
                      <a:pt x="228" y="912"/>
                    </a:lnTo>
                    <a:lnTo>
                      <a:pt x="227" y="912"/>
                    </a:lnTo>
                    <a:lnTo>
                      <a:pt x="227" y="912"/>
                    </a:lnTo>
                    <a:lnTo>
                      <a:pt x="226" y="912"/>
                    </a:lnTo>
                    <a:lnTo>
                      <a:pt x="226" y="912"/>
                    </a:lnTo>
                    <a:lnTo>
                      <a:pt x="225" y="912"/>
                    </a:lnTo>
                    <a:lnTo>
                      <a:pt x="225" y="912"/>
                    </a:lnTo>
                    <a:lnTo>
                      <a:pt x="225" y="913"/>
                    </a:lnTo>
                    <a:lnTo>
                      <a:pt x="225" y="914"/>
                    </a:lnTo>
                    <a:lnTo>
                      <a:pt x="225" y="915"/>
                    </a:lnTo>
                    <a:lnTo>
                      <a:pt x="225" y="916"/>
                    </a:lnTo>
                    <a:lnTo>
                      <a:pt x="226" y="916"/>
                    </a:lnTo>
                    <a:lnTo>
                      <a:pt x="226" y="917"/>
                    </a:lnTo>
                    <a:lnTo>
                      <a:pt x="227" y="917"/>
                    </a:lnTo>
                    <a:lnTo>
                      <a:pt x="227" y="916"/>
                    </a:lnTo>
                    <a:lnTo>
                      <a:pt x="227" y="916"/>
                    </a:lnTo>
                    <a:lnTo>
                      <a:pt x="228" y="916"/>
                    </a:lnTo>
                    <a:lnTo>
                      <a:pt x="228" y="917"/>
                    </a:lnTo>
                    <a:lnTo>
                      <a:pt x="229" y="917"/>
                    </a:lnTo>
                    <a:lnTo>
                      <a:pt x="229" y="917"/>
                    </a:lnTo>
                    <a:lnTo>
                      <a:pt x="228" y="917"/>
                    </a:lnTo>
                    <a:lnTo>
                      <a:pt x="228" y="918"/>
                    </a:lnTo>
                    <a:lnTo>
                      <a:pt x="228" y="919"/>
                    </a:lnTo>
                    <a:lnTo>
                      <a:pt x="227" y="919"/>
                    </a:lnTo>
                    <a:lnTo>
                      <a:pt x="227" y="919"/>
                    </a:lnTo>
                    <a:lnTo>
                      <a:pt x="227" y="920"/>
                    </a:lnTo>
                    <a:lnTo>
                      <a:pt x="226" y="920"/>
                    </a:lnTo>
                    <a:lnTo>
                      <a:pt x="225" y="920"/>
                    </a:lnTo>
                    <a:lnTo>
                      <a:pt x="224" y="920"/>
                    </a:lnTo>
                    <a:lnTo>
                      <a:pt x="224" y="919"/>
                    </a:lnTo>
                    <a:lnTo>
                      <a:pt x="223" y="919"/>
                    </a:lnTo>
                    <a:lnTo>
                      <a:pt x="222" y="919"/>
                    </a:lnTo>
                    <a:lnTo>
                      <a:pt x="222" y="918"/>
                    </a:lnTo>
                    <a:lnTo>
                      <a:pt x="222" y="918"/>
                    </a:lnTo>
                    <a:lnTo>
                      <a:pt x="222" y="917"/>
                    </a:lnTo>
                    <a:lnTo>
                      <a:pt x="221" y="917"/>
                    </a:lnTo>
                    <a:lnTo>
                      <a:pt x="220" y="917"/>
                    </a:lnTo>
                    <a:lnTo>
                      <a:pt x="219" y="917"/>
                    </a:lnTo>
                    <a:lnTo>
                      <a:pt x="218" y="917"/>
                    </a:lnTo>
                    <a:lnTo>
                      <a:pt x="217" y="917"/>
                    </a:lnTo>
                    <a:lnTo>
                      <a:pt x="217" y="918"/>
                    </a:lnTo>
                    <a:lnTo>
                      <a:pt x="216" y="918"/>
                    </a:lnTo>
                    <a:lnTo>
                      <a:pt x="216" y="918"/>
                    </a:lnTo>
                    <a:lnTo>
                      <a:pt x="216" y="917"/>
                    </a:lnTo>
                    <a:lnTo>
                      <a:pt x="216" y="917"/>
                    </a:lnTo>
                    <a:lnTo>
                      <a:pt x="215" y="917"/>
                    </a:lnTo>
                    <a:lnTo>
                      <a:pt x="214" y="917"/>
                    </a:lnTo>
                    <a:lnTo>
                      <a:pt x="214" y="916"/>
                    </a:lnTo>
                    <a:lnTo>
                      <a:pt x="213" y="916"/>
                    </a:lnTo>
                    <a:lnTo>
                      <a:pt x="213" y="915"/>
                    </a:lnTo>
                    <a:lnTo>
                      <a:pt x="213" y="916"/>
                    </a:lnTo>
                    <a:lnTo>
                      <a:pt x="212" y="916"/>
                    </a:lnTo>
                    <a:lnTo>
                      <a:pt x="212" y="917"/>
                    </a:lnTo>
                    <a:lnTo>
                      <a:pt x="212" y="916"/>
                    </a:lnTo>
                    <a:lnTo>
                      <a:pt x="211" y="916"/>
                    </a:lnTo>
                    <a:lnTo>
                      <a:pt x="211" y="916"/>
                    </a:lnTo>
                    <a:lnTo>
                      <a:pt x="211" y="915"/>
                    </a:lnTo>
                    <a:lnTo>
                      <a:pt x="210" y="915"/>
                    </a:lnTo>
                    <a:lnTo>
                      <a:pt x="210" y="914"/>
                    </a:lnTo>
                    <a:lnTo>
                      <a:pt x="211" y="914"/>
                    </a:lnTo>
                    <a:lnTo>
                      <a:pt x="211" y="913"/>
                    </a:lnTo>
                    <a:lnTo>
                      <a:pt x="210" y="913"/>
                    </a:lnTo>
                    <a:lnTo>
                      <a:pt x="209" y="913"/>
                    </a:lnTo>
                    <a:lnTo>
                      <a:pt x="208" y="913"/>
                    </a:lnTo>
                    <a:lnTo>
                      <a:pt x="209" y="913"/>
                    </a:lnTo>
                    <a:lnTo>
                      <a:pt x="209" y="912"/>
                    </a:lnTo>
                    <a:lnTo>
                      <a:pt x="210" y="912"/>
                    </a:lnTo>
                    <a:lnTo>
                      <a:pt x="211" y="911"/>
                    </a:lnTo>
                    <a:lnTo>
                      <a:pt x="210" y="910"/>
                    </a:lnTo>
                    <a:lnTo>
                      <a:pt x="211" y="910"/>
                    </a:lnTo>
                    <a:lnTo>
                      <a:pt x="211" y="909"/>
                    </a:lnTo>
                    <a:lnTo>
                      <a:pt x="211" y="908"/>
                    </a:lnTo>
                    <a:lnTo>
                      <a:pt x="211" y="908"/>
                    </a:lnTo>
                    <a:lnTo>
                      <a:pt x="210" y="908"/>
                    </a:lnTo>
                    <a:lnTo>
                      <a:pt x="209" y="908"/>
                    </a:lnTo>
                    <a:lnTo>
                      <a:pt x="208" y="908"/>
                    </a:lnTo>
                    <a:lnTo>
                      <a:pt x="209" y="908"/>
                    </a:lnTo>
                    <a:lnTo>
                      <a:pt x="209" y="907"/>
                    </a:lnTo>
                    <a:lnTo>
                      <a:pt x="210" y="907"/>
                    </a:lnTo>
                    <a:lnTo>
                      <a:pt x="211" y="907"/>
                    </a:lnTo>
                    <a:lnTo>
                      <a:pt x="211" y="907"/>
                    </a:lnTo>
                    <a:lnTo>
                      <a:pt x="210" y="907"/>
                    </a:lnTo>
                    <a:lnTo>
                      <a:pt x="210" y="906"/>
                    </a:lnTo>
                    <a:lnTo>
                      <a:pt x="210" y="905"/>
                    </a:lnTo>
                    <a:lnTo>
                      <a:pt x="209" y="905"/>
                    </a:lnTo>
                    <a:lnTo>
                      <a:pt x="209" y="906"/>
                    </a:lnTo>
                    <a:lnTo>
                      <a:pt x="208" y="906"/>
                    </a:lnTo>
                    <a:lnTo>
                      <a:pt x="208" y="905"/>
                    </a:lnTo>
                    <a:lnTo>
                      <a:pt x="208" y="904"/>
                    </a:lnTo>
                    <a:lnTo>
                      <a:pt x="209" y="904"/>
                    </a:lnTo>
                    <a:lnTo>
                      <a:pt x="209" y="903"/>
                    </a:lnTo>
                    <a:lnTo>
                      <a:pt x="210" y="903"/>
                    </a:lnTo>
                    <a:lnTo>
                      <a:pt x="211" y="903"/>
                    </a:lnTo>
                    <a:lnTo>
                      <a:pt x="211" y="902"/>
                    </a:lnTo>
                    <a:lnTo>
                      <a:pt x="210" y="902"/>
                    </a:lnTo>
                    <a:lnTo>
                      <a:pt x="209" y="902"/>
                    </a:lnTo>
                    <a:lnTo>
                      <a:pt x="209" y="903"/>
                    </a:lnTo>
                    <a:lnTo>
                      <a:pt x="208" y="903"/>
                    </a:lnTo>
                    <a:lnTo>
                      <a:pt x="207" y="903"/>
                    </a:lnTo>
                    <a:lnTo>
                      <a:pt x="206" y="903"/>
                    </a:lnTo>
                    <a:lnTo>
                      <a:pt x="207" y="903"/>
                    </a:lnTo>
                    <a:lnTo>
                      <a:pt x="208" y="903"/>
                    </a:lnTo>
                    <a:lnTo>
                      <a:pt x="208" y="904"/>
                    </a:lnTo>
                    <a:lnTo>
                      <a:pt x="207" y="904"/>
                    </a:lnTo>
                    <a:lnTo>
                      <a:pt x="206" y="904"/>
                    </a:lnTo>
                    <a:lnTo>
                      <a:pt x="205" y="904"/>
                    </a:lnTo>
                    <a:lnTo>
                      <a:pt x="205" y="904"/>
                    </a:lnTo>
                    <a:lnTo>
                      <a:pt x="205" y="903"/>
                    </a:lnTo>
                    <a:lnTo>
                      <a:pt x="205" y="902"/>
                    </a:lnTo>
                    <a:lnTo>
                      <a:pt x="205" y="901"/>
                    </a:lnTo>
                    <a:lnTo>
                      <a:pt x="205" y="901"/>
                    </a:lnTo>
                    <a:lnTo>
                      <a:pt x="205" y="900"/>
                    </a:lnTo>
                    <a:lnTo>
                      <a:pt x="205" y="900"/>
                    </a:lnTo>
                    <a:lnTo>
                      <a:pt x="206" y="900"/>
                    </a:lnTo>
                    <a:lnTo>
                      <a:pt x="206" y="899"/>
                    </a:lnTo>
                    <a:lnTo>
                      <a:pt x="205" y="899"/>
                    </a:lnTo>
                    <a:lnTo>
                      <a:pt x="205" y="900"/>
                    </a:lnTo>
                    <a:lnTo>
                      <a:pt x="205" y="900"/>
                    </a:lnTo>
                    <a:lnTo>
                      <a:pt x="204" y="900"/>
                    </a:lnTo>
                    <a:lnTo>
                      <a:pt x="204" y="899"/>
                    </a:lnTo>
                    <a:lnTo>
                      <a:pt x="203" y="899"/>
                    </a:lnTo>
                    <a:lnTo>
                      <a:pt x="202" y="899"/>
                    </a:lnTo>
                    <a:lnTo>
                      <a:pt x="202" y="898"/>
                    </a:lnTo>
                    <a:lnTo>
                      <a:pt x="203" y="898"/>
                    </a:lnTo>
                    <a:lnTo>
                      <a:pt x="204" y="898"/>
                    </a:lnTo>
                    <a:lnTo>
                      <a:pt x="204" y="897"/>
                    </a:lnTo>
                    <a:lnTo>
                      <a:pt x="203" y="897"/>
                    </a:lnTo>
                    <a:lnTo>
                      <a:pt x="203" y="896"/>
                    </a:lnTo>
                    <a:lnTo>
                      <a:pt x="204" y="896"/>
                    </a:lnTo>
                    <a:lnTo>
                      <a:pt x="204" y="896"/>
                    </a:lnTo>
                    <a:lnTo>
                      <a:pt x="203" y="896"/>
                    </a:lnTo>
                    <a:lnTo>
                      <a:pt x="203" y="895"/>
                    </a:lnTo>
                    <a:lnTo>
                      <a:pt x="204" y="895"/>
                    </a:lnTo>
                    <a:lnTo>
                      <a:pt x="205" y="894"/>
                    </a:lnTo>
                    <a:lnTo>
                      <a:pt x="204" y="894"/>
                    </a:lnTo>
                    <a:lnTo>
                      <a:pt x="205" y="894"/>
                    </a:lnTo>
                    <a:lnTo>
                      <a:pt x="205" y="893"/>
                    </a:lnTo>
                    <a:lnTo>
                      <a:pt x="204" y="893"/>
                    </a:lnTo>
                    <a:lnTo>
                      <a:pt x="203" y="893"/>
                    </a:lnTo>
                    <a:lnTo>
                      <a:pt x="203" y="892"/>
                    </a:lnTo>
                    <a:lnTo>
                      <a:pt x="204" y="892"/>
                    </a:lnTo>
                    <a:lnTo>
                      <a:pt x="204" y="891"/>
                    </a:lnTo>
                    <a:lnTo>
                      <a:pt x="205" y="891"/>
                    </a:lnTo>
                    <a:lnTo>
                      <a:pt x="205" y="890"/>
                    </a:lnTo>
                    <a:lnTo>
                      <a:pt x="205" y="890"/>
                    </a:lnTo>
                    <a:lnTo>
                      <a:pt x="204" y="890"/>
                    </a:lnTo>
                    <a:lnTo>
                      <a:pt x="204" y="889"/>
                    </a:lnTo>
                    <a:lnTo>
                      <a:pt x="203" y="889"/>
                    </a:lnTo>
                    <a:lnTo>
                      <a:pt x="202" y="888"/>
                    </a:lnTo>
                    <a:lnTo>
                      <a:pt x="201" y="888"/>
                    </a:lnTo>
                    <a:lnTo>
                      <a:pt x="201" y="889"/>
                    </a:lnTo>
                    <a:lnTo>
                      <a:pt x="201" y="890"/>
                    </a:lnTo>
                    <a:lnTo>
                      <a:pt x="202" y="890"/>
                    </a:lnTo>
                    <a:lnTo>
                      <a:pt x="202" y="890"/>
                    </a:lnTo>
                    <a:lnTo>
                      <a:pt x="202" y="891"/>
                    </a:lnTo>
                    <a:lnTo>
                      <a:pt x="203" y="891"/>
                    </a:lnTo>
                    <a:lnTo>
                      <a:pt x="203" y="892"/>
                    </a:lnTo>
                    <a:lnTo>
                      <a:pt x="202" y="892"/>
                    </a:lnTo>
                    <a:lnTo>
                      <a:pt x="201" y="892"/>
                    </a:lnTo>
                    <a:lnTo>
                      <a:pt x="201" y="891"/>
                    </a:lnTo>
                    <a:lnTo>
                      <a:pt x="201" y="890"/>
                    </a:lnTo>
                    <a:lnTo>
                      <a:pt x="200" y="890"/>
                    </a:lnTo>
                    <a:lnTo>
                      <a:pt x="200" y="890"/>
                    </a:lnTo>
                    <a:lnTo>
                      <a:pt x="199" y="890"/>
                    </a:lnTo>
                    <a:lnTo>
                      <a:pt x="199" y="890"/>
                    </a:lnTo>
                    <a:lnTo>
                      <a:pt x="199" y="889"/>
                    </a:lnTo>
                    <a:lnTo>
                      <a:pt x="198" y="889"/>
                    </a:lnTo>
                    <a:lnTo>
                      <a:pt x="198" y="890"/>
                    </a:lnTo>
                    <a:lnTo>
                      <a:pt x="197" y="890"/>
                    </a:lnTo>
                    <a:lnTo>
                      <a:pt x="196" y="890"/>
                    </a:lnTo>
                    <a:lnTo>
                      <a:pt x="195" y="890"/>
                    </a:lnTo>
                    <a:lnTo>
                      <a:pt x="195" y="889"/>
                    </a:lnTo>
                    <a:lnTo>
                      <a:pt x="196" y="889"/>
                    </a:lnTo>
                    <a:lnTo>
                      <a:pt x="196" y="888"/>
                    </a:lnTo>
                    <a:lnTo>
                      <a:pt x="196" y="887"/>
                    </a:lnTo>
                    <a:lnTo>
                      <a:pt x="195" y="887"/>
                    </a:lnTo>
                    <a:lnTo>
                      <a:pt x="195" y="886"/>
                    </a:lnTo>
                    <a:lnTo>
                      <a:pt x="194" y="886"/>
                    </a:lnTo>
                    <a:lnTo>
                      <a:pt x="194" y="887"/>
                    </a:lnTo>
                    <a:lnTo>
                      <a:pt x="194" y="887"/>
                    </a:lnTo>
                    <a:lnTo>
                      <a:pt x="193" y="887"/>
                    </a:lnTo>
                    <a:lnTo>
                      <a:pt x="193" y="886"/>
                    </a:lnTo>
                    <a:lnTo>
                      <a:pt x="192" y="886"/>
                    </a:lnTo>
                    <a:lnTo>
                      <a:pt x="191" y="886"/>
                    </a:lnTo>
                    <a:lnTo>
                      <a:pt x="191" y="885"/>
                    </a:lnTo>
                    <a:lnTo>
                      <a:pt x="191" y="885"/>
                    </a:lnTo>
                    <a:lnTo>
                      <a:pt x="192" y="885"/>
                    </a:lnTo>
                    <a:lnTo>
                      <a:pt x="191" y="885"/>
                    </a:lnTo>
                    <a:lnTo>
                      <a:pt x="191" y="885"/>
                    </a:lnTo>
                    <a:lnTo>
                      <a:pt x="190" y="885"/>
                    </a:lnTo>
                    <a:lnTo>
                      <a:pt x="190" y="885"/>
                    </a:lnTo>
                    <a:lnTo>
                      <a:pt x="190" y="884"/>
                    </a:lnTo>
                    <a:lnTo>
                      <a:pt x="191" y="884"/>
                    </a:lnTo>
                    <a:lnTo>
                      <a:pt x="192" y="884"/>
                    </a:lnTo>
                    <a:lnTo>
                      <a:pt x="193" y="884"/>
                    </a:lnTo>
                    <a:lnTo>
                      <a:pt x="194" y="884"/>
                    </a:lnTo>
                    <a:lnTo>
                      <a:pt x="194" y="884"/>
                    </a:lnTo>
                    <a:lnTo>
                      <a:pt x="194" y="883"/>
                    </a:lnTo>
                    <a:lnTo>
                      <a:pt x="194" y="883"/>
                    </a:lnTo>
                    <a:lnTo>
                      <a:pt x="194" y="882"/>
                    </a:lnTo>
                    <a:lnTo>
                      <a:pt x="193" y="882"/>
                    </a:lnTo>
                    <a:lnTo>
                      <a:pt x="193" y="883"/>
                    </a:lnTo>
                    <a:lnTo>
                      <a:pt x="192" y="883"/>
                    </a:lnTo>
                    <a:lnTo>
                      <a:pt x="191" y="883"/>
                    </a:lnTo>
                    <a:lnTo>
                      <a:pt x="191" y="882"/>
                    </a:lnTo>
                    <a:lnTo>
                      <a:pt x="192" y="882"/>
                    </a:lnTo>
                    <a:lnTo>
                      <a:pt x="192" y="881"/>
                    </a:lnTo>
                    <a:lnTo>
                      <a:pt x="193" y="881"/>
                    </a:lnTo>
                    <a:lnTo>
                      <a:pt x="193" y="880"/>
                    </a:lnTo>
                    <a:lnTo>
                      <a:pt x="193" y="879"/>
                    </a:lnTo>
                    <a:lnTo>
                      <a:pt x="194" y="879"/>
                    </a:lnTo>
                    <a:lnTo>
                      <a:pt x="193" y="879"/>
                    </a:lnTo>
                    <a:lnTo>
                      <a:pt x="193" y="879"/>
                    </a:lnTo>
                    <a:lnTo>
                      <a:pt x="192" y="879"/>
                    </a:lnTo>
                    <a:lnTo>
                      <a:pt x="191" y="879"/>
                    </a:lnTo>
                    <a:lnTo>
                      <a:pt x="191" y="879"/>
                    </a:lnTo>
                    <a:lnTo>
                      <a:pt x="190" y="879"/>
                    </a:lnTo>
                    <a:lnTo>
                      <a:pt x="190" y="880"/>
                    </a:lnTo>
                    <a:lnTo>
                      <a:pt x="189" y="880"/>
                    </a:lnTo>
                    <a:lnTo>
                      <a:pt x="189" y="880"/>
                    </a:lnTo>
                    <a:lnTo>
                      <a:pt x="189" y="880"/>
                    </a:lnTo>
                    <a:lnTo>
                      <a:pt x="189" y="879"/>
                    </a:lnTo>
                    <a:lnTo>
                      <a:pt x="189" y="879"/>
                    </a:lnTo>
                    <a:lnTo>
                      <a:pt x="189" y="879"/>
                    </a:lnTo>
                    <a:lnTo>
                      <a:pt x="189" y="879"/>
                    </a:lnTo>
                    <a:lnTo>
                      <a:pt x="189" y="878"/>
                    </a:lnTo>
                    <a:lnTo>
                      <a:pt x="190" y="878"/>
                    </a:lnTo>
                    <a:lnTo>
                      <a:pt x="191" y="878"/>
                    </a:lnTo>
                    <a:lnTo>
                      <a:pt x="191" y="877"/>
                    </a:lnTo>
                    <a:lnTo>
                      <a:pt x="192" y="877"/>
                    </a:lnTo>
                    <a:lnTo>
                      <a:pt x="193" y="877"/>
                    </a:lnTo>
                    <a:lnTo>
                      <a:pt x="192" y="877"/>
                    </a:lnTo>
                    <a:lnTo>
                      <a:pt x="192" y="876"/>
                    </a:lnTo>
                    <a:lnTo>
                      <a:pt x="192" y="875"/>
                    </a:lnTo>
                    <a:lnTo>
                      <a:pt x="191" y="875"/>
                    </a:lnTo>
                    <a:lnTo>
                      <a:pt x="191" y="876"/>
                    </a:lnTo>
                    <a:lnTo>
                      <a:pt x="190" y="876"/>
                    </a:lnTo>
                    <a:lnTo>
                      <a:pt x="189" y="876"/>
                    </a:lnTo>
                    <a:lnTo>
                      <a:pt x="189" y="876"/>
                    </a:lnTo>
                    <a:lnTo>
                      <a:pt x="188" y="876"/>
                    </a:lnTo>
                    <a:lnTo>
                      <a:pt x="188" y="875"/>
                    </a:lnTo>
                    <a:lnTo>
                      <a:pt x="189" y="875"/>
                    </a:lnTo>
                    <a:lnTo>
                      <a:pt x="189" y="874"/>
                    </a:lnTo>
                    <a:lnTo>
                      <a:pt x="189" y="874"/>
                    </a:lnTo>
                    <a:lnTo>
                      <a:pt x="189" y="874"/>
                    </a:lnTo>
                    <a:lnTo>
                      <a:pt x="189" y="873"/>
                    </a:lnTo>
                    <a:lnTo>
                      <a:pt x="189" y="872"/>
                    </a:lnTo>
                    <a:lnTo>
                      <a:pt x="190" y="871"/>
                    </a:lnTo>
                    <a:lnTo>
                      <a:pt x="189" y="871"/>
                    </a:lnTo>
                    <a:lnTo>
                      <a:pt x="189" y="870"/>
                    </a:lnTo>
                    <a:lnTo>
                      <a:pt x="189" y="869"/>
                    </a:lnTo>
                    <a:lnTo>
                      <a:pt x="189" y="869"/>
                    </a:lnTo>
                    <a:lnTo>
                      <a:pt x="188" y="869"/>
                    </a:lnTo>
                    <a:lnTo>
                      <a:pt x="189" y="868"/>
                    </a:lnTo>
                    <a:lnTo>
                      <a:pt x="189" y="868"/>
                    </a:lnTo>
                    <a:lnTo>
                      <a:pt x="189" y="868"/>
                    </a:lnTo>
                    <a:lnTo>
                      <a:pt x="189" y="868"/>
                    </a:lnTo>
                    <a:lnTo>
                      <a:pt x="188" y="868"/>
                    </a:lnTo>
                    <a:lnTo>
                      <a:pt x="188" y="867"/>
                    </a:lnTo>
                    <a:lnTo>
                      <a:pt x="189" y="867"/>
                    </a:lnTo>
                    <a:lnTo>
                      <a:pt x="189" y="866"/>
                    </a:lnTo>
                    <a:lnTo>
                      <a:pt x="188" y="866"/>
                    </a:lnTo>
                    <a:lnTo>
                      <a:pt x="188" y="865"/>
                    </a:lnTo>
                    <a:lnTo>
                      <a:pt x="189" y="865"/>
                    </a:lnTo>
                    <a:lnTo>
                      <a:pt x="189" y="865"/>
                    </a:lnTo>
                    <a:lnTo>
                      <a:pt x="189" y="864"/>
                    </a:lnTo>
                    <a:lnTo>
                      <a:pt x="190" y="864"/>
                    </a:lnTo>
                    <a:lnTo>
                      <a:pt x="191" y="865"/>
                    </a:lnTo>
                    <a:lnTo>
                      <a:pt x="191" y="864"/>
                    </a:lnTo>
                    <a:lnTo>
                      <a:pt x="190" y="864"/>
                    </a:lnTo>
                    <a:lnTo>
                      <a:pt x="190" y="863"/>
                    </a:lnTo>
                    <a:lnTo>
                      <a:pt x="190" y="863"/>
                    </a:lnTo>
                    <a:lnTo>
                      <a:pt x="190" y="862"/>
                    </a:lnTo>
                    <a:lnTo>
                      <a:pt x="191" y="862"/>
                    </a:lnTo>
                    <a:lnTo>
                      <a:pt x="192" y="862"/>
                    </a:lnTo>
                    <a:lnTo>
                      <a:pt x="191" y="862"/>
                    </a:lnTo>
                    <a:lnTo>
                      <a:pt x="191" y="861"/>
                    </a:lnTo>
                    <a:lnTo>
                      <a:pt x="190" y="861"/>
                    </a:lnTo>
                    <a:lnTo>
                      <a:pt x="190" y="862"/>
                    </a:lnTo>
                    <a:lnTo>
                      <a:pt x="189" y="862"/>
                    </a:lnTo>
                    <a:lnTo>
                      <a:pt x="189" y="861"/>
                    </a:lnTo>
                    <a:lnTo>
                      <a:pt x="190" y="861"/>
                    </a:lnTo>
                    <a:lnTo>
                      <a:pt x="191" y="861"/>
                    </a:lnTo>
                    <a:lnTo>
                      <a:pt x="192" y="861"/>
                    </a:lnTo>
                    <a:lnTo>
                      <a:pt x="193" y="861"/>
                    </a:lnTo>
                    <a:lnTo>
                      <a:pt x="194" y="861"/>
                    </a:lnTo>
                    <a:lnTo>
                      <a:pt x="193" y="861"/>
                    </a:lnTo>
                    <a:lnTo>
                      <a:pt x="193" y="860"/>
                    </a:lnTo>
                    <a:lnTo>
                      <a:pt x="193" y="859"/>
                    </a:lnTo>
                    <a:lnTo>
                      <a:pt x="193" y="858"/>
                    </a:lnTo>
                    <a:lnTo>
                      <a:pt x="194" y="858"/>
                    </a:lnTo>
                    <a:lnTo>
                      <a:pt x="194" y="858"/>
                    </a:lnTo>
                    <a:lnTo>
                      <a:pt x="194" y="857"/>
                    </a:lnTo>
                    <a:lnTo>
                      <a:pt x="194" y="857"/>
                    </a:lnTo>
                    <a:lnTo>
                      <a:pt x="193" y="857"/>
                    </a:lnTo>
                    <a:lnTo>
                      <a:pt x="192" y="857"/>
                    </a:lnTo>
                    <a:lnTo>
                      <a:pt x="191" y="857"/>
                    </a:lnTo>
                    <a:lnTo>
                      <a:pt x="190" y="857"/>
                    </a:lnTo>
                    <a:lnTo>
                      <a:pt x="190" y="856"/>
                    </a:lnTo>
                    <a:lnTo>
                      <a:pt x="189" y="856"/>
                    </a:lnTo>
                    <a:lnTo>
                      <a:pt x="189" y="857"/>
                    </a:lnTo>
                    <a:lnTo>
                      <a:pt x="189" y="857"/>
                    </a:lnTo>
                    <a:lnTo>
                      <a:pt x="188" y="857"/>
                    </a:lnTo>
                    <a:lnTo>
                      <a:pt x="188" y="857"/>
                    </a:lnTo>
                    <a:lnTo>
                      <a:pt x="187" y="857"/>
                    </a:lnTo>
                    <a:lnTo>
                      <a:pt x="186" y="857"/>
                    </a:lnTo>
                    <a:lnTo>
                      <a:pt x="185" y="857"/>
                    </a:lnTo>
                    <a:lnTo>
                      <a:pt x="184" y="857"/>
                    </a:lnTo>
                    <a:lnTo>
                      <a:pt x="184" y="857"/>
                    </a:lnTo>
                    <a:lnTo>
                      <a:pt x="184" y="857"/>
                    </a:lnTo>
                    <a:lnTo>
                      <a:pt x="183" y="857"/>
                    </a:lnTo>
                    <a:lnTo>
                      <a:pt x="182" y="857"/>
                    </a:lnTo>
                    <a:lnTo>
                      <a:pt x="181" y="857"/>
                    </a:lnTo>
                    <a:lnTo>
                      <a:pt x="180" y="856"/>
                    </a:lnTo>
                    <a:lnTo>
                      <a:pt x="179" y="856"/>
                    </a:lnTo>
                    <a:lnTo>
                      <a:pt x="178" y="856"/>
                    </a:lnTo>
                    <a:lnTo>
                      <a:pt x="178" y="856"/>
                    </a:lnTo>
                    <a:lnTo>
                      <a:pt x="178" y="855"/>
                    </a:lnTo>
                    <a:lnTo>
                      <a:pt x="178" y="855"/>
                    </a:lnTo>
                    <a:lnTo>
                      <a:pt x="178" y="854"/>
                    </a:lnTo>
                    <a:lnTo>
                      <a:pt x="178" y="853"/>
                    </a:lnTo>
                    <a:lnTo>
                      <a:pt x="179" y="853"/>
                    </a:lnTo>
                    <a:lnTo>
                      <a:pt x="180" y="853"/>
                    </a:lnTo>
                    <a:lnTo>
                      <a:pt x="181" y="853"/>
                    </a:lnTo>
                    <a:lnTo>
                      <a:pt x="180" y="853"/>
                    </a:lnTo>
                    <a:lnTo>
                      <a:pt x="180" y="852"/>
                    </a:lnTo>
                    <a:lnTo>
                      <a:pt x="179" y="852"/>
                    </a:lnTo>
                    <a:lnTo>
                      <a:pt x="179" y="852"/>
                    </a:lnTo>
                    <a:lnTo>
                      <a:pt x="178" y="852"/>
                    </a:lnTo>
                    <a:lnTo>
                      <a:pt x="178" y="852"/>
                    </a:lnTo>
                    <a:lnTo>
                      <a:pt x="178" y="852"/>
                    </a:lnTo>
                    <a:lnTo>
                      <a:pt x="178" y="853"/>
                    </a:lnTo>
                    <a:lnTo>
                      <a:pt x="177" y="853"/>
                    </a:lnTo>
                    <a:lnTo>
                      <a:pt x="177" y="852"/>
                    </a:lnTo>
                    <a:lnTo>
                      <a:pt x="177" y="852"/>
                    </a:lnTo>
                    <a:lnTo>
                      <a:pt x="176" y="852"/>
                    </a:lnTo>
                    <a:lnTo>
                      <a:pt x="176" y="852"/>
                    </a:lnTo>
                    <a:lnTo>
                      <a:pt x="175" y="852"/>
                    </a:lnTo>
                    <a:lnTo>
                      <a:pt x="175" y="853"/>
                    </a:lnTo>
                    <a:lnTo>
                      <a:pt x="174" y="853"/>
                    </a:lnTo>
                    <a:lnTo>
                      <a:pt x="173" y="853"/>
                    </a:lnTo>
                    <a:lnTo>
                      <a:pt x="173" y="853"/>
                    </a:lnTo>
                    <a:lnTo>
                      <a:pt x="172" y="853"/>
                    </a:lnTo>
                    <a:lnTo>
                      <a:pt x="172" y="852"/>
                    </a:lnTo>
                    <a:lnTo>
                      <a:pt x="172" y="852"/>
                    </a:lnTo>
                    <a:lnTo>
                      <a:pt x="173" y="852"/>
                    </a:lnTo>
                    <a:lnTo>
                      <a:pt x="173" y="852"/>
                    </a:lnTo>
                    <a:lnTo>
                      <a:pt x="173" y="851"/>
                    </a:lnTo>
                    <a:lnTo>
                      <a:pt x="173" y="850"/>
                    </a:lnTo>
                    <a:lnTo>
                      <a:pt x="173" y="849"/>
                    </a:lnTo>
                    <a:lnTo>
                      <a:pt x="173" y="848"/>
                    </a:lnTo>
                    <a:lnTo>
                      <a:pt x="173" y="847"/>
                    </a:lnTo>
                    <a:lnTo>
                      <a:pt x="173" y="847"/>
                    </a:lnTo>
                    <a:lnTo>
                      <a:pt x="173" y="847"/>
                    </a:lnTo>
                    <a:lnTo>
                      <a:pt x="172" y="847"/>
                    </a:lnTo>
                    <a:lnTo>
                      <a:pt x="172" y="846"/>
                    </a:lnTo>
                    <a:lnTo>
                      <a:pt x="173" y="846"/>
                    </a:lnTo>
                    <a:lnTo>
                      <a:pt x="173" y="845"/>
                    </a:lnTo>
                    <a:lnTo>
                      <a:pt x="173" y="845"/>
                    </a:lnTo>
                    <a:lnTo>
                      <a:pt x="173" y="844"/>
                    </a:lnTo>
                    <a:lnTo>
                      <a:pt x="173" y="843"/>
                    </a:lnTo>
                    <a:lnTo>
                      <a:pt x="173" y="843"/>
                    </a:lnTo>
                    <a:lnTo>
                      <a:pt x="173" y="842"/>
                    </a:lnTo>
                    <a:lnTo>
                      <a:pt x="172" y="842"/>
                    </a:lnTo>
                    <a:lnTo>
                      <a:pt x="172" y="841"/>
                    </a:lnTo>
                    <a:lnTo>
                      <a:pt x="173" y="841"/>
                    </a:lnTo>
                    <a:lnTo>
                      <a:pt x="173" y="841"/>
                    </a:lnTo>
                    <a:lnTo>
                      <a:pt x="173" y="841"/>
                    </a:lnTo>
                    <a:lnTo>
                      <a:pt x="173" y="840"/>
                    </a:lnTo>
                    <a:lnTo>
                      <a:pt x="173" y="840"/>
                    </a:lnTo>
                    <a:lnTo>
                      <a:pt x="173" y="839"/>
                    </a:lnTo>
                    <a:lnTo>
                      <a:pt x="172" y="839"/>
                    </a:lnTo>
                    <a:lnTo>
                      <a:pt x="172" y="840"/>
                    </a:lnTo>
                    <a:lnTo>
                      <a:pt x="172" y="839"/>
                    </a:lnTo>
                    <a:lnTo>
                      <a:pt x="172" y="840"/>
                    </a:lnTo>
                    <a:lnTo>
                      <a:pt x="173" y="840"/>
                    </a:lnTo>
                    <a:lnTo>
                      <a:pt x="172" y="840"/>
                    </a:lnTo>
                    <a:lnTo>
                      <a:pt x="172" y="841"/>
                    </a:lnTo>
                    <a:lnTo>
                      <a:pt x="172" y="840"/>
                    </a:lnTo>
                    <a:lnTo>
                      <a:pt x="171" y="840"/>
                    </a:lnTo>
                    <a:lnTo>
                      <a:pt x="171" y="839"/>
                    </a:lnTo>
                    <a:lnTo>
                      <a:pt x="171" y="838"/>
                    </a:lnTo>
                    <a:lnTo>
                      <a:pt x="171" y="837"/>
                    </a:lnTo>
                    <a:lnTo>
                      <a:pt x="170" y="837"/>
                    </a:lnTo>
                    <a:lnTo>
                      <a:pt x="170" y="836"/>
                    </a:lnTo>
                    <a:lnTo>
                      <a:pt x="169" y="836"/>
                    </a:lnTo>
                    <a:lnTo>
                      <a:pt x="169" y="836"/>
                    </a:lnTo>
                    <a:lnTo>
                      <a:pt x="169" y="836"/>
                    </a:lnTo>
                    <a:lnTo>
                      <a:pt x="168" y="836"/>
                    </a:lnTo>
                    <a:lnTo>
                      <a:pt x="167" y="836"/>
                    </a:lnTo>
                    <a:lnTo>
                      <a:pt x="167" y="836"/>
                    </a:lnTo>
                    <a:lnTo>
                      <a:pt x="166" y="836"/>
                    </a:lnTo>
                    <a:lnTo>
                      <a:pt x="166" y="836"/>
                    </a:lnTo>
                    <a:lnTo>
                      <a:pt x="165" y="836"/>
                    </a:lnTo>
                    <a:lnTo>
                      <a:pt x="164" y="836"/>
                    </a:lnTo>
                    <a:lnTo>
                      <a:pt x="164" y="836"/>
                    </a:lnTo>
                    <a:lnTo>
                      <a:pt x="163" y="836"/>
                    </a:lnTo>
                    <a:lnTo>
                      <a:pt x="162" y="836"/>
                    </a:lnTo>
                    <a:lnTo>
                      <a:pt x="162" y="836"/>
                    </a:lnTo>
                    <a:lnTo>
                      <a:pt x="162" y="836"/>
                    </a:lnTo>
                    <a:lnTo>
                      <a:pt x="162" y="835"/>
                    </a:lnTo>
                    <a:lnTo>
                      <a:pt x="162" y="835"/>
                    </a:lnTo>
                    <a:lnTo>
                      <a:pt x="162" y="835"/>
                    </a:lnTo>
                    <a:lnTo>
                      <a:pt x="162" y="834"/>
                    </a:lnTo>
                    <a:lnTo>
                      <a:pt x="162" y="833"/>
                    </a:lnTo>
                    <a:lnTo>
                      <a:pt x="162" y="833"/>
                    </a:lnTo>
                    <a:lnTo>
                      <a:pt x="162" y="832"/>
                    </a:lnTo>
                    <a:lnTo>
                      <a:pt x="162" y="832"/>
                    </a:lnTo>
                    <a:lnTo>
                      <a:pt x="161" y="832"/>
                    </a:lnTo>
                    <a:lnTo>
                      <a:pt x="161" y="831"/>
                    </a:lnTo>
                    <a:lnTo>
                      <a:pt x="160" y="831"/>
                    </a:lnTo>
                    <a:lnTo>
                      <a:pt x="159" y="831"/>
                    </a:lnTo>
                    <a:lnTo>
                      <a:pt x="159" y="832"/>
                    </a:lnTo>
                    <a:lnTo>
                      <a:pt x="159" y="833"/>
                    </a:lnTo>
                    <a:lnTo>
                      <a:pt x="158" y="833"/>
                    </a:lnTo>
                    <a:lnTo>
                      <a:pt x="157" y="833"/>
                    </a:lnTo>
                    <a:lnTo>
                      <a:pt x="156" y="833"/>
                    </a:lnTo>
                    <a:lnTo>
                      <a:pt x="156" y="832"/>
                    </a:lnTo>
                    <a:lnTo>
                      <a:pt x="156" y="832"/>
                    </a:lnTo>
                    <a:lnTo>
                      <a:pt x="156" y="833"/>
                    </a:lnTo>
                    <a:lnTo>
                      <a:pt x="156" y="834"/>
                    </a:lnTo>
                    <a:lnTo>
                      <a:pt x="156" y="835"/>
                    </a:lnTo>
                    <a:lnTo>
                      <a:pt x="156" y="836"/>
                    </a:lnTo>
                    <a:lnTo>
                      <a:pt x="156" y="835"/>
                    </a:lnTo>
                    <a:lnTo>
                      <a:pt x="155" y="835"/>
                    </a:lnTo>
                    <a:lnTo>
                      <a:pt x="155" y="836"/>
                    </a:lnTo>
                    <a:lnTo>
                      <a:pt x="154" y="836"/>
                    </a:lnTo>
                    <a:lnTo>
                      <a:pt x="153" y="836"/>
                    </a:lnTo>
                    <a:lnTo>
                      <a:pt x="153" y="835"/>
                    </a:lnTo>
                    <a:lnTo>
                      <a:pt x="152" y="835"/>
                    </a:lnTo>
                    <a:lnTo>
                      <a:pt x="151" y="835"/>
                    </a:lnTo>
                    <a:lnTo>
                      <a:pt x="151" y="835"/>
                    </a:lnTo>
                    <a:lnTo>
                      <a:pt x="151" y="834"/>
                    </a:lnTo>
                    <a:lnTo>
                      <a:pt x="151" y="833"/>
                    </a:lnTo>
                    <a:lnTo>
                      <a:pt x="150" y="833"/>
                    </a:lnTo>
                    <a:lnTo>
                      <a:pt x="150" y="832"/>
                    </a:lnTo>
                    <a:lnTo>
                      <a:pt x="149" y="832"/>
                    </a:lnTo>
                    <a:lnTo>
                      <a:pt x="148" y="832"/>
                    </a:lnTo>
                    <a:lnTo>
                      <a:pt x="148" y="831"/>
                    </a:lnTo>
                    <a:lnTo>
                      <a:pt x="148" y="830"/>
                    </a:lnTo>
                    <a:lnTo>
                      <a:pt x="149" y="830"/>
                    </a:lnTo>
                    <a:lnTo>
                      <a:pt x="150" y="830"/>
                    </a:lnTo>
                    <a:lnTo>
                      <a:pt x="150" y="830"/>
                    </a:lnTo>
                    <a:lnTo>
                      <a:pt x="150" y="829"/>
                    </a:lnTo>
                    <a:lnTo>
                      <a:pt x="149" y="829"/>
                    </a:lnTo>
                    <a:lnTo>
                      <a:pt x="150" y="829"/>
                    </a:lnTo>
                    <a:lnTo>
                      <a:pt x="149" y="829"/>
                    </a:lnTo>
                    <a:lnTo>
                      <a:pt x="148" y="829"/>
                    </a:lnTo>
                    <a:lnTo>
                      <a:pt x="148" y="828"/>
                    </a:lnTo>
                    <a:lnTo>
                      <a:pt x="147" y="828"/>
                    </a:lnTo>
                    <a:lnTo>
                      <a:pt x="146" y="828"/>
                    </a:lnTo>
                    <a:lnTo>
                      <a:pt x="145" y="828"/>
                    </a:lnTo>
                    <a:lnTo>
                      <a:pt x="145" y="829"/>
                    </a:lnTo>
                    <a:lnTo>
                      <a:pt x="145" y="829"/>
                    </a:lnTo>
                    <a:lnTo>
                      <a:pt x="144" y="829"/>
                    </a:lnTo>
                    <a:lnTo>
                      <a:pt x="143" y="829"/>
                    </a:lnTo>
                    <a:lnTo>
                      <a:pt x="143" y="828"/>
                    </a:lnTo>
                    <a:lnTo>
                      <a:pt x="143" y="827"/>
                    </a:lnTo>
                    <a:lnTo>
                      <a:pt x="142" y="827"/>
                    </a:lnTo>
                    <a:lnTo>
                      <a:pt x="143" y="827"/>
                    </a:lnTo>
                    <a:lnTo>
                      <a:pt x="144" y="827"/>
                    </a:lnTo>
                    <a:lnTo>
                      <a:pt x="144" y="826"/>
                    </a:lnTo>
                    <a:lnTo>
                      <a:pt x="145" y="826"/>
                    </a:lnTo>
                    <a:lnTo>
                      <a:pt x="145" y="825"/>
                    </a:lnTo>
                    <a:lnTo>
                      <a:pt x="145" y="825"/>
                    </a:lnTo>
                    <a:lnTo>
                      <a:pt x="144" y="825"/>
                    </a:lnTo>
                    <a:lnTo>
                      <a:pt x="144" y="825"/>
                    </a:lnTo>
                    <a:lnTo>
                      <a:pt x="143" y="825"/>
                    </a:lnTo>
                    <a:lnTo>
                      <a:pt x="142" y="825"/>
                    </a:lnTo>
                    <a:lnTo>
                      <a:pt x="141" y="825"/>
                    </a:lnTo>
                    <a:lnTo>
                      <a:pt x="141" y="826"/>
                    </a:lnTo>
                    <a:lnTo>
                      <a:pt x="141" y="827"/>
                    </a:lnTo>
                    <a:lnTo>
                      <a:pt x="142" y="827"/>
                    </a:lnTo>
                    <a:lnTo>
                      <a:pt x="142" y="828"/>
                    </a:lnTo>
                    <a:lnTo>
                      <a:pt x="141" y="828"/>
                    </a:lnTo>
                    <a:lnTo>
                      <a:pt x="140" y="828"/>
                    </a:lnTo>
                    <a:lnTo>
                      <a:pt x="140" y="828"/>
                    </a:lnTo>
                    <a:lnTo>
                      <a:pt x="140" y="827"/>
                    </a:lnTo>
                    <a:lnTo>
                      <a:pt x="139" y="827"/>
                    </a:lnTo>
                    <a:lnTo>
                      <a:pt x="139" y="828"/>
                    </a:lnTo>
                    <a:lnTo>
                      <a:pt x="138" y="828"/>
                    </a:lnTo>
                    <a:lnTo>
                      <a:pt x="138" y="827"/>
                    </a:lnTo>
                    <a:lnTo>
                      <a:pt x="137" y="827"/>
                    </a:lnTo>
                    <a:lnTo>
                      <a:pt x="137" y="826"/>
                    </a:lnTo>
                    <a:lnTo>
                      <a:pt x="136" y="826"/>
                    </a:lnTo>
                    <a:lnTo>
                      <a:pt x="135" y="826"/>
                    </a:lnTo>
                    <a:lnTo>
                      <a:pt x="135" y="827"/>
                    </a:lnTo>
                    <a:lnTo>
                      <a:pt x="134" y="827"/>
                    </a:lnTo>
                    <a:lnTo>
                      <a:pt x="134" y="828"/>
                    </a:lnTo>
                    <a:lnTo>
                      <a:pt x="134" y="829"/>
                    </a:lnTo>
                    <a:lnTo>
                      <a:pt x="135" y="829"/>
                    </a:lnTo>
                    <a:lnTo>
                      <a:pt x="135" y="830"/>
                    </a:lnTo>
                    <a:lnTo>
                      <a:pt x="134" y="830"/>
                    </a:lnTo>
                    <a:lnTo>
                      <a:pt x="134" y="830"/>
                    </a:lnTo>
                    <a:lnTo>
                      <a:pt x="134" y="829"/>
                    </a:lnTo>
                    <a:lnTo>
                      <a:pt x="133" y="829"/>
                    </a:lnTo>
                    <a:lnTo>
                      <a:pt x="133" y="828"/>
                    </a:lnTo>
                    <a:lnTo>
                      <a:pt x="132" y="828"/>
                    </a:lnTo>
                    <a:lnTo>
                      <a:pt x="132" y="827"/>
                    </a:lnTo>
                    <a:lnTo>
                      <a:pt x="131" y="827"/>
                    </a:lnTo>
                    <a:lnTo>
                      <a:pt x="131" y="828"/>
                    </a:lnTo>
                    <a:lnTo>
                      <a:pt x="130" y="828"/>
                    </a:lnTo>
                    <a:lnTo>
                      <a:pt x="130" y="829"/>
                    </a:lnTo>
                    <a:lnTo>
                      <a:pt x="130" y="830"/>
                    </a:lnTo>
                    <a:lnTo>
                      <a:pt x="129" y="830"/>
                    </a:lnTo>
                    <a:lnTo>
                      <a:pt x="129" y="830"/>
                    </a:lnTo>
                    <a:lnTo>
                      <a:pt x="129" y="829"/>
                    </a:lnTo>
                    <a:lnTo>
                      <a:pt x="129" y="829"/>
                    </a:lnTo>
                    <a:lnTo>
                      <a:pt x="129" y="828"/>
                    </a:lnTo>
                    <a:lnTo>
                      <a:pt x="129" y="828"/>
                    </a:lnTo>
                    <a:lnTo>
                      <a:pt x="129" y="827"/>
                    </a:lnTo>
                    <a:lnTo>
                      <a:pt x="129" y="826"/>
                    </a:lnTo>
                    <a:lnTo>
                      <a:pt x="128" y="826"/>
                    </a:lnTo>
                    <a:lnTo>
                      <a:pt x="128" y="827"/>
                    </a:lnTo>
                    <a:lnTo>
                      <a:pt x="127" y="827"/>
                    </a:lnTo>
                    <a:lnTo>
                      <a:pt x="126" y="827"/>
                    </a:lnTo>
                    <a:lnTo>
                      <a:pt x="126" y="826"/>
                    </a:lnTo>
                    <a:lnTo>
                      <a:pt x="125" y="826"/>
                    </a:lnTo>
                    <a:lnTo>
                      <a:pt x="124" y="826"/>
                    </a:lnTo>
                    <a:lnTo>
                      <a:pt x="124" y="827"/>
                    </a:lnTo>
                    <a:lnTo>
                      <a:pt x="123" y="827"/>
                    </a:lnTo>
                    <a:lnTo>
                      <a:pt x="123" y="828"/>
                    </a:lnTo>
                    <a:lnTo>
                      <a:pt x="123" y="829"/>
                    </a:lnTo>
                    <a:lnTo>
                      <a:pt x="123" y="829"/>
                    </a:lnTo>
                    <a:lnTo>
                      <a:pt x="123" y="830"/>
                    </a:lnTo>
                    <a:lnTo>
                      <a:pt x="122" y="830"/>
                    </a:lnTo>
                    <a:lnTo>
                      <a:pt x="122" y="829"/>
                    </a:lnTo>
                    <a:lnTo>
                      <a:pt x="121" y="829"/>
                    </a:lnTo>
                    <a:lnTo>
                      <a:pt x="120" y="829"/>
                    </a:lnTo>
                    <a:lnTo>
                      <a:pt x="119" y="829"/>
                    </a:lnTo>
                    <a:lnTo>
                      <a:pt x="118" y="829"/>
                    </a:lnTo>
                    <a:lnTo>
                      <a:pt x="118" y="828"/>
                    </a:lnTo>
                    <a:lnTo>
                      <a:pt x="118" y="828"/>
                    </a:lnTo>
                    <a:lnTo>
                      <a:pt x="118" y="829"/>
                    </a:lnTo>
                    <a:lnTo>
                      <a:pt x="118" y="830"/>
                    </a:lnTo>
                    <a:lnTo>
                      <a:pt x="117" y="829"/>
                    </a:lnTo>
                    <a:lnTo>
                      <a:pt x="117" y="830"/>
                    </a:lnTo>
                    <a:lnTo>
                      <a:pt x="117" y="829"/>
                    </a:lnTo>
                    <a:lnTo>
                      <a:pt x="116" y="829"/>
                    </a:lnTo>
                    <a:lnTo>
                      <a:pt x="115" y="829"/>
                    </a:lnTo>
                    <a:lnTo>
                      <a:pt x="114" y="828"/>
                    </a:lnTo>
                    <a:lnTo>
                      <a:pt x="113" y="828"/>
                    </a:lnTo>
                    <a:lnTo>
                      <a:pt x="113" y="828"/>
                    </a:lnTo>
                    <a:lnTo>
                      <a:pt x="113" y="827"/>
                    </a:lnTo>
                    <a:lnTo>
                      <a:pt x="112" y="827"/>
                    </a:lnTo>
                    <a:lnTo>
                      <a:pt x="111" y="827"/>
                    </a:lnTo>
                    <a:lnTo>
                      <a:pt x="110" y="827"/>
                    </a:lnTo>
                    <a:lnTo>
                      <a:pt x="110" y="826"/>
                    </a:lnTo>
                    <a:lnTo>
                      <a:pt x="109" y="826"/>
                    </a:lnTo>
                    <a:lnTo>
                      <a:pt x="109" y="827"/>
                    </a:lnTo>
                    <a:lnTo>
                      <a:pt x="108" y="827"/>
                    </a:lnTo>
                    <a:lnTo>
                      <a:pt x="107" y="827"/>
                    </a:lnTo>
                    <a:lnTo>
                      <a:pt x="107" y="826"/>
                    </a:lnTo>
                    <a:lnTo>
                      <a:pt x="108" y="826"/>
                    </a:lnTo>
                    <a:lnTo>
                      <a:pt x="108" y="825"/>
                    </a:lnTo>
                    <a:lnTo>
                      <a:pt x="108" y="825"/>
                    </a:lnTo>
                    <a:lnTo>
                      <a:pt x="108" y="825"/>
                    </a:lnTo>
                    <a:lnTo>
                      <a:pt x="107" y="825"/>
                    </a:lnTo>
                    <a:lnTo>
                      <a:pt x="107" y="825"/>
                    </a:lnTo>
                    <a:lnTo>
                      <a:pt x="107" y="826"/>
                    </a:lnTo>
                    <a:lnTo>
                      <a:pt x="106" y="826"/>
                    </a:lnTo>
                    <a:lnTo>
                      <a:pt x="105" y="826"/>
                    </a:lnTo>
                    <a:lnTo>
                      <a:pt x="105" y="825"/>
                    </a:lnTo>
                    <a:lnTo>
                      <a:pt x="106" y="825"/>
                    </a:lnTo>
                    <a:lnTo>
                      <a:pt x="106" y="825"/>
                    </a:lnTo>
                    <a:lnTo>
                      <a:pt x="105" y="825"/>
                    </a:lnTo>
                    <a:lnTo>
                      <a:pt x="105" y="825"/>
                    </a:lnTo>
                    <a:lnTo>
                      <a:pt x="104" y="825"/>
                    </a:lnTo>
                    <a:lnTo>
                      <a:pt x="103" y="825"/>
                    </a:lnTo>
                    <a:lnTo>
                      <a:pt x="103" y="825"/>
                    </a:lnTo>
                    <a:lnTo>
                      <a:pt x="102" y="825"/>
                    </a:lnTo>
                    <a:lnTo>
                      <a:pt x="102" y="824"/>
                    </a:lnTo>
                    <a:lnTo>
                      <a:pt x="102" y="824"/>
                    </a:lnTo>
                    <a:lnTo>
                      <a:pt x="101" y="824"/>
                    </a:lnTo>
                    <a:lnTo>
                      <a:pt x="101" y="825"/>
                    </a:lnTo>
                    <a:lnTo>
                      <a:pt x="102" y="825"/>
                    </a:lnTo>
                    <a:lnTo>
                      <a:pt x="102" y="825"/>
                    </a:lnTo>
                    <a:lnTo>
                      <a:pt x="102" y="826"/>
                    </a:lnTo>
                    <a:lnTo>
                      <a:pt x="101" y="826"/>
                    </a:lnTo>
                    <a:lnTo>
                      <a:pt x="101" y="827"/>
                    </a:lnTo>
                    <a:lnTo>
                      <a:pt x="100" y="827"/>
                    </a:lnTo>
                    <a:lnTo>
                      <a:pt x="100" y="826"/>
                    </a:lnTo>
                    <a:lnTo>
                      <a:pt x="99" y="826"/>
                    </a:lnTo>
                    <a:lnTo>
                      <a:pt x="99" y="825"/>
                    </a:lnTo>
                    <a:lnTo>
                      <a:pt x="99" y="825"/>
                    </a:lnTo>
                    <a:lnTo>
                      <a:pt x="98" y="825"/>
                    </a:lnTo>
                    <a:lnTo>
                      <a:pt x="98" y="824"/>
                    </a:lnTo>
                    <a:lnTo>
                      <a:pt x="98" y="825"/>
                    </a:lnTo>
                    <a:lnTo>
                      <a:pt x="97" y="825"/>
                    </a:lnTo>
                    <a:lnTo>
                      <a:pt x="96" y="825"/>
                    </a:lnTo>
                    <a:lnTo>
                      <a:pt x="96" y="825"/>
                    </a:lnTo>
                    <a:lnTo>
                      <a:pt x="95" y="825"/>
                    </a:lnTo>
                    <a:lnTo>
                      <a:pt x="94" y="825"/>
                    </a:lnTo>
                    <a:lnTo>
                      <a:pt x="94" y="825"/>
                    </a:lnTo>
                    <a:lnTo>
                      <a:pt x="93" y="825"/>
                    </a:lnTo>
                    <a:lnTo>
                      <a:pt x="93" y="826"/>
                    </a:lnTo>
                    <a:lnTo>
                      <a:pt x="92" y="826"/>
                    </a:lnTo>
                    <a:lnTo>
                      <a:pt x="91" y="826"/>
                    </a:lnTo>
                    <a:lnTo>
                      <a:pt x="91" y="827"/>
                    </a:lnTo>
                    <a:lnTo>
                      <a:pt x="91" y="827"/>
                    </a:lnTo>
                    <a:lnTo>
                      <a:pt x="90" y="827"/>
                    </a:lnTo>
                    <a:lnTo>
                      <a:pt x="89" y="827"/>
                    </a:lnTo>
                    <a:lnTo>
                      <a:pt x="89" y="828"/>
                    </a:lnTo>
                    <a:lnTo>
                      <a:pt x="88" y="828"/>
                    </a:lnTo>
                    <a:lnTo>
                      <a:pt x="88" y="829"/>
                    </a:lnTo>
                    <a:lnTo>
                      <a:pt x="88" y="830"/>
                    </a:lnTo>
                    <a:lnTo>
                      <a:pt x="88" y="830"/>
                    </a:lnTo>
                    <a:lnTo>
                      <a:pt x="87" y="831"/>
                    </a:lnTo>
                    <a:lnTo>
                      <a:pt x="86" y="831"/>
                    </a:lnTo>
                    <a:lnTo>
                      <a:pt x="86" y="830"/>
                    </a:lnTo>
                    <a:lnTo>
                      <a:pt x="85" y="830"/>
                    </a:lnTo>
                    <a:lnTo>
                      <a:pt x="85" y="830"/>
                    </a:lnTo>
                    <a:lnTo>
                      <a:pt x="85" y="830"/>
                    </a:lnTo>
                    <a:lnTo>
                      <a:pt x="86" y="830"/>
                    </a:lnTo>
                    <a:lnTo>
                      <a:pt x="86" y="831"/>
                    </a:lnTo>
                    <a:lnTo>
                      <a:pt x="86" y="832"/>
                    </a:lnTo>
                    <a:lnTo>
                      <a:pt x="86" y="833"/>
                    </a:lnTo>
                    <a:lnTo>
                      <a:pt x="85" y="833"/>
                    </a:lnTo>
                    <a:lnTo>
                      <a:pt x="85" y="832"/>
                    </a:lnTo>
                    <a:lnTo>
                      <a:pt x="85" y="832"/>
                    </a:lnTo>
                    <a:lnTo>
                      <a:pt x="85" y="831"/>
                    </a:lnTo>
                    <a:lnTo>
                      <a:pt x="84" y="831"/>
                    </a:lnTo>
                    <a:lnTo>
                      <a:pt x="84" y="832"/>
                    </a:lnTo>
                    <a:lnTo>
                      <a:pt x="83" y="832"/>
                    </a:lnTo>
                    <a:lnTo>
                      <a:pt x="82" y="832"/>
                    </a:lnTo>
                    <a:lnTo>
                      <a:pt x="82" y="831"/>
                    </a:lnTo>
                    <a:lnTo>
                      <a:pt x="81" y="831"/>
                    </a:lnTo>
                    <a:lnTo>
                      <a:pt x="81" y="832"/>
                    </a:lnTo>
                    <a:lnTo>
                      <a:pt x="82" y="833"/>
                    </a:lnTo>
                    <a:lnTo>
                      <a:pt x="83" y="833"/>
                    </a:lnTo>
                    <a:lnTo>
                      <a:pt x="83" y="832"/>
                    </a:lnTo>
                    <a:lnTo>
                      <a:pt x="84" y="832"/>
                    </a:lnTo>
                    <a:lnTo>
                      <a:pt x="84" y="833"/>
                    </a:lnTo>
                    <a:lnTo>
                      <a:pt x="84" y="834"/>
                    </a:lnTo>
                    <a:lnTo>
                      <a:pt x="84" y="835"/>
                    </a:lnTo>
                    <a:lnTo>
                      <a:pt x="83" y="835"/>
                    </a:lnTo>
                    <a:lnTo>
                      <a:pt x="82" y="835"/>
                    </a:lnTo>
                    <a:lnTo>
                      <a:pt x="82" y="836"/>
                    </a:lnTo>
                    <a:lnTo>
                      <a:pt x="82" y="836"/>
                    </a:lnTo>
                    <a:lnTo>
                      <a:pt x="83" y="836"/>
                    </a:lnTo>
                    <a:lnTo>
                      <a:pt x="84" y="836"/>
                    </a:lnTo>
                    <a:lnTo>
                      <a:pt x="85" y="836"/>
                    </a:lnTo>
                    <a:lnTo>
                      <a:pt x="85" y="837"/>
                    </a:lnTo>
                    <a:lnTo>
                      <a:pt x="84" y="837"/>
                    </a:lnTo>
                    <a:lnTo>
                      <a:pt x="83" y="837"/>
                    </a:lnTo>
                    <a:lnTo>
                      <a:pt x="82" y="837"/>
                    </a:lnTo>
                    <a:lnTo>
                      <a:pt x="82" y="836"/>
                    </a:lnTo>
                    <a:lnTo>
                      <a:pt x="82" y="837"/>
                    </a:lnTo>
                    <a:lnTo>
                      <a:pt x="82" y="838"/>
                    </a:lnTo>
                    <a:lnTo>
                      <a:pt x="81" y="838"/>
                    </a:lnTo>
                    <a:lnTo>
                      <a:pt x="80" y="838"/>
                    </a:lnTo>
                    <a:lnTo>
                      <a:pt x="80" y="838"/>
                    </a:lnTo>
                    <a:lnTo>
                      <a:pt x="80" y="837"/>
                    </a:lnTo>
                    <a:lnTo>
                      <a:pt x="79" y="837"/>
                    </a:lnTo>
                    <a:lnTo>
                      <a:pt x="78" y="837"/>
                    </a:lnTo>
                    <a:lnTo>
                      <a:pt x="78" y="838"/>
                    </a:lnTo>
                    <a:lnTo>
                      <a:pt x="77" y="838"/>
                    </a:lnTo>
                    <a:lnTo>
                      <a:pt x="77" y="839"/>
                    </a:lnTo>
                    <a:lnTo>
                      <a:pt x="76" y="839"/>
                    </a:lnTo>
                    <a:lnTo>
                      <a:pt x="76" y="838"/>
                    </a:lnTo>
                    <a:lnTo>
                      <a:pt x="75" y="838"/>
                    </a:lnTo>
                    <a:lnTo>
                      <a:pt x="75" y="837"/>
                    </a:lnTo>
                    <a:lnTo>
                      <a:pt x="74" y="837"/>
                    </a:lnTo>
                    <a:lnTo>
                      <a:pt x="74" y="837"/>
                    </a:lnTo>
                    <a:lnTo>
                      <a:pt x="74" y="838"/>
                    </a:lnTo>
                    <a:lnTo>
                      <a:pt x="74" y="838"/>
                    </a:lnTo>
                    <a:lnTo>
                      <a:pt x="74" y="839"/>
                    </a:lnTo>
                    <a:lnTo>
                      <a:pt x="74" y="840"/>
                    </a:lnTo>
                    <a:lnTo>
                      <a:pt x="74" y="841"/>
                    </a:lnTo>
                    <a:lnTo>
                      <a:pt x="74" y="841"/>
                    </a:lnTo>
                    <a:lnTo>
                      <a:pt x="73" y="841"/>
                    </a:lnTo>
                    <a:lnTo>
                      <a:pt x="72" y="841"/>
                    </a:lnTo>
                    <a:lnTo>
                      <a:pt x="71" y="841"/>
                    </a:lnTo>
                    <a:lnTo>
                      <a:pt x="70" y="841"/>
                    </a:lnTo>
                    <a:lnTo>
                      <a:pt x="70" y="840"/>
                    </a:lnTo>
                    <a:lnTo>
                      <a:pt x="71" y="840"/>
                    </a:lnTo>
                    <a:lnTo>
                      <a:pt x="72" y="840"/>
                    </a:lnTo>
                    <a:lnTo>
                      <a:pt x="72" y="839"/>
                    </a:lnTo>
                    <a:lnTo>
                      <a:pt x="72" y="838"/>
                    </a:lnTo>
                    <a:lnTo>
                      <a:pt x="71" y="838"/>
                    </a:lnTo>
                    <a:lnTo>
                      <a:pt x="71" y="837"/>
                    </a:lnTo>
                    <a:lnTo>
                      <a:pt x="70" y="837"/>
                    </a:lnTo>
                    <a:lnTo>
                      <a:pt x="71" y="837"/>
                    </a:lnTo>
                    <a:lnTo>
                      <a:pt x="71" y="836"/>
                    </a:lnTo>
                    <a:lnTo>
                      <a:pt x="72" y="836"/>
                    </a:lnTo>
                    <a:lnTo>
                      <a:pt x="72" y="836"/>
                    </a:lnTo>
                    <a:lnTo>
                      <a:pt x="71" y="836"/>
                    </a:lnTo>
                    <a:lnTo>
                      <a:pt x="71" y="835"/>
                    </a:lnTo>
                    <a:lnTo>
                      <a:pt x="70" y="835"/>
                    </a:lnTo>
                    <a:lnTo>
                      <a:pt x="70" y="834"/>
                    </a:lnTo>
                    <a:lnTo>
                      <a:pt x="70" y="833"/>
                    </a:lnTo>
                    <a:lnTo>
                      <a:pt x="69" y="833"/>
                    </a:lnTo>
                    <a:lnTo>
                      <a:pt x="69" y="832"/>
                    </a:lnTo>
                    <a:lnTo>
                      <a:pt x="69" y="832"/>
                    </a:lnTo>
                    <a:lnTo>
                      <a:pt x="68" y="832"/>
                    </a:lnTo>
                    <a:lnTo>
                      <a:pt x="68" y="833"/>
                    </a:lnTo>
                    <a:lnTo>
                      <a:pt x="68" y="834"/>
                    </a:lnTo>
                    <a:lnTo>
                      <a:pt x="67" y="834"/>
                    </a:lnTo>
                    <a:lnTo>
                      <a:pt x="67" y="833"/>
                    </a:lnTo>
                    <a:lnTo>
                      <a:pt x="66" y="833"/>
                    </a:lnTo>
                    <a:lnTo>
                      <a:pt x="65" y="833"/>
                    </a:lnTo>
                    <a:lnTo>
                      <a:pt x="65" y="834"/>
                    </a:lnTo>
                    <a:lnTo>
                      <a:pt x="64" y="834"/>
                    </a:lnTo>
                    <a:lnTo>
                      <a:pt x="63" y="834"/>
                    </a:lnTo>
                    <a:lnTo>
                      <a:pt x="63" y="833"/>
                    </a:lnTo>
                    <a:lnTo>
                      <a:pt x="63" y="833"/>
                    </a:lnTo>
                    <a:lnTo>
                      <a:pt x="63" y="834"/>
                    </a:lnTo>
                    <a:lnTo>
                      <a:pt x="62" y="834"/>
                    </a:lnTo>
                    <a:lnTo>
                      <a:pt x="61" y="834"/>
                    </a:lnTo>
                    <a:lnTo>
                      <a:pt x="61" y="833"/>
                    </a:lnTo>
                    <a:lnTo>
                      <a:pt x="60" y="833"/>
                    </a:lnTo>
                    <a:lnTo>
                      <a:pt x="60" y="832"/>
                    </a:lnTo>
                    <a:lnTo>
                      <a:pt x="60" y="831"/>
                    </a:lnTo>
                    <a:lnTo>
                      <a:pt x="61" y="831"/>
                    </a:lnTo>
                    <a:lnTo>
                      <a:pt x="60" y="831"/>
                    </a:lnTo>
                    <a:lnTo>
                      <a:pt x="59" y="831"/>
                    </a:lnTo>
                    <a:lnTo>
                      <a:pt x="58" y="831"/>
                    </a:lnTo>
                    <a:lnTo>
                      <a:pt x="58" y="832"/>
                    </a:lnTo>
                    <a:lnTo>
                      <a:pt x="58" y="832"/>
                    </a:lnTo>
                    <a:lnTo>
                      <a:pt x="58" y="831"/>
                    </a:lnTo>
                    <a:lnTo>
                      <a:pt x="57" y="831"/>
                    </a:lnTo>
                    <a:lnTo>
                      <a:pt x="57" y="830"/>
                    </a:lnTo>
                    <a:lnTo>
                      <a:pt x="57" y="830"/>
                    </a:lnTo>
                    <a:lnTo>
                      <a:pt x="58" y="830"/>
                    </a:lnTo>
                    <a:lnTo>
                      <a:pt x="58" y="829"/>
                    </a:lnTo>
                    <a:lnTo>
                      <a:pt x="57" y="829"/>
                    </a:lnTo>
                    <a:lnTo>
                      <a:pt x="56" y="829"/>
                    </a:lnTo>
                    <a:lnTo>
                      <a:pt x="55" y="829"/>
                    </a:lnTo>
                    <a:lnTo>
                      <a:pt x="55" y="830"/>
                    </a:lnTo>
                    <a:lnTo>
                      <a:pt x="54" y="830"/>
                    </a:lnTo>
                    <a:lnTo>
                      <a:pt x="54" y="829"/>
                    </a:lnTo>
                    <a:lnTo>
                      <a:pt x="53" y="828"/>
                    </a:lnTo>
                    <a:lnTo>
                      <a:pt x="52" y="828"/>
                    </a:lnTo>
                    <a:lnTo>
                      <a:pt x="52" y="827"/>
                    </a:lnTo>
                    <a:lnTo>
                      <a:pt x="52" y="827"/>
                    </a:lnTo>
                    <a:lnTo>
                      <a:pt x="52" y="828"/>
                    </a:lnTo>
                    <a:lnTo>
                      <a:pt x="52" y="829"/>
                    </a:lnTo>
                    <a:lnTo>
                      <a:pt x="52" y="828"/>
                    </a:lnTo>
                    <a:lnTo>
                      <a:pt x="51" y="828"/>
                    </a:lnTo>
                    <a:lnTo>
                      <a:pt x="51" y="827"/>
                    </a:lnTo>
                    <a:lnTo>
                      <a:pt x="51" y="826"/>
                    </a:lnTo>
                    <a:lnTo>
                      <a:pt x="50" y="826"/>
                    </a:lnTo>
                    <a:lnTo>
                      <a:pt x="49" y="826"/>
                    </a:lnTo>
                    <a:lnTo>
                      <a:pt x="48" y="826"/>
                    </a:lnTo>
                    <a:lnTo>
                      <a:pt x="48" y="827"/>
                    </a:lnTo>
                    <a:lnTo>
                      <a:pt x="48" y="828"/>
                    </a:lnTo>
                    <a:lnTo>
                      <a:pt x="48" y="829"/>
                    </a:lnTo>
                    <a:lnTo>
                      <a:pt x="47" y="829"/>
                    </a:lnTo>
                    <a:lnTo>
                      <a:pt x="47" y="829"/>
                    </a:lnTo>
                    <a:lnTo>
                      <a:pt x="47" y="830"/>
                    </a:lnTo>
                    <a:lnTo>
                      <a:pt x="46" y="830"/>
                    </a:lnTo>
                    <a:lnTo>
                      <a:pt x="46" y="830"/>
                    </a:lnTo>
                    <a:lnTo>
                      <a:pt x="46" y="830"/>
                    </a:lnTo>
                    <a:lnTo>
                      <a:pt x="45" y="830"/>
                    </a:lnTo>
                    <a:lnTo>
                      <a:pt x="45" y="829"/>
                    </a:lnTo>
                    <a:lnTo>
                      <a:pt x="46" y="829"/>
                    </a:lnTo>
                    <a:lnTo>
                      <a:pt x="46" y="828"/>
                    </a:lnTo>
                    <a:lnTo>
                      <a:pt x="45" y="828"/>
                    </a:lnTo>
                    <a:lnTo>
                      <a:pt x="45" y="829"/>
                    </a:lnTo>
                    <a:lnTo>
                      <a:pt x="44" y="829"/>
                    </a:lnTo>
                    <a:lnTo>
                      <a:pt x="44" y="828"/>
                    </a:lnTo>
                    <a:lnTo>
                      <a:pt x="44" y="827"/>
                    </a:lnTo>
                    <a:lnTo>
                      <a:pt x="45" y="827"/>
                    </a:lnTo>
                    <a:lnTo>
                      <a:pt x="45" y="826"/>
                    </a:lnTo>
                    <a:lnTo>
                      <a:pt x="44" y="826"/>
                    </a:lnTo>
                    <a:lnTo>
                      <a:pt x="43" y="826"/>
                    </a:lnTo>
                    <a:lnTo>
                      <a:pt x="42" y="826"/>
                    </a:lnTo>
                    <a:lnTo>
                      <a:pt x="42" y="826"/>
                    </a:lnTo>
                    <a:lnTo>
                      <a:pt x="42" y="825"/>
                    </a:lnTo>
                    <a:lnTo>
                      <a:pt x="41" y="825"/>
                    </a:lnTo>
                    <a:lnTo>
                      <a:pt x="40" y="825"/>
                    </a:lnTo>
                    <a:lnTo>
                      <a:pt x="40" y="825"/>
                    </a:lnTo>
                    <a:lnTo>
                      <a:pt x="39" y="825"/>
                    </a:lnTo>
                    <a:lnTo>
                      <a:pt x="38" y="825"/>
                    </a:lnTo>
                    <a:lnTo>
                      <a:pt x="38" y="824"/>
                    </a:lnTo>
                    <a:lnTo>
                      <a:pt x="37" y="824"/>
                    </a:lnTo>
                    <a:lnTo>
                      <a:pt x="37" y="823"/>
                    </a:lnTo>
                    <a:lnTo>
                      <a:pt x="37" y="822"/>
                    </a:lnTo>
                    <a:lnTo>
                      <a:pt x="36" y="822"/>
                    </a:lnTo>
                    <a:lnTo>
                      <a:pt x="36" y="821"/>
                    </a:lnTo>
                    <a:lnTo>
                      <a:pt x="36" y="821"/>
                    </a:lnTo>
                    <a:lnTo>
                      <a:pt x="36" y="822"/>
                    </a:lnTo>
                    <a:lnTo>
                      <a:pt x="35" y="822"/>
                    </a:lnTo>
                    <a:lnTo>
                      <a:pt x="35" y="823"/>
                    </a:lnTo>
                    <a:lnTo>
                      <a:pt x="34" y="823"/>
                    </a:lnTo>
                    <a:lnTo>
                      <a:pt x="34" y="822"/>
                    </a:lnTo>
                    <a:lnTo>
                      <a:pt x="34" y="821"/>
                    </a:lnTo>
                    <a:lnTo>
                      <a:pt x="35" y="821"/>
                    </a:lnTo>
                    <a:lnTo>
                      <a:pt x="35" y="820"/>
                    </a:lnTo>
                    <a:lnTo>
                      <a:pt x="34" y="820"/>
                    </a:lnTo>
                    <a:lnTo>
                      <a:pt x="34" y="819"/>
                    </a:lnTo>
                    <a:lnTo>
                      <a:pt x="33" y="819"/>
                    </a:lnTo>
                    <a:lnTo>
                      <a:pt x="33" y="820"/>
                    </a:lnTo>
                    <a:lnTo>
                      <a:pt x="33" y="821"/>
                    </a:lnTo>
                    <a:lnTo>
                      <a:pt x="32" y="821"/>
                    </a:lnTo>
                    <a:lnTo>
                      <a:pt x="31" y="821"/>
                    </a:lnTo>
                    <a:lnTo>
                      <a:pt x="31" y="820"/>
                    </a:lnTo>
                    <a:lnTo>
                      <a:pt x="31" y="819"/>
                    </a:lnTo>
                    <a:lnTo>
                      <a:pt x="31" y="819"/>
                    </a:lnTo>
                    <a:lnTo>
                      <a:pt x="30" y="819"/>
                    </a:lnTo>
                    <a:lnTo>
                      <a:pt x="29" y="819"/>
                    </a:lnTo>
                    <a:lnTo>
                      <a:pt x="28" y="819"/>
                    </a:lnTo>
                    <a:lnTo>
                      <a:pt x="28" y="820"/>
                    </a:lnTo>
                    <a:lnTo>
                      <a:pt x="28" y="821"/>
                    </a:lnTo>
                    <a:lnTo>
                      <a:pt x="27" y="821"/>
                    </a:lnTo>
                    <a:lnTo>
                      <a:pt x="27" y="822"/>
                    </a:lnTo>
                    <a:lnTo>
                      <a:pt x="26" y="822"/>
                    </a:lnTo>
                    <a:lnTo>
                      <a:pt x="27" y="822"/>
                    </a:lnTo>
                    <a:lnTo>
                      <a:pt x="27" y="823"/>
                    </a:lnTo>
                    <a:lnTo>
                      <a:pt x="27" y="824"/>
                    </a:lnTo>
                    <a:lnTo>
                      <a:pt x="26" y="824"/>
                    </a:lnTo>
                    <a:lnTo>
                      <a:pt x="25" y="824"/>
                    </a:lnTo>
                    <a:lnTo>
                      <a:pt x="25" y="823"/>
                    </a:lnTo>
                    <a:lnTo>
                      <a:pt x="25" y="823"/>
                    </a:lnTo>
                    <a:lnTo>
                      <a:pt x="25" y="822"/>
                    </a:lnTo>
                    <a:lnTo>
                      <a:pt x="25" y="821"/>
                    </a:lnTo>
                    <a:lnTo>
                      <a:pt x="24" y="821"/>
                    </a:lnTo>
                    <a:lnTo>
                      <a:pt x="24" y="822"/>
                    </a:lnTo>
                    <a:lnTo>
                      <a:pt x="23" y="822"/>
                    </a:lnTo>
                    <a:lnTo>
                      <a:pt x="23" y="823"/>
                    </a:lnTo>
                    <a:lnTo>
                      <a:pt x="22" y="823"/>
                    </a:lnTo>
                    <a:lnTo>
                      <a:pt x="22" y="822"/>
                    </a:lnTo>
                    <a:lnTo>
                      <a:pt x="21" y="822"/>
                    </a:lnTo>
                    <a:lnTo>
                      <a:pt x="21" y="821"/>
                    </a:lnTo>
                    <a:lnTo>
                      <a:pt x="21" y="820"/>
                    </a:lnTo>
                    <a:lnTo>
                      <a:pt x="22" y="820"/>
                    </a:lnTo>
                    <a:lnTo>
                      <a:pt x="21" y="820"/>
                    </a:lnTo>
                    <a:lnTo>
                      <a:pt x="20" y="820"/>
                    </a:lnTo>
                    <a:lnTo>
                      <a:pt x="21" y="820"/>
                    </a:lnTo>
                    <a:lnTo>
                      <a:pt x="21" y="819"/>
                    </a:lnTo>
                    <a:lnTo>
                      <a:pt x="22" y="819"/>
                    </a:lnTo>
                    <a:lnTo>
                      <a:pt x="21" y="819"/>
                    </a:lnTo>
                    <a:lnTo>
                      <a:pt x="21" y="819"/>
                    </a:lnTo>
                    <a:lnTo>
                      <a:pt x="20" y="819"/>
                    </a:lnTo>
                    <a:lnTo>
                      <a:pt x="20" y="819"/>
                    </a:lnTo>
                    <a:lnTo>
                      <a:pt x="20" y="819"/>
                    </a:lnTo>
                    <a:lnTo>
                      <a:pt x="20" y="819"/>
                    </a:lnTo>
                    <a:lnTo>
                      <a:pt x="20" y="819"/>
                    </a:lnTo>
                    <a:lnTo>
                      <a:pt x="19" y="819"/>
                    </a:lnTo>
                    <a:lnTo>
                      <a:pt x="18" y="819"/>
                    </a:lnTo>
                    <a:lnTo>
                      <a:pt x="17" y="819"/>
                    </a:lnTo>
                    <a:lnTo>
                      <a:pt x="16" y="819"/>
                    </a:lnTo>
                    <a:lnTo>
                      <a:pt x="15" y="819"/>
                    </a:lnTo>
                    <a:lnTo>
                      <a:pt x="14" y="819"/>
                    </a:lnTo>
                    <a:lnTo>
                      <a:pt x="14" y="818"/>
                    </a:lnTo>
                    <a:lnTo>
                      <a:pt x="14" y="818"/>
                    </a:lnTo>
                    <a:lnTo>
                      <a:pt x="13" y="818"/>
                    </a:lnTo>
                    <a:lnTo>
                      <a:pt x="13" y="819"/>
                    </a:lnTo>
                    <a:lnTo>
                      <a:pt x="14" y="819"/>
                    </a:lnTo>
                    <a:lnTo>
                      <a:pt x="14" y="820"/>
                    </a:lnTo>
                    <a:lnTo>
                      <a:pt x="14" y="821"/>
                    </a:lnTo>
                    <a:lnTo>
                      <a:pt x="13" y="821"/>
                    </a:lnTo>
                    <a:lnTo>
                      <a:pt x="12" y="821"/>
                    </a:lnTo>
                    <a:lnTo>
                      <a:pt x="12" y="820"/>
                    </a:lnTo>
                    <a:lnTo>
                      <a:pt x="12" y="819"/>
                    </a:lnTo>
                    <a:lnTo>
                      <a:pt x="11" y="819"/>
                    </a:lnTo>
                    <a:lnTo>
                      <a:pt x="10" y="819"/>
                    </a:lnTo>
                    <a:lnTo>
                      <a:pt x="10" y="819"/>
                    </a:lnTo>
                    <a:lnTo>
                      <a:pt x="9" y="819"/>
                    </a:lnTo>
                    <a:lnTo>
                      <a:pt x="9" y="818"/>
                    </a:lnTo>
                    <a:lnTo>
                      <a:pt x="9" y="819"/>
                    </a:lnTo>
                    <a:lnTo>
                      <a:pt x="9" y="819"/>
                    </a:lnTo>
                    <a:lnTo>
                      <a:pt x="8" y="819"/>
                    </a:lnTo>
                    <a:lnTo>
                      <a:pt x="8" y="819"/>
                    </a:lnTo>
                    <a:lnTo>
                      <a:pt x="7" y="819"/>
                    </a:lnTo>
                    <a:lnTo>
                      <a:pt x="6" y="819"/>
                    </a:lnTo>
                    <a:lnTo>
                      <a:pt x="6" y="819"/>
                    </a:lnTo>
                    <a:lnTo>
                      <a:pt x="6" y="818"/>
                    </a:lnTo>
                    <a:lnTo>
                      <a:pt x="6" y="817"/>
                    </a:lnTo>
                    <a:lnTo>
                      <a:pt x="6" y="816"/>
                    </a:lnTo>
                    <a:lnTo>
                      <a:pt x="5" y="816"/>
                    </a:lnTo>
                    <a:lnTo>
                      <a:pt x="4" y="816"/>
                    </a:lnTo>
                    <a:lnTo>
                      <a:pt x="4" y="817"/>
                    </a:lnTo>
                    <a:lnTo>
                      <a:pt x="5" y="817"/>
                    </a:lnTo>
                    <a:lnTo>
                      <a:pt x="5" y="818"/>
                    </a:lnTo>
                    <a:lnTo>
                      <a:pt x="4" y="818"/>
                    </a:lnTo>
                    <a:lnTo>
                      <a:pt x="3" y="818"/>
                    </a:lnTo>
                    <a:lnTo>
                      <a:pt x="3" y="819"/>
                    </a:lnTo>
                    <a:lnTo>
                      <a:pt x="4" y="819"/>
                    </a:lnTo>
                    <a:lnTo>
                      <a:pt x="4" y="819"/>
                    </a:lnTo>
                    <a:lnTo>
                      <a:pt x="3" y="819"/>
                    </a:lnTo>
                    <a:lnTo>
                      <a:pt x="3" y="819"/>
                    </a:lnTo>
                    <a:lnTo>
                      <a:pt x="3" y="819"/>
                    </a:lnTo>
                    <a:lnTo>
                      <a:pt x="3" y="818"/>
                    </a:lnTo>
                    <a:lnTo>
                      <a:pt x="3" y="817"/>
                    </a:lnTo>
                    <a:lnTo>
                      <a:pt x="2" y="817"/>
                    </a:lnTo>
                    <a:lnTo>
                      <a:pt x="1" y="817"/>
                    </a:lnTo>
                    <a:lnTo>
                      <a:pt x="2" y="817"/>
                    </a:lnTo>
                    <a:lnTo>
                      <a:pt x="1" y="817"/>
                    </a:lnTo>
                    <a:lnTo>
                      <a:pt x="1" y="816"/>
                    </a:lnTo>
                    <a:lnTo>
                      <a:pt x="1" y="815"/>
                    </a:lnTo>
                    <a:lnTo>
                      <a:pt x="1" y="814"/>
                    </a:lnTo>
                    <a:lnTo>
                      <a:pt x="2" y="814"/>
                    </a:lnTo>
                    <a:lnTo>
                      <a:pt x="1" y="814"/>
                    </a:lnTo>
                    <a:lnTo>
                      <a:pt x="1" y="814"/>
                    </a:lnTo>
                    <a:lnTo>
                      <a:pt x="1" y="803"/>
                    </a:lnTo>
                    <a:lnTo>
                      <a:pt x="1" y="801"/>
                    </a:lnTo>
                    <a:lnTo>
                      <a:pt x="1" y="799"/>
                    </a:lnTo>
                    <a:lnTo>
                      <a:pt x="1" y="798"/>
                    </a:lnTo>
                    <a:lnTo>
                      <a:pt x="1" y="795"/>
                    </a:lnTo>
                    <a:lnTo>
                      <a:pt x="1" y="791"/>
                    </a:lnTo>
                    <a:lnTo>
                      <a:pt x="1" y="787"/>
                    </a:lnTo>
                    <a:lnTo>
                      <a:pt x="1" y="766"/>
                    </a:lnTo>
                    <a:lnTo>
                      <a:pt x="1" y="759"/>
                    </a:lnTo>
                    <a:lnTo>
                      <a:pt x="1" y="754"/>
                    </a:lnTo>
                    <a:lnTo>
                      <a:pt x="1" y="745"/>
                    </a:lnTo>
                    <a:lnTo>
                      <a:pt x="1" y="733"/>
                    </a:lnTo>
                    <a:lnTo>
                      <a:pt x="1" y="732"/>
                    </a:lnTo>
                    <a:lnTo>
                      <a:pt x="1" y="718"/>
                    </a:lnTo>
                    <a:lnTo>
                      <a:pt x="1" y="704"/>
                    </a:lnTo>
                    <a:lnTo>
                      <a:pt x="1" y="683"/>
                    </a:lnTo>
                    <a:lnTo>
                      <a:pt x="1" y="681"/>
                    </a:lnTo>
                    <a:lnTo>
                      <a:pt x="1" y="671"/>
                    </a:lnTo>
                    <a:lnTo>
                      <a:pt x="1" y="663"/>
                    </a:lnTo>
                    <a:lnTo>
                      <a:pt x="0" y="650"/>
                    </a:lnTo>
                    <a:lnTo>
                      <a:pt x="0" y="634"/>
                    </a:lnTo>
                    <a:lnTo>
                      <a:pt x="0" y="598"/>
                    </a:lnTo>
                    <a:lnTo>
                      <a:pt x="0" y="581"/>
                    </a:lnTo>
                    <a:lnTo>
                      <a:pt x="0" y="569"/>
                    </a:lnTo>
                    <a:lnTo>
                      <a:pt x="0" y="563"/>
                    </a:lnTo>
                    <a:lnTo>
                      <a:pt x="0" y="547"/>
                    </a:lnTo>
                    <a:lnTo>
                      <a:pt x="0" y="546"/>
                    </a:lnTo>
                    <a:lnTo>
                      <a:pt x="0" y="545"/>
                    </a:lnTo>
                    <a:lnTo>
                      <a:pt x="0" y="544"/>
                    </a:lnTo>
                    <a:lnTo>
                      <a:pt x="0" y="542"/>
                    </a:lnTo>
                    <a:lnTo>
                      <a:pt x="0" y="536"/>
                    </a:lnTo>
                    <a:lnTo>
                      <a:pt x="0" y="532"/>
                    </a:lnTo>
                    <a:lnTo>
                      <a:pt x="0" y="527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0" y="519"/>
                    </a:lnTo>
                    <a:lnTo>
                      <a:pt x="0" y="516"/>
                    </a:lnTo>
                    <a:lnTo>
                      <a:pt x="0" y="514"/>
                    </a:lnTo>
                    <a:lnTo>
                      <a:pt x="0" y="509"/>
                    </a:lnTo>
                    <a:lnTo>
                      <a:pt x="0" y="489"/>
                    </a:lnTo>
                    <a:lnTo>
                      <a:pt x="0" y="476"/>
                    </a:lnTo>
                    <a:lnTo>
                      <a:pt x="0" y="443"/>
                    </a:lnTo>
                    <a:lnTo>
                      <a:pt x="0" y="422"/>
                    </a:lnTo>
                    <a:lnTo>
                      <a:pt x="0" y="407"/>
                    </a:lnTo>
                    <a:lnTo>
                      <a:pt x="0" y="401"/>
                    </a:lnTo>
                    <a:lnTo>
                      <a:pt x="0" y="399"/>
                    </a:lnTo>
                    <a:lnTo>
                      <a:pt x="0" y="390"/>
                    </a:lnTo>
                    <a:lnTo>
                      <a:pt x="0" y="383"/>
                    </a:lnTo>
                    <a:lnTo>
                      <a:pt x="0" y="373"/>
                    </a:lnTo>
                    <a:lnTo>
                      <a:pt x="0" y="369"/>
                    </a:lnTo>
                    <a:lnTo>
                      <a:pt x="0" y="361"/>
                    </a:lnTo>
                    <a:lnTo>
                      <a:pt x="0" y="354"/>
                    </a:lnTo>
                    <a:lnTo>
                      <a:pt x="0" y="322"/>
                    </a:lnTo>
                    <a:lnTo>
                      <a:pt x="0" y="320"/>
                    </a:lnTo>
                    <a:lnTo>
                      <a:pt x="0" y="317"/>
                    </a:lnTo>
                    <a:lnTo>
                      <a:pt x="0" y="309"/>
                    </a:lnTo>
                    <a:lnTo>
                      <a:pt x="0" y="296"/>
                    </a:lnTo>
                    <a:lnTo>
                      <a:pt x="0" y="293"/>
                    </a:lnTo>
                    <a:lnTo>
                      <a:pt x="0" y="281"/>
                    </a:lnTo>
                    <a:lnTo>
                      <a:pt x="0" y="263"/>
                    </a:lnTo>
                    <a:lnTo>
                      <a:pt x="0" y="260"/>
                    </a:lnTo>
                    <a:lnTo>
                      <a:pt x="0" y="258"/>
                    </a:lnTo>
                    <a:lnTo>
                      <a:pt x="0" y="207"/>
                    </a:lnTo>
                    <a:lnTo>
                      <a:pt x="0" y="182"/>
                    </a:lnTo>
                    <a:lnTo>
                      <a:pt x="0" y="179"/>
                    </a:lnTo>
                    <a:lnTo>
                      <a:pt x="1" y="168"/>
                    </a:lnTo>
                    <a:lnTo>
                      <a:pt x="0" y="163"/>
                    </a:lnTo>
                    <a:lnTo>
                      <a:pt x="0" y="149"/>
                    </a:lnTo>
                    <a:lnTo>
                      <a:pt x="0" y="145"/>
                    </a:lnTo>
                    <a:lnTo>
                      <a:pt x="0" y="117"/>
                    </a:lnTo>
                    <a:lnTo>
                      <a:pt x="3" y="117"/>
                    </a:lnTo>
                    <a:lnTo>
                      <a:pt x="28" y="117"/>
                    </a:lnTo>
                    <a:lnTo>
                      <a:pt x="32" y="117"/>
                    </a:lnTo>
                    <a:lnTo>
                      <a:pt x="52" y="117"/>
                    </a:lnTo>
                    <a:lnTo>
                      <a:pt x="60" y="117"/>
                    </a:lnTo>
                    <a:lnTo>
                      <a:pt x="74" y="117"/>
                    </a:lnTo>
                    <a:lnTo>
                      <a:pt x="74" y="117"/>
                    </a:lnTo>
                    <a:lnTo>
                      <a:pt x="119" y="117"/>
                    </a:lnTo>
                    <a:lnTo>
                      <a:pt x="128" y="117"/>
                    </a:lnTo>
                    <a:lnTo>
                      <a:pt x="129" y="117"/>
                    </a:lnTo>
                    <a:lnTo>
                      <a:pt x="142" y="117"/>
                    </a:lnTo>
                    <a:lnTo>
                      <a:pt x="154" y="117"/>
                    </a:lnTo>
                    <a:lnTo>
                      <a:pt x="158" y="117"/>
                    </a:lnTo>
                    <a:lnTo>
                      <a:pt x="163" y="117"/>
                    </a:lnTo>
                    <a:lnTo>
                      <a:pt x="164" y="117"/>
                    </a:lnTo>
                    <a:lnTo>
                      <a:pt x="176" y="117"/>
                    </a:lnTo>
                    <a:lnTo>
                      <a:pt x="187" y="117"/>
                    </a:lnTo>
                    <a:lnTo>
                      <a:pt x="204" y="117"/>
                    </a:lnTo>
                    <a:lnTo>
                      <a:pt x="210" y="117"/>
                    </a:lnTo>
                    <a:lnTo>
                      <a:pt x="222" y="117"/>
                    </a:lnTo>
                    <a:lnTo>
                      <a:pt x="236" y="117"/>
                    </a:lnTo>
                    <a:lnTo>
                      <a:pt x="238" y="117"/>
                    </a:lnTo>
                    <a:lnTo>
                      <a:pt x="281" y="117"/>
                    </a:lnTo>
                    <a:lnTo>
                      <a:pt x="303" y="117"/>
                    </a:lnTo>
                    <a:lnTo>
                      <a:pt x="309" y="117"/>
                    </a:lnTo>
                    <a:lnTo>
                      <a:pt x="313" y="117"/>
                    </a:lnTo>
                    <a:lnTo>
                      <a:pt x="318" y="117"/>
                    </a:lnTo>
                    <a:lnTo>
                      <a:pt x="331" y="117"/>
                    </a:lnTo>
                    <a:lnTo>
                      <a:pt x="341" y="117"/>
                    </a:lnTo>
                    <a:lnTo>
                      <a:pt x="353" y="117"/>
                    </a:lnTo>
                    <a:lnTo>
                      <a:pt x="362" y="117"/>
                    </a:lnTo>
                    <a:lnTo>
                      <a:pt x="374" y="117"/>
                    </a:lnTo>
                    <a:lnTo>
                      <a:pt x="385" y="117"/>
                    </a:lnTo>
                    <a:lnTo>
                      <a:pt x="398" y="117"/>
                    </a:lnTo>
                    <a:lnTo>
                      <a:pt x="416" y="117"/>
                    </a:lnTo>
                    <a:lnTo>
                      <a:pt x="421" y="117"/>
                    </a:lnTo>
                    <a:lnTo>
                      <a:pt x="444" y="117"/>
                    </a:lnTo>
                    <a:lnTo>
                      <a:pt x="449" y="117"/>
                    </a:lnTo>
                    <a:lnTo>
                      <a:pt x="451" y="117"/>
                    </a:lnTo>
                    <a:lnTo>
                      <a:pt x="462" y="117"/>
                    </a:lnTo>
                    <a:lnTo>
                      <a:pt x="471" y="117"/>
                    </a:lnTo>
                    <a:lnTo>
                      <a:pt x="473" y="117"/>
                    </a:lnTo>
                    <a:lnTo>
                      <a:pt x="474" y="117"/>
                    </a:lnTo>
                    <a:lnTo>
                      <a:pt x="476" y="117"/>
                    </a:lnTo>
                    <a:lnTo>
                      <a:pt x="478" y="117"/>
                    </a:lnTo>
                    <a:lnTo>
                      <a:pt x="479" y="117"/>
                    </a:lnTo>
                    <a:lnTo>
                      <a:pt x="484" y="117"/>
                    </a:lnTo>
                    <a:lnTo>
                      <a:pt x="497" y="117"/>
                    </a:lnTo>
                    <a:lnTo>
                      <a:pt x="513" y="117"/>
                    </a:lnTo>
                    <a:lnTo>
                      <a:pt x="528" y="117"/>
                    </a:lnTo>
                    <a:lnTo>
                      <a:pt x="538" y="117"/>
                    </a:lnTo>
                    <a:lnTo>
                      <a:pt x="556" y="117"/>
                    </a:lnTo>
                    <a:lnTo>
                      <a:pt x="579" y="117"/>
                    </a:lnTo>
                    <a:lnTo>
                      <a:pt x="613" y="117"/>
                    </a:lnTo>
                    <a:lnTo>
                      <a:pt x="621" y="117"/>
                    </a:lnTo>
                    <a:lnTo>
                      <a:pt x="648" y="117"/>
                    </a:lnTo>
                    <a:lnTo>
                      <a:pt x="648" y="117"/>
                    </a:lnTo>
                    <a:lnTo>
                      <a:pt x="653" y="117"/>
                    </a:lnTo>
                    <a:lnTo>
                      <a:pt x="654" y="117"/>
                    </a:lnTo>
                    <a:lnTo>
                      <a:pt x="655" y="117"/>
                    </a:lnTo>
                    <a:lnTo>
                      <a:pt x="658" y="117"/>
                    </a:lnTo>
                    <a:lnTo>
                      <a:pt x="659" y="117"/>
                    </a:lnTo>
                    <a:lnTo>
                      <a:pt x="673" y="117"/>
                    </a:lnTo>
                    <a:lnTo>
                      <a:pt x="682" y="117"/>
                    </a:lnTo>
                    <a:lnTo>
                      <a:pt x="694" y="117"/>
                    </a:lnTo>
                    <a:lnTo>
                      <a:pt x="696" y="117"/>
                    </a:lnTo>
                    <a:lnTo>
                      <a:pt x="703" y="117"/>
                    </a:lnTo>
                    <a:lnTo>
                      <a:pt x="746" y="117"/>
                    </a:lnTo>
                    <a:lnTo>
                      <a:pt x="768" y="117"/>
                    </a:lnTo>
                    <a:lnTo>
                      <a:pt x="769" y="117"/>
                    </a:lnTo>
                    <a:lnTo>
                      <a:pt x="775" y="117"/>
                    </a:lnTo>
                    <a:lnTo>
                      <a:pt x="797" y="117"/>
                    </a:lnTo>
                    <a:lnTo>
                      <a:pt x="798" y="117"/>
                    </a:lnTo>
                    <a:lnTo>
                      <a:pt x="825" y="117"/>
                    </a:lnTo>
                    <a:lnTo>
                      <a:pt x="834" y="117"/>
                    </a:lnTo>
                    <a:lnTo>
                      <a:pt x="854" y="117"/>
                    </a:lnTo>
                    <a:lnTo>
                      <a:pt x="865" y="117"/>
                    </a:lnTo>
                    <a:lnTo>
                      <a:pt x="866" y="117"/>
                    </a:lnTo>
                    <a:lnTo>
                      <a:pt x="916" y="117"/>
                    </a:lnTo>
                    <a:lnTo>
                      <a:pt x="935" y="117"/>
                    </a:lnTo>
                    <a:lnTo>
                      <a:pt x="936" y="117"/>
                    </a:lnTo>
                    <a:lnTo>
                      <a:pt x="940" y="117"/>
                    </a:lnTo>
                    <a:lnTo>
                      <a:pt x="959" y="117"/>
                    </a:lnTo>
                    <a:lnTo>
                      <a:pt x="965" y="117"/>
                    </a:lnTo>
                    <a:lnTo>
                      <a:pt x="969" y="117"/>
                    </a:lnTo>
                    <a:lnTo>
                      <a:pt x="972" y="117"/>
                    </a:lnTo>
                    <a:lnTo>
                      <a:pt x="981" y="117"/>
                    </a:lnTo>
                    <a:lnTo>
                      <a:pt x="984" y="117"/>
                    </a:lnTo>
                    <a:lnTo>
                      <a:pt x="1022" y="117"/>
                    </a:lnTo>
                    <a:lnTo>
                      <a:pt x="1071" y="117"/>
                    </a:lnTo>
                    <a:lnTo>
                      <a:pt x="1082" y="117"/>
                    </a:lnTo>
                    <a:lnTo>
                      <a:pt x="1090" y="117"/>
                    </a:lnTo>
                    <a:lnTo>
                      <a:pt x="1105" y="117"/>
                    </a:lnTo>
                    <a:lnTo>
                      <a:pt x="1105" y="116"/>
                    </a:lnTo>
                    <a:lnTo>
                      <a:pt x="1106" y="116"/>
                    </a:lnTo>
                    <a:lnTo>
                      <a:pt x="1106" y="116"/>
                    </a:lnTo>
                    <a:lnTo>
                      <a:pt x="1107" y="116"/>
                    </a:lnTo>
                    <a:lnTo>
                      <a:pt x="1106" y="116"/>
                    </a:lnTo>
                    <a:lnTo>
                      <a:pt x="1106" y="115"/>
                    </a:lnTo>
                    <a:lnTo>
                      <a:pt x="1107" y="115"/>
                    </a:lnTo>
                    <a:lnTo>
                      <a:pt x="1107" y="116"/>
                    </a:lnTo>
                    <a:lnTo>
                      <a:pt x="1107" y="115"/>
                    </a:lnTo>
                    <a:lnTo>
                      <a:pt x="1107" y="114"/>
                    </a:lnTo>
                    <a:lnTo>
                      <a:pt x="1107" y="114"/>
                    </a:lnTo>
                    <a:lnTo>
                      <a:pt x="1108" y="114"/>
                    </a:lnTo>
                    <a:lnTo>
                      <a:pt x="1109" y="114"/>
                    </a:lnTo>
                    <a:lnTo>
                      <a:pt x="1109" y="113"/>
                    </a:lnTo>
                    <a:lnTo>
                      <a:pt x="1110" y="113"/>
                    </a:lnTo>
                    <a:lnTo>
                      <a:pt x="1111" y="113"/>
                    </a:lnTo>
                    <a:lnTo>
                      <a:pt x="1111" y="112"/>
                    </a:lnTo>
                    <a:lnTo>
                      <a:pt x="1112" y="112"/>
                    </a:lnTo>
                    <a:lnTo>
                      <a:pt x="1111" y="112"/>
                    </a:lnTo>
                    <a:lnTo>
                      <a:pt x="1112" y="111"/>
                    </a:lnTo>
                    <a:lnTo>
                      <a:pt x="1112" y="111"/>
                    </a:lnTo>
                    <a:lnTo>
                      <a:pt x="1112" y="111"/>
                    </a:lnTo>
                    <a:lnTo>
                      <a:pt x="1112" y="111"/>
                    </a:lnTo>
                    <a:lnTo>
                      <a:pt x="1113" y="111"/>
                    </a:lnTo>
                    <a:lnTo>
                      <a:pt x="1114" y="111"/>
                    </a:lnTo>
                    <a:lnTo>
                      <a:pt x="1114" y="111"/>
                    </a:lnTo>
                    <a:lnTo>
                      <a:pt x="1115" y="111"/>
                    </a:lnTo>
                    <a:lnTo>
                      <a:pt x="1115" y="111"/>
                    </a:lnTo>
                    <a:lnTo>
                      <a:pt x="1115" y="111"/>
                    </a:lnTo>
                    <a:lnTo>
                      <a:pt x="1116" y="111"/>
                    </a:lnTo>
                    <a:lnTo>
                      <a:pt x="1116" y="110"/>
                    </a:lnTo>
                    <a:lnTo>
                      <a:pt x="1115" y="110"/>
                    </a:lnTo>
                    <a:lnTo>
                      <a:pt x="1116" y="110"/>
                    </a:lnTo>
                    <a:lnTo>
                      <a:pt x="1116" y="109"/>
                    </a:lnTo>
                    <a:lnTo>
                      <a:pt x="1117" y="109"/>
                    </a:lnTo>
                    <a:lnTo>
                      <a:pt x="1117" y="108"/>
                    </a:lnTo>
                    <a:lnTo>
                      <a:pt x="1117" y="107"/>
                    </a:lnTo>
                    <a:lnTo>
                      <a:pt x="1117" y="106"/>
                    </a:lnTo>
                    <a:lnTo>
                      <a:pt x="1118" y="106"/>
                    </a:lnTo>
                    <a:lnTo>
                      <a:pt x="1118" y="105"/>
                    </a:lnTo>
                    <a:lnTo>
                      <a:pt x="1118" y="105"/>
                    </a:lnTo>
                    <a:lnTo>
                      <a:pt x="1118" y="105"/>
                    </a:lnTo>
                    <a:lnTo>
                      <a:pt x="1118" y="104"/>
                    </a:lnTo>
                    <a:lnTo>
                      <a:pt x="1118" y="103"/>
                    </a:lnTo>
                    <a:lnTo>
                      <a:pt x="1119" y="103"/>
                    </a:lnTo>
                    <a:lnTo>
                      <a:pt x="1119" y="102"/>
                    </a:lnTo>
                    <a:lnTo>
                      <a:pt x="1118" y="102"/>
                    </a:lnTo>
                    <a:lnTo>
                      <a:pt x="1119" y="102"/>
                    </a:lnTo>
                    <a:lnTo>
                      <a:pt x="1119" y="101"/>
                    </a:lnTo>
                    <a:lnTo>
                      <a:pt x="1118" y="101"/>
                    </a:lnTo>
                    <a:lnTo>
                      <a:pt x="1118" y="100"/>
                    </a:lnTo>
                    <a:lnTo>
                      <a:pt x="1119" y="100"/>
                    </a:lnTo>
                    <a:lnTo>
                      <a:pt x="1119" y="100"/>
                    </a:lnTo>
                    <a:lnTo>
                      <a:pt x="1120" y="100"/>
                    </a:lnTo>
                    <a:lnTo>
                      <a:pt x="1120" y="99"/>
                    </a:lnTo>
                    <a:lnTo>
                      <a:pt x="1121" y="99"/>
                    </a:lnTo>
                    <a:lnTo>
                      <a:pt x="1121" y="98"/>
                    </a:lnTo>
                    <a:lnTo>
                      <a:pt x="1122" y="98"/>
                    </a:lnTo>
                    <a:lnTo>
                      <a:pt x="1122" y="97"/>
                    </a:lnTo>
                    <a:lnTo>
                      <a:pt x="1122" y="96"/>
                    </a:lnTo>
                    <a:lnTo>
                      <a:pt x="1122" y="95"/>
                    </a:lnTo>
                    <a:lnTo>
                      <a:pt x="1123" y="95"/>
                    </a:lnTo>
                    <a:lnTo>
                      <a:pt x="1123" y="94"/>
                    </a:lnTo>
                    <a:lnTo>
                      <a:pt x="1123" y="94"/>
                    </a:lnTo>
                    <a:lnTo>
                      <a:pt x="1124" y="94"/>
                    </a:lnTo>
                    <a:lnTo>
                      <a:pt x="1124" y="94"/>
                    </a:lnTo>
                    <a:lnTo>
                      <a:pt x="1124" y="94"/>
                    </a:lnTo>
                    <a:lnTo>
                      <a:pt x="1124" y="94"/>
                    </a:lnTo>
                    <a:lnTo>
                      <a:pt x="1125" y="94"/>
                    </a:lnTo>
                    <a:lnTo>
                      <a:pt x="1125" y="94"/>
                    </a:lnTo>
                    <a:lnTo>
                      <a:pt x="1126" y="94"/>
                    </a:lnTo>
                    <a:lnTo>
                      <a:pt x="1126" y="94"/>
                    </a:lnTo>
                    <a:lnTo>
                      <a:pt x="1126" y="94"/>
                    </a:lnTo>
                    <a:lnTo>
                      <a:pt x="1126" y="94"/>
                    </a:lnTo>
                    <a:lnTo>
                      <a:pt x="1126" y="94"/>
                    </a:lnTo>
                    <a:lnTo>
                      <a:pt x="1126" y="94"/>
                    </a:lnTo>
                    <a:lnTo>
                      <a:pt x="1127" y="94"/>
                    </a:lnTo>
                    <a:lnTo>
                      <a:pt x="1128" y="94"/>
                    </a:lnTo>
                    <a:lnTo>
                      <a:pt x="1128" y="94"/>
                    </a:lnTo>
                    <a:lnTo>
                      <a:pt x="1128" y="94"/>
                    </a:lnTo>
                    <a:lnTo>
                      <a:pt x="1128" y="94"/>
                    </a:lnTo>
                    <a:lnTo>
                      <a:pt x="1128" y="94"/>
                    </a:lnTo>
                    <a:lnTo>
                      <a:pt x="1128" y="94"/>
                    </a:lnTo>
                    <a:lnTo>
                      <a:pt x="1129" y="94"/>
                    </a:lnTo>
                    <a:lnTo>
                      <a:pt x="1130" y="94"/>
                    </a:lnTo>
                    <a:lnTo>
                      <a:pt x="1130" y="93"/>
                    </a:lnTo>
                    <a:lnTo>
                      <a:pt x="1130" y="92"/>
                    </a:lnTo>
                    <a:lnTo>
                      <a:pt x="1130" y="91"/>
                    </a:lnTo>
                    <a:lnTo>
                      <a:pt x="1130" y="92"/>
                    </a:lnTo>
                    <a:lnTo>
                      <a:pt x="1130" y="91"/>
                    </a:lnTo>
                    <a:lnTo>
                      <a:pt x="1129" y="91"/>
                    </a:lnTo>
                    <a:lnTo>
                      <a:pt x="1130" y="91"/>
                    </a:lnTo>
                    <a:lnTo>
                      <a:pt x="1130" y="90"/>
                    </a:lnTo>
                    <a:lnTo>
                      <a:pt x="1131" y="90"/>
                    </a:lnTo>
                    <a:lnTo>
                      <a:pt x="1131" y="91"/>
                    </a:lnTo>
                    <a:lnTo>
                      <a:pt x="1131" y="90"/>
                    </a:lnTo>
                    <a:lnTo>
                      <a:pt x="1132" y="90"/>
                    </a:lnTo>
                    <a:lnTo>
                      <a:pt x="1132" y="91"/>
                    </a:lnTo>
                    <a:lnTo>
                      <a:pt x="1133" y="91"/>
                    </a:lnTo>
                    <a:lnTo>
                      <a:pt x="1133" y="90"/>
                    </a:lnTo>
                    <a:lnTo>
                      <a:pt x="1134" y="90"/>
                    </a:lnTo>
                    <a:lnTo>
                      <a:pt x="1134" y="90"/>
                    </a:lnTo>
                    <a:lnTo>
                      <a:pt x="1135" y="90"/>
                    </a:lnTo>
                    <a:lnTo>
                      <a:pt x="1135" y="89"/>
                    </a:lnTo>
                    <a:lnTo>
                      <a:pt x="1135" y="90"/>
                    </a:lnTo>
                    <a:lnTo>
                      <a:pt x="1135" y="89"/>
                    </a:lnTo>
                    <a:lnTo>
                      <a:pt x="1136" y="89"/>
                    </a:lnTo>
                    <a:lnTo>
                      <a:pt x="1136" y="89"/>
                    </a:lnTo>
                    <a:lnTo>
                      <a:pt x="1136" y="88"/>
                    </a:lnTo>
                    <a:lnTo>
                      <a:pt x="1136" y="87"/>
                    </a:lnTo>
                    <a:lnTo>
                      <a:pt x="1137" y="87"/>
                    </a:lnTo>
                    <a:lnTo>
                      <a:pt x="1137" y="86"/>
                    </a:lnTo>
                    <a:lnTo>
                      <a:pt x="1138" y="86"/>
                    </a:lnTo>
                    <a:lnTo>
                      <a:pt x="1138" y="85"/>
                    </a:lnTo>
                    <a:lnTo>
                      <a:pt x="1139" y="85"/>
                    </a:lnTo>
                    <a:lnTo>
                      <a:pt x="1139" y="85"/>
                    </a:lnTo>
                    <a:lnTo>
                      <a:pt x="1139" y="84"/>
                    </a:lnTo>
                    <a:lnTo>
                      <a:pt x="1139" y="85"/>
                    </a:lnTo>
                    <a:lnTo>
                      <a:pt x="1140" y="85"/>
                    </a:lnTo>
                    <a:lnTo>
                      <a:pt x="1140" y="84"/>
                    </a:lnTo>
                    <a:lnTo>
                      <a:pt x="1141" y="84"/>
                    </a:lnTo>
                    <a:lnTo>
                      <a:pt x="1142" y="84"/>
                    </a:lnTo>
                    <a:lnTo>
                      <a:pt x="1142" y="83"/>
                    </a:lnTo>
                    <a:lnTo>
                      <a:pt x="1143" y="83"/>
                    </a:lnTo>
                    <a:lnTo>
                      <a:pt x="1142" y="83"/>
                    </a:lnTo>
                    <a:lnTo>
                      <a:pt x="1143" y="83"/>
                    </a:lnTo>
                    <a:lnTo>
                      <a:pt x="1143" y="83"/>
                    </a:lnTo>
                    <a:lnTo>
                      <a:pt x="1144" y="83"/>
                    </a:lnTo>
                    <a:lnTo>
                      <a:pt x="1144" y="82"/>
                    </a:lnTo>
                    <a:lnTo>
                      <a:pt x="1145" y="82"/>
                    </a:lnTo>
                    <a:lnTo>
                      <a:pt x="1144" y="82"/>
                    </a:lnTo>
                    <a:lnTo>
                      <a:pt x="1145" y="82"/>
                    </a:lnTo>
                    <a:lnTo>
                      <a:pt x="1145" y="81"/>
                    </a:lnTo>
                    <a:lnTo>
                      <a:pt x="1145" y="81"/>
                    </a:lnTo>
                    <a:lnTo>
                      <a:pt x="1145" y="82"/>
                    </a:lnTo>
                    <a:lnTo>
                      <a:pt x="1145" y="81"/>
                    </a:lnTo>
                    <a:lnTo>
                      <a:pt x="1146" y="81"/>
                    </a:lnTo>
                    <a:lnTo>
                      <a:pt x="1146" y="80"/>
                    </a:lnTo>
                    <a:lnTo>
                      <a:pt x="1147" y="80"/>
                    </a:lnTo>
                    <a:lnTo>
                      <a:pt x="1147" y="81"/>
                    </a:lnTo>
                    <a:lnTo>
                      <a:pt x="1147" y="82"/>
                    </a:lnTo>
                    <a:lnTo>
                      <a:pt x="1148" y="82"/>
                    </a:lnTo>
                    <a:lnTo>
                      <a:pt x="1148" y="81"/>
                    </a:lnTo>
                    <a:lnTo>
                      <a:pt x="1149" y="81"/>
                    </a:lnTo>
                    <a:lnTo>
                      <a:pt x="1148" y="81"/>
                    </a:lnTo>
                    <a:lnTo>
                      <a:pt x="1148" y="80"/>
                    </a:lnTo>
                    <a:lnTo>
                      <a:pt x="1149" y="80"/>
                    </a:lnTo>
                    <a:lnTo>
                      <a:pt x="1150" y="80"/>
                    </a:lnTo>
                    <a:lnTo>
                      <a:pt x="1150" y="80"/>
                    </a:lnTo>
                    <a:lnTo>
                      <a:pt x="1150" y="80"/>
                    </a:lnTo>
                    <a:lnTo>
                      <a:pt x="1150" y="79"/>
                    </a:lnTo>
                    <a:lnTo>
                      <a:pt x="1150" y="79"/>
                    </a:lnTo>
                    <a:lnTo>
                      <a:pt x="1150" y="78"/>
                    </a:lnTo>
                    <a:lnTo>
                      <a:pt x="1150" y="78"/>
                    </a:lnTo>
                    <a:lnTo>
                      <a:pt x="1151" y="78"/>
                    </a:lnTo>
                    <a:lnTo>
                      <a:pt x="1151" y="77"/>
                    </a:lnTo>
                    <a:lnTo>
                      <a:pt x="1152" y="77"/>
                    </a:lnTo>
                    <a:lnTo>
                      <a:pt x="1153" y="77"/>
                    </a:lnTo>
                    <a:lnTo>
                      <a:pt x="1153" y="78"/>
                    </a:lnTo>
                    <a:lnTo>
                      <a:pt x="1153" y="77"/>
                    </a:lnTo>
                    <a:lnTo>
                      <a:pt x="1154" y="77"/>
                    </a:lnTo>
                    <a:lnTo>
                      <a:pt x="1154" y="78"/>
                    </a:lnTo>
                    <a:lnTo>
                      <a:pt x="1154" y="77"/>
                    </a:lnTo>
                    <a:lnTo>
                      <a:pt x="1154" y="78"/>
                    </a:lnTo>
                    <a:lnTo>
                      <a:pt x="1154" y="77"/>
                    </a:lnTo>
                    <a:lnTo>
                      <a:pt x="1155" y="77"/>
                    </a:lnTo>
                    <a:lnTo>
                      <a:pt x="1155" y="78"/>
                    </a:lnTo>
                    <a:lnTo>
                      <a:pt x="1155" y="77"/>
                    </a:lnTo>
                    <a:lnTo>
                      <a:pt x="1156" y="77"/>
                    </a:lnTo>
                    <a:lnTo>
                      <a:pt x="1155" y="77"/>
                    </a:lnTo>
                    <a:lnTo>
                      <a:pt x="1156" y="77"/>
                    </a:lnTo>
                    <a:lnTo>
                      <a:pt x="1156" y="77"/>
                    </a:lnTo>
                    <a:lnTo>
                      <a:pt x="1156" y="76"/>
                    </a:lnTo>
                    <a:lnTo>
                      <a:pt x="1156" y="75"/>
                    </a:lnTo>
                    <a:lnTo>
                      <a:pt x="1157" y="75"/>
                    </a:lnTo>
                    <a:lnTo>
                      <a:pt x="1158" y="75"/>
                    </a:lnTo>
                    <a:lnTo>
                      <a:pt x="1159" y="75"/>
                    </a:lnTo>
                    <a:lnTo>
                      <a:pt x="1159" y="74"/>
                    </a:lnTo>
                    <a:lnTo>
                      <a:pt x="1160" y="74"/>
                    </a:lnTo>
                    <a:lnTo>
                      <a:pt x="1160" y="73"/>
                    </a:lnTo>
                    <a:lnTo>
                      <a:pt x="1161" y="73"/>
                    </a:lnTo>
                    <a:lnTo>
                      <a:pt x="1161" y="74"/>
                    </a:lnTo>
                    <a:lnTo>
                      <a:pt x="1161" y="74"/>
                    </a:lnTo>
                    <a:lnTo>
                      <a:pt x="1162" y="74"/>
                    </a:lnTo>
                    <a:lnTo>
                      <a:pt x="1163" y="74"/>
                    </a:lnTo>
                    <a:lnTo>
                      <a:pt x="1164" y="74"/>
                    </a:lnTo>
                    <a:lnTo>
                      <a:pt x="1164" y="75"/>
                    </a:lnTo>
                    <a:lnTo>
                      <a:pt x="1165" y="75"/>
                    </a:lnTo>
                    <a:lnTo>
                      <a:pt x="1165" y="74"/>
                    </a:lnTo>
                    <a:lnTo>
                      <a:pt x="1165" y="73"/>
                    </a:lnTo>
                    <a:lnTo>
                      <a:pt x="1165" y="72"/>
                    </a:lnTo>
                    <a:lnTo>
                      <a:pt x="1166" y="72"/>
                    </a:lnTo>
                    <a:lnTo>
                      <a:pt x="1166" y="72"/>
                    </a:lnTo>
                    <a:lnTo>
                      <a:pt x="1166" y="72"/>
                    </a:lnTo>
                    <a:lnTo>
                      <a:pt x="1167" y="72"/>
                    </a:lnTo>
                    <a:lnTo>
                      <a:pt x="1167" y="72"/>
                    </a:lnTo>
                    <a:lnTo>
                      <a:pt x="1167" y="72"/>
                    </a:lnTo>
                    <a:lnTo>
                      <a:pt x="1167" y="71"/>
                    </a:lnTo>
                    <a:lnTo>
                      <a:pt x="1168" y="71"/>
                    </a:lnTo>
                    <a:lnTo>
                      <a:pt x="1167" y="71"/>
                    </a:lnTo>
                    <a:lnTo>
                      <a:pt x="1167" y="70"/>
                    </a:lnTo>
                    <a:lnTo>
                      <a:pt x="1168" y="70"/>
                    </a:lnTo>
                    <a:lnTo>
                      <a:pt x="1168" y="69"/>
                    </a:lnTo>
                    <a:lnTo>
                      <a:pt x="1169" y="69"/>
                    </a:lnTo>
                    <a:lnTo>
                      <a:pt x="1168" y="69"/>
                    </a:lnTo>
                    <a:lnTo>
                      <a:pt x="1168" y="68"/>
                    </a:lnTo>
                    <a:lnTo>
                      <a:pt x="1169" y="68"/>
                    </a:lnTo>
                    <a:lnTo>
                      <a:pt x="1170" y="68"/>
                    </a:lnTo>
                    <a:lnTo>
                      <a:pt x="1170" y="67"/>
                    </a:lnTo>
                    <a:lnTo>
                      <a:pt x="1170" y="67"/>
                    </a:lnTo>
                    <a:lnTo>
                      <a:pt x="1171" y="67"/>
                    </a:lnTo>
                    <a:lnTo>
                      <a:pt x="1170" y="67"/>
                    </a:lnTo>
                    <a:lnTo>
                      <a:pt x="1170" y="66"/>
                    </a:lnTo>
                    <a:lnTo>
                      <a:pt x="1170" y="65"/>
                    </a:lnTo>
                    <a:lnTo>
                      <a:pt x="1170" y="66"/>
                    </a:lnTo>
                    <a:lnTo>
                      <a:pt x="1171" y="66"/>
                    </a:lnTo>
                    <a:lnTo>
                      <a:pt x="1171" y="65"/>
                    </a:lnTo>
                    <a:lnTo>
                      <a:pt x="1172" y="65"/>
                    </a:lnTo>
                    <a:lnTo>
                      <a:pt x="1172" y="64"/>
                    </a:lnTo>
                    <a:lnTo>
                      <a:pt x="1172" y="63"/>
                    </a:lnTo>
                    <a:lnTo>
                      <a:pt x="1172" y="63"/>
                    </a:lnTo>
                    <a:lnTo>
                      <a:pt x="1172" y="62"/>
                    </a:lnTo>
                    <a:lnTo>
                      <a:pt x="1173" y="62"/>
                    </a:lnTo>
                    <a:lnTo>
                      <a:pt x="1173" y="62"/>
                    </a:lnTo>
                    <a:lnTo>
                      <a:pt x="1173" y="61"/>
                    </a:lnTo>
                    <a:lnTo>
                      <a:pt x="1173" y="62"/>
                    </a:lnTo>
                    <a:lnTo>
                      <a:pt x="1174" y="62"/>
                    </a:lnTo>
                    <a:lnTo>
                      <a:pt x="1174" y="61"/>
                    </a:lnTo>
                    <a:lnTo>
                      <a:pt x="1173" y="61"/>
                    </a:lnTo>
                    <a:lnTo>
                      <a:pt x="1174" y="61"/>
                    </a:lnTo>
                    <a:lnTo>
                      <a:pt x="1175" y="61"/>
                    </a:lnTo>
                    <a:lnTo>
                      <a:pt x="1175" y="62"/>
                    </a:lnTo>
                    <a:lnTo>
                      <a:pt x="1176" y="62"/>
                    </a:lnTo>
                    <a:lnTo>
                      <a:pt x="1176" y="61"/>
                    </a:lnTo>
                    <a:lnTo>
                      <a:pt x="1175" y="61"/>
                    </a:lnTo>
                    <a:lnTo>
                      <a:pt x="1176" y="61"/>
                    </a:lnTo>
                    <a:lnTo>
                      <a:pt x="1177" y="61"/>
                    </a:lnTo>
                    <a:lnTo>
                      <a:pt x="1177" y="60"/>
                    </a:lnTo>
                    <a:lnTo>
                      <a:pt x="1177" y="61"/>
                    </a:lnTo>
                    <a:lnTo>
                      <a:pt x="1178" y="61"/>
                    </a:lnTo>
                    <a:lnTo>
                      <a:pt x="1178" y="60"/>
                    </a:lnTo>
                    <a:lnTo>
                      <a:pt x="1178" y="59"/>
                    </a:lnTo>
                    <a:lnTo>
                      <a:pt x="1178" y="59"/>
                    </a:lnTo>
                    <a:lnTo>
                      <a:pt x="1178" y="60"/>
                    </a:lnTo>
                    <a:lnTo>
                      <a:pt x="1178" y="59"/>
                    </a:lnTo>
                    <a:lnTo>
                      <a:pt x="1179" y="59"/>
                    </a:lnTo>
                    <a:lnTo>
                      <a:pt x="1180" y="59"/>
                    </a:lnTo>
                    <a:lnTo>
                      <a:pt x="1180" y="58"/>
                    </a:lnTo>
                    <a:lnTo>
                      <a:pt x="1181" y="58"/>
                    </a:lnTo>
                    <a:lnTo>
                      <a:pt x="1182" y="58"/>
                    </a:lnTo>
                    <a:lnTo>
                      <a:pt x="1182" y="59"/>
                    </a:lnTo>
                    <a:lnTo>
                      <a:pt x="1183" y="59"/>
                    </a:lnTo>
                    <a:lnTo>
                      <a:pt x="1183" y="59"/>
                    </a:lnTo>
                    <a:lnTo>
                      <a:pt x="1183" y="58"/>
                    </a:lnTo>
                    <a:lnTo>
                      <a:pt x="1184" y="58"/>
                    </a:lnTo>
                    <a:lnTo>
                      <a:pt x="1185" y="58"/>
                    </a:lnTo>
                    <a:lnTo>
                      <a:pt x="1186" y="58"/>
                    </a:lnTo>
                    <a:lnTo>
                      <a:pt x="1187" y="58"/>
                    </a:lnTo>
                    <a:lnTo>
                      <a:pt x="1187" y="59"/>
                    </a:lnTo>
                    <a:lnTo>
                      <a:pt x="1188" y="59"/>
                    </a:lnTo>
                    <a:lnTo>
                      <a:pt x="1187" y="59"/>
                    </a:lnTo>
                    <a:lnTo>
                      <a:pt x="1188" y="58"/>
                    </a:lnTo>
                    <a:lnTo>
                      <a:pt x="1188" y="59"/>
                    </a:lnTo>
                    <a:lnTo>
                      <a:pt x="1188" y="58"/>
                    </a:lnTo>
                    <a:lnTo>
                      <a:pt x="1189" y="58"/>
                    </a:lnTo>
                    <a:lnTo>
                      <a:pt x="1189" y="58"/>
                    </a:lnTo>
                    <a:lnTo>
                      <a:pt x="1189" y="57"/>
                    </a:lnTo>
                    <a:lnTo>
                      <a:pt x="1189" y="58"/>
                    </a:lnTo>
                    <a:lnTo>
                      <a:pt x="1190" y="58"/>
                    </a:lnTo>
                    <a:lnTo>
                      <a:pt x="1191" y="58"/>
                    </a:lnTo>
                    <a:lnTo>
                      <a:pt x="1192" y="58"/>
                    </a:lnTo>
                    <a:lnTo>
                      <a:pt x="1193" y="58"/>
                    </a:lnTo>
                    <a:lnTo>
                      <a:pt x="1193" y="59"/>
                    </a:lnTo>
                    <a:lnTo>
                      <a:pt x="1194" y="59"/>
                    </a:lnTo>
                    <a:lnTo>
                      <a:pt x="1194" y="60"/>
                    </a:lnTo>
                    <a:lnTo>
                      <a:pt x="1194" y="60"/>
                    </a:lnTo>
                    <a:lnTo>
                      <a:pt x="1194" y="61"/>
                    </a:lnTo>
                    <a:lnTo>
                      <a:pt x="1194" y="62"/>
                    </a:lnTo>
                    <a:lnTo>
                      <a:pt x="1195" y="62"/>
                    </a:lnTo>
                    <a:lnTo>
                      <a:pt x="1196" y="62"/>
                    </a:lnTo>
                    <a:lnTo>
                      <a:pt x="1197" y="62"/>
                    </a:lnTo>
                    <a:lnTo>
                      <a:pt x="1197" y="61"/>
                    </a:lnTo>
                    <a:lnTo>
                      <a:pt x="1198" y="61"/>
                    </a:lnTo>
                    <a:lnTo>
                      <a:pt x="1198" y="62"/>
                    </a:lnTo>
                    <a:lnTo>
                      <a:pt x="1198" y="61"/>
                    </a:lnTo>
                    <a:lnTo>
                      <a:pt x="1198" y="62"/>
                    </a:lnTo>
                    <a:lnTo>
                      <a:pt x="1199" y="62"/>
                    </a:lnTo>
                    <a:lnTo>
                      <a:pt x="1199" y="61"/>
                    </a:lnTo>
                    <a:lnTo>
                      <a:pt x="1199" y="62"/>
                    </a:lnTo>
                    <a:lnTo>
                      <a:pt x="1199" y="62"/>
                    </a:lnTo>
                    <a:lnTo>
                      <a:pt x="1199" y="62"/>
                    </a:lnTo>
                    <a:lnTo>
                      <a:pt x="1200" y="62"/>
                    </a:lnTo>
                    <a:lnTo>
                      <a:pt x="1200" y="63"/>
                    </a:lnTo>
                    <a:lnTo>
                      <a:pt x="1201" y="63"/>
                    </a:lnTo>
                    <a:lnTo>
                      <a:pt x="1201" y="64"/>
                    </a:lnTo>
                    <a:lnTo>
                      <a:pt x="1202" y="64"/>
                    </a:lnTo>
                    <a:lnTo>
                      <a:pt x="1202" y="63"/>
                    </a:lnTo>
                    <a:lnTo>
                      <a:pt x="1202" y="64"/>
                    </a:lnTo>
                    <a:lnTo>
                      <a:pt x="1202" y="63"/>
                    </a:lnTo>
                    <a:lnTo>
                      <a:pt x="1203" y="63"/>
                    </a:lnTo>
                    <a:lnTo>
                      <a:pt x="1203" y="64"/>
                    </a:lnTo>
                    <a:lnTo>
                      <a:pt x="1204" y="64"/>
                    </a:lnTo>
                    <a:lnTo>
                      <a:pt x="1204" y="65"/>
                    </a:lnTo>
                    <a:lnTo>
                      <a:pt x="1204" y="66"/>
                    </a:lnTo>
                    <a:lnTo>
                      <a:pt x="1203" y="66"/>
                    </a:lnTo>
                    <a:lnTo>
                      <a:pt x="1204" y="66"/>
                    </a:lnTo>
                    <a:lnTo>
                      <a:pt x="1204" y="67"/>
                    </a:lnTo>
                    <a:lnTo>
                      <a:pt x="1204" y="66"/>
                    </a:lnTo>
                    <a:lnTo>
                      <a:pt x="1204" y="67"/>
                    </a:lnTo>
                    <a:lnTo>
                      <a:pt x="1204" y="66"/>
                    </a:lnTo>
                    <a:lnTo>
                      <a:pt x="1205" y="66"/>
                    </a:lnTo>
                    <a:lnTo>
                      <a:pt x="1205" y="67"/>
                    </a:lnTo>
                    <a:lnTo>
                      <a:pt x="1205" y="67"/>
                    </a:lnTo>
                    <a:lnTo>
                      <a:pt x="1205" y="66"/>
                    </a:lnTo>
                    <a:lnTo>
                      <a:pt x="1206" y="66"/>
                    </a:lnTo>
                    <a:lnTo>
                      <a:pt x="1206" y="67"/>
                    </a:lnTo>
                    <a:lnTo>
                      <a:pt x="1206" y="66"/>
                    </a:lnTo>
                    <a:lnTo>
                      <a:pt x="1206" y="67"/>
                    </a:lnTo>
                    <a:lnTo>
                      <a:pt x="1206" y="66"/>
                    </a:lnTo>
                    <a:lnTo>
                      <a:pt x="1207" y="66"/>
                    </a:lnTo>
                    <a:lnTo>
                      <a:pt x="1207" y="67"/>
                    </a:lnTo>
                    <a:lnTo>
                      <a:pt x="1207" y="66"/>
                    </a:lnTo>
                    <a:lnTo>
                      <a:pt x="1207" y="67"/>
                    </a:lnTo>
                    <a:lnTo>
                      <a:pt x="1207" y="66"/>
                    </a:lnTo>
                    <a:lnTo>
                      <a:pt x="1208" y="66"/>
                    </a:lnTo>
                    <a:lnTo>
                      <a:pt x="1208" y="67"/>
                    </a:lnTo>
                    <a:lnTo>
                      <a:pt x="1209" y="67"/>
                    </a:lnTo>
                    <a:lnTo>
                      <a:pt x="1209" y="66"/>
                    </a:lnTo>
                    <a:lnTo>
                      <a:pt x="1208" y="66"/>
                    </a:lnTo>
                    <a:lnTo>
                      <a:pt x="1209" y="66"/>
                    </a:lnTo>
                    <a:lnTo>
                      <a:pt x="1208" y="66"/>
                    </a:lnTo>
                    <a:lnTo>
                      <a:pt x="1208" y="65"/>
                    </a:lnTo>
                    <a:lnTo>
                      <a:pt x="1209" y="65"/>
                    </a:lnTo>
                    <a:lnTo>
                      <a:pt x="1208" y="65"/>
                    </a:lnTo>
                    <a:lnTo>
                      <a:pt x="1209" y="65"/>
                    </a:lnTo>
                    <a:lnTo>
                      <a:pt x="1209" y="64"/>
                    </a:lnTo>
                    <a:lnTo>
                      <a:pt x="1209" y="65"/>
                    </a:lnTo>
                    <a:lnTo>
                      <a:pt x="1208" y="65"/>
                    </a:lnTo>
                    <a:lnTo>
                      <a:pt x="1208" y="64"/>
                    </a:lnTo>
                    <a:lnTo>
                      <a:pt x="1209" y="64"/>
                    </a:lnTo>
                    <a:lnTo>
                      <a:pt x="1209" y="63"/>
                    </a:lnTo>
                    <a:lnTo>
                      <a:pt x="1209" y="64"/>
                    </a:lnTo>
                    <a:lnTo>
                      <a:pt x="1209" y="63"/>
                    </a:lnTo>
                    <a:lnTo>
                      <a:pt x="1210" y="63"/>
                    </a:lnTo>
                    <a:lnTo>
                      <a:pt x="1210" y="64"/>
                    </a:lnTo>
                    <a:lnTo>
                      <a:pt x="1210" y="63"/>
                    </a:lnTo>
                    <a:lnTo>
                      <a:pt x="1210" y="63"/>
                    </a:lnTo>
                    <a:lnTo>
                      <a:pt x="1211" y="63"/>
                    </a:lnTo>
                    <a:lnTo>
                      <a:pt x="1212" y="63"/>
                    </a:lnTo>
                    <a:lnTo>
                      <a:pt x="1211" y="63"/>
                    </a:lnTo>
                    <a:lnTo>
                      <a:pt x="1211" y="64"/>
                    </a:lnTo>
                    <a:lnTo>
                      <a:pt x="1212" y="64"/>
                    </a:lnTo>
                    <a:lnTo>
                      <a:pt x="1213" y="64"/>
                    </a:lnTo>
                    <a:lnTo>
                      <a:pt x="1212" y="64"/>
                    </a:lnTo>
                    <a:lnTo>
                      <a:pt x="1213" y="64"/>
                    </a:lnTo>
                    <a:lnTo>
                      <a:pt x="1213" y="63"/>
                    </a:lnTo>
                    <a:lnTo>
                      <a:pt x="1214" y="63"/>
                    </a:lnTo>
                    <a:lnTo>
                      <a:pt x="1214" y="64"/>
                    </a:lnTo>
                    <a:lnTo>
                      <a:pt x="1213" y="64"/>
                    </a:lnTo>
                    <a:lnTo>
                      <a:pt x="1214" y="64"/>
                    </a:lnTo>
                    <a:lnTo>
                      <a:pt x="1214" y="63"/>
                    </a:lnTo>
                    <a:lnTo>
                      <a:pt x="1215" y="63"/>
                    </a:lnTo>
                    <a:lnTo>
                      <a:pt x="1216" y="63"/>
                    </a:lnTo>
                    <a:lnTo>
                      <a:pt x="1215" y="63"/>
                    </a:lnTo>
                    <a:lnTo>
                      <a:pt x="1216" y="63"/>
                    </a:lnTo>
                    <a:lnTo>
                      <a:pt x="1216" y="64"/>
                    </a:lnTo>
                    <a:lnTo>
                      <a:pt x="1216" y="64"/>
                    </a:lnTo>
                    <a:lnTo>
                      <a:pt x="1216" y="63"/>
                    </a:lnTo>
                    <a:lnTo>
                      <a:pt x="1216" y="64"/>
                    </a:lnTo>
                    <a:lnTo>
                      <a:pt x="1216" y="63"/>
                    </a:lnTo>
                    <a:lnTo>
                      <a:pt x="1217" y="63"/>
                    </a:lnTo>
                    <a:lnTo>
                      <a:pt x="1217" y="64"/>
                    </a:lnTo>
                    <a:lnTo>
                      <a:pt x="1218" y="64"/>
                    </a:lnTo>
                    <a:lnTo>
                      <a:pt x="1218" y="63"/>
                    </a:lnTo>
                    <a:lnTo>
                      <a:pt x="1217" y="63"/>
                    </a:lnTo>
                    <a:lnTo>
                      <a:pt x="1218" y="63"/>
                    </a:lnTo>
                    <a:lnTo>
                      <a:pt x="1219" y="63"/>
                    </a:lnTo>
                    <a:lnTo>
                      <a:pt x="1219" y="64"/>
                    </a:lnTo>
                    <a:lnTo>
                      <a:pt x="1219" y="63"/>
                    </a:lnTo>
                    <a:lnTo>
                      <a:pt x="1220" y="63"/>
                    </a:lnTo>
                    <a:lnTo>
                      <a:pt x="1221" y="63"/>
                    </a:lnTo>
                    <a:lnTo>
                      <a:pt x="1221" y="63"/>
                    </a:lnTo>
                    <a:lnTo>
                      <a:pt x="1221" y="62"/>
                    </a:lnTo>
                    <a:lnTo>
                      <a:pt x="1221" y="63"/>
                    </a:lnTo>
                    <a:lnTo>
                      <a:pt x="1222" y="62"/>
                    </a:lnTo>
                    <a:lnTo>
                      <a:pt x="1223" y="62"/>
                    </a:lnTo>
                    <a:lnTo>
                      <a:pt x="1223" y="63"/>
                    </a:lnTo>
                    <a:lnTo>
                      <a:pt x="1223" y="62"/>
                    </a:lnTo>
                    <a:lnTo>
                      <a:pt x="1224" y="63"/>
                    </a:lnTo>
                    <a:lnTo>
                      <a:pt x="1224" y="64"/>
                    </a:lnTo>
                    <a:lnTo>
                      <a:pt x="1224" y="63"/>
                    </a:lnTo>
                    <a:lnTo>
                      <a:pt x="1225" y="63"/>
                    </a:lnTo>
                    <a:lnTo>
                      <a:pt x="1225" y="62"/>
                    </a:lnTo>
                    <a:lnTo>
                      <a:pt x="1226" y="62"/>
                    </a:lnTo>
                    <a:lnTo>
                      <a:pt x="1227" y="62"/>
                    </a:lnTo>
                    <a:lnTo>
                      <a:pt x="1227" y="62"/>
                    </a:lnTo>
                    <a:lnTo>
                      <a:pt x="1227" y="63"/>
                    </a:lnTo>
                    <a:lnTo>
                      <a:pt x="1228" y="63"/>
                    </a:lnTo>
                    <a:lnTo>
                      <a:pt x="1228" y="62"/>
                    </a:lnTo>
                    <a:lnTo>
                      <a:pt x="1229" y="62"/>
                    </a:lnTo>
                    <a:lnTo>
                      <a:pt x="1230" y="62"/>
                    </a:lnTo>
                    <a:lnTo>
                      <a:pt x="1231" y="62"/>
                    </a:lnTo>
                    <a:lnTo>
                      <a:pt x="1232" y="62"/>
                    </a:lnTo>
                    <a:lnTo>
                      <a:pt x="1232" y="62"/>
                    </a:lnTo>
                    <a:lnTo>
                      <a:pt x="1232" y="63"/>
                    </a:lnTo>
                    <a:lnTo>
                      <a:pt x="1233" y="63"/>
                    </a:lnTo>
                    <a:lnTo>
                      <a:pt x="1233" y="64"/>
                    </a:lnTo>
                    <a:lnTo>
                      <a:pt x="1233" y="63"/>
                    </a:lnTo>
                    <a:lnTo>
                      <a:pt x="1234" y="63"/>
                    </a:lnTo>
                    <a:lnTo>
                      <a:pt x="1234" y="64"/>
                    </a:lnTo>
                    <a:lnTo>
                      <a:pt x="1233" y="64"/>
                    </a:lnTo>
                    <a:lnTo>
                      <a:pt x="1234" y="64"/>
                    </a:lnTo>
                    <a:lnTo>
                      <a:pt x="1235" y="64"/>
                    </a:lnTo>
                    <a:lnTo>
                      <a:pt x="1235" y="65"/>
                    </a:lnTo>
                    <a:lnTo>
                      <a:pt x="1235" y="64"/>
                    </a:lnTo>
                    <a:lnTo>
                      <a:pt x="1236" y="64"/>
                    </a:lnTo>
                    <a:lnTo>
                      <a:pt x="1236" y="63"/>
                    </a:lnTo>
                    <a:lnTo>
                      <a:pt x="1237" y="63"/>
                    </a:lnTo>
                    <a:lnTo>
                      <a:pt x="1237" y="64"/>
                    </a:lnTo>
                    <a:lnTo>
                      <a:pt x="1237" y="63"/>
                    </a:lnTo>
                    <a:lnTo>
                      <a:pt x="1238" y="63"/>
                    </a:lnTo>
                    <a:lnTo>
                      <a:pt x="1238" y="63"/>
                    </a:lnTo>
                    <a:lnTo>
                      <a:pt x="1239" y="63"/>
                    </a:lnTo>
                    <a:lnTo>
                      <a:pt x="1240" y="63"/>
                    </a:lnTo>
                    <a:lnTo>
                      <a:pt x="1241" y="63"/>
                    </a:lnTo>
                    <a:lnTo>
                      <a:pt x="1241" y="64"/>
                    </a:lnTo>
                    <a:lnTo>
                      <a:pt x="1242" y="64"/>
                    </a:lnTo>
                    <a:lnTo>
                      <a:pt x="1242" y="63"/>
                    </a:lnTo>
                    <a:lnTo>
                      <a:pt x="1242" y="64"/>
                    </a:lnTo>
                    <a:lnTo>
                      <a:pt x="1242" y="63"/>
                    </a:lnTo>
                    <a:lnTo>
                      <a:pt x="1243" y="63"/>
                    </a:lnTo>
                    <a:lnTo>
                      <a:pt x="1242" y="63"/>
                    </a:lnTo>
                    <a:lnTo>
                      <a:pt x="1243" y="63"/>
                    </a:lnTo>
                    <a:lnTo>
                      <a:pt x="1243" y="62"/>
                    </a:lnTo>
                    <a:lnTo>
                      <a:pt x="1243" y="63"/>
                    </a:lnTo>
                    <a:lnTo>
                      <a:pt x="1243" y="62"/>
                    </a:lnTo>
                    <a:lnTo>
                      <a:pt x="1243" y="62"/>
                    </a:lnTo>
                    <a:lnTo>
                      <a:pt x="1243" y="63"/>
                    </a:lnTo>
                    <a:lnTo>
                      <a:pt x="1244" y="63"/>
                    </a:lnTo>
                    <a:lnTo>
                      <a:pt x="1243" y="63"/>
                    </a:lnTo>
                    <a:lnTo>
                      <a:pt x="1244" y="63"/>
                    </a:lnTo>
                    <a:lnTo>
                      <a:pt x="1245" y="63"/>
                    </a:lnTo>
                    <a:lnTo>
                      <a:pt x="1245" y="62"/>
                    </a:lnTo>
                    <a:lnTo>
                      <a:pt x="1245" y="63"/>
                    </a:lnTo>
                    <a:lnTo>
                      <a:pt x="1246" y="63"/>
                    </a:lnTo>
                    <a:lnTo>
                      <a:pt x="1247" y="63"/>
                    </a:lnTo>
                    <a:lnTo>
                      <a:pt x="1247" y="62"/>
                    </a:lnTo>
                    <a:lnTo>
                      <a:pt x="1248" y="62"/>
                    </a:lnTo>
                    <a:lnTo>
                      <a:pt x="1247" y="62"/>
                    </a:lnTo>
                    <a:lnTo>
                      <a:pt x="1248" y="62"/>
                    </a:lnTo>
                    <a:lnTo>
                      <a:pt x="1248" y="62"/>
                    </a:lnTo>
                    <a:lnTo>
                      <a:pt x="1249" y="62"/>
                    </a:lnTo>
                    <a:lnTo>
                      <a:pt x="1249" y="61"/>
                    </a:lnTo>
                    <a:lnTo>
                      <a:pt x="1249" y="61"/>
                    </a:lnTo>
                    <a:lnTo>
                      <a:pt x="1249" y="60"/>
                    </a:lnTo>
                    <a:lnTo>
                      <a:pt x="1250" y="60"/>
                    </a:lnTo>
                    <a:lnTo>
                      <a:pt x="1250" y="61"/>
                    </a:lnTo>
                    <a:lnTo>
                      <a:pt x="1251" y="61"/>
                    </a:lnTo>
                    <a:lnTo>
                      <a:pt x="1250" y="60"/>
                    </a:lnTo>
                    <a:lnTo>
                      <a:pt x="1251" y="60"/>
                    </a:lnTo>
                    <a:lnTo>
                      <a:pt x="1251" y="59"/>
                    </a:lnTo>
                    <a:lnTo>
                      <a:pt x="1252" y="60"/>
                    </a:lnTo>
                    <a:lnTo>
                      <a:pt x="1252" y="59"/>
                    </a:lnTo>
                    <a:lnTo>
                      <a:pt x="1251" y="59"/>
                    </a:lnTo>
                    <a:lnTo>
                      <a:pt x="1252" y="59"/>
                    </a:lnTo>
                    <a:lnTo>
                      <a:pt x="1253" y="59"/>
                    </a:lnTo>
                    <a:lnTo>
                      <a:pt x="1254" y="59"/>
                    </a:lnTo>
                    <a:lnTo>
                      <a:pt x="1254" y="60"/>
                    </a:lnTo>
                    <a:lnTo>
                      <a:pt x="1254" y="59"/>
                    </a:lnTo>
                    <a:lnTo>
                      <a:pt x="1254" y="59"/>
                    </a:lnTo>
                    <a:lnTo>
                      <a:pt x="1254" y="60"/>
                    </a:lnTo>
                    <a:lnTo>
                      <a:pt x="1254" y="59"/>
                    </a:lnTo>
                    <a:lnTo>
                      <a:pt x="1255" y="59"/>
                    </a:lnTo>
                    <a:lnTo>
                      <a:pt x="1255" y="60"/>
                    </a:lnTo>
                    <a:lnTo>
                      <a:pt x="1254" y="60"/>
                    </a:lnTo>
                    <a:lnTo>
                      <a:pt x="1255" y="60"/>
                    </a:lnTo>
                    <a:lnTo>
                      <a:pt x="1255" y="59"/>
                    </a:lnTo>
                    <a:lnTo>
                      <a:pt x="1256" y="59"/>
                    </a:lnTo>
                    <a:lnTo>
                      <a:pt x="1256" y="60"/>
                    </a:lnTo>
                    <a:lnTo>
                      <a:pt x="1255" y="60"/>
                    </a:lnTo>
                    <a:lnTo>
                      <a:pt x="1256" y="60"/>
                    </a:lnTo>
                    <a:lnTo>
                      <a:pt x="1257" y="60"/>
                    </a:lnTo>
                    <a:lnTo>
                      <a:pt x="1257" y="59"/>
                    </a:lnTo>
                    <a:lnTo>
                      <a:pt x="1258" y="59"/>
                    </a:lnTo>
                    <a:lnTo>
                      <a:pt x="1259" y="59"/>
                    </a:lnTo>
                    <a:lnTo>
                      <a:pt x="1259" y="58"/>
                    </a:lnTo>
                    <a:lnTo>
                      <a:pt x="1260" y="58"/>
                    </a:lnTo>
                    <a:lnTo>
                      <a:pt x="1260" y="59"/>
                    </a:lnTo>
                    <a:lnTo>
                      <a:pt x="1260" y="59"/>
                    </a:lnTo>
                    <a:lnTo>
                      <a:pt x="1260" y="60"/>
                    </a:lnTo>
                    <a:lnTo>
                      <a:pt x="1260" y="59"/>
                    </a:lnTo>
                    <a:lnTo>
                      <a:pt x="1260" y="58"/>
                    </a:lnTo>
                    <a:lnTo>
                      <a:pt x="1260" y="59"/>
                    </a:lnTo>
                    <a:lnTo>
                      <a:pt x="1261" y="59"/>
                    </a:lnTo>
                    <a:lnTo>
                      <a:pt x="1261" y="58"/>
                    </a:lnTo>
                    <a:lnTo>
                      <a:pt x="1261" y="59"/>
                    </a:lnTo>
                    <a:lnTo>
                      <a:pt x="1261" y="58"/>
                    </a:lnTo>
                    <a:lnTo>
                      <a:pt x="1262" y="58"/>
                    </a:lnTo>
                    <a:lnTo>
                      <a:pt x="1262" y="59"/>
                    </a:lnTo>
                    <a:lnTo>
                      <a:pt x="1262" y="58"/>
                    </a:lnTo>
                    <a:lnTo>
                      <a:pt x="1262" y="57"/>
                    </a:lnTo>
                    <a:lnTo>
                      <a:pt x="1262" y="56"/>
                    </a:lnTo>
                    <a:lnTo>
                      <a:pt x="1263" y="56"/>
                    </a:lnTo>
                    <a:lnTo>
                      <a:pt x="1263" y="57"/>
                    </a:lnTo>
                    <a:lnTo>
                      <a:pt x="1264" y="57"/>
                    </a:lnTo>
                    <a:lnTo>
                      <a:pt x="1264" y="56"/>
                    </a:lnTo>
                    <a:lnTo>
                      <a:pt x="1264" y="57"/>
                    </a:lnTo>
                    <a:lnTo>
                      <a:pt x="1265" y="57"/>
                    </a:lnTo>
                    <a:lnTo>
                      <a:pt x="1265" y="57"/>
                    </a:lnTo>
                    <a:lnTo>
                      <a:pt x="1265" y="56"/>
                    </a:lnTo>
                    <a:lnTo>
                      <a:pt x="1265" y="56"/>
                    </a:lnTo>
                    <a:lnTo>
                      <a:pt x="1265" y="56"/>
                    </a:lnTo>
                    <a:lnTo>
                      <a:pt x="1266" y="56"/>
                    </a:lnTo>
                    <a:lnTo>
                      <a:pt x="1267" y="56"/>
                    </a:lnTo>
                    <a:lnTo>
                      <a:pt x="1268" y="56"/>
                    </a:lnTo>
                    <a:lnTo>
                      <a:pt x="1269" y="56"/>
                    </a:lnTo>
                    <a:lnTo>
                      <a:pt x="1268" y="56"/>
                    </a:lnTo>
                    <a:lnTo>
                      <a:pt x="1269" y="56"/>
                    </a:lnTo>
                    <a:lnTo>
                      <a:pt x="1270" y="56"/>
                    </a:lnTo>
                    <a:lnTo>
                      <a:pt x="1269" y="56"/>
                    </a:lnTo>
                    <a:lnTo>
                      <a:pt x="1270" y="56"/>
                    </a:lnTo>
                    <a:lnTo>
                      <a:pt x="1270" y="55"/>
                    </a:lnTo>
                    <a:lnTo>
                      <a:pt x="1271" y="55"/>
                    </a:lnTo>
                    <a:lnTo>
                      <a:pt x="1271" y="56"/>
                    </a:lnTo>
                    <a:lnTo>
                      <a:pt x="1271" y="56"/>
                    </a:lnTo>
                    <a:lnTo>
                      <a:pt x="1272" y="56"/>
                    </a:lnTo>
                    <a:lnTo>
                      <a:pt x="1272" y="55"/>
                    </a:lnTo>
                    <a:lnTo>
                      <a:pt x="1273" y="55"/>
                    </a:lnTo>
                    <a:lnTo>
                      <a:pt x="1273" y="56"/>
                    </a:lnTo>
                    <a:lnTo>
                      <a:pt x="1272" y="56"/>
                    </a:lnTo>
                    <a:lnTo>
                      <a:pt x="1273" y="56"/>
                    </a:lnTo>
                    <a:lnTo>
                      <a:pt x="1273" y="56"/>
                    </a:lnTo>
                    <a:lnTo>
                      <a:pt x="1273" y="56"/>
                    </a:lnTo>
                    <a:lnTo>
                      <a:pt x="1274" y="56"/>
                    </a:lnTo>
                    <a:lnTo>
                      <a:pt x="1275" y="56"/>
                    </a:lnTo>
                    <a:lnTo>
                      <a:pt x="1275" y="56"/>
                    </a:lnTo>
                    <a:lnTo>
                      <a:pt x="1274" y="56"/>
                    </a:lnTo>
                    <a:lnTo>
                      <a:pt x="1275" y="56"/>
                    </a:lnTo>
                    <a:lnTo>
                      <a:pt x="1275" y="57"/>
                    </a:lnTo>
                    <a:lnTo>
                      <a:pt x="1275" y="56"/>
                    </a:lnTo>
                    <a:lnTo>
                      <a:pt x="1276" y="56"/>
                    </a:lnTo>
                    <a:lnTo>
                      <a:pt x="1276" y="57"/>
                    </a:lnTo>
                    <a:lnTo>
                      <a:pt x="1275" y="57"/>
                    </a:lnTo>
                    <a:lnTo>
                      <a:pt x="1275" y="58"/>
                    </a:lnTo>
                    <a:lnTo>
                      <a:pt x="1276" y="58"/>
                    </a:lnTo>
                    <a:lnTo>
                      <a:pt x="1276" y="57"/>
                    </a:lnTo>
                    <a:lnTo>
                      <a:pt x="1276" y="57"/>
                    </a:lnTo>
                    <a:lnTo>
                      <a:pt x="1277" y="57"/>
                    </a:lnTo>
                    <a:lnTo>
                      <a:pt x="1277" y="58"/>
                    </a:lnTo>
                    <a:lnTo>
                      <a:pt x="1278" y="58"/>
                    </a:lnTo>
                    <a:lnTo>
                      <a:pt x="1279" y="58"/>
                    </a:lnTo>
                    <a:lnTo>
                      <a:pt x="1279" y="57"/>
                    </a:lnTo>
                    <a:lnTo>
                      <a:pt x="1280" y="57"/>
                    </a:lnTo>
                    <a:lnTo>
                      <a:pt x="1281" y="57"/>
                    </a:lnTo>
                    <a:lnTo>
                      <a:pt x="1281" y="57"/>
                    </a:lnTo>
                    <a:lnTo>
                      <a:pt x="1281" y="56"/>
                    </a:lnTo>
                    <a:lnTo>
                      <a:pt x="1281" y="56"/>
                    </a:lnTo>
                    <a:lnTo>
                      <a:pt x="1281" y="56"/>
                    </a:lnTo>
                    <a:lnTo>
                      <a:pt x="1282" y="56"/>
                    </a:lnTo>
                    <a:lnTo>
                      <a:pt x="1282" y="56"/>
                    </a:lnTo>
                    <a:lnTo>
                      <a:pt x="1282" y="56"/>
                    </a:lnTo>
                    <a:lnTo>
                      <a:pt x="1283" y="56"/>
                    </a:lnTo>
                    <a:lnTo>
                      <a:pt x="1283" y="55"/>
                    </a:lnTo>
                    <a:lnTo>
                      <a:pt x="1283" y="56"/>
                    </a:lnTo>
                    <a:lnTo>
                      <a:pt x="1283" y="55"/>
                    </a:lnTo>
                    <a:lnTo>
                      <a:pt x="1284" y="55"/>
                    </a:lnTo>
                    <a:lnTo>
                      <a:pt x="1284" y="54"/>
                    </a:lnTo>
                    <a:lnTo>
                      <a:pt x="1285" y="54"/>
                    </a:lnTo>
                    <a:lnTo>
                      <a:pt x="1286" y="54"/>
                    </a:lnTo>
                    <a:lnTo>
                      <a:pt x="1287" y="54"/>
                    </a:lnTo>
                    <a:lnTo>
                      <a:pt x="1287" y="53"/>
                    </a:lnTo>
                    <a:lnTo>
                      <a:pt x="1287" y="53"/>
                    </a:lnTo>
                    <a:lnTo>
                      <a:pt x="1287" y="54"/>
                    </a:lnTo>
                    <a:lnTo>
                      <a:pt x="1288" y="54"/>
                    </a:lnTo>
                    <a:lnTo>
                      <a:pt x="1289" y="54"/>
                    </a:lnTo>
                    <a:lnTo>
                      <a:pt x="1289" y="53"/>
                    </a:lnTo>
                    <a:lnTo>
                      <a:pt x="1290" y="53"/>
                    </a:lnTo>
                    <a:lnTo>
                      <a:pt x="1291" y="53"/>
                    </a:lnTo>
                    <a:lnTo>
                      <a:pt x="1291" y="54"/>
                    </a:lnTo>
                    <a:lnTo>
                      <a:pt x="1291" y="55"/>
                    </a:lnTo>
                    <a:lnTo>
                      <a:pt x="1292" y="55"/>
                    </a:lnTo>
                    <a:lnTo>
                      <a:pt x="1292" y="55"/>
                    </a:lnTo>
                    <a:lnTo>
                      <a:pt x="1292" y="56"/>
                    </a:lnTo>
                    <a:lnTo>
                      <a:pt x="1293" y="56"/>
                    </a:lnTo>
                    <a:lnTo>
                      <a:pt x="1294" y="56"/>
                    </a:lnTo>
                    <a:lnTo>
                      <a:pt x="1294" y="56"/>
                    </a:lnTo>
                    <a:lnTo>
                      <a:pt x="1294" y="57"/>
                    </a:lnTo>
                    <a:lnTo>
                      <a:pt x="1295" y="57"/>
                    </a:lnTo>
                    <a:lnTo>
                      <a:pt x="1295" y="58"/>
                    </a:lnTo>
                    <a:lnTo>
                      <a:pt x="1296" y="58"/>
                    </a:lnTo>
                    <a:lnTo>
                      <a:pt x="1297" y="58"/>
                    </a:lnTo>
                    <a:lnTo>
                      <a:pt x="1298" y="58"/>
                    </a:lnTo>
                    <a:lnTo>
                      <a:pt x="1298" y="58"/>
                    </a:lnTo>
                    <a:lnTo>
                      <a:pt x="1298" y="59"/>
                    </a:lnTo>
                    <a:lnTo>
                      <a:pt x="1298" y="59"/>
                    </a:lnTo>
                    <a:lnTo>
                      <a:pt x="1298" y="60"/>
                    </a:lnTo>
                    <a:lnTo>
                      <a:pt x="1298" y="60"/>
                    </a:lnTo>
                    <a:lnTo>
                      <a:pt x="1298" y="61"/>
                    </a:lnTo>
                    <a:lnTo>
                      <a:pt x="1299" y="61"/>
                    </a:lnTo>
                    <a:lnTo>
                      <a:pt x="1299" y="60"/>
                    </a:lnTo>
                    <a:lnTo>
                      <a:pt x="1300" y="60"/>
                    </a:lnTo>
                    <a:lnTo>
                      <a:pt x="1300" y="61"/>
                    </a:lnTo>
                    <a:lnTo>
                      <a:pt x="1299" y="61"/>
                    </a:lnTo>
                    <a:lnTo>
                      <a:pt x="1300" y="61"/>
                    </a:lnTo>
                    <a:lnTo>
                      <a:pt x="1300" y="62"/>
                    </a:lnTo>
                    <a:lnTo>
                      <a:pt x="1301" y="62"/>
                    </a:lnTo>
                    <a:lnTo>
                      <a:pt x="1300" y="62"/>
                    </a:lnTo>
                    <a:lnTo>
                      <a:pt x="1300" y="62"/>
                    </a:lnTo>
                    <a:lnTo>
                      <a:pt x="1300" y="63"/>
                    </a:lnTo>
                    <a:lnTo>
                      <a:pt x="1301" y="63"/>
                    </a:lnTo>
                    <a:lnTo>
                      <a:pt x="1300" y="63"/>
                    </a:lnTo>
                    <a:lnTo>
                      <a:pt x="1300" y="64"/>
                    </a:lnTo>
                    <a:lnTo>
                      <a:pt x="1301" y="64"/>
                    </a:lnTo>
                    <a:lnTo>
                      <a:pt x="1301" y="65"/>
                    </a:lnTo>
                    <a:lnTo>
                      <a:pt x="1302" y="65"/>
                    </a:lnTo>
                    <a:lnTo>
                      <a:pt x="1302" y="66"/>
                    </a:lnTo>
                    <a:lnTo>
                      <a:pt x="1303" y="66"/>
                    </a:lnTo>
                    <a:lnTo>
                      <a:pt x="1303" y="65"/>
                    </a:lnTo>
                    <a:lnTo>
                      <a:pt x="1303" y="65"/>
                    </a:lnTo>
                    <a:lnTo>
                      <a:pt x="1303" y="66"/>
                    </a:lnTo>
                    <a:lnTo>
                      <a:pt x="1303" y="66"/>
                    </a:lnTo>
                    <a:lnTo>
                      <a:pt x="1303" y="67"/>
                    </a:lnTo>
                    <a:lnTo>
                      <a:pt x="1303" y="67"/>
                    </a:lnTo>
                    <a:lnTo>
                      <a:pt x="1304" y="66"/>
                    </a:lnTo>
                    <a:lnTo>
                      <a:pt x="1305" y="66"/>
                    </a:lnTo>
                    <a:lnTo>
                      <a:pt x="1306" y="66"/>
                    </a:lnTo>
                    <a:lnTo>
                      <a:pt x="1306" y="67"/>
                    </a:lnTo>
                    <a:lnTo>
                      <a:pt x="1307" y="67"/>
                    </a:lnTo>
                    <a:lnTo>
                      <a:pt x="1307" y="67"/>
                    </a:lnTo>
                    <a:lnTo>
                      <a:pt x="1307" y="68"/>
                    </a:lnTo>
                    <a:lnTo>
                      <a:pt x="1307" y="69"/>
                    </a:lnTo>
                    <a:lnTo>
                      <a:pt x="1308" y="69"/>
                    </a:lnTo>
                    <a:lnTo>
                      <a:pt x="1308" y="68"/>
                    </a:lnTo>
                    <a:lnTo>
                      <a:pt x="1309" y="68"/>
                    </a:lnTo>
                    <a:lnTo>
                      <a:pt x="1309" y="69"/>
                    </a:lnTo>
                    <a:lnTo>
                      <a:pt x="1309" y="69"/>
                    </a:lnTo>
                    <a:lnTo>
                      <a:pt x="1309" y="70"/>
                    </a:lnTo>
                    <a:lnTo>
                      <a:pt x="1310" y="70"/>
                    </a:lnTo>
                    <a:lnTo>
                      <a:pt x="1310" y="71"/>
                    </a:lnTo>
                    <a:lnTo>
                      <a:pt x="1311" y="71"/>
                    </a:lnTo>
                    <a:lnTo>
                      <a:pt x="1312" y="71"/>
                    </a:lnTo>
                    <a:lnTo>
                      <a:pt x="1313" y="71"/>
                    </a:lnTo>
                    <a:lnTo>
                      <a:pt x="1314" y="71"/>
                    </a:lnTo>
                    <a:lnTo>
                      <a:pt x="1314" y="71"/>
                    </a:lnTo>
                    <a:lnTo>
                      <a:pt x="1314" y="70"/>
                    </a:lnTo>
                    <a:lnTo>
                      <a:pt x="1315" y="70"/>
                    </a:lnTo>
                    <a:lnTo>
                      <a:pt x="1316" y="70"/>
                    </a:lnTo>
                    <a:lnTo>
                      <a:pt x="1316" y="71"/>
                    </a:lnTo>
                    <a:lnTo>
                      <a:pt x="1316" y="70"/>
                    </a:lnTo>
                    <a:lnTo>
                      <a:pt x="1317" y="70"/>
                    </a:lnTo>
                    <a:lnTo>
                      <a:pt x="1318" y="70"/>
                    </a:lnTo>
                    <a:lnTo>
                      <a:pt x="1319" y="70"/>
                    </a:lnTo>
                    <a:lnTo>
                      <a:pt x="1320" y="70"/>
                    </a:lnTo>
                    <a:lnTo>
                      <a:pt x="1320" y="70"/>
                    </a:lnTo>
                    <a:lnTo>
                      <a:pt x="1321" y="70"/>
                    </a:lnTo>
                    <a:lnTo>
                      <a:pt x="1321" y="69"/>
                    </a:lnTo>
                    <a:lnTo>
                      <a:pt x="1322" y="69"/>
                    </a:lnTo>
                    <a:lnTo>
                      <a:pt x="1323" y="69"/>
                    </a:lnTo>
                    <a:lnTo>
                      <a:pt x="1324" y="70"/>
                    </a:lnTo>
                    <a:lnTo>
                      <a:pt x="1323" y="70"/>
                    </a:lnTo>
                    <a:lnTo>
                      <a:pt x="1323" y="71"/>
                    </a:lnTo>
                    <a:lnTo>
                      <a:pt x="1322" y="71"/>
                    </a:lnTo>
                    <a:lnTo>
                      <a:pt x="1323" y="72"/>
                    </a:lnTo>
                    <a:lnTo>
                      <a:pt x="1324" y="72"/>
                    </a:lnTo>
                    <a:lnTo>
                      <a:pt x="1325" y="72"/>
                    </a:lnTo>
                    <a:lnTo>
                      <a:pt x="1325" y="72"/>
                    </a:lnTo>
                    <a:lnTo>
                      <a:pt x="1326" y="71"/>
                    </a:lnTo>
                    <a:lnTo>
                      <a:pt x="1325" y="70"/>
                    </a:lnTo>
                    <a:lnTo>
                      <a:pt x="1325" y="69"/>
                    </a:lnTo>
                    <a:lnTo>
                      <a:pt x="1326" y="69"/>
                    </a:lnTo>
                    <a:lnTo>
                      <a:pt x="1326" y="70"/>
                    </a:lnTo>
                    <a:lnTo>
                      <a:pt x="1327" y="70"/>
                    </a:lnTo>
                    <a:lnTo>
                      <a:pt x="1328" y="70"/>
                    </a:lnTo>
                    <a:lnTo>
                      <a:pt x="1329" y="70"/>
                    </a:lnTo>
                    <a:lnTo>
                      <a:pt x="1330" y="70"/>
                    </a:lnTo>
                    <a:lnTo>
                      <a:pt x="1330" y="69"/>
                    </a:lnTo>
                    <a:lnTo>
                      <a:pt x="1331" y="69"/>
                    </a:lnTo>
                    <a:lnTo>
                      <a:pt x="1331" y="70"/>
                    </a:lnTo>
                    <a:lnTo>
                      <a:pt x="1331" y="70"/>
                    </a:lnTo>
                    <a:lnTo>
                      <a:pt x="1332" y="71"/>
                    </a:lnTo>
                    <a:lnTo>
                      <a:pt x="1333" y="71"/>
                    </a:lnTo>
                    <a:lnTo>
                      <a:pt x="1332" y="72"/>
                    </a:lnTo>
                    <a:lnTo>
                      <a:pt x="1333" y="72"/>
                    </a:lnTo>
                    <a:lnTo>
                      <a:pt x="1334" y="72"/>
                    </a:lnTo>
                    <a:lnTo>
                      <a:pt x="1335" y="72"/>
                    </a:lnTo>
                    <a:lnTo>
                      <a:pt x="1336" y="72"/>
                    </a:lnTo>
                    <a:lnTo>
                      <a:pt x="1336" y="71"/>
                    </a:lnTo>
                    <a:lnTo>
                      <a:pt x="1336" y="72"/>
                    </a:lnTo>
                    <a:lnTo>
                      <a:pt x="1336" y="72"/>
                    </a:lnTo>
                    <a:lnTo>
                      <a:pt x="1337" y="72"/>
                    </a:lnTo>
                    <a:lnTo>
                      <a:pt x="1337" y="72"/>
                    </a:lnTo>
                    <a:lnTo>
                      <a:pt x="1338" y="72"/>
                    </a:lnTo>
                    <a:lnTo>
                      <a:pt x="1338" y="71"/>
                    </a:lnTo>
                    <a:lnTo>
                      <a:pt x="1339" y="71"/>
                    </a:lnTo>
                    <a:lnTo>
                      <a:pt x="1339" y="70"/>
                    </a:lnTo>
                    <a:lnTo>
                      <a:pt x="1340" y="70"/>
                    </a:lnTo>
                    <a:lnTo>
                      <a:pt x="1341" y="70"/>
                    </a:lnTo>
                    <a:lnTo>
                      <a:pt x="1342" y="70"/>
                    </a:lnTo>
                    <a:lnTo>
                      <a:pt x="1342" y="69"/>
                    </a:lnTo>
                    <a:lnTo>
                      <a:pt x="1342" y="69"/>
                    </a:lnTo>
                    <a:lnTo>
                      <a:pt x="1342" y="68"/>
                    </a:lnTo>
                    <a:lnTo>
                      <a:pt x="1343" y="68"/>
                    </a:lnTo>
                    <a:lnTo>
                      <a:pt x="1343" y="69"/>
                    </a:lnTo>
                    <a:lnTo>
                      <a:pt x="1343" y="70"/>
                    </a:lnTo>
                    <a:lnTo>
                      <a:pt x="1344" y="70"/>
                    </a:lnTo>
                    <a:lnTo>
                      <a:pt x="1345" y="70"/>
                    </a:lnTo>
                    <a:lnTo>
                      <a:pt x="1345" y="69"/>
                    </a:lnTo>
                    <a:lnTo>
                      <a:pt x="1346" y="69"/>
                    </a:lnTo>
                    <a:lnTo>
                      <a:pt x="1347" y="69"/>
                    </a:lnTo>
                    <a:lnTo>
                      <a:pt x="1347" y="69"/>
                    </a:lnTo>
                    <a:lnTo>
                      <a:pt x="1347" y="68"/>
                    </a:lnTo>
                    <a:lnTo>
                      <a:pt x="1348" y="68"/>
                    </a:lnTo>
                    <a:lnTo>
                      <a:pt x="1348" y="67"/>
                    </a:lnTo>
                    <a:lnTo>
                      <a:pt x="1349" y="67"/>
                    </a:lnTo>
                    <a:lnTo>
                      <a:pt x="1350" y="67"/>
                    </a:lnTo>
                    <a:lnTo>
                      <a:pt x="1350" y="67"/>
                    </a:lnTo>
                    <a:lnTo>
                      <a:pt x="1351" y="67"/>
                    </a:lnTo>
                    <a:lnTo>
                      <a:pt x="1352" y="67"/>
                    </a:lnTo>
                    <a:lnTo>
                      <a:pt x="1352" y="67"/>
                    </a:lnTo>
                    <a:lnTo>
                      <a:pt x="1353" y="67"/>
                    </a:lnTo>
                    <a:lnTo>
                      <a:pt x="1354" y="67"/>
                    </a:lnTo>
                    <a:lnTo>
                      <a:pt x="1354" y="67"/>
                    </a:lnTo>
                    <a:lnTo>
                      <a:pt x="1355" y="67"/>
                    </a:lnTo>
                    <a:lnTo>
                      <a:pt x="1355" y="67"/>
                    </a:lnTo>
                    <a:lnTo>
                      <a:pt x="1356" y="67"/>
                    </a:lnTo>
                    <a:lnTo>
                      <a:pt x="1356" y="67"/>
                    </a:lnTo>
                    <a:lnTo>
                      <a:pt x="1357" y="67"/>
                    </a:lnTo>
                    <a:lnTo>
                      <a:pt x="1357" y="68"/>
                    </a:lnTo>
                    <a:lnTo>
                      <a:pt x="1358" y="67"/>
                    </a:lnTo>
                    <a:lnTo>
                      <a:pt x="1358" y="68"/>
                    </a:lnTo>
                    <a:lnTo>
                      <a:pt x="1358" y="68"/>
                    </a:lnTo>
                    <a:lnTo>
                      <a:pt x="1359" y="69"/>
                    </a:lnTo>
                    <a:lnTo>
                      <a:pt x="1360" y="69"/>
                    </a:lnTo>
                    <a:lnTo>
                      <a:pt x="1361" y="69"/>
                    </a:lnTo>
                    <a:lnTo>
                      <a:pt x="1362" y="69"/>
                    </a:lnTo>
                    <a:lnTo>
                      <a:pt x="1362" y="70"/>
                    </a:lnTo>
                    <a:lnTo>
                      <a:pt x="1363" y="70"/>
                    </a:lnTo>
                    <a:lnTo>
                      <a:pt x="1363" y="71"/>
                    </a:lnTo>
                    <a:lnTo>
                      <a:pt x="1363" y="71"/>
                    </a:lnTo>
                    <a:lnTo>
                      <a:pt x="1364" y="71"/>
                    </a:lnTo>
                    <a:lnTo>
                      <a:pt x="1365" y="71"/>
                    </a:lnTo>
                    <a:lnTo>
                      <a:pt x="1365" y="72"/>
                    </a:lnTo>
                    <a:lnTo>
                      <a:pt x="1366" y="72"/>
                    </a:lnTo>
                    <a:lnTo>
                      <a:pt x="1367" y="72"/>
                    </a:lnTo>
                    <a:lnTo>
                      <a:pt x="1368" y="72"/>
                    </a:lnTo>
                    <a:lnTo>
                      <a:pt x="1368" y="73"/>
                    </a:lnTo>
                    <a:lnTo>
                      <a:pt x="1369" y="73"/>
                    </a:lnTo>
                    <a:lnTo>
                      <a:pt x="1369" y="74"/>
                    </a:lnTo>
                    <a:lnTo>
                      <a:pt x="1369" y="73"/>
                    </a:lnTo>
                    <a:lnTo>
                      <a:pt x="1370" y="73"/>
                    </a:lnTo>
                    <a:lnTo>
                      <a:pt x="1370" y="74"/>
                    </a:lnTo>
                    <a:lnTo>
                      <a:pt x="1370" y="75"/>
                    </a:lnTo>
                    <a:lnTo>
                      <a:pt x="1371" y="75"/>
                    </a:lnTo>
                    <a:lnTo>
                      <a:pt x="1371" y="74"/>
                    </a:lnTo>
                    <a:lnTo>
                      <a:pt x="1372" y="74"/>
                    </a:lnTo>
                    <a:lnTo>
                      <a:pt x="1372" y="75"/>
                    </a:lnTo>
                    <a:lnTo>
                      <a:pt x="1373" y="75"/>
                    </a:lnTo>
                    <a:lnTo>
                      <a:pt x="1373" y="74"/>
                    </a:lnTo>
                    <a:lnTo>
                      <a:pt x="1374" y="74"/>
                    </a:lnTo>
                    <a:lnTo>
                      <a:pt x="1374" y="73"/>
                    </a:lnTo>
                    <a:lnTo>
                      <a:pt x="1374" y="74"/>
                    </a:lnTo>
                    <a:lnTo>
                      <a:pt x="1374" y="73"/>
                    </a:lnTo>
                    <a:lnTo>
                      <a:pt x="1375" y="74"/>
                    </a:lnTo>
                    <a:lnTo>
                      <a:pt x="1375" y="75"/>
                    </a:lnTo>
                    <a:lnTo>
                      <a:pt x="1376" y="75"/>
                    </a:lnTo>
                    <a:lnTo>
                      <a:pt x="1377" y="76"/>
                    </a:lnTo>
                    <a:lnTo>
                      <a:pt x="1377" y="75"/>
                    </a:lnTo>
                    <a:lnTo>
                      <a:pt x="1378" y="75"/>
                    </a:lnTo>
                    <a:lnTo>
                      <a:pt x="1378" y="76"/>
                    </a:lnTo>
                    <a:lnTo>
                      <a:pt x="1379" y="77"/>
                    </a:lnTo>
                    <a:lnTo>
                      <a:pt x="1379" y="78"/>
                    </a:lnTo>
                    <a:lnTo>
                      <a:pt x="1379" y="78"/>
                    </a:lnTo>
                    <a:lnTo>
                      <a:pt x="1379" y="79"/>
                    </a:lnTo>
                    <a:lnTo>
                      <a:pt x="1380" y="79"/>
                    </a:lnTo>
                    <a:lnTo>
                      <a:pt x="1380" y="80"/>
                    </a:lnTo>
                    <a:lnTo>
                      <a:pt x="1380" y="79"/>
                    </a:lnTo>
                    <a:lnTo>
                      <a:pt x="1380" y="80"/>
                    </a:lnTo>
                    <a:lnTo>
                      <a:pt x="1381" y="80"/>
                    </a:lnTo>
                    <a:lnTo>
                      <a:pt x="1381" y="81"/>
                    </a:lnTo>
                    <a:lnTo>
                      <a:pt x="1382" y="81"/>
                    </a:lnTo>
                    <a:lnTo>
                      <a:pt x="1382" y="80"/>
                    </a:lnTo>
                    <a:lnTo>
                      <a:pt x="1383" y="80"/>
                    </a:lnTo>
                    <a:lnTo>
                      <a:pt x="1383" y="81"/>
                    </a:lnTo>
                    <a:lnTo>
                      <a:pt x="1383" y="80"/>
                    </a:lnTo>
                    <a:lnTo>
                      <a:pt x="1384" y="80"/>
                    </a:lnTo>
                    <a:lnTo>
                      <a:pt x="1385" y="80"/>
                    </a:lnTo>
                    <a:lnTo>
                      <a:pt x="1385" y="80"/>
                    </a:lnTo>
                    <a:lnTo>
                      <a:pt x="1386" y="80"/>
                    </a:lnTo>
                    <a:lnTo>
                      <a:pt x="1387" y="81"/>
                    </a:lnTo>
                    <a:lnTo>
                      <a:pt x="1388" y="81"/>
                    </a:lnTo>
                    <a:lnTo>
                      <a:pt x="1389" y="81"/>
                    </a:lnTo>
                    <a:lnTo>
                      <a:pt x="1390" y="81"/>
                    </a:lnTo>
                    <a:lnTo>
                      <a:pt x="1390" y="82"/>
                    </a:lnTo>
                    <a:lnTo>
                      <a:pt x="1391" y="82"/>
                    </a:lnTo>
                    <a:lnTo>
                      <a:pt x="1391" y="83"/>
                    </a:lnTo>
                    <a:lnTo>
                      <a:pt x="1391" y="83"/>
                    </a:lnTo>
                    <a:lnTo>
                      <a:pt x="1391" y="83"/>
                    </a:lnTo>
                    <a:lnTo>
                      <a:pt x="1392" y="83"/>
                    </a:lnTo>
                    <a:lnTo>
                      <a:pt x="1392" y="84"/>
                    </a:lnTo>
                    <a:lnTo>
                      <a:pt x="1392" y="85"/>
                    </a:lnTo>
                    <a:lnTo>
                      <a:pt x="1391" y="85"/>
                    </a:lnTo>
                    <a:lnTo>
                      <a:pt x="1391" y="85"/>
                    </a:lnTo>
                    <a:lnTo>
                      <a:pt x="1391" y="86"/>
                    </a:lnTo>
                    <a:lnTo>
                      <a:pt x="1391" y="86"/>
                    </a:lnTo>
                    <a:lnTo>
                      <a:pt x="1391" y="87"/>
                    </a:lnTo>
                    <a:lnTo>
                      <a:pt x="1391" y="88"/>
                    </a:lnTo>
                    <a:lnTo>
                      <a:pt x="1391" y="89"/>
                    </a:lnTo>
                    <a:lnTo>
                      <a:pt x="1392" y="89"/>
                    </a:lnTo>
                    <a:lnTo>
                      <a:pt x="1393" y="89"/>
                    </a:lnTo>
                    <a:lnTo>
                      <a:pt x="1393" y="89"/>
                    </a:lnTo>
                    <a:lnTo>
                      <a:pt x="1394" y="89"/>
                    </a:lnTo>
                    <a:lnTo>
                      <a:pt x="1394" y="90"/>
                    </a:lnTo>
                    <a:lnTo>
                      <a:pt x="1394" y="91"/>
                    </a:lnTo>
                    <a:lnTo>
                      <a:pt x="1394" y="92"/>
                    </a:lnTo>
                    <a:lnTo>
                      <a:pt x="1393" y="92"/>
                    </a:lnTo>
                    <a:lnTo>
                      <a:pt x="1393" y="93"/>
                    </a:lnTo>
                    <a:lnTo>
                      <a:pt x="1393" y="94"/>
                    </a:lnTo>
                    <a:lnTo>
                      <a:pt x="1394" y="94"/>
                    </a:lnTo>
                    <a:lnTo>
                      <a:pt x="1394" y="94"/>
                    </a:lnTo>
                    <a:lnTo>
                      <a:pt x="1394" y="95"/>
                    </a:lnTo>
                    <a:lnTo>
                      <a:pt x="1395" y="95"/>
                    </a:lnTo>
                    <a:lnTo>
                      <a:pt x="1396" y="95"/>
                    </a:lnTo>
                    <a:lnTo>
                      <a:pt x="1396" y="96"/>
                    </a:lnTo>
                    <a:lnTo>
                      <a:pt x="1396" y="96"/>
                    </a:lnTo>
                    <a:lnTo>
                      <a:pt x="1396" y="95"/>
                    </a:lnTo>
                    <a:lnTo>
                      <a:pt x="1397" y="95"/>
                    </a:lnTo>
                    <a:lnTo>
                      <a:pt x="1398" y="95"/>
                    </a:lnTo>
                    <a:lnTo>
                      <a:pt x="1398" y="94"/>
                    </a:lnTo>
                    <a:lnTo>
                      <a:pt x="1399" y="94"/>
                    </a:lnTo>
                    <a:lnTo>
                      <a:pt x="1400" y="94"/>
                    </a:lnTo>
                    <a:lnTo>
                      <a:pt x="1401" y="94"/>
                    </a:lnTo>
                    <a:lnTo>
                      <a:pt x="1402" y="94"/>
                    </a:lnTo>
                    <a:lnTo>
                      <a:pt x="1402" y="94"/>
                    </a:lnTo>
                    <a:lnTo>
                      <a:pt x="1402" y="95"/>
                    </a:lnTo>
                    <a:lnTo>
                      <a:pt x="1403" y="95"/>
                    </a:lnTo>
                    <a:lnTo>
                      <a:pt x="1403" y="96"/>
                    </a:lnTo>
                    <a:lnTo>
                      <a:pt x="1404" y="96"/>
                    </a:lnTo>
                    <a:lnTo>
                      <a:pt x="1405" y="96"/>
                    </a:lnTo>
                    <a:lnTo>
                      <a:pt x="1406" y="96"/>
                    </a:lnTo>
                    <a:lnTo>
                      <a:pt x="1406" y="97"/>
                    </a:lnTo>
                    <a:lnTo>
                      <a:pt x="1406" y="98"/>
                    </a:lnTo>
                    <a:lnTo>
                      <a:pt x="1407" y="98"/>
                    </a:lnTo>
                    <a:lnTo>
                      <a:pt x="1407" y="98"/>
                    </a:lnTo>
                    <a:lnTo>
                      <a:pt x="1408" y="98"/>
                    </a:lnTo>
                    <a:lnTo>
                      <a:pt x="1409" y="98"/>
                    </a:lnTo>
                    <a:lnTo>
                      <a:pt x="1409" y="99"/>
                    </a:lnTo>
                    <a:lnTo>
                      <a:pt x="1410" y="99"/>
                    </a:lnTo>
                    <a:lnTo>
                      <a:pt x="1411" y="99"/>
                    </a:lnTo>
                    <a:lnTo>
                      <a:pt x="1411" y="100"/>
                    </a:lnTo>
                    <a:lnTo>
                      <a:pt x="1412" y="100"/>
                    </a:lnTo>
                    <a:lnTo>
                      <a:pt x="1412" y="100"/>
                    </a:lnTo>
                    <a:lnTo>
                      <a:pt x="1413" y="100"/>
                    </a:lnTo>
                    <a:lnTo>
                      <a:pt x="1413" y="100"/>
                    </a:lnTo>
                    <a:lnTo>
                      <a:pt x="1414" y="100"/>
                    </a:lnTo>
                    <a:lnTo>
                      <a:pt x="1415" y="100"/>
                    </a:lnTo>
                    <a:lnTo>
                      <a:pt x="1415" y="101"/>
                    </a:lnTo>
                    <a:lnTo>
                      <a:pt x="1416" y="101"/>
                    </a:lnTo>
                    <a:lnTo>
                      <a:pt x="1417" y="101"/>
                    </a:lnTo>
                    <a:lnTo>
                      <a:pt x="1417" y="102"/>
                    </a:lnTo>
                    <a:lnTo>
                      <a:pt x="1417" y="103"/>
                    </a:lnTo>
                    <a:lnTo>
                      <a:pt x="1417" y="104"/>
                    </a:lnTo>
                    <a:lnTo>
                      <a:pt x="1418" y="104"/>
                    </a:lnTo>
                    <a:lnTo>
                      <a:pt x="1418" y="104"/>
                    </a:lnTo>
                    <a:lnTo>
                      <a:pt x="1419" y="104"/>
                    </a:lnTo>
                    <a:lnTo>
                      <a:pt x="1419" y="105"/>
                    </a:lnTo>
                    <a:lnTo>
                      <a:pt x="1420" y="105"/>
                    </a:lnTo>
                    <a:lnTo>
                      <a:pt x="1420" y="104"/>
                    </a:lnTo>
                    <a:lnTo>
                      <a:pt x="1421" y="104"/>
                    </a:lnTo>
                    <a:lnTo>
                      <a:pt x="1421" y="105"/>
                    </a:lnTo>
                    <a:lnTo>
                      <a:pt x="1421" y="105"/>
                    </a:lnTo>
                    <a:lnTo>
                      <a:pt x="1422" y="105"/>
                    </a:lnTo>
                    <a:lnTo>
                      <a:pt x="1422" y="106"/>
                    </a:lnTo>
                    <a:lnTo>
                      <a:pt x="1422" y="107"/>
                    </a:lnTo>
                    <a:lnTo>
                      <a:pt x="1423" y="107"/>
                    </a:lnTo>
                    <a:lnTo>
                      <a:pt x="1423" y="107"/>
                    </a:lnTo>
                    <a:lnTo>
                      <a:pt x="1423" y="108"/>
                    </a:lnTo>
                    <a:lnTo>
                      <a:pt x="1424" y="108"/>
                    </a:lnTo>
                    <a:lnTo>
                      <a:pt x="1425" y="108"/>
                    </a:lnTo>
                    <a:lnTo>
                      <a:pt x="1426" y="108"/>
                    </a:lnTo>
                    <a:lnTo>
                      <a:pt x="1426" y="109"/>
                    </a:lnTo>
                    <a:lnTo>
                      <a:pt x="1427" y="109"/>
                    </a:lnTo>
                    <a:lnTo>
                      <a:pt x="1427" y="110"/>
                    </a:lnTo>
                    <a:lnTo>
                      <a:pt x="1427" y="111"/>
                    </a:lnTo>
                    <a:lnTo>
                      <a:pt x="1427" y="111"/>
                    </a:lnTo>
                    <a:lnTo>
                      <a:pt x="1427" y="112"/>
                    </a:lnTo>
                    <a:lnTo>
                      <a:pt x="1426" y="112"/>
                    </a:lnTo>
                    <a:lnTo>
                      <a:pt x="1426" y="113"/>
                    </a:lnTo>
                    <a:lnTo>
                      <a:pt x="1426" y="114"/>
                    </a:lnTo>
                    <a:lnTo>
                      <a:pt x="1427" y="114"/>
                    </a:lnTo>
                    <a:lnTo>
                      <a:pt x="1427" y="115"/>
                    </a:lnTo>
                    <a:lnTo>
                      <a:pt x="1426" y="115"/>
                    </a:lnTo>
                    <a:lnTo>
                      <a:pt x="1426" y="116"/>
                    </a:lnTo>
                    <a:lnTo>
                      <a:pt x="1427" y="116"/>
                    </a:lnTo>
                    <a:lnTo>
                      <a:pt x="1427" y="116"/>
                    </a:lnTo>
                    <a:lnTo>
                      <a:pt x="1427" y="117"/>
                    </a:lnTo>
                    <a:lnTo>
                      <a:pt x="1428" y="117"/>
                    </a:lnTo>
                    <a:lnTo>
                      <a:pt x="1428" y="118"/>
                    </a:lnTo>
                    <a:lnTo>
                      <a:pt x="1428" y="119"/>
                    </a:lnTo>
                    <a:lnTo>
                      <a:pt x="1428" y="120"/>
                    </a:lnTo>
                    <a:lnTo>
                      <a:pt x="1427" y="120"/>
                    </a:lnTo>
                    <a:lnTo>
                      <a:pt x="1427" y="121"/>
                    </a:lnTo>
                    <a:lnTo>
                      <a:pt x="1426" y="121"/>
                    </a:lnTo>
                    <a:lnTo>
                      <a:pt x="1426" y="122"/>
                    </a:lnTo>
                    <a:lnTo>
                      <a:pt x="1426" y="122"/>
                    </a:lnTo>
                    <a:lnTo>
                      <a:pt x="1427" y="122"/>
                    </a:lnTo>
                    <a:lnTo>
                      <a:pt x="1428" y="122"/>
                    </a:lnTo>
                    <a:lnTo>
                      <a:pt x="1428" y="123"/>
                    </a:lnTo>
                    <a:lnTo>
                      <a:pt x="1428" y="124"/>
                    </a:lnTo>
                    <a:lnTo>
                      <a:pt x="1429" y="124"/>
                    </a:lnTo>
                    <a:lnTo>
                      <a:pt x="1428" y="124"/>
                    </a:lnTo>
                    <a:lnTo>
                      <a:pt x="1428" y="125"/>
                    </a:lnTo>
                    <a:lnTo>
                      <a:pt x="1428" y="126"/>
                    </a:lnTo>
                    <a:lnTo>
                      <a:pt x="1428" y="127"/>
                    </a:lnTo>
                    <a:lnTo>
                      <a:pt x="1427" y="127"/>
                    </a:lnTo>
                    <a:lnTo>
                      <a:pt x="1427" y="127"/>
                    </a:lnTo>
                    <a:lnTo>
                      <a:pt x="1426" y="127"/>
                    </a:lnTo>
                    <a:lnTo>
                      <a:pt x="1426" y="128"/>
                    </a:lnTo>
                    <a:lnTo>
                      <a:pt x="1427" y="128"/>
                    </a:lnTo>
                    <a:lnTo>
                      <a:pt x="1427" y="129"/>
                    </a:lnTo>
                    <a:lnTo>
                      <a:pt x="1427" y="130"/>
                    </a:lnTo>
                    <a:lnTo>
                      <a:pt x="1427" y="131"/>
                    </a:lnTo>
                    <a:lnTo>
                      <a:pt x="1427" y="132"/>
                    </a:lnTo>
                    <a:lnTo>
                      <a:pt x="1428" y="132"/>
                    </a:lnTo>
                    <a:lnTo>
                      <a:pt x="1428" y="132"/>
                    </a:lnTo>
                    <a:lnTo>
                      <a:pt x="1429" y="132"/>
                    </a:lnTo>
                    <a:lnTo>
                      <a:pt x="1429" y="132"/>
                    </a:lnTo>
                    <a:lnTo>
                      <a:pt x="1429" y="133"/>
                    </a:lnTo>
                    <a:lnTo>
                      <a:pt x="1430" y="133"/>
                    </a:lnTo>
                    <a:lnTo>
                      <a:pt x="1430" y="134"/>
                    </a:lnTo>
                    <a:lnTo>
                      <a:pt x="1431" y="134"/>
                    </a:lnTo>
                    <a:lnTo>
                      <a:pt x="1431" y="135"/>
                    </a:lnTo>
                    <a:lnTo>
                      <a:pt x="1432" y="135"/>
                    </a:lnTo>
                    <a:lnTo>
                      <a:pt x="1432" y="136"/>
                    </a:lnTo>
                    <a:lnTo>
                      <a:pt x="1432" y="137"/>
                    </a:lnTo>
                    <a:lnTo>
                      <a:pt x="1431" y="137"/>
                    </a:lnTo>
                    <a:lnTo>
                      <a:pt x="1431" y="138"/>
                    </a:lnTo>
                    <a:lnTo>
                      <a:pt x="1431" y="138"/>
                    </a:lnTo>
                    <a:lnTo>
                      <a:pt x="1431" y="139"/>
                    </a:lnTo>
                    <a:lnTo>
                      <a:pt x="1431" y="140"/>
                    </a:lnTo>
                    <a:lnTo>
                      <a:pt x="1432" y="140"/>
                    </a:lnTo>
                    <a:lnTo>
                      <a:pt x="1433" y="140"/>
                    </a:lnTo>
                    <a:lnTo>
                      <a:pt x="1433" y="141"/>
                    </a:lnTo>
                    <a:lnTo>
                      <a:pt x="1434" y="141"/>
                    </a:lnTo>
                    <a:lnTo>
                      <a:pt x="1434" y="141"/>
                    </a:lnTo>
                    <a:lnTo>
                      <a:pt x="1434" y="142"/>
                    </a:lnTo>
                    <a:lnTo>
                      <a:pt x="1435" y="142"/>
                    </a:lnTo>
                    <a:lnTo>
                      <a:pt x="1436" y="142"/>
                    </a:lnTo>
                    <a:lnTo>
                      <a:pt x="1437" y="142"/>
                    </a:lnTo>
                    <a:lnTo>
                      <a:pt x="1437" y="141"/>
                    </a:lnTo>
                    <a:lnTo>
                      <a:pt x="1438" y="141"/>
                    </a:lnTo>
                    <a:lnTo>
                      <a:pt x="1439" y="141"/>
                    </a:lnTo>
                    <a:lnTo>
                      <a:pt x="1440" y="142"/>
                    </a:lnTo>
                    <a:lnTo>
                      <a:pt x="1440" y="142"/>
                    </a:lnTo>
                    <a:lnTo>
                      <a:pt x="1441" y="142"/>
                    </a:lnTo>
                    <a:lnTo>
                      <a:pt x="1442" y="142"/>
                    </a:lnTo>
                    <a:lnTo>
                      <a:pt x="1443" y="142"/>
                    </a:lnTo>
                    <a:lnTo>
                      <a:pt x="1444" y="141"/>
                    </a:lnTo>
                    <a:lnTo>
                      <a:pt x="1444" y="140"/>
                    </a:lnTo>
                    <a:lnTo>
                      <a:pt x="1445" y="140"/>
                    </a:lnTo>
                    <a:lnTo>
                      <a:pt x="1445" y="139"/>
                    </a:lnTo>
                    <a:lnTo>
                      <a:pt x="1445" y="138"/>
                    </a:lnTo>
                    <a:lnTo>
                      <a:pt x="1445" y="138"/>
                    </a:lnTo>
                    <a:lnTo>
                      <a:pt x="1445" y="138"/>
                    </a:lnTo>
                    <a:lnTo>
                      <a:pt x="1446" y="138"/>
                    </a:lnTo>
                    <a:lnTo>
                      <a:pt x="1447" y="138"/>
                    </a:lnTo>
                    <a:lnTo>
                      <a:pt x="1448" y="138"/>
                    </a:lnTo>
                    <a:lnTo>
                      <a:pt x="1448" y="137"/>
                    </a:lnTo>
                    <a:lnTo>
                      <a:pt x="1449" y="137"/>
                    </a:lnTo>
                    <a:lnTo>
                      <a:pt x="1449" y="136"/>
                    </a:lnTo>
                    <a:lnTo>
                      <a:pt x="1450" y="136"/>
                    </a:lnTo>
                    <a:lnTo>
                      <a:pt x="1450" y="135"/>
                    </a:lnTo>
                    <a:lnTo>
                      <a:pt x="1451" y="135"/>
                    </a:lnTo>
                    <a:lnTo>
                      <a:pt x="1451" y="134"/>
                    </a:lnTo>
                    <a:lnTo>
                      <a:pt x="1451" y="134"/>
                    </a:lnTo>
                    <a:lnTo>
                      <a:pt x="1451" y="133"/>
                    </a:lnTo>
                    <a:lnTo>
                      <a:pt x="1451" y="132"/>
                    </a:lnTo>
                    <a:lnTo>
                      <a:pt x="1452" y="132"/>
                    </a:lnTo>
                    <a:lnTo>
                      <a:pt x="1452" y="132"/>
                    </a:lnTo>
                    <a:lnTo>
                      <a:pt x="1452" y="131"/>
                    </a:lnTo>
                    <a:lnTo>
                      <a:pt x="1453" y="131"/>
                    </a:lnTo>
                    <a:lnTo>
                      <a:pt x="1453" y="130"/>
                    </a:lnTo>
                    <a:lnTo>
                      <a:pt x="1454" y="130"/>
                    </a:lnTo>
                    <a:lnTo>
                      <a:pt x="1455" y="130"/>
                    </a:lnTo>
                    <a:lnTo>
                      <a:pt x="1456" y="130"/>
                    </a:lnTo>
                    <a:lnTo>
                      <a:pt x="1456" y="129"/>
                    </a:lnTo>
                    <a:lnTo>
                      <a:pt x="1456" y="128"/>
                    </a:lnTo>
                    <a:lnTo>
                      <a:pt x="1456" y="128"/>
                    </a:lnTo>
                    <a:lnTo>
                      <a:pt x="1456" y="127"/>
                    </a:lnTo>
                    <a:lnTo>
                      <a:pt x="1457" y="127"/>
                    </a:lnTo>
                    <a:lnTo>
                      <a:pt x="1458" y="127"/>
                    </a:lnTo>
                    <a:lnTo>
                      <a:pt x="1458" y="127"/>
                    </a:lnTo>
                    <a:lnTo>
                      <a:pt x="1457" y="127"/>
                    </a:lnTo>
                    <a:lnTo>
                      <a:pt x="1457" y="126"/>
                    </a:lnTo>
                    <a:lnTo>
                      <a:pt x="1456" y="126"/>
                    </a:lnTo>
                    <a:lnTo>
                      <a:pt x="1456" y="125"/>
                    </a:lnTo>
                    <a:lnTo>
                      <a:pt x="1456" y="124"/>
                    </a:lnTo>
                    <a:lnTo>
                      <a:pt x="1456" y="123"/>
                    </a:lnTo>
                    <a:lnTo>
                      <a:pt x="1457" y="123"/>
                    </a:lnTo>
                    <a:lnTo>
                      <a:pt x="1457" y="122"/>
                    </a:lnTo>
                    <a:lnTo>
                      <a:pt x="1456" y="122"/>
                    </a:lnTo>
                    <a:lnTo>
                      <a:pt x="1456" y="122"/>
                    </a:lnTo>
                    <a:lnTo>
                      <a:pt x="1457" y="122"/>
                    </a:lnTo>
                    <a:lnTo>
                      <a:pt x="1457" y="121"/>
                    </a:lnTo>
                    <a:lnTo>
                      <a:pt x="1457" y="120"/>
                    </a:lnTo>
                    <a:lnTo>
                      <a:pt x="1458" y="120"/>
                    </a:lnTo>
                    <a:lnTo>
                      <a:pt x="1458" y="119"/>
                    </a:lnTo>
                    <a:lnTo>
                      <a:pt x="1458" y="118"/>
                    </a:lnTo>
                    <a:lnTo>
                      <a:pt x="1459" y="118"/>
                    </a:lnTo>
                    <a:lnTo>
                      <a:pt x="1459" y="117"/>
                    </a:lnTo>
                    <a:lnTo>
                      <a:pt x="1460" y="117"/>
                    </a:lnTo>
                    <a:lnTo>
                      <a:pt x="1460" y="116"/>
                    </a:lnTo>
                    <a:lnTo>
                      <a:pt x="1461" y="116"/>
                    </a:lnTo>
                    <a:lnTo>
                      <a:pt x="1461" y="116"/>
                    </a:lnTo>
                    <a:lnTo>
                      <a:pt x="1462" y="116"/>
                    </a:lnTo>
                    <a:lnTo>
                      <a:pt x="1462" y="115"/>
                    </a:lnTo>
                    <a:lnTo>
                      <a:pt x="1462" y="115"/>
                    </a:lnTo>
                    <a:lnTo>
                      <a:pt x="1462" y="114"/>
                    </a:lnTo>
                    <a:lnTo>
                      <a:pt x="1462" y="113"/>
                    </a:lnTo>
                    <a:lnTo>
                      <a:pt x="1463" y="113"/>
                    </a:lnTo>
                    <a:lnTo>
                      <a:pt x="1463" y="112"/>
                    </a:lnTo>
                    <a:lnTo>
                      <a:pt x="1464" y="111"/>
                    </a:lnTo>
                    <a:lnTo>
                      <a:pt x="1463" y="111"/>
                    </a:lnTo>
                    <a:lnTo>
                      <a:pt x="1464" y="111"/>
                    </a:lnTo>
                    <a:lnTo>
                      <a:pt x="1465" y="111"/>
                    </a:lnTo>
                    <a:lnTo>
                      <a:pt x="1466" y="110"/>
                    </a:lnTo>
                    <a:lnTo>
                      <a:pt x="1467" y="110"/>
                    </a:lnTo>
                    <a:lnTo>
                      <a:pt x="1467" y="109"/>
                    </a:lnTo>
                    <a:lnTo>
                      <a:pt x="1467" y="110"/>
                    </a:lnTo>
                    <a:lnTo>
                      <a:pt x="1468" y="110"/>
                    </a:lnTo>
                    <a:lnTo>
                      <a:pt x="1468" y="109"/>
                    </a:lnTo>
                    <a:lnTo>
                      <a:pt x="1469" y="109"/>
                    </a:lnTo>
                    <a:close/>
                    <a:moveTo>
                      <a:pt x="1489" y="656"/>
                    </a:moveTo>
                    <a:lnTo>
                      <a:pt x="1489" y="655"/>
                    </a:lnTo>
                    <a:lnTo>
                      <a:pt x="1489" y="655"/>
                    </a:lnTo>
                    <a:lnTo>
                      <a:pt x="1488" y="655"/>
                    </a:lnTo>
                    <a:lnTo>
                      <a:pt x="1488" y="654"/>
                    </a:lnTo>
                    <a:lnTo>
                      <a:pt x="1488" y="655"/>
                    </a:lnTo>
                    <a:lnTo>
                      <a:pt x="1488" y="654"/>
                    </a:lnTo>
                    <a:lnTo>
                      <a:pt x="1487" y="654"/>
                    </a:lnTo>
                    <a:lnTo>
                      <a:pt x="1487" y="653"/>
                    </a:lnTo>
                    <a:lnTo>
                      <a:pt x="1487" y="652"/>
                    </a:lnTo>
                    <a:lnTo>
                      <a:pt x="1486" y="652"/>
                    </a:lnTo>
                    <a:lnTo>
                      <a:pt x="1486" y="651"/>
                    </a:lnTo>
                    <a:lnTo>
                      <a:pt x="1485" y="651"/>
                    </a:lnTo>
                    <a:lnTo>
                      <a:pt x="1485" y="650"/>
                    </a:lnTo>
                    <a:lnTo>
                      <a:pt x="1485" y="651"/>
                    </a:lnTo>
                    <a:lnTo>
                      <a:pt x="1484" y="651"/>
                    </a:lnTo>
                    <a:lnTo>
                      <a:pt x="1484" y="650"/>
                    </a:lnTo>
                    <a:lnTo>
                      <a:pt x="1484" y="650"/>
                    </a:lnTo>
                    <a:lnTo>
                      <a:pt x="1484" y="649"/>
                    </a:lnTo>
                    <a:lnTo>
                      <a:pt x="1485" y="649"/>
                    </a:lnTo>
                    <a:lnTo>
                      <a:pt x="1486" y="649"/>
                    </a:lnTo>
                    <a:lnTo>
                      <a:pt x="1487" y="649"/>
                    </a:lnTo>
                    <a:lnTo>
                      <a:pt x="1488" y="649"/>
                    </a:lnTo>
                    <a:lnTo>
                      <a:pt x="1487" y="649"/>
                    </a:lnTo>
                    <a:lnTo>
                      <a:pt x="1487" y="650"/>
                    </a:lnTo>
                    <a:lnTo>
                      <a:pt x="1488" y="650"/>
                    </a:lnTo>
                    <a:lnTo>
                      <a:pt x="1489" y="650"/>
                    </a:lnTo>
                    <a:lnTo>
                      <a:pt x="1489" y="650"/>
                    </a:lnTo>
                    <a:lnTo>
                      <a:pt x="1489" y="650"/>
                    </a:lnTo>
                    <a:lnTo>
                      <a:pt x="1489" y="650"/>
                    </a:lnTo>
                    <a:lnTo>
                      <a:pt x="1489" y="650"/>
                    </a:lnTo>
                    <a:lnTo>
                      <a:pt x="1489" y="650"/>
                    </a:lnTo>
                    <a:lnTo>
                      <a:pt x="1489" y="650"/>
                    </a:lnTo>
                    <a:lnTo>
                      <a:pt x="1489" y="651"/>
                    </a:lnTo>
                    <a:lnTo>
                      <a:pt x="1489" y="650"/>
                    </a:lnTo>
                    <a:lnTo>
                      <a:pt x="1489" y="651"/>
                    </a:lnTo>
                    <a:lnTo>
                      <a:pt x="1490" y="651"/>
                    </a:lnTo>
                    <a:lnTo>
                      <a:pt x="1491" y="651"/>
                    </a:lnTo>
                    <a:lnTo>
                      <a:pt x="1492" y="652"/>
                    </a:lnTo>
                    <a:lnTo>
                      <a:pt x="1493" y="652"/>
                    </a:lnTo>
                    <a:lnTo>
                      <a:pt x="1494" y="652"/>
                    </a:lnTo>
                    <a:lnTo>
                      <a:pt x="1494" y="652"/>
                    </a:lnTo>
                    <a:lnTo>
                      <a:pt x="1495" y="652"/>
                    </a:lnTo>
                    <a:lnTo>
                      <a:pt x="1496" y="652"/>
                    </a:lnTo>
                    <a:lnTo>
                      <a:pt x="1496" y="653"/>
                    </a:lnTo>
                    <a:lnTo>
                      <a:pt x="1496" y="654"/>
                    </a:lnTo>
                    <a:lnTo>
                      <a:pt x="1495" y="654"/>
                    </a:lnTo>
                    <a:lnTo>
                      <a:pt x="1496" y="654"/>
                    </a:lnTo>
                    <a:lnTo>
                      <a:pt x="1496" y="655"/>
                    </a:lnTo>
                    <a:lnTo>
                      <a:pt x="1495" y="655"/>
                    </a:lnTo>
                    <a:lnTo>
                      <a:pt x="1496" y="655"/>
                    </a:lnTo>
                    <a:lnTo>
                      <a:pt x="1496" y="656"/>
                    </a:lnTo>
                    <a:lnTo>
                      <a:pt x="1497" y="656"/>
                    </a:lnTo>
                    <a:lnTo>
                      <a:pt x="1497" y="656"/>
                    </a:lnTo>
                    <a:lnTo>
                      <a:pt x="1498" y="656"/>
                    </a:lnTo>
                    <a:lnTo>
                      <a:pt x="1498" y="656"/>
                    </a:lnTo>
                    <a:lnTo>
                      <a:pt x="1498" y="655"/>
                    </a:lnTo>
                    <a:lnTo>
                      <a:pt x="1498" y="654"/>
                    </a:lnTo>
                    <a:lnTo>
                      <a:pt x="1498" y="653"/>
                    </a:lnTo>
                    <a:lnTo>
                      <a:pt x="1498" y="652"/>
                    </a:lnTo>
                    <a:lnTo>
                      <a:pt x="1499" y="652"/>
                    </a:lnTo>
                    <a:lnTo>
                      <a:pt x="1499" y="651"/>
                    </a:lnTo>
                    <a:lnTo>
                      <a:pt x="1500" y="651"/>
                    </a:lnTo>
                    <a:lnTo>
                      <a:pt x="1500" y="650"/>
                    </a:lnTo>
                    <a:lnTo>
                      <a:pt x="1500" y="650"/>
                    </a:lnTo>
                    <a:lnTo>
                      <a:pt x="1501" y="650"/>
                    </a:lnTo>
                    <a:lnTo>
                      <a:pt x="1501" y="649"/>
                    </a:lnTo>
                    <a:lnTo>
                      <a:pt x="1501" y="648"/>
                    </a:lnTo>
                    <a:lnTo>
                      <a:pt x="1500" y="647"/>
                    </a:lnTo>
                    <a:lnTo>
                      <a:pt x="1500" y="647"/>
                    </a:lnTo>
                    <a:lnTo>
                      <a:pt x="1499" y="647"/>
                    </a:lnTo>
                    <a:lnTo>
                      <a:pt x="1498" y="647"/>
                    </a:lnTo>
                    <a:lnTo>
                      <a:pt x="1497" y="647"/>
                    </a:lnTo>
                    <a:lnTo>
                      <a:pt x="1496" y="647"/>
                    </a:lnTo>
                    <a:lnTo>
                      <a:pt x="1496" y="648"/>
                    </a:lnTo>
                    <a:lnTo>
                      <a:pt x="1495" y="648"/>
                    </a:lnTo>
                    <a:lnTo>
                      <a:pt x="1495" y="649"/>
                    </a:lnTo>
                    <a:lnTo>
                      <a:pt x="1494" y="649"/>
                    </a:lnTo>
                    <a:lnTo>
                      <a:pt x="1495" y="649"/>
                    </a:lnTo>
                    <a:lnTo>
                      <a:pt x="1495" y="650"/>
                    </a:lnTo>
                    <a:lnTo>
                      <a:pt x="1495" y="650"/>
                    </a:lnTo>
                    <a:lnTo>
                      <a:pt x="1494" y="650"/>
                    </a:lnTo>
                    <a:lnTo>
                      <a:pt x="1494" y="651"/>
                    </a:lnTo>
                    <a:lnTo>
                      <a:pt x="1494" y="651"/>
                    </a:lnTo>
                    <a:lnTo>
                      <a:pt x="1493" y="651"/>
                    </a:lnTo>
                    <a:lnTo>
                      <a:pt x="1492" y="651"/>
                    </a:lnTo>
                    <a:lnTo>
                      <a:pt x="1491" y="651"/>
                    </a:lnTo>
                    <a:lnTo>
                      <a:pt x="1491" y="650"/>
                    </a:lnTo>
                    <a:lnTo>
                      <a:pt x="1490" y="650"/>
                    </a:lnTo>
                    <a:lnTo>
                      <a:pt x="1490" y="650"/>
                    </a:lnTo>
                    <a:lnTo>
                      <a:pt x="1489" y="650"/>
                    </a:lnTo>
                    <a:lnTo>
                      <a:pt x="1489" y="650"/>
                    </a:lnTo>
                    <a:lnTo>
                      <a:pt x="1489" y="649"/>
                    </a:lnTo>
                    <a:lnTo>
                      <a:pt x="1488" y="649"/>
                    </a:lnTo>
                    <a:lnTo>
                      <a:pt x="1489" y="649"/>
                    </a:lnTo>
                    <a:lnTo>
                      <a:pt x="1488" y="649"/>
                    </a:lnTo>
                    <a:lnTo>
                      <a:pt x="1487" y="649"/>
                    </a:lnTo>
                    <a:lnTo>
                      <a:pt x="1486" y="649"/>
                    </a:lnTo>
                    <a:lnTo>
                      <a:pt x="1485" y="649"/>
                    </a:lnTo>
                    <a:lnTo>
                      <a:pt x="1485" y="648"/>
                    </a:lnTo>
                    <a:lnTo>
                      <a:pt x="1484" y="648"/>
                    </a:lnTo>
                    <a:lnTo>
                      <a:pt x="1485" y="648"/>
                    </a:lnTo>
                    <a:lnTo>
                      <a:pt x="1484" y="648"/>
                    </a:lnTo>
                    <a:lnTo>
                      <a:pt x="1484" y="647"/>
                    </a:lnTo>
                    <a:lnTo>
                      <a:pt x="1484" y="648"/>
                    </a:lnTo>
                    <a:lnTo>
                      <a:pt x="1484" y="649"/>
                    </a:lnTo>
                    <a:lnTo>
                      <a:pt x="1484" y="649"/>
                    </a:lnTo>
                    <a:lnTo>
                      <a:pt x="1484" y="649"/>
                    </a:lnTo>
                    <a:lnTo>
                      <a:pt x="1484" y="649"/>
                    </a:lnTo>
                    <a:lnTo>
                      <a:pt x="1484" y="649"/>
                    </a:lnTo>
                    <a:lnTo>
                      <a:pt x="1484" y="650"/>
                    </a:lnTo>
                    <a:lnTo>
                      <a:pt x="1484" y="650"/>
                    </a:lnTo>
                    <a:lnTo>
                      <a:pt x="1484" y="650"/>
                    </a:lnTo>
                    <a:lnTo>
                      <a:pt x="1484" y="650"/>
                    </a:lnTo>
                    <a:lnTo>
                      <a:pt x="1484" y="650"/>
                    </a:lnTo>
                    <a:lnTo>
                      <a:pt x="1484" y="651"/>
                    </a:lnTo>
                    <a:lnTo>
                      <a:pt x="1485" y="651"/>
                    </a:lnTo>
                    <a:lnTo>
                      <a:pt x="1485" y="652"/>
                    </a:lnTo>
                    <a:lnTo>
                      <a:pt x="1486" y="652"/>
                    </a:lnTo>
                    <a:lnTo>
                      <a:pt x="1486" y="653"/>
                    </a:lnTo>
                    <a:lnTo>
                      <a:pt x="1486" y="652"/>
                    </a:lnTo>
                    <a:lnTo>
                      <a:pt x="1486" y="653"/>
                    </a:lnTo>
                    <a:lnTo>
                      <a:pt x="1487" y="653"/>
                    </a:lnTo>
                    <a:lnTo>
                      <a:pt x="1486" y="653"/>
                    </a:lnTo>
                    <a:lnTo>
                      <a:pt x="1486" y="654"/>
                    </a:lnTo>
                    <a:lnTo>
                      <a:pt x="1487" y="654"/>
                    </a:lnTo>
                    <a:lnTo>
                      <a:pt x="1487" y="655"/>
                    </a:lnTo>
                    <a:lnTo>
                      <a:pt x="1487" y="654"/>
                    </a:lnTo>
                    <a:lnTo>
                      <a:pt x="1487" y="655"/>
                    </a:lnTo>
                    <a:lnTo>
                      <a:pt x="1488" y="655"/>
                    </a:lnTo>
                    <a:lnTo>
                      <a:pt x="1489" y="655"/>
                    </a:lnTo>
                    <a:lnTo>
                      <a:pt x="1489" y="656"/>
                    </a:lnTo>
                    <a:close/>
                    <a:moveTo>
                      <a:pt x="1143" y="980"/>
                    </a:moveTo>
                    <a:lnTo>
                      <a:pt x="1142" y="980"/>
                    </a:lnTo>
                    <a:lnTo>
                      <a:pt x="1141" y="980"/>
                    </a:lnTo>
                    <a:lnTo>
                      <a:pt x="1140" y="980"/>
                    </a:lnTo>
                    <a:lnTo>
                      <a:pt x="1139" y="981"/>
                    </a:lnTo>
                    <a:lnTo>
                      <a:pt x="1139" y="982"/>
                    </a:lnTo>
                    <a:lnTo>
                      <a:pt x="1139" y="981"/>
                    </a:lnTo>
                    <a:lnTo>
                      <a:pt x="1139" y="980"/>
                    </a:lnTo>
                    <a:lnTo>
                      <a:pt x="1139" y="979"/>
                    </a:lnTo>
                    <a:lnTo>
                      <a:pt x="1139" y="978"/>
                    </a:lnTo>
                    <a:lnTo>
                      <a:pt x="1138" y="977"/>
                    </a:lnTo>
                    <a:lnTo>
                      <a:pt x="1137" y="977"/>
                    </a:lnTo>
                    <a:lnTo>
                      <a:pt x="1137" y="977"/>
                    </a:lnTo>
                    <a:lnTo>
                      <a:pt x="1138" y="976"/>
                    </a:lnTo>
                    <a:lnTo>
                      <a:pt x="1138" y="975"/>
                    </a:lnTo>
                    <a:lnTo>
                      <a:pt x="1137" y="975"/>
                    </a:lnTo>
                    <a:lnTo>
                      <a:pt x="1137" y="974"/>
                    </a:lnTo>
                    <a:lnTo>
                      <a:pt x="1136" y="974"/>
                    </a:lnTo>
                    <a:lnTo>
                      <a:pt x="1136" y="973"/>
                    </a:lnTo>
                    <a:lnTo>
                      <a:pt x="1137" y="973"/>
                    </a:lnTo>
                    <a:lnTo>
                      <a:pt x="1137" y="972"/>
                    </a:lnTo>
                    <a:lnTo>
                      <a:pt x="1136" y="972"/>
                    </a:lnTo>
                    <a:lnTo>
                      <a:pt x="1135" y="972"/>
                    </a:lnTo>
                    <a:lnTo>
                      <a:pt x="1134" y="972"/>
                    </a:lnTo>
                    <a:lnTo>
                      <a:pt x="1134" y="972"/>
                    </a:lnTo>
                    <a:lnTo>
                      <a:pt x="1134" y="971"/>
                    </a:lnTo>
                    <a:lnTo>
                      <a:pt x="1133" y="971"/>
                    </a:lnTo>
                    <a:lnTo>
                      <a:pt x="1134" y="971"/>
                    </a:lnTo>
                    <a:lnTo>
                      <a:pt x="1134" y="970"/>
                    </a:lnTo>
                    <a:lnTo>
                      <a:pt x="1134" y="969"/>
                    </a:lnTo>
                    <a:lnTo>
                      <a:pt x="1133" y="969"/>
                    </a:lnTo>
                    <a:lnTo>
                      <a:pt x="1133" y="970"/>
                    </a:lnTo>
                    <a:lnTo>
                      <a:pt x="1132" y="970"/>
                    </a:lnTo>
                    <a:lnTo>
                      <a:pt x="1131" y="970"/>
                    </a:lnTo>
                    <a:lnTo>
                      <a:pt x="1131" y="969"/>
                    </a:lnTo>
                    <a:lnTo>
                      <a:pt x="1131" y="968"/>
                    </a:lnTo>
                    <a:lnTo>
                      <a:pt x="1130" y="968"/>
                    </a:lnTo>
                    <a:lnTo>
                      <a:pt x="1130" y="967"/>
                    </a:lnTo>
                    <a:lnTo>
                      <a:pt x="1129" y="967"/>
                    </a:lnTo>
                    <a:lnTo>
                      <a:pt x="1128" y="967"/>
                    </a:lnTo>
                    <a:lnTo>
                      <a:pt x="1128" y="967"/>
                    </a:lnTo>
                    <a:lnTo>
                      <a:pt x="1128" y="967"/>
                    </a:lnTo>
                    <a:lnTo>
                      <a:pt x="1127" y="967"/>
                    </a:lnTo>
                    <a:lnTo>
                      <a:pt x="1126" y="967"/>
                    </a:lnTo>
                    <a:lnTo>
                      <a:pt x="1125" y="967"/>
                    </a:lnTo>
                    <a:lnTo>
                      <a:pt x="1125" y="968"/>
                    </a:lnTo>
                    <a:lnTo>
                      <a:pt x="1124" y="968"/>
                    </a:lnTo>
                    <a:lnTo>
                      <a:pt x="1124" y="969"/>
                    </a:lnTo>
                    <a:lnTo>
                      <a:pt x="1123" y="969"/>
                    </a:lnTo>
                    <a:lnTo>
                      <a:pt x="1123" y="970"/>
                    </a:lnTo>
                    <a:lnTo>
                      <a:pt x="1121" y="971"/>
                    </a:lnTo>
                    <a:lnTo>
                      <a:pt x="1119" y="972"/>
                    </a:lnTo>
                    <a:lnTo>
                      <a:pt x="1118" y="972"/>
                    </a:lnTo>
                    <a:lnTo>
                      <a:pt x="1118" y="972"/>
                    </a:lnTo>
                    <a:lnTo>
                      <a:pt x="1117" y="973"/>
                    </a:lnTo>
                    <a:lnTo>
                      <a:pt x="1115" y="974"/>
                    </a:lnTo>
                    <a:lnTo>
                      <a:pt x="1113" y="975"/>
                    </a:lnTo>
                    <a:lnTo>
                      <a:pt x="1112" y="976"/>
                    </a:lnTo>
                    <a:lnTo>
                      <a:pt x="1111" y="977"/>
                    </a:lnTo>
                    <a:lnTo>
                      <a:pt x="1110" y="977"/>
                    </a:lnTo>
                    <a:lnTo>
                      <a:pt x="1106" y="980"/>
                    </a:lnTo>
                    <a:lnTo>
                      <a:pt x="1105" y="980"/>
                    </a:lnTo>
                    <a:lnTo>
                      <a:pt x="1104" y="981"/>
                    </a:lnTo>
                    <a:lnTo>
                      <a:pt x="1103" y="981"/>
                    </a:lnTo>
                    <a:lnTo>
                      <a:pt x="1102" y="982"/>
                    </a:lnTo>
                    <a:lnTo>
                      <a:pt x="1101" y="983"/>
                    </a:lnTo>
                    <a:lnTo>
                      <a:pt x="1099" y="983"/>
                    </a:lnTo>
                    <a:lnTo>
                      <a:pt x="1096" y="985"/>
                    </a:lnTo>
                    <a:lnTo>
                      <a:pt x="1095" y="986"/>
                    </a:lnTo>
                    <a:lnTo>
                      <a:pt x="1094" y="986"/>
                    </a:lnTo>
                    <a:lnTo>
                      <a:pt x="1093" y="987"/>
                    </a:lnTo>
                    <a:lnTo>
                      <a:pt x="1090" y="989"/>
                    </a:lnTo>
                    <a:lnTo>
                      <a:pt x="1085" y="992"/>
                    </a:lnTo>
                    <a:lnTo>
                      <a:pt x="1084" y="993"/>
                    </a:lnTo>
                    <a:lnTo>
                      <a:pt x="1084" y="994"/>
                    </a:lnTo>
                    <a:lnTo>
                      <a:pt x="1083" y="994"/>
                    </a:lnTo>
                    <a:lnTo>
                      <a:pt x="1083" y="994"/>
                    </a:lnTo>
                    <a:lnTo>
                      <a:pt x="1083" y="995"/>
                    </a:lnTo>
                    <a:lnTo>
                      <a:pt x="1083" y="996"/>
                    </a:lnTo>
                    <a:lnTo>
                      <a:pt x="1082" y="996"/>
                    </a:lnTo>
                    <a:lnTo>
                      <a:pt x="1082" y="997"/>
                    </a:lnTo>
                    <a:lnTo>
                      <a:pt x="1082" y="998"/>
                    </a:lnTo>
                    <a:lnTo>
                      <a:pt x="1083" y="998"/>
                    </a:lnTo>
                    <a:lnTo>
                      <a:pt x="1083" y="999"/>
                    </a:lnTo>
                    <a:lnTo>
                      <a:pt x="1083" y="999"/>
                    </a:lnTo>
                    <a:lnTo>
                      <a:pt x="1082" y="999"/>
                    </a:lnTo>
                    <a:lnTo>
                      <a:pt x="1083" y="999"/>
                    </a:lnTo>
                    <a:lnTo>
                      <a:pt x="1083" y="1000"/>
                    </a:lnTo>
                    <a:lnTo>
                      <a:pt x="1084" y="1000"/>
                    </a:lnTo>
                    <a:lnTo>
                      <a:pt x="1084" y="1001"/>
                    </a:lnTo>
                    <a:lnTo>
                      <a:pt x="1084" y="1002"/>
                    </a:lnTo>
                    <a:lnTo>
                      <a:pt x="1084" y="1003"/>
                    </a:lnTo>
                    <a:lnTo>
                      <a:pt x="1083" y="1004"/>
                    </a:lnTo>
                    <a:lnTo>
                      <a:pt x="1082" y="1004"/>
                    </a:lnTo>
                    <a:lnTo>
                      <a:pt x="1082" y="1005"/>
                    </a:lnTo>
                    <a:lnTo>
                      <a:pt x="1082" y="1005"/>
                    </a:lnTo>
                    <a:lnTo>
                      <a:pt x="1082" y="1006"/>
                    </a:lnTo>
                    <a:lnTo>
                      <a:pt x="1081" y="1006"/>
                    </a:lnTo>
                    <a:lnTo>
                      <a:pt x="1081" y="1007"/>
                    </a:lnTo>
                    <a:lnTo>
                      <a:pt x="1081" y="1008"/>
                    </a:lnTo>
                    <a:lnTo>
                      <a:pt x="1081" y="1009"/>
                    </a:lnTo>
                    <a:lnTo>
                      <a:pt x="1080" y="1010"/>
                    </a:lnTo>
                    <a:lnTo>
                      <a:pt x="1079" y="1010"/>
                    </a:lnTo>
                    <a:lnTo>
                      <a:pt x="1079" y="1011"/>
                    </a:lnTo>
                    <a:lnTo>
                      <a:pt x="1079" y="1012"/>
                    </a:lnTo>
                    <a:lnTo>
                      <a:pt x="1079" y="1012"/>
                    </a:lnTo>
                    <a:lnTo>
                      <a:pt x="1079" y="1013"/>
                    </a:lnTo>
                    <a:lnTo>
                      <a:pt x="1079" y="1014"/>
                    </a:lnTo>
                    <a:lnTo>
                      <a:pt x="1078" y="1014"/>
                    </a:lnTo>
                    <a:lnTo>
                      <a:pt x="1078" y="1015"/>
                    </a:lnTo>
                    <a:lnTo>
                      <a:pt x="1079" y="1016"/>
                    </a:lnTo>
                    <a:lnTo>
                      <a:pt x="1079" y="1016"/>
                    </a:lnTo>
                    <a:lnTo>
                      <a:pt x="1079" y="1016"/>
                    </a:lnTo>
                    <a:lnTo>
                      <a:pt x="1079" y="1017"/>
                    </a:lnTo>
                    <a:lnTo>
                      <a:pt x="1079" y="1017"/>
                    </a:lnTo>
                    <a:lnTo>
                      <a:pt x="1078" y="1017"/>
                    </a:lnTo>
                    <a:lnTo>
                      <a:pt x="1078" y="1018"/>
                    </a:lnTo>
                    <a:lnTo>
                      <a:pt x="1078" y="1019"/>
                    </a:lnTo>
                    <a:lnTo>
                      <a:pt x="1078" y="1020"/>
                    </a:lnTo>
                    <a:lnTo>
                      <a:pt x="1079" y="1020"/>
                    </a:lnTo>
                    <a:lnTo>
                      <a:pt x="1078" y="1021"/>
                    </a:lnTo>
                    <a:lnTo>
                      <a:pt x="1079" y="1021"/>
                    </a:lnTo>
                    <a:lnTo>
                      <a:pt x="1078" y="1021"/>
                    </a:lnTo>
                    <a:lnTo>
                      <a:pt x="1078" y="1021"/>
                    </a:lnTo>
                    <a:lnTo>
                      <a:pt x="1079" y="1021"/>
                    </a:lnTo>
                    <a:lnTo>
                      <a:pt x="1079" y="1022"/>
                    </a:lnTo>
                    <a:lnTo>
                      <a:pt x="1079" y="1023"/>
                    </a:lnTo>
                    <a:lnTo>
                      <a:pt x="1079" y="1024"/>
                    </a:lnTo>
                    <a:lnTo>
                      <a:pt x="1079" y="1025"/>
                    </a:lnTo>
                    <a:lnTo>
                      <a:pt x="1079" y="1026"/>
                    </a:lnTo>
                    <a:lnTo>
                      <a:pt x="1079" y="1026"/>
                    </a:lnTo>
                    <a:lnTo>
                      <a:pt x="1079" y="1026"/>
                    </a:lnTo>
                    <a:lnTo>
                      <a:pt x="1079" y="1027"/>
                    </a:lnTo>
                    <a:lnTo>
                      <a:pt x="1079" y="1028"/>
                    </a:lnTo>
                    <a:lnTo>
                      <a:pt x="1079" y="1028"/>
                    </a:lnTo>
                    <a:lnTo>
                      <a:pt x="1079" y="1029"/>
                    </a:lnTo>
                    <a:lnTo>
                      <a:pt x="1080" y="1030"/>
                    </a:lnTo>
                    <a:lnTo>
                      <a:pt x="1081" y="1031"/>
                    </a:lnTo>
                    <a:lnTo>
                      <a:pt x="1081" y="1032"/>
                    </a:lnTo>
                    <a:lnTo>
                      <a:pt x="1080" y="1032"/>
                    </a:lnTo>
                    <a:lnTo>
                      <a:pt x="1080" y="1032"/>
                    </a:lnTo>
                    <a:lnTo>
                      <a:pt x="1079" y="1032"/>
                    </a:lnTo>
                    <a:lnTo>
                      <a:pt x="1079" y="1033"/>
                    </a:lnTo>
                    <a:lnTo>
                      <a:pt x="1079" y="1034"/>
                    </a:lnTo>
                    <a:lnTo>
                      <a:pt x="1079" y="1034"/>
                    </a:lnTo>
                    <a:lnTo>
                      <a:pt x="1079" y="1035"/>
                    </a:lnTo>
                    <a:lnTo>
                      <a:pt x="1080" y="1035"/>
                    </a:lnTo>
                    <a:lnTo>
                      <a:pt x="1080" y="1036"/>
                    </a:lnTo>
                    <a:lnTo>
                      <a:pt x="1080" y="1037"/>
                    </a:lnTo>
                    <a:lnTo>
                      <a:pt x="1080" y="1037"/>
                    </a:lnTo>
                    <a:lnTo>
                      <a:pt x="1079" y="1037"/>
                    </a:lnTo>
                    <a:lnTo>
                      <a:pt x="1079" y="1038"/>
                    </a:lnTo>
                    <a:lnTo>
                      <a:pt x="1079" y="1039"/>
                    </a:lnTo>
                    <a:lnTo>
                      <a:pt x="1079" y="1040"/>
                    </a:lnTo>
                    <a:lnTo>
                      <a:pt x="1079" y="1041"/>
                    </a:lnTo>
                    <a:lnTo>
                      <a:pt x="1080" y="1041"/>
                    </a:lnTo>
                    <a:lnTo>
                      <a:pt x="1081" y="1041"/>
                    </a:lnTo>
                    <a:lnTo>
                      <a:pt x="1082" y="1041"/>
                    </a:lnTo>
                    <a:lnTo>
                      <a:pt x="1082" y="1042"/>
                    </a:lnTo>
                    <a:lnTo>
                      <a:pt x="1083" y="1042"/>
                    </a:lnTo>
                    <a:lnTo>
                      <a:pt x="1083" y="1043"/>
                    </a:lnTo>
                    <a:lnTo>
                      <a:pt x="1082" y="1043"/>
                    </a:lnTo>
                    <a:lnTo>
                      <a:pt x="1083" y="1043"/>
                    </a:lnTo>
                    <a:lnTo>
                      <a:pt x="1083" y="1043"/>
                    </a:lnTo>
                    <a:lnTo>
                      <a:pt x="1082" y="1043"/>
                    </a:lnTo>
                    <a:lnTo>
                      <a:pt x="1083" y="1044"/>
                    </a:lnTo>
                    <a:lnTo>
                      <a:pt x="1082" y="1044"/>
                    </a:lnTo>
                    <a:lnTo>
                      <a:pt x="1082" y="1045"/>
                    </a:lnTo>
                    <a:lnTo>
                      <a:pt x="1081" y="1045"/>
                    </a:lnTo>
                    <a:lnTo>
                      <a:pt x="1082" y="1046"/>
                    </a:lnTo>
                    <a:lnTo>
                      <a:pt x="1081" y="1046"/>
                    </a:lnTo>
                    <a:lnTo>
                      <a:pt x="1081" y="1047"/>
                    </a:lnTo>
                    <a:lnTo>
                      <a:pt x="1082" y="1048"/>
                    </a:lnTo>
                    <a:lnTo>
                      <a:pt x="1083" y="1048"/>
                    </a:lnTo>
                    <a:lnTo>
                      <a:pt x="1084" y="1048"/>
                    </a:lnTo>
                    <a:lnTo>
                      <a:pt x="1084" y="1049"/>
                    </a:lnTo>
                    <a:lnTo>
                      <a:pt x="1085" y="1049"/>
                    </a:lnTo>
                    <a:lnTo>
                      <a:pt x="1085" y="1049"/>
                    </a:lnTo>
                    <a:lnTo>
                      <a:pt x="1086" y="1049"/>
                    </a:lnTo>
                    <a:lnTo>
                      <a:pt x="1086" y="1050"/>
                    </a:lnTo>
                    <a:lnTo>
                      <a:pt x="1087" y="1050"/>
                    </a:lnTo>
                    <a:lnTo>
                      <a:pt x="1087" y="1051"/>
                    </a:lnTo>
                    <a:lnTo>
                      <a:pt x="1087" y="1052"/>
                    </a:lnTo>
                    <a:lnTo>
                      <a:pt x="1088" y="1053"/>
                    </a:lnTo>
                    <a:lnTo>
                      <a:pt x="1089" y="1053"/>
                    </a:lnTo>
                    <a:lnTo>
                      <a:pt x="1089" y="1054"/>
                    </a:lnTo>
                    <a:lnTo>
                      <a:pt x="1090" y="1054"/>
                    </a:lnTo>
                    <a:lnTo>
                      <a:pt x="1090" y="1054"/>
                    </a:lnTo>
                    <a:lnTo>
                      <a:pt x="1090" y="1054"/>
                    </a:lnTo>
                    <a:lnTo>
                      <a:pt x="1090" y="1055"/>
                    </a:lnTo>
                    <a:lnTo>
                      <a:pt x="1091" y="1055"/>
                    </a:lnTo>
                    <a:lnTo>
                      <a:pt x="1091" y="1054"/>
                    </a:lnTo>
                    <a:lnTo>
                      <a:pt x="1091" y="1054"/>
                    </a:lnTo>
                    <a:lnTo>
                      <a:pt x="1091" y="1053"/>
                    </a:lnTo>
                    <a:lnTo>
                      <a:pt x="1092" y="1053"/>
                    </a:lnTo>
                    <a:lnTo>
                      <a:pt x="1092" y="1052"/>
                    </a:lnTo>
                    <a:lnTo>
                      <a:pt x="1091" y="1051"/>
                    </a:lnTo>
                    <a:lnTo>
                      <a:pt x="1092" y="1051"/>
                    </a:lnTo>
                    <a:lnTo>
                      <a:pt x="1092" y="1050"/>
                    </a:lnTo>
                    <a:lnTo>
                      <a:pt x="1093" y="1050"/>
                    </a:lnTo>
                    <a:lnTo>
                      <a:pt x="1093" y="1049"/>
                    </a:lnTo>
                    <a:lnTo>
                      <a:pt x="1094" y="1048"/>
                    </a:lnTo>
                    <a:lnTo>
                      <a:pt x="1095" y="1049"/>
                    </a:lnTo>
                    <a:lnTo>
                      <a:pt x="1096" y="1050"/>
                    </a:lnTo>
                    <a:lnTo>
                      <a:pt x="1096" y="1051"/>
                    </a:lnTo>
                    <a:lnTo>
                      <a:pt x="1095" y="1051"/>
                    </a:lnTo>
                    <a:lnTo>
                      <a:pt x="1095" y="1052"/>
                    </a:lnTo>
                    <a:lnTo>
                      <a:pt x="1096" y="1052"/>
                    </a:lnTo>
                    <a:lnTo>
                      <a:pt x="1096" y="1053"/>
                    </a:lnTo>
                    <a:lnTo>
                      <a:pt x="1096" y="1054"/>
                    </a:lnTo>
                    <a:lnTo>
                      <a:pt x="1096" y="1054"/>
                    </a:lnTo>
                    <a:lnTo>
                      <a:pt x="1096" y="1054"/>
                    </a:lnTo>
                    <a:lnTo>
                      <a:pt x="1097" y="1054"/>
                    </a:lnTo>
                    <a:lnTo>
                      <a:pt x="1097" y="1055"/>
                    </a:lnTo>
                    <a:lnTo>
                      <a:pt x="1096" y="1056"/>
                    </a:lnTo>
                    <a:lnTo>
                      <a:pt x="1096" y="1057"/>
                    </a:lnTo>
                    <a:lnTo>
                      <a:pt x="1096" y="1057"/>
                    </a:lnTo>
                    <a:lnTo>
                      <a:pt x="1096" y="1058"/>
                    </a:lnTo>
                    <a:lnTo>
                      <a:pt x="1096" y="1058"/>
                    </a:lnTo>
                    <a:lnTo>
                      <a:pt x="1096" y="1058"/>
                    </a:lnTo>
                    <a:lnTo>
                      <a:pt x="1096" y="1058"/>
                    </a:lnTo>
                    <a:lnTo>
                      <a:pt x="1096" y="1059"/>
                    </a:lnTo>
                    <a:lnTo>
                      <a:pt x="1096" y="1059"/>
                    </a:lnTo>
                    <a:lnTo>
                      <a:pt x="1096" y="1059"/>
                    </a:lnTo>
                    <a:lnTo>
                      <a:pt x="1096" y="1059"/>
                    </a:lnTo>
                    <a:lnTo>
                      <a:pt x="1096" y="1060"/>
                    </a:lnTo>
                    <a:lnTo>
                      <a:pt x="1096" y="1060"/>
                    </a:lnTo>
                    <a:lnTo>
                      <a:pt x="1096" y="1061"/>
                    </a:lnTo>
                    <a:lnTo>
                      <a:pt x="1096" y="1062"/>
                    </a:lnTo>
                    <a:lnTo>
                      <a:pt x="1095" y="1062"/>
                    </a:lnTo>
                    <a:lnTo>
                      <a:pt x="1096" y="1063"/>
                    </a:lnTo>
                    <a:lnTo>
                      <a:pt x="1096" y="1063"/>
                    </a:lnTo>
                    <a:lnTo>
                      <a:pt x="1096" y="1064"/>
                    </a:lnTo>
                    <a:lnTo>
                      <a:pt x="1096" y="1065"/>
                    </a:lnTo>
                    <a:lnTo>
                      <a:pt x="1097" y="1065"/>
                    </a:lnTo>
                    <a:lnTo>
                      <a:pt x="1097" y="1065"/>
                    </a:lnTo>
                    <a:lnTo>
                      <a:pt x="1097" y="1066"/>
                    </a:lnTo>
                    <a:lnTo>
                      <a:pt x="1097" y="1067"/>
                    </a:lnTo>
                    <a:lnTo>
                      <a:pt x="1098" y="1067"/>
                    </a:lnTo>
                    <a:lnTo>
                      <a:pt x="1098" y="1068"/>
                    </a:lnTo>
                    <a:lnTo>
                      <a:pt x="1099" y="1068"/>
                    </a:lnTo>
                    <a:lnTo>
                      <a:pt x="1099" y="1069"/>
                    </a:lnTo>
                    <a:lnTo>
                      <a:pt x="1100" y="1069"/>
                    </a:lnTo>
                    <a:lnTo>
                      <a:pt x="1100" y="1070"/>
                    </a:lnTo>
                    <a:lnTo>
                      <a:pt x="1101" y="1070"/>
                    </a:lnTo>
                    <a:lnTo>
                      <a:pt x="1101" y="1070"/>
                    </a:lnTo>
                    <a:lnTo>
                      <a:pt x="1101" y="1070"/>
                    </a:lnTo>
                    <a:lnTo>
                      <a:pt x="1101" y="1071"/>
                    </a:lnTo>
                    <a:lnTo>
                      <a:pt x="1102" y="1071"/>
                    </a:lnTo>
                    <a:lnTo>
                      <a:pt x="1103" y="1072"/>
                    </a:lnTo>
                    <a:lnTo>
                      <a:pt x="1104" y="1072"/>
                    </a:lnTo>
                    <a:lnTo>
                      <a:pt x="1104" y="1073"/>
                    </a:lnTo>
                    <a:lnTo>
                      <a:pt x="1105" y="1073"/>
                    </a:lnTo>
                    <a:lnTo>
                      <a:pt x="1105" y="1074"/>
                    </a:lnTo>
                    <a:lnTo>
                      <a:pt x="1106" y="1074"/>
                    </a:lnTo>
                    <a:lnTo>
                      <a:pt x="1107" y="1074"/>
                    </a:lnTo>
                    <a:lnTo>
                      <a:pt x="1107" y="1073"/>
                    </a:lnTo>
                    <a:lnTo>
                      <a:pt x="1107" y="1073"/>
                    </a:lnTo>
                    <a:lnTo>
                      <a:pt x="1107" y="1074"/>
                    </a:lnTo>
                    <a:lnTo>
                      <a:pt x="1108" y="1074"/>
                    </a:lnTo>
                    <a:lnTo>
                      <a:pt x="1109" y="1074"/>
                    </a:lnTo>
                    <a:lnTo>
                      <a:pt x="1110" y="1074"/>
                    </a:lnTo>
                    <a:lnTo>
                      <a:pt x="1110" y="1075"/>
                    </a:lnTo>
                    <a:lnTo>
                      <a:pt x="1111" y="1075"/>
                    </a:lnTo>
                    <a:lnTo>
                      <a:pt x="1112" y="1075"/>
                    </a:lnTo>
                    <a:lnTo>
                      <a:pt x="1112" y="1075"/>
                    </a:lnTo>
                    <a:lnTo>
                      <a:pt x="1113" y="1075"/>
                    </a:lnTo>
                    <a:lnTo>
                      <a:pt x="1113" y="1076"/>
                    </a:lnTo>
                    <a:lnTo>
                      <a:pt x="1114" y="1076"/>
                    </a:lnTo>
                    <a:lnTo>
                      <a:pt x="1114" y="1076"/>
                    </a:lnTo>
                    <a:lnTo>
                      <a:pt x="1115" y="1076"/>
                    </a:lnTo>
                    <a:lnTo>
                      <a:pt x="1116" y="1076"/>
                    </a:lnTo>
                    <a:lnTo>
                      <a:pt x="1117" y="1076"/>
                    </a:lnTo>
                    <a:lnTo>
                      <a:pt x="1117" y="1077"/>
                    </a:lnTo>
                    <a:lnTo>
                      <a:pt x="1118" y="1077"/>
                    </a:lnTo>
                    <a:lnTo>
                      <a:pt x="1118" y="1076"/>
                    </a:lnTo>
                    <a:lnTo>
                      <a:pt x="1118" y="1076"/>
                    </a:lnTo>
                    <a:lnTo>
                      <a:pt x="1118" y="1076"/>
                    </a:lnTo>
                    <a:lnTo>
                      <a:pt x="1118" y="1075"/>
                    </a:lnTo>
                    <a:lnTo>
                      <a:pt x="1118" y="1075"/>
                    </a:lnTo>
                    <a:lnTo>
                      <a:pt x="1118" y="1074"/>
                    </a:lnTo>
                    <a:lnTo>
                      <a:pt x="1119" y="1074"/>
                    </a:lnTo>
                    <a:lnTo>
                      <a:pt x="1119" y="1073"/>
                    </a:lnTo>
                    <a:lnTo>
                      <a:pt x="1119" y="1072"/>
                    </a:lnTo>
                    <a:lnTo>
                      <a:pt x="1119" y="1071"/>
                    </a:lnTo>
                    <a:lnTo>
                      <a:pt x="1119" y="1070"/>
                    </a:lnTo>
                    <a:lnTo>
                      <a:pt x="1120" y="1070"/>
                    </a:lnTo>
                    <a:lnTo>
                      <a:pt x="1121" y="1070"/>
                    </a:lnTo>
                    <a:lnTo>
                      <a:pt x="1121" y="1069"/>
                    </a:lnTo>
                    <a:lnTo>
                      <a:pt x="1122" y="1069"/>
                    </a:lnTo>
                    <a:lnTo>
                      <a:pt x="1122" y="1068"/>
                    </a:lnTo>
                    <a:lnTo>
                      <a:pt x="1123" y="1068"/>
                    </a:lnTo>
                    <a:lnTo>
                      <a:pt x="1123" y="1067"/>
                    </a:lnTo>
                    <a:lnTo>
                      <a:pt x="1123" y="1067"/>
                    </a:lnTo>
                    <a:lnTo>
                      <a:pt x="1124" y="1067"/>
                    </a:lnTo>
                    <a:lnTo>
                      <a:pt x="1123" y="1066"/>
                    </a:lnTo>
                    <a:lnTo>
                      <a:pt x="1123" y="1065"/>
                    </a:lnTo>
                    <a:lnTo>
                      <a:pt x="1123" y="1065"/>
                    </a:lnTo>
                    <a:lnTo>
                      <a:pt x="1123" y="1064"/>
                    </a:lnTo>
                    <a:lnTo>
                      <a:pt x="1123" y="1063"/>
                    </a:lnTo>
                    <a:lnTo>
                      <a:pt x="1124" y="1063"/>
                    </a:lnTo>
                    <a:lnTo>
                      <a:pt x="1124" y="1062"/>
                    </a:lnTo>
                    <a:lnTo>
                      <a:pt x="1124" y="1061"/>
                    </a:lnTo>
                    <a:lnTo>
                      <a:pt x="1124" y="1060"/>
                    </a:lnTo>
                    <a:lnTo>
                      <a:pt x="1124" y="1059"/>
                    </a:lnTo>
                    <a:lnTo>
                      <a:pt x="1124" y="1059"/>
                    </a:lnTo>
                    <a:lnTo>
                      <a:pt x="1123" y="1059"/>
                    </a:lnTo>
                    <a:lnTo>
                      <a:pt x="1123" y="1058"/>
                    </a:lnTo>
                    <a:lnTo>
                      <a:pt x="1124" y="1058"/>
                    </a:lnTo>
                    <a:lnTo>
                      <a:pt x="1124" y="1057"/>
                    </a:lnTo>
                    <a:lnTo>
                      <a:pt x="1123" y="1057"/>
                    </a:lnTo>
                    <a:lnTo>
                      <a:pt x="1123" y="1056"/>
                    </a:lnTo>
                    <a:lnTo>
                      <a:pt x="1123" y="1055"/>
                    </a:lnTo>
                    <a:lnTo>
                      <a:pt x="1123" y="1054"/>
                    </a:lnTo>
                    <a:lnTo>
                      <a:pt x="1124" y="1054"/>
                    </a:lnTo>
                    <a:lnTo>
                      <a:pt x="1124" y="1054"/>
                    </a:lnTo>
                    <a:lnTo>
                      <a:pt x="1123" y="1054"/>
                    </a:lnTo>
                    <a:lnTo>
                      <a:pt x="1124" y="1054"/>
                    </a:lnTo>
                    <a:lnTo>
                      <a:pt x="1123" y="1053"/>
                    </a:lnTo>
                    <a:lnTo>
                      <a:pt x="1124" y="1053"/>
                    </a:lnTo>
                    <a:lnTo>
                      <a:pt x="1124" y="1052"/>
                    </a:lnTo>
                    <a:lnTo>
                      <a:pt x="1124" y="1051"/>
                    </a:lnTo>
                    <a:lnTo>
                      <a:pt x="1125" y="1050"/>
                    </a:lnTo>
                    <a:lnTo>
                      <a:pt x="1125" y="1049"/>
                    </a:lnTo>
                    <a:lnTo>
                      <a:pt x="1124" y="1049"/>
                    </a:lnTo>
                    <a:lnTo>
                      <a:pt x="1124" y="1048"/>
                    </a:lnTo>
                    <a:lnTo>
                      <a:pt x="1124" y="1048"/>
                    </a:lnTo>
                    <a:lnTo>
                      <a:pt x="1125" y="1048"/>
                    </a:lnTo>
                    <a:lnTo>
                      <a:pt x="1125" y="1047"/>
                    </a:lnTo>
                    <a:lnTo>
                      <a:pt x="1126" y="1047"/>
                    </a:lnTo>
                    <a:lnTo>
                      <a:pt x="1126" y="1046"/>
                    </a:lnTo>
                    <a:lnTo>
                      <a:pt x="1125" y="1046"/>
                    </a:lnTo>
                    <a:lnTo>
                      <a:pt x="1125" y="1045"/>
                    </a:lnTo>
                    <a:lnTo>
                      <a:pt x="1125" y="1044"/>
                    </a:lnTo>
                    <a:lnTo>
                      <a:pt x="1124" y="1044"/>
                    </a:lnTo>
                    <a:lnTo>
                      <a:pt x="1123" y="1044"/>
                    </a:lnTo>
                    <a:lnTo>
                      <a:pt x="1123" y="1043"/>
                    </a:lnTo>
                    <a:lnTo>
                      <a:pt x="1124" y="1043"/>
                    </a:lnTo>
                    <a:lnTo>
                      <a:pt x="1124" y="1043"/>
                    </a:lnTo>
                    <a:lnTo>
                      <a:pt x="1123" y="1043"/>
                    </a:lnTo>
                    <a:lnTo>
                      <a:pt x="1123" y="1042"/>
                    </a:lnTo>
                    <a:lnTo>
                      <a:pt x="1124" y="1042"/>
                    </a:lnTo>
                    <a:lnTo>
                      <a:pt x="1123" y="1042"/>
                    </a:lnTo>
                    <a:lnTo>
                      <a:pt x="1124" y="1041"/>
                    </a:lnTo>
                    <a:lnTo>
                      <a:pt x="1123" y="1040"/>
                    </a:lnTo>
                    <a:lnTo>
                      <a:pt x="1124" y="1040"/>
                    </a:lnTo>
                    <a:lnTo>
                      <a:pt x="1124" y="1039"/>
                    </a:lnTo>
                    <a:lnTo>
                      <a:pt x="1123" y="1038"/>
                    </a:lnTo>
                    <a:lnTo>
                      <a:pt x="1123" y="1038"/>
                    </a:lnTo>
                    <a:lnTo>
                      <a:pt x="1123" y="1037"/>
                    </a:lnTo>
                    <a:lnTo>
                      <a:pt x="1123" y="1037"/>
                    </a:lnTo>
                    <a:lnTo>
                      <a:pt x="1123" y="1036"/>
                    </a:lnTo>
                    <a:lnTo>
                      <a:pt x="1123" y="1035"/>
                    </a:lnTo>
                    <a:lnTo>
                      <a:pt x="1122" y="1035"/>
                    </a:lnTo>
                    <a:lnTo>
                      <a:pt x="1122" y="1034"/>
                    </a:lnTo>
                    <a:lnTo>
                      <a:pt x="1122" y="1033"/>
                    </a:lnTo>
                    <a:lnTo>
                      <a:pt x="1122" y="1032"/>
                    </a:lnTo>
                    <a:lnTo>
                      <a:pt x="1122" y="1032"/>
                    </a:lnTo>
                    <a:lnTo>
                      <a:pt x="1122" y="1031"/>
                    </a:lnTo>
                    <a:lnTo>
                      <a:pt x="1123" y="1030"/>
                    </a:lnTo>
                    <a:lnTo>
                      <a:pt x="1123" y="1030"/>
                    </a:lnTo>
                    <a:lnTo>
                      <a:pt x="1126" y="1031"/>
                    </a:lnTo>
                    <a:lnTo>
                      <a:pt x="1125" y="1031"/>
                    </a:lnTo>
                    <a:lnTo>
                      <a:pt x="1126" y="1031"/>
                    </a:lnTo>
                    <a:lnTo>
                      <a:pt x="1127" y="1031"/>
                    </a:lnTo>
                    <a:lnTo>
                      <a:pt x="1128" y="1031"/>
                    </a:lnTo>
                    <a:lnTo>
                      <a:pt x="1128" y="1032"/>
                    </a:lnTo>
                    <a:lnTo>
                      <a:pt x="1128" y="1032"/>
                    </a:lnTo>
                    <a:lnTo>
                      <a:pt x="1129" y="1032"/>
                    </a:lnTo>
                    <a:lnTo>
                      <a:pt x="1130" y="1032"/>
                    </a:lnTo>
                    <a:lnTo>
                      <a:pt x="1130" y="1031"/>
                    </a:lnTo>
                    <a:lnTo>
                      <a:pt x="1130" y="1030"/>
                    </a:lnTo>
                    <a:lnTo>
                      <a:pt x="1129" y="1030"/>
                    </a:lnTo>
                    <a:lnTo>
                      <a:pt x="1129" y="1029"/>
                    </a:lnTo>
                    <a:lnTo>
                      <a:pt x="1129" y="1028"/>
                    </a:lnTo>
                    <a:lnTo>
                      <a:pt x="1128" y="1026"/>
                    </a:lnTo>
                    <a:lnTo>
                      <a:pt x="1128" y="1026"/>
                    </a:lnTo>
                    <a:lnTo>
                      <a:pt x="1129" y="1024"/>
                    </a:lnTo>
                    <a:lnTo>
                      <a:pt x="1131" y="1022"/>
                    </a:lnTo>
                    <a:lnTo>
                      <a:pt x="1131" y="1021"/>
                    </a:lnTo>
                    <a:lnTo>
                      <a:pt x="1132" y="1020"/>
                    </a:lnTo>
                    <a:lnTo>
                      <a:pt x="1132" y="1019"/>
                    </a:lnTo>
                    <a:lnTo>
                      <a:pt x="1132" y="1018"/>
                    </a:lnTo>
                    <a:lnTo>
                      <a:pt x="1131" y="1017"/>
                    </a:lnTo>
                    <a:lnTo>
                      <a:pt x="1131" y="1016"/>
                    </a:lnTo>
                    <a:lnTo>
                      <a:pt x="1131" y="1016"/>
                    </a:lnTo>
                    <a:lnTo>
                      <a:pt x="1130" y="1016"/>
                    </a:lnTo>
                    <a:lnTo>
                      <a:pt x="1130" y="1015"/>
                    </a:lnTo>
                    <a:lnTo>
                      <a:pt x="1129" y="1015"/>
                    </a:lnTo>
                    <a:lnTo>
                      <a:pt x="1129" y="1014"/>
                    </a:lnTo>
                    <a:lnTo>
                      <a:pt x="1129" y="1013"/>
                    </a:lnTo>
                    <a:lnTo>
                      <a:pt x="1129" y="1012"/>
                    </a:lnTo>
                    <a:lnTo>
                      <a:pt x="1130" y="1012"/>
                    </a:lnTo>
                    <a:lnTo>
                      <a:pt x="1130" y="1011"/>
                    </a:lnTo>
                    <a:lnTo>
                      <a:pt x="1131" y="1011"/>
                    </a:lnTo>
                    <a:lnTo>
                      <a:pt x="1132" y="1011"/>
                    </a:lnTo>
                    <a:lnTo>
                      <a:pt x="1132" y="1010"/>
                    </a:lnTo>
                    <a:lnTo>
                      <a:pt x="1132" y="1010"/>
                    </a:lnTo>
                    <a:lnTo>
                      <a:pt x="1131" y="1010"/>
                    </a:lnTo>
                    <a:lnTo>
                      <a:pt x="1130" y="1010"/>
                    </a:lnTo>
                    <a:lnTo>
                      <a:pt x="1129" y="1010"/>
                    </a:lnTo>
                    <a:lnTo>
                      <a:pt x="1129" y="1009"/>
                    </a:lnTo>
                    <a:lnTo>
                      <a:pt x="1130" y="1009"/>
                    </a:lnTo>
                    <a:lnTo>
                      <a:pt x="1130" y="1008"/>
                    </a:lnTo>
                    <a:lnTo>
                      <a:pt x="1131" y="1008"/>
                    </a:lnTo>
                    <a:lnTo>
                      <a:pt x="1131" y="1007"/>
                    </a:lnTo>
                    <a:lnTo>
                      <a:pt x="1132" y="1006"/>
                    </a:lnTo>
                    <a:lnTo>
                      <a:pt x="1133" y="1006"/>
                    </a:lnTo>
                    <a:lnTo>
                      <a:pt x="1133" y="1005"/>
                    </a:lnTo>
                    <a:lnTo>
                      <a:pt x="1134" y="1005"/>
                    </a:lnTo>
                    <a:lnTo>
                      <a:pt x="1134" y="1005"/>
                    </a:lnTo>
                    <a:lnTo>
                      <a:pt x="1134" y="1004"/>
                    </a:lnTo>
                    <a:lnTo>
                      <a:pt x="1135" y="1004"/>
                    </a:lnTo>
                    <a:lnTo>
                      <a:pt x="1135" y="1003"/>
                    </a:lnTo>
                    <a:lnTo>
                      <a:pt x="1136" y="1002"/>
                    </a:lnTo>
                    <a:lnTo>
                      <a:pt x="1136" y="1001"/>
                    </a:lnTo>
                    <a:lnTo>
                      <a:pt x="1137" y="1001"/>
                    </a:lnTo>
                    <a:lnTo>
                      <a:pt x="1137" y="1000"/>
                    </a:lnTo>
                    <a:lnTo>
                      <a:pt x="1138" y="999"/>
                    </a:lnTo>
                    <a:lnTo>
                      <a:pt x="1138" y="999"/>
                    </a:lnTo>
                    <a:lnTo>
                      <a:pt x="1139" y="999"/>
                    </a:lnTo>
                    <a:lnTo>
                      <a:pt x="1139" y="998"/>
                    </a:lnTo>
                    <a:lnTo>
                      <a:pt x="1139" y="998"/>
                    </a:lnTo>
                    <a:lnTo>
                      <a:pt x="1140" y="997"/>
                    </a:lnTo>
                    <a:lnTo>
                      <a:pt x="1141" y="997"/>
                    </a:lnTo>
                    <a:lnTo>
                      <a:pt x="1142" y="997"/>
                    </a:lnTo>
                    <a:lnTo>
                      <a:pt x="1143" y="997"/>
                    </a:lnTo>
                    <a:lnTo>
                      <a:pt x="1144" y="996"/>
                    </a:lnTo>
                    <a:lnTo>
                      <a:pt x="1145" y="996"/>
                    </a:lnTo>
                    <a:lnTo>
                      <a:pt x="1145" y="995"/>
                    </a:lnTo>
                    <a:lnTo>
                      <a:pt x="1145" y="995"/>
                    </a:lnTo>
                    <a:lnTo>
                      <a:pt x="1146" y="995"/>
                    </a:lnTo>
                    <a:lnTo>
                      <a:pt x="1147" y="995"/>
                    </a:lnTo>
                    <a:lnTo>
                      <a:pt x="1147" y="996"/>
                    </a:lnTo>
                    <a:lnTo>
                      <a:pt x="1148" y="996"/>
                    </a:lnTo>
                    <a:lnTo>
                      <a:pt x="1149" y="996"/>
                    </a:lnTo>
                    <a:lnTo>
                      <a:pt x="1150" y="996"/>
                    </a:lnTo>
                    <a:lnTo>
                      <a:pt x="1150" y="996"/>
                    </a:lnTo>
                    <a:lnTo>
                      <a:pt x="1151" y="996"/>
                    </a:lnTo>
                    <a:lnTo>
                      <a:pt x="1152" y="996"/>
                    </a:lnTo>
                    <a:lnTo>
                      <a:pt x="1153" y="996"/>
                    </a:lnTo>
                    <a:lnTo>
                      <a:pt x="1154" y="996"/>
                    </a:lnTo>
                    <a:lnTo>
                      <a:pt x="1155" y="996"/>
                    </a:lnTo>
                    <a:lnTo>
                      <a:pt x="1156" y="996"/>
                    </a:lnTo>
                    <a:lnTo>
                      <a:pt x="1157" y="997"/>
                    </a:lnTo>
                    <a:lnTo>
                      <a:pt x="1158" y="997"/>
                    </a:lnTo>
                    <a:lnTo>
                      <a:pt x="1158" y="998"/>
                    </a:lnTo>
                    <a:lnTo>
                      <a:pt x="1159" y="998"/>
                    </a:lnTo>
                    <a:lnTo>
                      <a:pt x="1159" y="999"/>
                    </a:lnTo>
                    <a:lnTo>
                      <a:pt x="1160" y="999"/>
                    </a:lnTo>
                    <a:lnTo>
                      <a:pt x="1160" y="998"/>
                    </a:lnTo>
                    <a:lnTo>
                      <a:pt x="1161" y="998"/>
                    </a:lnTo>
                    <a:lnTo>
                      <a:pt x="1161" y="998"/>
                    </a:lnTo>
                    <a:lnTo>
                      <a:pt x="1161" y="997"/>
                    </a:lnTo>
                    <a:lnTo>
                      <a:pt x="1162" y="996"/>
                    </a:lnTo>
                    <a:lnTo>
                      <a:pt x="1163" y="996"/>
                    </a:lnTo>
                    <a:lnTo>
                      <a:pt x="1164" y="996"/>
                    </a:lnTo>
                    <a:lnTo>
                      <a:pt x="1164" y="995"/>
                    </a:lnTo>
                    <a:lnTo>
                      <a:pt x="1165" y="995"/>
                    </a:lnTo>
                    <a:lnTo>
                      <a:pt x="1166" y="995"/>
                    </a:lnTo>
                    <a:lnTo>
                      <a:pt x="1166" y="994"/>
                    </a:lnTo>
                    <a:lnTo>
                      <a:pt x="1166" y="994"/>
                    </a:lnTo>
                    <a:lnTo>
                      <a:pt x="1166" y="993"/>
                    </a:lnTo>
                    <a:lnTo>
                      <a:pt x="1165" y="993"/>
                    </a:lnTo>
                    <a:lnTo>
                      <a:pt x="1166" y="992"/>
                    </a:lnTo>
                    <a:lnTo>
                      <a:pt x="1165" y="992"/>
                    </a:lnTo>
                    <a:lnTo>
                      <a:pt x="1164" y="992"/>
                    </a:lnTo>
                    <a:lnTo>
                      <a:pt x="1163" y="992"/>
                    </a:lnTo>
                    <a:lnTo>
                      <a:pt x="1162" y="992"/>
                    </a:lnTo>
                    <a:lnTo>
                      <a:pt x="1162" y="993"/>
                    </a:lnTo>
                    <a:lnTo>
                      <a:pt x="1161" y="993"/>
                    </a:lnTo>
                    <a:lnTo>
                      <a:pt x="1161" y="993"/>
                    </a:lnTo>
                    <a:lnTo>
                      <a:pt x="1161" y="992"/>
                    </a:lnTo>
                    <a:lnTo>
                      <a:pt x="1161" y="991"/>
                    </a:lnTo>
                    <a:lnTo>
                      <a:pt x="1160" y="991"/>
                    </a:lnTo>
                    <a:lnTo>
                      <a:pt x="1159" y="991"/>
                    </a:lnTo>
                    <a:lnTo>
                      <a:pt x="1159" y="990"/>
                    </a:lnTo>
                    <a:lnTo>
                      <a:pt x="1158" y="990"/>
                    </a:lnTo>
                    <a:lnTo>
                      <a:pt x="1158" y="989"/>
                    </a:lnTo>
                    <a:lnTo>
                      <a:pt x="1157" y="989"/>
                    </a:lnTo>
                    <a:lnTo>
                      <a:pt x="1156" y="989"/>
                    </a:lnTo>
                    <a:lnTo>
                      <a:pt x="1156" y="988"/>
                    </a:lnTo>
                    <a:lnTo>
                      <a:pt x="1156" y="988"/>
                    </a:lnTo>
                    <a:lnTo>
                      <a:pt x="1156" y="989"/>
                    </a:lnTo>
                    <a:lnTo>
                      <a:pt x="1155" y="989"/>
                    </a:lnTo>
                    <a:lnTo>
                      <a:pt x="1155" y="988"/>
                    </a:lnTo>
                    <a:lnTo>
                      <a:pt x="1154" y="988"/>
                    </a:lnTo>
                    <a:lnTo>
                      <a:pt x="1154" y="988"/>
                    </a:lnTo>
                    <a:lnTo>
                      <a:pt x="1153" y="988"/>
                    </a:lnTo>
                    <a:lnTo>
                      <a:pt x="1152" y="988"/>
                    </a:lnTo>
                    <a:lnTo>
                      <a:pt x="1151" y="988"/>
                    </a:lnTo>
                    <a:lnTo>
                      <a:pt x="1150" y="988"/>
                    </a:lnTo>
                    <a:lnTo>
                      <a:pt x="1150" y="988"/>
                    </a:lnTo>
                    <a:lnTo>
                      <a:pt x="1150" y="987"/>
                    </a:lnTo>
                    <a:lnTo>
                      <a:pt x="1149" y="987"/>
                    </a:lnTo>
                    <a:lnTo>
                      <a:pt x="1149" y="988"/>
                    </a:lnTo>
                    <a:lnTo>
                      <a:pt x="1148" y="988"/>
                    </a:lnTo>
                    <a:lnTo>
                      <a:pt x="1148" y="987"/>
                    </a:lnTo>
                    <a:lnTo>
                      <a:pt x="1149" y="987"/>
                    </a:lnTo>
                    <a:lnTo>
                      <a:pt x="1149" y="986"/>
                    </a:lnTo>
                    <a:lnTo>
                      <a:pt x="1148" y="986"/>
                    </a:lnTo>
                    <a:lnTo>
                      <a:pt x="1149" y="986"/>
                    </a:lnTo>
                    <a:lnTo>
                      <a:pt x="1149" y="985"/>
                    </a:lnTo>
                    <a:lnTo>
                      <a:pt x="1148" y="985"/>
                    </a:lnTo>
                    <a:lnTo>
                      <a:pt x="1148" y="986"/>
                    </a:lnTo>
                    <a:lnTo>
                      <a:pt x="1147" y="985"/>
                    </a:lnTo>
                    <a:lnTo>
                      <a:pt x="1146" y="985"/>
                    </a:lnTo>
                    <a:lnTo>
                      <a:pt x="1145" y="985"/>
                    </a:lnTo>
                    <a:lnTo>
                      <a:pt x="1145" y="984"/>
                    </a:lnTo>
                    <a:lnTo>
                      <a:pt x="1145" y="983"/>
                    </a:lnTo>
                    <a:lnTo>
                      <a:pt x="1145" y="984"/>
                    </a:lnTo>
                    <a:lnTo>
                      <a:pt x="1145" y="983"/>
                    </a:lnTo>
                    <a:lnTo>
                      <a:pt x="1144" y="983"/>
                    </a:lnTo>
                    <a:lnTo>
                      <a:pt x="1143" y="983"/>
                    </a:lnTo>
                    <a:lnTo>
                      <a:pt x="1143" y="983"/>
                    </a:lnTo>
                    <a:lnTo>
                      <a:pt x="1144" y="983"/>
                    </a:lnTo>
                    <a:lnTo>
                      <a:pt x="1145" y="982"/>
                    </a:lnTo>
                    <a:lnTo>
                      <a:pt x="1145" y="981"/>
                    </a:lnTo>
                    <a:lnTo>
                      <a:pt x="1144" y="981"/>
                    </a:lnTo>
                    <a:lnTo>
                      <a:pt x="1144" y="980"/>
                    </a:lnTo>
                    <a:lnTo>
                      <a:pt x="1143" y="980"/>
                    </a:lnTo>
                    <a:close/>
                  </a:path>
                </a:pathLst>
              </a:custGeom>
              <a:solidFill>
                <a:srgbClr val="1EA284">
                  <a:lumMod val="60000"/>
                  <a:lumOff val="40000"/>
                </a:srgbClr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" name="Freeform 94"/>
              <p:cNvSpPr>
                <a:spLocks noEditPoints="1"/>
              </p:cNvSpPr>
              <p:nvPr/>
            </p:nvSpPr>
            <p:spPr bwMode="auto">
              <a:xfrm>
                <a:off x="5454949" y="3386748"/>
                <a:ext cx="554241" cy="443144"/>
              </a:xfrm>
              <a:custGeom>
                <a:avLst/>
                <a:gdLst>
                  <a:gd name="T0" fmla="*/ 165 w 231"/>
                  <a:gd name="T1" fmla="*/ 17 h 185"/>
                  <a:gd name="T2" fmla="*/ 192 w 231"/>
                  <a:gd name="T3" fmla="*/ 11 h 185"/>
                  <a:gd name="T4" fmla="*/ 211 w 231"/>
                  <a:gd name="T5" fmla="*/ 26 h 185"/>
                  <a:gd name="T6" fmla="*/ 224 w 231"/>
                  <a:gd name="T7" fmla="*/ 16 h 185"/>
                  <a:gd name="T8" fmla="*/ 221 w 231"/>
                  <a:gd name="T9" fmla="*/ 37 h 185"/>
                  <a:gd name="T10" fmla="*/ 217 w 231"/>
                  <a:gd name="T11" fmla="*/ 37 h 185"/>
                  <a:gd name="T12" fmla="*/ 206 w 231"/>
                  <a:gd name="T13" fmla="*/ 42 h 185"/>
                  <a:gd name="T14" fmla="*/ 211 w 231"/>
                  <a:gd name="T15" fmla="*/ 53 h 185"/>
                  <a:gd name="T16" fmla="*/ 198 w 231"/>
                  <a:gd name="T17" fmla="*/ 72 h 185"/>
                  <a:gd name="T18" fmla="*/ 184 w 231"/>
                  <a:gd name="T19" fmla="*/ 77 h 185"/>
                  <a:gd name="T20" fmla="*/ 175 w 231"/>
                  <a:gd name="T21" fmla="*/ 71 h 185"/>
                  <a:gd name="T22" fmla="*/ 171 w 231"/>
                  <a:gd name="T23" fmla="*/ 73 h 185"/>
                  <a:gd name="T24" fmla="*/ 163 w 231"/>
                  <a:gd name="T25" fmla="*/ 64 h 185"/>
                  <a:gd name="T26" fmla="*/ 165 w 231"/>
                  <a:gd name="T27" fmla="*/ 65 h 185"/>
                  <a:gd name="T28" fmla="*/ 162 w 231"/>
                  <a:gd name="T29" fmla="*/ 76 h 185"/>
                  <a:gd name="T30" fmla="*/ 162 w 231"/>
                  <a:gd name="T31" fmla="*/ 81 h 185"/>
                  <a:gd name="T32" fmla="*/ 175 w 231"/>
                  <a:gd name="T33" fmla="*/ 75 h 185"/>
                  <a:gd name="T34" fmla="*/ 170 w 231"/>
                  <a:gd name="T35" fmla="*/ 82 h 185"/>
                  <a:gd name="T36" fmla="*/ 168 w 231"/>
                  <a:gd name="T37" fmla="*/ 87 h 185"/>
                  <a:gd name="T38" fmla="*/ 186 w 231"/>
                  <a:gd name="T39" fmla="*/ 82 h 185"/>
                  <a:gd name="T40" fmla="*/ 183 w 231"/>
                  <a:gd name="T41" fmla="*/ 89 h 185"/>
                  <a:gd name="T42" fmla="*/ 189 w 231"/>
                  <a:gd name="T43" fmla="*/ 81 h 185"/>
                  <a:gd name="T44" fmla="*/ 181 w 231"/>
                  <a:gd name="T45" fmla="*/ 99 h 185"/>
                  <a:gd name="T46" fmla="*/ 185 w 231"/>
                  <a:gd name="T47" fmla="*/ 113 h 185"/>
                  <a:gd name="T48" fmla="*/ 173 w 231"/>
                  <a:gd name="T49" fmla="*/ 109 h 185"/>
                  <a:gd name="T50" fmla="*/ 178 w 231"/>
                  <a:gd name="T51" fmla="*/ 115 h 185"/>
                  <a:gd name="T52" fmla="*/ 169 w 231"/>
                  <a:gd name="T53" fmla="*/ 116 h 185"/>
                  <a:gd name="T54" fmla="*/ 168 w 231"/>
                  <a:gd name="T55" fmla="*/ 117 h 185"/>
                  <a:gd name="T56" fmla="*/ 155 w 231"/>
                  <a:gd name="T57" fmla="*/ 115 h 185"/>
                  <a:gd name="T58" fmla="*/ 166 w 231"/>
                  <a:gd name="T59" fmla="*/ 118 h 185"/>
                  <a:gd name="T60" fmla="*/ 170 w 231"/>
                  <a:gd name="T61" fmla="*/ 120 h 185"/>
                  <a:gd name="T62" fmla="*/ 179 w 231"/>
                  <a:gd name="T63" fmla="*/ 118 h 185"/>
                  <a:gd name="T64" fmla="*/ 178 w 231"/>
                  <a:gd name="T65" fmla="*/ 134 h 185"/>
                  <a:gd name="T66" fmla="*/ 169 w 231"/>
                  <a:gd name="T67" fmla="*/ 135 h 185"/>
                  <a:gd name="T68" fmla="*/ 158 w 231"/>
                  <a:gd name="T69" fmla="*/ 142 h 185"/>
                  <a:gd name="T70" fmla="*/ 166 w 231"/>
                  <a:gd name="T71" fmla="*/ 142 h 185"/>
                  <a:gd name="T72" fmla="*/ 165 w 231"/>
                  <a:gd name="T73" fmla="*/ 148 h 185"/>
                  <a:gd name="T74" fmla="*/ 154 w 231"/>
                  <a:gd name="T75" fmla="*/ 147 h 185"/>
                  <a:gd name="T76" fmla="*/ 161 w 231"/>
                  <a:gd name="T77" fmla="*/ 149 h 185"/>
                  <a:gd name="T78" fmla="*/ 158 w 231"/>
                  <a:gd name="T79" fmla="*/ 159 h 185"/>
                  <a:gd name="T80" fmla="*/ 131 w 231"/>
                  <a:gd name="T81" fmla="*/ 156 h 185"/>
                  <a:gd name="T82" fmla="*/ 121 w 231"/>
                  <a:gd name="T83" fmla="*/ 173 h 185"/>
                  <a:gd name="T84" fmla="*/ 97 w 231"/>
                  <a:gd name="T85" fmla="*/ 173 h 185"/>
                  <a:gd name="T86" fmla="*/ 76 w 231"/>
                  <a:gd name="T87" fmla="*/ 176 h 185"/>
                  <a:gd name="T88" fmla="*/ 24 w 231"/>
                  <a:gd name="T89" fmla="*/ 180 h 185"/>
                  <a:gd name="T90" fmla="*/ 10 w 231"/>
                  <a:gd name="T91" fmla="*/ 160 h 185"/>
                  <a:gd name="T92" fmla="*/ 2 w 231"/>
                  <a:gd name="T93" fmla="*/ 142 h 185"/>
                  <a:gd name="T94" fmla="*/ 10 w 231"/>
                  <a:gd name="T95" fmla="*/ 124 h 185"/>
                  <a:gd name="T96" fmla="*/ 28 w 231"/>
                  <a:gd name="T97" fmla="*/ 109 h 185"/>
                  <a:gd name="T98" fmla="*/ 40 w 231"/>
                  <a:gd name="T99" fmla="*/ 89 h 185"/>
                  <a:gd name="T100" fmla="*/ 53 w 231"/>
                  <a:gd name="T101" fmla="*/ 70 h 185"/>
                  <a:gd name="T102" fmla="*/ 72 w 231"/>
                  <a:gd name="T103" fmla="*/ 63 h 185"/>
                  <a:gd name="T104" fmla="*/ 83 w 231"/>
                  <a:gd name="T105" fmla="*/ 43 h 185"/>
                  <a:gd name="T106" fmla="*/ 84 w 231"/>
                  <a:gd name="T107" fmla="*/ 22 h 185"/>
                  <a:gd name="T108" fmla="*/ 105 w 231"/>
                  <a:gd name="T109" fmla="*/ 10 h 185"/>
                  <a:gd name="T110" fmla="*/ 120 w 231"/>
                  <a:gd name="T111" fmla="*/ 5 h 185"/>
                  <a:gd name="T112" fmla="*/ 139 w 231"/>
                  <a:gd name="T113" fmla="*/ 18 h 185"/>
                  <a:gd name="T114" fmla="*/ 186 w 231"/>
                  <a:gd name="T115" fmla="*/ 67 h 185"/>
                  <a:gd name="T116" fmla="*/ 156 w 231"/>
                  <a:gd name="T117" fmla="*/ 136 h 185"/>
                  <a:gd name="T118" fmla="*/ 146 w 231"/>
                  <a:gd name="T119" fmla="*/ 135 h 185"/>
                  <a:gd name="T120" fmla="*/ 154 w 231"/>
                  <a:gd name="T121" fmla="*/ 138 h 185"/>
                  <a:gd name="T122" fmla="*/ 191 w 231"/>
                  <a:gd name="T123" fmla="*/ 68 h 185"/>
                  <a:gd name="T124" fmla="*/ 192 w 231"/>
                  <a:gd name="T125" fmla="*/ 66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31" h="185">
                    <a:moveTo>
                      <a:pt x="181" y="118"/>
                    </a:moveTo>
                    <a:lnTo>
                      <a:pt x="180" y="118"/>
                    </a:lnTo>
                    <a:lnTo>
                      <a:pt x="181" y="118"/>
                    </a:lnTo>
                    <a:close/>
                    <a:moveTo>
                      <a:pt x="180" y="129"/>
                    </a:moveTo>
                    <a:lnTo>
                      <a:pt x="180" y="128"/>
                    </a:lnTo>
                    <a:lnTo>
                      <a:pt x="180" y="129"/>
                    </a:lnTo>
                    <a:close/>
                    <a:moveTo>
                      <a:pt x="179" y="120"/>
                    </a:moveTo>
                    <a:lnTo>
                      <a:pt x="178" y="120"/>
                    </a:lnTo>
                    <a:lnTo>
                      <a:pt x="178" y="119"/>
                    </a:lnTo>
                    <a:lnTo>
                      <a:pt x="178" y="120"/>
                    </a:lnTo>
                    <a:lnTo>
                      <a:pt x="179" y="120"/>
                    </a:lnTo>
                    <a:close/>
                    <a:moveTo>
                      <a:pt x="170" y="119"/>
                    </a:moveTo>
                    <a:lnTo>
                      <a:pt x="170" y="118"/>
                    </a:lnTo>
                    <a:lnTo>
                      <a:pt x="171" y="118"/>
                    </a:lnTo>
                    <a:lnTo>
                      <a:pt x="170" y="119"/>
                    </a:lnTo>
                    <a:close/>
                    <a:moveTo>
                      <a:pt x="187" y="77"/>
                    </a:moveTo>
                    <a:lnTo>
                      <a:pt x="188" y="77"/>
                    </a:lnTo>
                    <a:lnTo>
                      <a:pt x="187" y="77"/>
                    </a:lnTo>
                    <a:close/>
                    <a:moveTo>
                      <a:pt x="168" y="117"/>
                    </a:moveTo>
                    <a:lnTo>
                      <a:pt x="168" y="118"/>
                    </a:lnTo>
                    <a:lnTo>
                      <a:pt x="167" y="118"/>
                    </a:lnTo>
                    <a:lnTo>
                      <a:pt x="167" y="117"/>
                    </a:lnTo>
                    <a:lnTo>
                      <a:pt x="168" y="117"/>
                    </a:lnTo>
                    <a:close/>
                    <a:moveTo>
                      <a:pt x="177" y="75"/>
                    </a:moveTo>
                    <a:lnTo>
                      <a:pt x="176" y="75"/>
                    </a:lnTo>
                    <a:lnTo>
                      <a:pt x="176" y="76"/>
                    </a:lnTo>
                    <a:lnTo>
                      <a:pt x="176" y="75"/>
                    </a:lnTo>
                    <a:lnTo>
                      <a:pt x="177" y="75"/>
                    </a:lnTo>
                    <a:close/>
                    <a:moveTo>
                      <a:pt x="168" y="72"/>
                    </a:moveTo>
                    <a:lnTo>
                      <a:pt x="168" y="72"/>
                    </a:lnTo>
                    <a:lnTo>
                      <a:pt x="168" y="71"/>
                    </a:lnTo>
                    <a:lnTo>
                      <a:pt x="168" y="71"/>
                    </a:lnTo>
                    <a:lnTo>
                      <a:pt x="168" y="71"/>
                    </a:lnTo>
                    <a:lnTo>
                      <a:pt x="168" y="71"/>
                    </a:lnTo>
                    <a:lnTo>
                      <a:pt x="168" y="72"/>
                    </a:lnTo>
                    <a:close/>
                    <a:moveTo>
                      <a:pt x="172" y="74"/>
                    </a:moveTo>
                    <a:lnTo>
                      <a:pt x="173" y="74"/>
                    </a:lnTo>
                    <a:lnTo>
                      <a:pt x="173" y="73"/>
                    </a:lnTo>
                    <a:lnTo>
                      <a:pt x="173" y="73"/>
                    </a:lnTo>
                    <a:lnTo>
                      <a:pt x="173" y="74"/>
                    </a:lnTo>
                    <a:lnTo>
                      <a:pt x="173" y="74"/>
                    </a:lnTo>
                    <a:lnTo>
                      <a:pt x="172" y="74"/>
                    </a:lnTo>
                    <a:close/>
                    <a:moveTo>
                      <a:pt x="183" y="88"/>
                    </a:moveTo>
                    <a:lnTo>
                      <a:pt x="184" y="88"/>
                    </a:lnTo>
                    <a:lnTo>
                      <a:pt x="184" y="88"/>
                    </a:lnTo>
                    <a:lnTo>
                      <a:pt x="184" y="89"/>
                    </a:lnTo>
                    <a:lnTo>
                      <a:pt x="184" y="89"/>
                    </a:lnTo>
                    <a:lnTo>
                      <a:pt x="183" y="89"/>
                    </a:lnTo>
                    <a:lnTo>
                      <a:pt x="183" y="88"/>
                    </a:lnTo>
                    <a:close/>
                    <a:moveTo>
                      <a:pt x="161" y="13"/>
                    </a:moveTo>
                    <a:lnTo>
                      <a:pt x="161" y="14"/>
                    </a:lnTo>
                    <a:lnTo>
                      <a:pt x="162" y="14"/>
                    </a:lnTo>
                    <a:lnTo>
                      <a:pt x="162" y="15"/>
                    </a:lnTo>
                    <a:lnTo>
                      <a:pt x="162" y="16"/>
                    </a:lnTo>
                    <a:lnTo>
                      <a:pt x="162" y="16"/>
                    </a:lnTo>
                    <a:lnTo>
                      <a:pt x="163" y="16"/>
                    </a:lnTo>
                    <a:lnTo>
                      <a:pt x="164" y="16"/>
                    </a:lnTo>
                    <a:lnTo>
                      <a:pt x="164" y="17"/>
                    </a:lnTo>
                    <a:lnTo>
                      <a:pt x="165" y="17"/>
                    </a:lnTo>
                    <a:lnTo>
                      <a:pt x="165" y="17"/>
                    </a:lnTo>
                    <a:lnTo>
                      <a:pt x="166" y="17"/>
                    </a:lnTo>
                    <a:lnTo>
                      <a:pt x="167" y="17"/>
                    </a:lnTo>
                    <a:lnTo>
                      <a:pt x="167" y="18"/>
                    </a:lnTo>
                    <a:lnTo>
                      <a:pt x="168" y="18"/>
                    </a:lnTo>
                    <a:lnTo>
                      <a:pt x="168" y="18"/>
                    </a:lnTo>
                    <a:lnTo>
                      <a:pt x="169" y="18"/>
                    </a:lnTo>
                    <a:lnTo>
                      <a:pt x="169" y="19"/>
                    </a:lnTo>
                    <a:lnTo>
                      <a:pt x="170" y="19"/>
                    </a:lnTo>
                    <a:lnTo>
                      <a:pt x="171" y="19"/>
                    </a:lnTo>
                    <a:lnTo>
                      <a:pt x="172" y="19"/>
                    </a:lnTo>
                    <a:lnTo>
                      <a:pt x="172" y="18"/>
                    </a:lnTo>
                    <a:lnTo>
                      <a:pt x="173" y="18"/>
                    </a:lnTo>
                    <a:lnTo>
                      <a:pt x="173" y="18"/>
                    </a:lnTo>
                    <a:lnTo>
                      <a:pt x="173" y="17"/>
                    </a:lnTo>
                    <a:lnTo>
                      <a:pt x="173" y="17"/>
                    </a:lnTo>
                    <a:lnTo>
                      <a:pt x="174" y="17"/>
                    </a:lnTo>
                    <a:lnTo>
                      <a:pt x="175" y="17"/>
                    </a:lnTo>
                    <a:lnTo>
                      <a:pt x="175" y="16"/>
                    </a:lnTo>
                    <a:lnTo>
                      <a:pt x="175" y="15"/>
                    </a:lnTo>
                    <a:lnTo>
                      <a:pt x="176" y="15"/>
                    </a:lnTo>
                    <a:lnTo>
                      <a:pt x="177" y="15"/>
                    </a:lnTo>
                    <a:lnTo>
                      <a:pt x="177" y="14"/>
                    </a:lnTo>
                    <a:lnTo>
                      <a:pt x="178" y="14"/>
                    </a:lnTo>
                    <a:lnTo>
                      <a:pt x="178" y="14"/>
                    </a:lnTo>
                    <a:lnTo>
                      <a:pt x="179" y="14"/>
                    </a:lnTo>
                    <a:lnTo>
                      <a:pt x="179" y="13"/>
                    </a:lnTo>
                    <a:lnTo>
                      <a:pt x="179" y="12"/>
                    </a:lnTo>
                    <a:lnTo>
                      <a:pt x="179" y="11"/>
                    </a:lnTo>
                    <a:lnTo>
                      <a:pt x="180" y="11"/>
                    </a:lnTo>
                    <a:lnTo>
                      <a:pt x="179" y="11"/>
                    </a:lnTo>
                    <a:lnTo>
                      <a:pt x="179" y="11"/>
                    </a:lnTo>
                    <a:lnTo>
                      <a:pt x="180" y="11"/>
                    </a:lnTo>
                    <a:lnTo>
                      <a:pt x="180" y="10"/>
                    </a:lnTo>
                    <a:lnTo>
                      <a:pt x="180" y="9"/>
                    </a:lnTo>
                    <a:lnTo>
                      <a:pt x="180" y="8"/>
                    </a:lnTo>
                    <a:lnTo>
                      <a:pt x="181" y="8"/>
                    </a:lnTo>
                    <a:lnTo>
                      <a:pt x="182" y="8"/>
                    </a:lnTo>
                    <a:lnTo>
                      <a:pt x="183" y="8"/>
                    </a:lnTo>
                    <a:lnTo>
                      <a:pt x="184" y="8"/>
                    </a:lnTo>
                    <a:lnTo>
                      <a:pt x="184" y="8"/>
                    </a:lnTo>
                    <a:lnTo>
                      <a:pt x="184" y="7"/>
                    </a:lnTo>
                    <a:lnTo>
                      <a:pt x="184" y="6"/>
                    </a:lnTo>
                    <a:lnTo>
                      <a:pt x="185" y="6"/>
                    </a:lnTo>
                    <a:lnTo>
                      <a:pt x="186" y="6"/>
                    </a:lnTo>
                    <a:lnTo>
                      <a:pt x="186" y="7"/>
                    </a:lnTo>
                    <a:lnTo>
                      <a:pt x="187" y="7"/>
                    </a:lnTo>
                    <a:lnTo>
                      <a:pt x="187" y="6"/>
                    </a:lnTo>
                    <a:lnTo>
                      <a:pt x="187" y="7"/>
                    </a:lnTo>
                    <a:lnTo>
                      <a:pt x="188" y="7"/>
                    </a:lnTo>
                    <a:lnTo>
                      <a:pt x="188" y="8"/>
                    </a:lnTo>
                    <a:lnTo>
                      <a:pt x="189" y="8"/>
                    </a:lnTo>
                    <a:lnTo>
                      <a:pt x="189" y="9"/>
                    </a:lnTo>
                    <a:lnTo>
                      <a:pt x="189" y="9"/>
                    </a:lnTo>
                    <a:lnTo>
                      <a:pt x="189" y="10"/>
                    </a:lnTo>
                    <a:lnTo>
                      <a:pt x="190" y="10"/>
                    </a:lnTo>
                    <a:lnTo>
                      <a:pt x="190" y="11"/>
                    </a:lnTo>
                    <a:lnTo>
                      <a:pt x="191" y="11"/>
                    </a:lnTo>
                    <a:lnTo>
                      <a:pt x="192" y="11"/>
                    </a:lnTo>
                    <a:lnTo>
                      <a:pt x="192" y="11"/>
                    </a:lnTo>
                    <a:lnTo>
                      <a:pt x="193" y="11"/>
                    </a:lnTo>
                    <a:lnTo>
                      <a:pt x="193" y="12"/>
                    </a:lnTo>
                    <a:lnTo>
                      <a:pt x="193" y="13"/>
                    </a:lnTo>
                    <a:lnTo>
                      <a:pt x="194" y="13"/>
                    </a:lnTo>
                    <a:lnTo>
                      <a:pt x="195" y="13"/>
                    </a:lnTo>
                    <a:lnTo>
                      <a:pt x="195" y="13"/>
                    </a:lnTo>
                    <a:lnTo>
                      <a:pt x="195" y="14"/>
                    </a:lnTo>
                    <a:lnTo>
                      <a:pt x="195" y="15"/>
                    </a:lnTo>
                    <a:lnTo>
                      <a:pt x="196" y="15"/>
                    </a:lnTo>
                    <a:lnTo>
                      <a:pt x="196" y="16"/>
                    </a:lnTo>
                    <a:lnTo>
                      <a:pt x="196" y="17"/>
                    </a:lnTo>
                    <a:lnTo>
                      <a:pt x="195" y="17"/>
                    </a:lnTo>
                    <a:lnTo>
                      <a:pt x="196" y="17"/>
                    </a:lnTo>
                    <a:lnTo>
                      <a:pt x="195" y="17"/>
                    </a:lnTo>
                    <a:lnTo>
                      <a:pt x="196" y="17"/>
                    </a:lnTo>
                    <a:lnTo>
                      <a:pt x="196" y="18"/>
                    </a:lnTo>
                    <a:lnTo>
                      <a:pt x="196" y="19"/>
                    </a:lnTo>
                    <a:lnTo>
                      <a:pt x="196" y="20"/>
                    </a:lnTo>
                    <a:lnTo>
                      <a:pt x="197" y="20"/>
                    </a:lnTo>
                    <a:lnTo>
                      <a:pt x="197" y="21"/>
                    </a:lnTo>
                    <a:lnTo>
                      <a:pt x="197" y="22"/>
                    </a:lnTo>
                    <a:lnTo>
                      <a:pt x="198" y="22"/>
                    </a:lnTo>
                    <a:lnTo>
                      <a:pt x="197" y="22"/>
                    </a:lnTo>
                    <a:lnTo>
                      <a:pt x="198" y="22"/>
                    </a:lnTo>
                    <a:lnTo>
                      <a:pt x="197" y="22"/>
                    </a:lnTo>
                    <a:lnTo>
                      <a:pt x="198" y="22"/>
                    </a:lnTo>
                    <a:lnTo>
                      <a:pt x="198" y="22"/>
                    </a:lnTo>
                    <a:lnTo>
                      <a:pt x="198" y="23"/>
                    </a:lnTo>
                    <a:lnTo>
                      <a:pt x="197" y="23"/>
                    </a:lnTo>
                    <a:lnTo>
                      <a:pt x="198" y="23"/>
                    </a:lnTo>
                    <a:lnTo>
                      <a:pt x="198" y="24"/>
                    </a:lnTo>
                    <a:lnTo>
                      <a:pt x="199" y="24"/>
                    </a:lnTo>
                    <a:lnTo>
                      <a:pt x="199" y="25"/>
                    </a:lnTo>
                    <a:lnTo>
                      <a:pt x="199" y="24"/>
                    </a:lnTo>
                    <a:lnTo>
                      <a:pt x="199" y="25"/>
                    </a:lnTo>
                    <a:lnTo>
                      <a:pt x="199" y="26"/>
                    </a:lnTo>
                    <a:lnTo>
                      <a:pt x="200" y="26"/>
                    </a:lnTo>
                    <a:lnTo>
                      <a:pt x="200" y="27"/>
                    </a:lnTo>
                    <a:lnTo>
                      <a:pt x="201" y="27"/>
                    </a:lnTo>
                    <a:lnTo>
                      <a:pt x="201" y="27"/>
                    </a:lnTo>
                    <a:lnTo>
                      <a:pt x="202" y="27"/>
                    </a:lnTo>
                    <a:lnTo>
                      <a:pt x="203" y="27"/>
                    </a:lnTo>
                    <a:lnTo>
                      <a:pt x="203" y="27"/>
                    </a:lnTo>
                    <a:lnTo>
                      <a:pt x="204" y="27"/>
                    </a:lnTo>
                    <a:lnTo>
                      <a:pt x="205" y="27"/>
                    </a:lnTo>
                    <a:lnTo>
                      <a:pt x="205" y="27"/>
                    </a:lnTo>
                    <a:lnTo>
                      <a:pt x="205" y="28"/>
                    </a:lnTo>
                    <a:lnTo>
                      <a:pt x="206" y="28"/>
                    </a:lnTo>
                    <a:lnTo>
                      <a:pt x="206" y="28"/>
                    </a:lnTo>
                    <a:lnTo>
                      <a:pt x="207" y="28"/>
                    </a:lnTo>
                    <a:lnTo>
                      <a:pt x="207" y="27"/>
                    </a:lnTo>
                    <a:lnTo>
                      <a:pt x="207" y="27"/>
                    </a:lnTo>
                    <a:lnTo>
                      <a:pt x="208" y="27"/>
                    </a:lnTo>
                    <a:lnTo>
                      <a:pt x="209" y="27"/>
                    </a:lnTo>
                    <a:lnTo>
                      <a:pt x="210" y="27"/>
                    </a:lnTo>
                    <a:lnTo>
                      <a:pt x="211" y="27"/>
                    </a:lnTo>
                    <a:lnTo>
                      <a:pt x="211" y="26"/>
                    </a:lnTo>
                    <a:lnTo>
                      <a:pt x="211" y="26"/>
                    </a:lnTo>
                    <a:lnTo>
                      <a:pt x="211" y="27"/>
                    </a:lnTo>
                    <a:lnTo>
                      <a:pt x="212" y="27"/>
                    </a:lnTo>
                    <a:lnTo>
                      <a:pt x="213" y="27"/>
                    </a:lnTo>
                    <a:lnTo>
                      <a:pt x="214" y="27"/>
                    </a:lnTo>
                    <a:lnTo>
                      <a:pt x="215" y="27"/>
                    </a:lnTo>
                    <a:lnTo>
                      <a:pt x="215" y="26"/>
                    </a:lnTo>
                    <a:lnTo>
                      <a:pt x="216" y="26"/>
                    </a:lnTo>
                    <a:lnTo>
                      <a:pt x="216" y="25"/>
                    </a:lnTo>
                    <a:lnTo>
                      <a:pt x="217" y="25"/>
                    </a:lnTo>
                    <a:lnTo>
                      <a:pt x="216" y="24"/>
                    </a:lnTo>
                    <a:lnTo>
                      <a:pt x="217" y="24"/>
                    </a:lnTo>
                    <a:lnTo>
                      <a:pt x="217" y="23"/>
                    </a:lnTo>
                    <a:lnTo>
                      <a:pt x="217" y="22"/>
                    </a:lnTo>
                    <a:lnTo>
                      <a:pt x="217" y="22"/>
                    </a:lnTo>
                    <a:lnTo>
                      <a:pt x="216" y="22"/>
                    </a:lnTo>
                    <a:lnTo>
                      <a:pt x="217" y="22"/>
                    </a:lnTo>
                    <a:lnTo>
                      <a:pt x="216" y="22"/>
                    </a:lnTo>
                    <a:lnTo>
                      <a:pt x="217" y="22"/>
                    </a:lnTo>
                    <a:lnTo>
                      <a:pt x="217" y="22"/>
                    </a:lnTo>
                    <a:lnTo>
                      <a:pt x="217" y="22"/>
                    </a:lnTo>
                    <a:lnTo>
                      <a:pt x="217" y="22"/>
                    </a:lnTo>
                    <a:lnTo>
                      <a:pt x="217" y="22"/>
                    </a:lnTo>
                    <a:lnTo>
                      <a:pt x="217" y="22"/>
                    </a:lnTo>
                    <a:lnTo>
                      <a:pt x="217" y="21"/>
                    </a:lnTo>
                    <a:lnTo>
                      <a:pt x="217" y="20"/>
                    </a:lnTo>
                    <a:lnTo>
                      <a:pt x="218" y="20"/>
                    </a:lnTo>
                    <a:lnTo>
                      <a:pt x="218" y="21"/>
                    </a:lnTo>
                    <a:lnTo>
                      <a:pt x="218" y="22"/>
                    </a:lnTo>
                    <a:lnTo>
                      <a:pt x="219" y="22"/>
                    </a:lnTo>
                    <a:lnTo>
                      <a:pt x="219" y="22"/>
                    </a:lnTo>
                    <a:lnTo>
                      <a:pt x="220" y="22"/>
                    </a:lnTo>
                    <a:lnTo>
                      <a:pt x="220" y="23"/>
                    </a:lnTo>
                    <a:lnTo>
                      <a:pt x="221" y="23"/>
                    </a:lnTo>
                    <a:lnTo>
                      <a:pt x="221" y="24"/>
                    </a:lnTo>
                    <a:lnTo>
                      <a:pt x="222" y="24"/>
                    </a:lnTo>
                    <a:lnTo>
                      <a:pt x="222" y="24"/>
                    </a:lnTo>
                    <a:lnTo>
                      <a:pt x="222" y="23"/>
                    </a:lnTo>
                    <a:lnTo>
                      <a:pt x="222" y="23"/>
                    </a:lnTo>
                    <a:lnTo>
                      <a:pt x="222" y="22"/>
                    </a:lnTo>
                    <a:lnTo>
                      <a:pt x="222" y="22"/>
                    </a:lnTo>
                    <a:lnTo>
                      <a:pt x="222" y="22"/>
                    </a:lnTo>
                    <a:lnTo>
                      <a:pt x="222" y="21"/>
                    </a:lnTo>
                    <a:lnTo>
                      <a:pt x="221" y="21"/>
                    </a:lnTo>
                    <a:lnTo>
                      <a:pt x="220" y="21"/>
                    </a:lnTo>
                    <a:lnTo>
                      <a:pt x="220" y="20"/>
                    </a:lnTo>
                    <a:lnTo>
                      <a:pt x="220" y="21"/>
                    </a:lnTo>
                    <a:lnTo>
                      <a:pt x="220" y="20"/>
                    </a:lnTo>
                    <a:lnTo>
                      <a:pt x="220" y="19"/>
                    </a:lnTo>
                    <a:lnTo>
                      <a:pt x="221" y="19"/>
                    </a:lnTo>
                    <a:lnTo>
                      <a:pt x="221" y="18"/>
                    </a:lnTo>
                    <a:lnTo>
                      <a:pt x="221" y="19"/>
                    </a:lnTo>
                    <a:lnTo>
                      <a:pt x="222" y="19"/>
                    </a:lnTo>
                    <a:lnTo>
                      <a:pt x="222" y="18"/>
                    </a:lnTo>
                    <a:lnTo>
                      <a:pt x="222" y="18"/>
                    </a:lnTo>
                    <a:lnTo>
                      <a:pt x="223" y="18"/>
                    </a:lnTo>
                    <a:lnTo>
                      <a:pt x="223" y="17"/>
                    </a:lnTo>
                    <a:lnTo>
                      <a:pt x="224" y="17"/>
                    </a:lnTo>
                    <a:lnTo>
                      <a:pt x="224" y="17"/>
                    </a:lnTo>
                    <a:lnTo>
                      <a:pt x="224" y="16"/>
                    </a:lnTo>
                    <a:lnTo>
                      <a:pt x="224" y="15"/>
                    </a:lnTo>
                    <a:lnTo>
                      <a:pt x="223" y="15"/>
                    </a:lnTo>
                    <a:lnTo>
                      <a:pt x="223" y="14"/>
                    </a:lnTo>
                    <a:lnTo>
                      <a:pt x="224" y="14"/>
                    </a:lnTo>
                    <a:lnTo>
                      <a:pt x="223" y="15"/>
                    </a:lnTo>
                    <a:lnTo>
                      <a:pt x="224" y="15"/>
                    </a:lnTo>
                    <a:lnTo>
                      <a:pt x="224" y="16"/>
                    </a:lnTo>
                    <a:lnTo>
                      <a:pt x="225" y="16"/>
                    </a:lnTo>
                    <a:lnTo>
                      <a:pt x="225" y="17"/>
                    </a:lnTo>
                    <a:lnTo>
                      <a:pt x="225" y="17"/>
                    </a:lnTo>
                    <a:lnTo>
                      <a:pt x="224" y="17"/>
                    </a:lnTo>
                    <a:lnTo>
                      <a:pt x="224" y="18"/>
                    </a:lnTo>
                    <a:lnTo>
                      <a:pt x="225" y="18"/>
                    </a:lnTo>
                    <a:lnTo>
                      <a:pt x="225" y="19"/>
                    </a:lnTo>
                    <a:lnTo>
                      <a:pt x="225" y="20"/>
                    </a:lnTo>
                    <a:lnTo>
                      <a:pt x="225" y="21"/>
                    </a:lnTo>
                    <a:lnTo>
                      <a:pt x="225" y="22"/>
                    </a:lnTo>
                    <a:lnTo>
                      <a:pt x="226" y="22"/>
                    </a:lnTo>
                    <a:lnTo>
                      <a:pt x="226" y="22"/>
                    </a:lnTo>
                    <a:lnTo>
                      <a:pt x="226" y="24"/>
                    </a:lnTo>
                    <a:lnTo>
                      <a:pt x="228" y="24"/>
                    </a:lnTo>
                    <a:lnTo>
                      <a:pt x="228" y="24"/>
                    </a:lnTo>
                    <a:lnTo>
                      <a:pt x="229" y="24"/>
                    </a:lnTo>
                    <a:lnTo>
                      <a:pt x="230" y="25"/>
                    </a:lnTo>
                    <a:lnTo>
                      <a:pt x="231" y="25"/>
                    </a:lnTo>
                    <a:lnTo>
                      <a:pt x="230" y="25"/>
                    </a:lnTo>
                    <a:lnTo>
                      <a:pt x="231" y="25"/>
                    </a:lnTo>
                    <a:lnTo>
                      <a:pt x="230" y="25"/>
                    </a:lnTo>
                    <a:lnTo>
                      <a:pt x="230" y="26"/>
                    </a:lnTo>
                    <a:lnTo>
                      <a:pt x="231" y="26"/>
                    </a:lnTo>
                    <a:lnTo>
                      <a:pt x="230" y="26"/>
                    </a:lnTo>
                    <a:lnTo>
                      <a:pt x="229" y="26"/>
                    </a:lnTo>
                    <a:lnTo>
                      <a:pt x="229" y="27"/>
                    </a:lnTo>
                    <a:lnTo>
                      <a:pt x="230" y="27"/>
                    </a:lnTo>
                    <a:lnTo>
                      <a:pt x="229" y="27"/>
                    </a:lnTo>
                    <a:lnTo>
                      <a:pt x="230" y="27"/>
                    </a:lnTo>
                    <a:lnTo>
                      <a:pt x="229" y="27"/>
                    </a:lnTo>
                    <a:lnTo>
                      <a:pt x="229" y="27"/>
                    </a:lnTo>
                    <a:lnTo>
                      <a:pt x="230" y="27"/>
                    </a:lnTo>
                    <a:lnTo>
                      <a:pt x="229" y="27"/>
                    </a:lnTo>
                    <a:lnTo>
                      <a:pt x="229" y="28"/>
                    </a:lnTo>
                    <a:lnTo>
                      <a:pt x="228" y="28"/>
                    </a:lnTo>
                    <a:lnTo>
                      <a:pt x="228" y="28"/>
                    </a:lnTo>
                    <a:lnTo>
                      <a:pt x="227" y="29"/>
                    </a:lnTo>
                    <a:lnTo>
                      <a:pt x="226" y="30"/>
                    </a:lnTo>
                    <a:lnTo>
                      <a:pt x="225" y="30"/>
                    </a:lnTo>
                    <a:lnTo>
                      <a:pt x="225" y="31"/>
                    </a:lnTo>
                    <a:lnTo>
                      <a:pt x="224" y="31"/>
                    </a:lnTo>
                    <a:lnTo>
                      <a:pt x="224" y="32"/>
                    </a:lnTo>
                    <a:lnTo>
                      <a:pt x="223" y="32"/>
                    </a:lnTo>
                    <a:lnTo>
                      <a:pt x="223" y="33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2" y="34"/>
                    </a:lnTo>
                    <a:lnTo>
                      <a:pt x="222" y="35"/>
                    </a:lnTo>
                    <a:lnTo>
                      <a:pt x="222" y="36"/>
                    </a:lnTo>
                    <a:lnTo>
                      <a:pt x="221" y="36"/>
                    </a:lnTo>
                    <a:lnTo>
                      <a:pt x="221" y="37"/>
                    </a:lnTo>
                    <a:lnTo>
                      <a:pt x="222" y="38"/>
                    </a:lnTo>
                    <a:lnTo>
                      <a:pt x="222" y="38"/>
                    </a:lnTo>
                    <a:lnTo>
                      <a:pt x="222" y="38"/>
                    </a:lnTo>
                    <a:lnTo>
                      <a:pt x="222" y="39"/>
                    </a:lnTo>
                    <a:lnTo>
                      <a:pt x="223" y="39"/>
                    </a:lnTo>
                    <a:lnTo>
                      <a:pt x="223" y="38"/>
                    </a:lnTo>
                    <a:lnTo>
                      <a:pt x="223" y="39"/>
                    </a:lnTo>
                    <a:lnTo>
                      <a:pt x="222" y="39"/>
                    </a:lnTo>
                    <a:lnTo>
                      <a:pt x="222" y="40"/>
                    </a:lnTo>
                    <a:lnTo>
                      <a:pt x="222" y="40"/>
                    </a:lnTo>
                    <a:lnTo>
                      <a:pt x="222" y="41"/>
                    </a:lnTo>
                    <a:lnTo>
                      <a:pt x="221" y="41"/>
                    </a:lnTo>
                    <a:lnTo>
                      <a:pt x="222" y="41"/>
                    </a:lnTo>
                    <a:lnTo>
                      <a:pt x="221" y="41"/>
                    </a:lnTo>
                    <a:lnTo>
                      <a:pt x="220" y="41"/>
                    </a:lnTo>
                    <a:lnTo>
                      <a:pt x="220" y="42"/>
                    </a:lnTo>
                    <a:lnTo>
                      <a:pt x="219" y="42"/>
                    </a:lnTo>
                    <a:lnTo>
                      <a:pt x="218" y="42"/>
                    </a:lnTo>
                    <a:lnTo>
                      <a:pt x="218" y="43"/>
                    </a:lnTo>
                    <a:lnTo>
                      <a:pt x="217" y="43"/>
                    </a:lnTo>
                    <a:lnTo>
                      <a:pt x="217" y="43"/>
                    </a:lnTo>
                    <a:lnTo>
                      <a:pt x="217" y="44"/>
                    </a:lnTo>
                    <a:lnTo>
                      <a:pt x="216" y="44"/>
                    </a:lnTo>
                    <a:lnTo>
                      <a:pt x="216" y="44"/>
                    </a:lnTo>
                    <a:lnTo>
                      <a:pt x="215" y="44"/>
                    </a:lnTo>
                    <a:lnTo>
                      <a:pt x="215" y="45"/>
                    </a:lnTo>
                    <a:lnTo>
                      <a:pt x="214" y="45"/>
                    </a:lnTo>
                    <a:lnTo>
                      <a:pt x="214" y="46"/>
                    </a:lnTo>
                    <a:lnTo>
                      <a:pt x="213" y="46"/>
                    </a:lnTo>
                    <a:lnTo>
                      <a:pt x="213" y="47"/>
                    </a:lnTo>
                    <a:lnTo>
                      <a:pt x="213" y="48"/>
                    </a:lnTo>
                    <a:lnTo>
                      <a:pt x="212" y="48"/>
                    </a:lnTo>
                    <a:lnTo>
                      <a:pt x="213" y="48"/>
                    </a:lnTo>
                    <a:lnTo>
                      <a:pt x="213" y="47"/>
                    </a:lnTo>
                    <a:lnTo>
                      <a:pt x="212" y="47"/>
                    </a:lnTo>
                    <a:lnTo>
                      <a:pt x="213" y="47"/>
                    </a:lnTo>
                    <a:lnTo>
                      <a:pt x="213" y="46"/>
                    </a:lnTo>
                    <a:lnTo>
                      <a:pt x="213" y="45"/>
                    </a:lnTo>
                    <a:lnTo>
                      <a:pt x="214" y="45"/>
                    </a:lnTo>
                    <a:lnTo>
                      <a:pt x="214" y="44"/>
                    </a:lnTo>
                    <a:lnTo>
                      <a:pt x="215" y="44"/>
                    </a:lnTo>
                    <a:lnTo>
                      <a:pt x="215" y="44"/>
                    </a:lnTo>
                    <a:lnTo>
                      <a:pt x="215" y="43"/>
                    </a:lnTo>
                    <a:lnTo>
                      <a:pt x="216" y="43"/>
                    </a:lnTo>
                    <a:lnTo>
                      <a:pt x="216" y="42"/>
                    </a:lnTo>
                    <a:lnTo>
                      <a:pt x="216" y="41"/>
                    </a:lnTo>
                    <a:lnTo>
                      <a:pt x="217" y="41"/>
                    </a:lnTo>
                    <a:lnTo>
                      <a:pt x="217" y="40"/>
                    </a:lnTo>
                    <a:lnTo>
                      <a:pt x="217" y="40"/>
                    </a:lnTo>
                    <a:lnTo>
                      <a:pt x="218" y="39"/>
                    </a:lnTo>
                    <a:lnTo>
                      <a:pt x="219" y="38"/>
                    </a:lnTo>
                    <a:lnTo>
                      <a:pt x="219" y="38"/>
                    </a:lnTo>
                    <a:lnTo>
                      <a:pt x="218" y="38"/>
                    </a:lnTo>
                    <a:lnTo>
                      <a:pt x="217" y="38"/>
                    </a:lnTo>
                    <a:lnTo>
                      <a:pt x="217" y="37"/>
                    </a:lnTo>
                    <a:lnTo>
                      <a:pt x="217" y="37"/>
                    </a:lnTo>
                    <a:lnTo>
                      <a:pt x="216" y="37"/>
                    </a:lnTo>
                    <a:lnTo>
                      <a:pt x="217" y="37"/>
                    </a:lnTo>
                    <a:lnTo>
                      <a:pt x="217" y="37"/>
                    </a:lnTo>
                    <a:lnTo>
                      <a:pt x="218" y="37"/>
                    </a:lnTo>
                    <a:lnTo>
                      <a:pt x="218" y="36"/>
                    </a:lnTo>
                    <a:lnTo>
                      <a:pt x="218" y="35"/>
                    </a:lnTo>
                    <a:lnTo>
                      <a:pt x="219" y="35"/>
                    </a:lnTo>
                    <a:lnTo>
                      <a:pt x="219" y="34"/>
                    </a:lnTo>
                    <a:lnTo>
                      <a:pt x="220" y="34"/>
                    </a:lnTo>
                    <a:lnTo>
                      <a:pt x="221" y="34"/>
                    </a:lnTo>
                    <a:lnTo>
                      <a:pt x="220" y="34"/>
                    </a:lnTo>
                    <a:lnTo>
                      <a:pt x="220" y="35"/>
                    </a:lnTo>
                    <a:lnTo>
                      <a:pt x="221" y="35"/>
                    </a:lnTo>
                    <a:lnTo>
                      <a:pt x="221" y="34"/>
                    </a:lnTo>
                    <a:lnTo>
                      <a:pt x="222" y="34"/>
                    </a:lnTo>
                    <a:lnTo>
                      <a:pt x="222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0" y="33"/>
                    </a:lnTo>
                    <a:lnTo>
                      <a:pt x="219" y="33"/>
                    </a:lnTo>
                    <a:lnTo>
                      <a:pt x="218" y="33"/>
                    </a:lnTo>
                    <a:lnTo>
                      <a:pt x="217" y="33"/>
                    </a:lnTo>
                    <a:lnTo>
                      <a:pt x="217" y="33"/>
                    </a:lnTo>
                    <a:lnTo>
                      <a:pt x="217" y="33"/>
                    </a:lnTo>
                    <a:lnTo>
                      <a:pt x="217" y="33"/>
                    </a:lnTo>
                    <a:lnTo>
                      <a:pt x="217" y="32"/>
                    </a:lnTo>
                    <a:lnTo>
                      <a:pt x="217" y="31"/>
                    </a:lnTo>
                    <a:lnTo>
                      <a:pt x="216" y="31"/>
                    </a:lnTo>
                    <a:lnTo>
                      <a:pt x="217" y="31"/>
                    </a:lnTo>
                    <a:lnTo>
                      <a:pt x="216" y="31"/>
                    </a:lnTo>
                    <a:lnTo>
                      <a:pt x="215" y="31"/>
                    </a:lnTo>
                    <a:lnTo>
                      <a:pt x="214" y="31"/>
                    </a:lnTo>
                    <a:lnTo>
                      <a:pt x="213" y="31"/>
                    </a:lnTo>
                    <a:lnTo>
                      <a:pt x="213" y="32"/>
                    </a:lnTo>
                    <a:lnTo>
                      <a:pt x="213" y="33"/>
                    </a:lnTo>
                    <a:lnTo>
                      <a:pt x="214" y="33"/>
                    </a:lnTo>
                    <a:lnTo>
                      <a:pt x="214" y="33"/>
                    </a:lnTo>
                    <a:lnTo>
                      <a:pt x="215" y="33"/>
                    </a:lnTo>
                    <a:lnTo>
                      <a:pt x="215" y="34"/>
                    </a:lnTo>
                    <a:lnTo>
                      <a:pt x="215" y="35"/>
                    </a:lnTo>
                    <a:lnTo>
                      <a:pt x="215" y="36"/>
                    </a:lnTo>
                    <a:lnTo>
                      <a:pt x="215" y="37"/>
                    </a:lnTo>
                    <a:lnTo>
                      <a:pt x="215" y="36"/>
                    </a:lnTo>
                    <a:lnTo>
                      <a:pt x="214" y="36"/>
                    </a:lnTo>
                    <a:lnTo>
                      <a:pt x="213" y="36"/>
                    </a:lnTo>
                    <a:lnTo>
                      <a:pt x="213" y="37"/>
                    </a:lnTo>
                    <a:lnTo>
                      <a:pt x="212" y="37"/>
                    </a:lnTo>
                    <a:lnTo>
                      <a:pt x="211" y="37"/>
                    </a:lnTo>
                    <a:lnTo>
                      <a:pt x="211" y="38"/>
                    </a:lnTo>
                    <a:lnTo>
                      <a:pt x="211" y="38"/>
                    </a:lnTo>
                    <a:lnTo>
                      <a:pt x="211" y="38"/>
                    </a:lnTo>
                    <a:lnTo>
                      <a:pt x="211" y="39"/>
                    </a:lnTo>
                    <a:lnTo>
                      <a:pt x="210" y="39"/>
                    </a:lnTo>
                    <a:lnTo>
                      <a:pt x="209" y="39"/>
                    </a:lnTo>
                    <a:lnTo>
                      <a:pt x="209" y="40"/>
                    </a:lnTo>
                    <a:lnTo>
                      <a:pt x="209" y="41"/>
                    </a:lnTo>
                    <a:lnTo>
                      <a:pt x="208" y="41"/>
                    </a:lnTo>
                    <a:lnTo>
                      <a:pt x="207" y="41"/>
                    </a:lnTo>
                    <a:lnTo>
                      <a:pt x="207" y="42"/>
                    </a:lnTo>
                    <a:lnTo>
                      <a:pt x="208" y="42"/>
                    </a:lnTo>
                    <a:lnTo>
                      <a:pt x="207" y="42"/>
                    </a:lnTo>
                    <a:lnTo>
                      <a:pt x="206" y="42"/>
                    </a:lnTo>
                    <a:lnTo>
                      <a:pt x="206" y="41"/>
                    </a:lnTo>
                    <a:lnTo>
                      <a:pt x="206" y="42"/>
                    </a:lnTo>
                    <a:lnTo>
                      <a:pt x="206" y="42"/>
                    </a:lnTo>
                    <a:lnTo>
                      <a:pt x="205" y="42"/>
                    </a:lnTo>
                    <a:lnTo>
                      <a:pt x="205" y="43"/>
                    </a:lnTo>
                    <a:lnTo>
                      <a:pt x="205" y="44"/>
                    </a:lnTo>
                    <a:lnTo>
                      <a:pt x="205" y="44"/>
                    </a:lnTo>
                    <a:lnTo>
                      <a:pt x="206" y="44"/>
                    </a:lnTo>
                    <a:lnTo>
                      <a:pt x="206" y="45"/>
                    </a:lnTo>
                    <a:lnTo>
                      <a:pt x="206" y="45"/>
                    </a:lnTo>
                    <a:lnTo>
                      <a:pt x="207" y="45"/>
                    </a:lnTo>
                    <a:lnTo>
                      <a:pt x="208" y="45"/>
                    </a:lnTo>
                    <a:lnTo>
                      <a:pt x="208" y="46"/>
                    </a:lnTo>
                    <a:lnTo>
                      <a:pt x="208" y="45"/>
                    </a:lnTo>
                    <a:lnTo>
                      <a:pt x="207" y="45"/>
                    </a:lnTo>
                    <a:lnTo>
                      <a:pt x="206" y="45"/>
                    </a:lnTo>
                    <a:lnTo>
                      <a:pt x="206" y="45"/>
                    </a:lnTo>
                    <a:lnTo>
                      <a:pt x="205" y="45"/>
                    </a:lnTo>
                    <a:lnTo>
                      <a:pt x="205" y="46"/>
                    </a:lnTo>
                    <a:lnTo>
                      <a:pt x="204" y="46"/>
                    </a:lnTo>
                    <a:lnTo>
                      <a:pt x="204" y="47"/>
                    </a:lnTo>
                    <a:lnTo>
                      <a:pt x="204" y="48"/>
                    </a:lnTo>
                    <a:lnTo>
                      <a:pt x="205" y="48"/>
                    </a:lnTo>
                    <a:lnTo>
                      <a:pt x="205" y="49"/>
                    </a:lnTo>
                    <a:lnTo>
                      <a:pt x="206" y="49"/>
                    </a:lnTo>
                    <a:lnTo>
                      <a:pt x="206" y="49"/>
                    </a:lnTo>
                    <a:lnTo>
                      <a:pt x="206" y="49"/>
                    </a:lnTo>
                    <a:lnTo>
                      <a:pt x="206" y="50"/>
                    </a:lnTo>
                    <a:lnTo>
                      <a:pt x="207" y="50"/>
                    </a:lnTo>
                    <a:lnTo>
                      <a:pt x="208" y="50"/>
                    </a:lnTo>
                    <a:lnTo>
                      <a:pt x="208" y="51"/>
                    </a:lnTo>
                    <a:lnTo>
                      <a:pt x="209" y="51"/>
                    </a:lnTo>
                    <a:lnTo>
                      <a:pt x="209" y="50"/>
                    </a:lnTo>
                    <a:lnTo>
                      <a:pt x="209" y="51"/>
                    </a:lnTo>
                    <a:lnTo>
                      <a:pt x="209" y="50"/>
                    </a:lnTo>
                    <a:lnTo>
                      <a:pt x="210" y="50"/>
                    </a:lnTo>
                    <a:lnTo>
                      <a:pt x="210" y="49"/>
                    </a:lnTo>
                    <a:lnTo>
                      <a:pt x="211" y="49"/>
                    </a:lnTo>
                    <a:lnTo>
                      <a:pt x="211" y="49"/>
                    </a:lnTo>
                    <a:lnTo>
                      <a:pt x="211" y="48"/>
                    </a:lnTo>
                    <a:lnTo>
                      <a:pt x="211" y="48"/>
                    </a:lnTo>
                    <a:lnTo>
                      <a:pt x="211" y="47"/>
                    </a:lnTo>
                    <a:lnTo>
                      <a:pt x="212" y="47"/>
                    </a:lnTo>
                    <a:lnTo>
                      <a:pt x="212" y="48"/>
                    </a:lnTo>
                    <a:lnTo>
                      <a:pt x="213" y="48"/>
                    </a:lnTo>
                    <a:lnTo>
                      <a:pt x="213" y="49"/>
                    </a:lnTo>
                    <a:lnTo>
                      <a:pt x="213" y="49"/>
                    </a:lnTo>
                    <a:lnTo>
                      <a:pt x="212" y="49"/>
                    </a:lnTo>
                    <a:lnTo>
                      <a:pt x="213" y="49"/>
                    </a:lnTo>
                    <a:lnTo>
                      <a:pt x="212" y="49"/>
                    </a:lnTo>
                    <a:lnTo>
                      <a:pt x="212" y="50"/>
                    </a:lnTo>
                    <a:lnTo>
                      <a:pt x="213" y="50"/>
                    </a:lnTo>
                    <a:lnTo>
                      <a:pt x="212" y="50"/>
                    </a:lnTo>
                    <a:lnTo>
                      <a:pt x="212" y="51"/>
                    </a:lnTo>
                    <a:lnTo>
                      <a:pt x="211" y="51"/>
                    </a:lnTo>
                    <a:lnTo>
                      <a:pt x="211" y="52"/>
                    </a:lnTo>
                    <a:lnTo>
                      <a:pt x="211" y="53"/>
                    </a:lnTo>
                    <a:lnTo>
                      <a:pt x="211" y="54"/>
                    </a:lnTo>
                    <a:lnTo>
                      <a:pt x="211" y="53"/>
                    </a:lnTo>
                    <a:lnTo>
                      <a:pt x="211" y="54"/>
                    </a:lnTo>
                    <a:lnTo>
                      <a:pt x="211" y="53"/>
                    </a:lnTo>
                    <a:lnTo>
                      <a:pt x="211" y="54"/>
                    </a:lnTo>
                    <a:lnTo>
                      <a:pt x="210" y="54"/>
                    </a:lnTo>
                    <a:lnTo>
                      <a:pt x="211" y="54"/>
                    </a:lnTo>
                    <a:lnTo>
                      <a:pt x="211" y="55"/>
                    </a:lnTo>
                    <a:lnTo>
                      <a:pt x="211" y="55"/>
                    </a:lnTo>
                    <a:lnTo>
                      <a:pt x="210" y="55"/>
                    </a:lnTo>
                    <a:lnTo>
                      <a:pt x="210" y="56"/>
                    </a:lnTo>
                    <a:lnTo>
                      <a:pt x="209" y="56"/>
                    </a:lnTo>
                    <a:lnTo>
                      <a:pt x="209" y="57"/>
                    </a:lnTo>
                    <a:lnTo>
                      <a:pt x="208" y="57"/>
                    </a:lnTo>
                    <a:lnTo>
                      <a:pt x="207" y="57"/>
                    </a:lnTo>
                    <a:lnTo>
                      <a:pt x="207" y="58"/>
                    </a:lnTo>
                    <a:lnTo>
                      <a:pt x="207" y="59"/>
                    </a:lnTo>
                    <a:lnTo>
                      <a:pt x="206" y="59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5" y="60"/>
                    </a:lnTo>
                    <a:lnTo>
                      <a:pt x="205" y="61"/>
                    </a:lnTo>
                    <a:lnTo>
                      <a:pt x="205" y="62"/>
                    </a:lnTo>
                    <a:lnTo>
                      <a:pt x="206" y="62"/>
                    </a:lnTo>
                    <a:lnTo>
                      <a:pt x="206" y="63"/>
                    </a:lnTo>
                    <a:lnTo>
                      <a:pt x="205" y="63"/>
                    </a:lnTo>
                    <a:lnTo>
                      <a:pt x="205" y="64"/>
                    </a:lnTo>
                    <a:lnTo>
                      <a:pt x="204" y="64"/>
                    </a:lnTo>
                    <a:lnTo>
                      <a:pt x="204" y="65"/>
                    </a:lnTo>
                    <a:lnTo>
                      <a:pt x="204" y="66"/>
                    </a:lnTo>
                    <a:lnTo>
                      <a:pt x="205" y="66"/>
                    </a:lnTo>
                    <a:lnTo>
                      <a:pt x="204" y="66"/>
                    </a:lnTo>
                    <a:lnTo>
                      <a:pt x="205" y="66"/>
                    </a:lnTo>
                    <a:lnTo>
                      <a:pt x="205" y="66"/>
                    </a:lnTo>
                    <a:lnTo>
                      <a:pt x="205" y="67"/>
                    </a:lnTo>
                    <a:lnTo>
                      <a:pt x="205" y="68"/>
                    </a:lnTo>
                    <a:lnTo>
                      <a:pt x="204" y="68"/>
                    </a:lnTo>
                    <a:lnTo>
                      <a:pt x="203" y="68"/>
                    </a:lnTo>
                    <a:lnTo>
                      <a:pt x="203" y="69"/>
                    </a:lnTo>
                    <a:lnTo>
                      <a:pt x="202" y="69"/>
                    </a:lnTo>
                    <a:lnTo>
                      <a:pt x="202" y="70"/>
                    </a:lnTo>
                    <a:lnTo>
                      <a:pt x="203" y="70"/>
                    </a:lnTo>
                    <a:lnTo>
                      <a:pt x="203" y="71"/>
                    </a:lnTo>
                    <a:lnTo>
                      <a:pt x="202" y="71"/>
                    </a:lnTo>
                    <a:lnTo>
                      <a:pt x="201" y="71"/>
                    </a:lnTo>
                    <a:lnTo>
                      <a:pt x="202" y="71"/>
                    </a:lnTo>
                    <a:lnTo>
                      <a:pt x="201" y="71"/>
                    </a:lnTo>
                    <a:lnTo>
                      <a:pt x="201" y="71"/>
                    </a:lnTo>
                    <a:lnTo>
                      <a:pt x="201" y="71"/>
                    </a:lnTo>
                    <a:lnTo>
                      <a:pt x="201" y="71"/>
                    </a:lnTo>
                    <a:lnTo>
                      <a:pt x="201" y="72"/>
                    </a:lnTo>
                    <a:lnTo>
                      <a:pt x="201" y="73"/>
                    </a:lnTo>
                    <a:lnTo>
                      <a:pt x="200" y="73"/>
                    </a:lnTo>
                    <a:lnTo>
                      <a:pt x="200" y="72"/>
                    </a:lnTo>
                    <a:lnTo>
                      <a:pt x="200" y="72"/>
                    </a:lnTo>
                    <a:lnTo>
                      <a:pt x="200" y="72"/>
                    </a:lnTo>
                    <a:lnTo>
                      <a:pt x="200" y="73"/>
                    </a:lnTo>
                    <a:lnTo>
                      <a:pt x="200" y="73"/>
                    </a:lnTo>
                    <a:lnTo>
                      <a:pt x="199" y="73"/>
                    </a:lnTo>
                    <a:lnTo>
                      <a:pt x="198" y="73"/>
                    </a:lnTo>
                    <a:lnTo>
                      <a:pt x="198" y="72"/>
                    </a:lnTo>
                    <a:lnTo>
                      <a:pt x="197" y="72"/>
                    </a:lnTo>
                    <a:lnTo>
                      <a:pt x="197" y="73"/>
                    </a:lnTo>
                    <a:lnTo>
                      <a:pt x="196" y="73"/>
                    </a:lnTo>
                    <a:lnTo>
                      <a:pt x="196" y="74"/>
                    </a:lnTo>
                    <a:lnTo>
                      <a:pt x="195" y="74"/>
                    </a:lnTo>
                    <a:lnTo>
                      <a:pt x="195" y="74"/>
                    </a:lnTo>
                    <a:lnTo>
                      <a:pt x="195" y="74"/>
                    </a:lnTo>
                    <a:lnTo>
                      <a:pt x="195" y="73"/>
                    </a:lnTo>
                    <a:lnTo>
                      <a:pt x="195" y="74"/>
                    </a:lnTo>
                    <a:lnTo>
                      <a:pt x="194" y="74"/>
                    </a:lnTo>
                    <a:lnTo>
                      <a:pt x="193" y="74"/>
                    </a:lnTo>
                    <a:lnTo>
                      <a:pt x="193" y="75"/>
                    </a:lnTo>
                    <a:lnTo>
                      <a:pt x="192" y="75"/>
                    </a:lnTo>
                    <a:lnTo>
                      <a:pt x="191" y="75"/>
                    </a:lnTo>
                    <a:lnTo>
                      <a:pt x="191" y="76"/>
                    </a:lnTo>
                    <a:lnTo>
                      <a:pt x="190" y="76"/>
                    </a:lnTo>
                    <a:lnTo>
                      <a:pt x="190" y="75"/>
                    </a:lnTo>
                    <a:lnTo>
                      <a:pt x="189" y="75"/>
                    </a:lnTo>
                    <a:lnTo>
                      <a:pt x="190" y="75"/>
                    </a:lnTo>
                    <a:lnTo>
                      <a:pt x="190" y="74"/>
                    </a:lnTo>
                    <a:lnTo>
                      <a:pt x="190" y="73"/>
                    </a:lnTo>
                    <a:lnTo>
                      <a:pt x="189" y="73"/>
                    </a:lnTo>
                    <a:lnTo>
                      <a:pt x="189" y="72"/>
                    </a:lnTo>
                    <a:lnTo>
                      <a:pt x="190" y="72"/>
                    </a:lnTo>
                    <a:lnTo>
                      <a:pt x="191" y="73"/>
                    </a:lnTo>
                    <a:lnTo>
                      <a:pt x="192" y="73"/>
                    </a:lnTo>
                    <a:lnTo>
                      <a:pt x="192" y="72"/>
                    </a:lnTo>
                    <a:lnTo>
                      <a:pt x="192" y="73"/>
                    </a:lnTo>
                    <a:lnTo>
                      <a:pt x="193" y="73"/>
                    </a:lnTo>
                    <a:lnTo>
                      <a:pt x="193" y="72"/>
                    </a:lnTo>
                    <a:lnTo>
                      <a:pt x="194" y="72"/>
                    </a:lnTo>
                    <a:lnTo>
                      <a:pt x="193" y="72"/>
                    </a:lnTo>
                    <a:lnTo>
                      <a:pt x="193" y="71"/>
                    </a:lnTo>
                    <a:lnTo>
                      <a:pt x="193" y="71"/>
                    </a:lnTo>
                    <a:lnTo>
                      <a:pt x="192" y="71"/>
                    </a:lnTo>
                    <a:lnTo>
                      <a:pt x="192" y="71"/>
                    </a:lnTo>
                    <a:lnTo>
                      <a:pt x="192" y="71"/>
                    </a:lnTo>
                    <a:lnTo>
                      <a:pt x="191" y="71"/>
                    </a:lnTo>
                    <a:lnTo>
                      <a:pt x="191" y="71"/>
                    </a:lnTo>
                    <a:lnTo>
                      <a:pt x="192" y="71"/>
                    </a:lnTo>
                    <a:lnTo>
                      <a:pt x="191" y="71"/>
                    </a:lnTo>
                    <a:lnTo>
                      <a:pt x="191" y="72"/>
                    </a:lnTo>
                    <a:lnTo>
                      <a:pt x="190" y="72"/>
                    </a:lnTo>
                    <a:lnTo>
                      <a:pt x="190" y="71"/>
                    </a:lnTo>
                    <a:lnTo>
                      <a:pt x="189" y="71"/>
                    </a:lnTo>
                    <a:lnTo>
                      <a:pt x="189" y="72"/>
                    </a:lnTo>
                    <a:lnTo>
                      <a:pt x="189" y="73"/>
                    </a:lnTo>
                    <a:lnTo>
                      <a:pt x="188" y="73"/>
                    </a:lnTo>
                    <a:lnTo>
                      <a:pt x="187" y="73"/>
                    </a:lnTo>
                    <a:lnTo>
                      <a:pt x="187" y="74"/>
                    </a:lnTo>
                    <a:lnTo>
                      <a:pt x="186" y="74"/>
                    </a:lnTo>
                    <a:lnTo>
                      <a:pt x="187" y="74"/>
                    </a:lnTo>
                    <a:lnTo>
                      <a:pt x="187" y="75"/>
                    </a:lnTo>
                    <a:lnTo>
                      <a:pt x="186" y="75"/>
                    </a:lnTo>
                    <a:lnTo>
                      <a:pt x="186" y="76"/>
                    </a:lnTo>
                    <a:lnTo>
                      <a:pt x="186" y="76"/>
                    </a:lnTo>
                    <a:lnTo>
                      <a:pt x="186" y="77"/>
                    </a:lnTo>
                    <a:lnTo>
                      <a:pt x="185" y="77"/>
                    </a:lnTo>
                    <a:lnTo>
                      <a:pt x="184" y="77"/>
                    </a:lnTo>
                    <a:lnTo>
                      <a:pt x="184" y="77"/>
                    </a:lnTo>
                    <a:lnTo>
                      <a:pt x="183" y="77"/>
                    </a:lnTo>
                    <a:lnTo>
                      <a:pt x="183" y="76"/>
                    </a:lnTo>
                    <a:lnTo>
                      <a:pt x="182" y="76"/>
                    </a:lnTo>
                    <a:lnTo>
                      <a:pt x="181" y="76"/>
                    </a:lnTo>
                    <a:lnTo>
                      <a:pt x="180" y="76"/>
                    </a:lnTo>
                    <a:lnTo>
                      <a:pt x="180" y="77"/>
                    </a:lnTo>
                    <a:lnTo>
                      <a:pt x="181" y="78"/>
                    </a:lnTo>
                    <a:lnTo>
                      <a:pt x="180" y="78"/>
                    </a:lnTo>
                    <a:lnTo>
                      <a:pt x="179" y="78"/>
                    </a:lnTo>
                    <a:lnTo>
                      <a:pt x="179" y="79"/>
                    </a:lnTo>
                    <a:lnTo>
                      <a:pt x="178" y="79"/>
                    </a:lnTo>
                    <a:lnTo>
                      <a:pt x="178" y="78"/>
                    </a:lnTo>
                    <a:lnTo>
                      <a:pt x="178" y="78"/>
                    </a:lnTo>
                    <a:lnTo>
                      <a:pt x="178" y="77"/>
                    </a:lnTo>
                    <a:lnTo>
                      <a:pt x="177" y="77"/>
                    </a:lnTo>
                    <a:lnTo>
                      <a:pt x="178" y="77"/>
                    </a:lnTo>
                    <a:lnTo>
                      <a:pt x="178" y="76"/>
                    </a:lnTo>
                    <a:lnTo>
                      <a:pt x="178" y="76"/>
                    </a:lnTo>
                    <a:lnTo>
                      <a:pt x="178" y="76"/>
                    </a:lnTo>
                    <a:lnTo>
                      <a:pt x="178" y="75"/>
                    </a:lnTo>
                    <a:lnTo>
                      <a:pt x="178" y="74"/>
                    </a:lnTo>
                    <a:lnTo>
                      <a:pt x="178" y="74"/>
                    </a:lnTo>
                    <a:lnTo>
                      <a:pt x="178" y="73"/>
                    </a:lnTo>
                    <a:lnTo>
                      <a:pt x="178" y="74"/>
                    </a:lnTo>
                    <a:lnTo>
                      <a:pt x="178" y="73"/>
                    </a:lnTo>
                    <a:lnTo>
                      <a:pt x="177" y="73"/>
                    </a:lnTo>
                    <a:lnTo>
                      <a:pt x="176" y="73"/>
                    </a:lnTo>
                    <a:lnTo>
                      <a:pt x="177" y="73"/>
                    </a:lnTo>
                    <a:lnTo>
                      <a:pt x="177" y="72"/>
                    </a:lnTo>
                    <a:lnTo>
                      <a:pt x="176" y="72"/>
                    </a:lnTo>
                    <a:lnTo>
                      <a:pt x="176" y="71"/>
                    </a:lnTo>
                    <a:lnTo>
                      <a:pt x="176" y="71"/>
                    </a:lnTo>
                    <a:lnTo>
                      <a:pt x="177" y="71"/>
                    </a:lnTo>
                    <a:lnTo>
                      <a:pt x="178" y="71"/>
                    </a:lnTo>
                    <a:lnTo>
                      <a:pt x="177" y="71"/>
                    </a:lnTo>
                    <a:lnTo>
                      <a:pt x="177" y="70"/>
                    </a:lnTo>
                    <a:lnTo>
                      <a:pt x="178" y="70"/>
                    </a:lnTo>
                    <a:lnTo>
                      <a:pt x="178" y="69"/>
                    </a:lnTo>
                    <a:lnTo>
                      <a:pt x="178" y="69"/>
                    </a:lnTo>
                    <a:lnTo>
                      <a:pt x="179" y="69"/>
                    </a:lnTo>
                    <a:lnTo>
                      <a:pt x="179" y="70"/>
                    </a:lnTo>
                    <a:lnTo>
                      <a:pt x="179" y="69"/>
                    </a:lnTo>
                    <a:lnTo>
                      <a:pt x="178" y="69"/>
                    </a:lnTo>
                    <a:lnTo>
                      <a:pt x="179" y="69"/>
                    </a:lnTo>
                    <a:lnTo>
                      <a:pt x="179" y="68"/>
                    </a:lnTo>
                    <a:lnTo>
                      <a:pt x="179" y="67"/>
                    </a:lnTo>
                    <a:lnTo>
                      <a:pt x="180" y="67"/>
                    </a:lnTo>
                    <a:lnTo>
                      <a:pt x="179" y="67"/>
                    </a:lnTo>
                    <a:lnTo>
                      <a:pt x="179" y="68"/>
                    </a:lnTo>
                    <a:lnTo>
                      <a:pt x="178" y="68"/>
                    </a:lnTo>
                    <a:lnTo>
                      <a:pt x="178" y="69"/>
                    </a:lnTo>
                    <a:lnTo>
                      <a:pt x="178" y="69"/>
                    </a:lnTo>
                    <a:lnTo>
                      <a:pt x="177" y="69"/>
                    </a:lnTo>
                    <a:lnTo>
                      <a:pt x="177" y="70"/>
                    </a:lnTo>
                    <a:lnTo>
                      <a:pt x="176" y="70"/>
                    </a:lnTo>
                    <a:lnTo>
                      <a:pt x="176" y="71"/>
                    </a:lnTo>
                    <a:lnTo>
                      <a:pt x="175" y="71"/>
                    </a:lnTo>
                    <a:lnTo>
                      <a:pt x="175" y="71"/>
                    </a:lnTo>
                    <a:lnTo>
                      <a:pt x="175" y="72"/>
                    </a:lnTo>
                    <a:lnTo>
                      <a:pt x="175" y="73"/>
                    </a:lnTo>
                    <a:lnTo>
                      <a:pt x="175" y="74"/>
                    </a:lnTo>
                    <a:lnTo>
                      <a:pt x="174" y="74"/>
                    </a:lnTo>
                    <a:lnTo>
                      <a:pt x="174" y="73"/>
                    </a:lnTo>
                    <a:lnTo>
                      <a:pt x="174" y="72"/>
                    </a:lnTo>
                    <a:lnTo>
                      <a:pt x="173" y="72"/>
                    </a:lnTo>
                    <a:lnTo>
                      <a:pt x="173" y="72"/>
                    </a:lnTo>
                    <a:lnTo>
                      <a:pt x="173" y="71"/>
                    </a:lnTo>
                    <a:lnTo>
                      <a:pt x="172" y="71"/>
                    </a:lnTo>
                    <a:lnTo>
                      <a:pt x="172" y="71"/>
                    </a:lnTo>
                    <a:lnTo>
                      <a:pt x="171" y="71"/>
                    </a:lnTo>
                    <a:lnTo>
                      <a:pt x="171" y="70"/>
                    </a:lnTo>
                    <a:lnTo>
                      <a:pt x="171" y="69"/>
                    </a:lnTo>
                    <a:lnTo>
                      <a:pt x="171" y="68"/>
                    </a:lnTo>
                    <a:lnTo>
                      <a:pt x="171" y="67"/>
                    </a:lnTo>
                    <a:lnTo>
                      <a:pt x="172" y="67"/>
                    </a:lnTo>
                    <a:lnTo>
                      <a:pt x="173" y="67"/>
                    </a:lnTo>
                    <a:lnTo>
                      <a:pt x="173" y="66"/>
                    </a:lnTo>
                    <a:lnTo>
                      <a:pt x="173" y="66"/>
                    </a:lnTo>
                    <a:lnTo>
                      <a:pt x="174" y="66"/>
                    </a:lnTo>
                    <a:lnTo>
                      <a:pt x="175" y="66"/>
                    </a:lnTo>
                    <a:lnTo>
                      <a:pt x="176" y="66"/>
                    </a:lnTo>
                    <a:lnTo>
                      <a:pt x="176" y="66"/>
                    </a:lnTo>
                    <a:lnTo>
                      <a:pt x="176" y="65"/>
                    </a:lnTo>
                    <a:lnTo>
                      <a:pt x="175" y="65"/>
                    </a:lnTo>
                    <a:lnTo>
                      <a:pt x="176" y="65"/>
                    </a:lnTo>
                    <a:lnTo>
                      <a:pt x="175" y="64"/>
                    </a:lnTo>
                    <a:lnTo>
                      <a:pt x="176" y="64"/>
                    </a:lnTo>
                    <a:lnTo>
                      <a:pt x="175" y="64"/>
                    </a:lnTo>
                    <a:lnTo>
                      <a:pt x="176" y="64"/>
                    </a:lnTo>
                    <a:lnTo>
                      <a:pt x="176" y="63"/>
                    </a:lnTo>
                    <a:lnTo>
                      <a:pt x="175" y="63"/>
                    </a:lnTo>
                    <a:lnTo>
                      <a:pt x="175" y="64"/>
                    </a:lnTo>
                    <a:lnTo>
                      <a:pt x="175" y="63"/>
                    </a:lnTo>
                    <a:lnTo>
                      <a:pt x="175" y="64"/>
                    </a:lnTo>
                    <a:lnTo>
                      <a:pt x="175" y="65"/>
                    </a:lnTo>
                    <a:lnTo>
                      <a:pt x="175" y="66"/>
                    </a:lnTo>
                    <a:lnTo>
                      <a:pt x="174" y="66"/>
                    </a:lnTo>
                    <a:lnTo>
                      <a:pt x="174" y="66"/>
                    </a:lnTo>
                    <a:lnTo>
                      <a:pt x="173" y="66"/>
                    </a:lnTo>
                    <a:lnTo>
                      <a:pt x="173" y="66"/>
                    </a:lnTo>
                    <a:lnTo>
                      <a:pt x="173" y="66"/>
                    </a:lnTo>
                    <a:lnTo>
                      <a:pt x="173" y="66"/>
                    </a:lnTo>
                    <a:lnTo>
                      <a:pt x="172" y="66"/>
                    </a:lnTo>
                    <a:lnTo>
                      <a:pt x="171" y="66"/>
                    </a:lnTo>
                    <a:lnTo>
                      <a:pt x="171" y="67"/>
                    </a:lnTo>
                    <a:lnTo>
                      <a:pt x="170" y="68"/>
                    </a:lnTo>
                    <a:lnTo>
                      <a:pt x="170" y="69"/>
                    </a:lnTo>
                    <a:lnTo>
                      <a:pt x="170" y="70"/>
                    </a:lnTo>
                    <a:lnTo>
                      <a:pt x="170" y="71"/>
                    </a:lnTo>
                    <a:lnTo>
                      <a:pt x="170" y="71"/>
                    </a:lnTo>
                    <a:lnTo>
                      <a:pt x="170" y="71"/>
                    </a:lnTo>
                    <a:lnTo>
                      <a:pt x="170" y="71"/>
                    </a:lnTo>
                    <a:lnTo>
                      <a:pt x="171" y="71"/>
                    </a:lnTo>
                    <a:lnTo>
                      <a:pt x="171" y="72"/>
                    </a:lnTo>
                    <a:lnTo>
                      <a:pt x="172" y="72"/>
                    </a:lnTo>
                    <a:lnTo>
                      <a:pt x="172" y="73"/>
                    </a:lnTo>
                    <a:lnTo>
                      <a:pt x="171" y="73"/>
                    </a:lnTo>
                    <a:lnTo>
                      <a:pt x="172" y="73"/>
                    </a:lnTo>
                    <a:lnTo>
                      <a:pt x="171" y="73"/>
                    </a:lnTo>
                    <a:lnTo>
                      <a:pt x="171" y="74"/>
                    </a:lnTo>
                    <a:lnTo>
                      <a:pt x="171" y="75"/>
                    </a:lnTo>
                    <a:lnTo>
                      <a:pt x="171" y="74"/>
                    </a:lnTo>
                    <a:lnTo>
                      <a:pt x="170" y="74"/>
                    </a:lnTo>
                    <a:lnTo>
                      <a:pt x="171" y="74"/>
                    </a:lnTo>
                    <a:lnTo>
                      <a:pt x="171" y="73"/>
                    </a:lnTo>
                    <a:lnTo>
                      <a:pt x="170" y="73"/>
                    </a:lnTo>
                    <a:lnTo>
                      <a:pt x="170" y="74"/>
                    </a:lnTo>
                    <a:lnTo>
                      <a:pt x="170" y="73"/>
                    </a:lnTo>
                    <a:lnTo>
                      <a:pt x="170" y="72"/>
                    </a:lnTo>
                    <a:lnTo>
                      <a:pt x="170" y="71"/>
                    </a:lnTo>
                    <a:lnTo>
                      <a:pt x="169" y="71"/>
                    </a:lnTo>
                    <a:lnTo>
                      <a:pt x="169" y="71"/>
                    </a:lnTo>
                    <a:lnTo>
                      <a:pt x="169" y="70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67" y="70"/>
                    </a:lnTo>
                    <a:lnTo>
                      <a:pt x="167" y="71"/>
                    </a:lnTo>
                    <a:lnTo>
                      <a:pt x="166" y="71"/>
                    </a:lnTo>
                    <a:lnTo>
                      <a:pt x="166" y="71"/>
                    </a:lnTo>
                    <a:lnTo>
                      <a:pt x="165" y="71"/>
                    </a:lnTo>
                    <a:lnTo>
                      <a:pt x="165" y="71"/>
                    </a:lnTo>
                    <a:lnTo>
                      <a:pt x="165" y="70"/>
                    </a:lnTo>
                    <a:lnTo>
                      <a:pt x="166" y="70"/>
                    </a:lnTo>
                    <a:lnTo>
                      <a:pt x="166" y="69"/>
                    </a:lnTo>
                    <a:lnTo>
                      <a:pt x="166" y="68"/>
                    </a:lnTo>
                    <a:lnTo>
                      <a:pt x="165" y="68"/>
                    </a:lnTo>
                    <a:lnTo>
                      <a:pt x="164" y="68"/>
                    </a:lnTo>
                    <a:lnTo>
                      <a:pt x="164" y="67"/>
                    </a:lnTo>
                    <a:lnTo>
                      <a:pt x="165" y="67"/>
                    </a:lnTo>
                    <a:lnTo>
                      <a:pt x="165" y="66"/>
                    </a:lnTo>
                    <a:lnTo>
                      <a:pt x="165" y="66"/>
                    </a:lnTo>
                    <a:lnTo>
                      <a:pt x="166" y="66"/>
                    </a:lnTo>
                    <a:lnTo>
                      <a:pt x="166" y="65"/>
                    </a:lnTo>
                    <a:lnTo>
                      <a:pt x="166" y="66"/>
                    </a:lnTo>
                    <a:lnTo>
                      <a:pt x="167" y="66"/>
                    </a:lnTo>
                    <a:lnTo>
                      <a:pt x="167" y="65"/>
                    </a:lnTo>
                    <a:lnTo>
                      <a:pt x="166" y="65"/>
                    </a:lnTo>
                    <a:lnTo>
                      <a:pt x="166" y="64"/>
                    </a:lnTo>
                    <a:lnTo>
                      <a:pt x="165" y="64"/>
                    </a:lnTo>
                    <a:lnTo>
                      <a:pt x="164" y="64"/>
                    </a:lnTo>
                    <a:lnTo>
                      <a:pt x="164" y="63"/>
                    </a:lnTo>
                    <a:lnTo>
                      <a:pt x="165" y="63"/>
                    </a:lnTo>
                    <a:lnTo>
                      <a:pt x="165" y="62"/>
                    </a:lnTo>
                    <a:lnTo>
                      <a:pt x="166" y="62"/>
                    </a:lnTo>
                    <a:lnTo>
                      <a:pt x="166" y="61"/>
                    </a:lnTo>
                    <a:lnTo>
                      <a:pt x="167" y="61"/>
                    </a:lnTo>
                    <a:lnTo>
                      <a:pt x="167" y="60"/>
                    </a:lnTo>
                    <a:lnTo>
                      <a:pt x="167" y="60"/>
                    </a:lnTo>
                    <a:lnTo>
                      <a:pt x="166" y="60"/>
                    </a:lnTo>
                    <a:lnTo>
                      <a:pt x="166" y="60"/>
                    </a:lnTo>
                    <a:lnTo>
                      <a:pt x="165" y="60"/>
                    </a:lnTo>
                    <a:lnTo>
                      <a:pt x="165" y="61"/>
                    </a:lnTo>
                    <a:lnTo>
                      <a:pt x="164" y="62"/>
                    </a:lnTo>
                    <a:lnTo>
                      <a:pt x="163" y="62"/>
                    </a:lnTo>
                    <a:lnTo>
                      <a:pt x="163" y="63"/>
                    </a:lnTo>
                    <a:lnTo>
                      <a:pt x="163" y="64"/>
                    </a:lnTo>
                    <a:lnTo>
                      <a:pt x="162" y="64"/>
                    </a:lnTo>
                    <a:lnTo>
                      <a:pt x="162" y="65"/>
                    </a:lnTo>
                    <a:lnTo>
                      <a:pt x="162" y="66"/>
                    </a:lnTo>
                    <a:lnTo>
                      <a:pt x="162" y="66"/>
                    </a:lnTo>
                    <a:lnTo>
                      <a:pt x="162" y="65"/>
                    </a:lnTo>
                    <a:lnTo>
                      <a:pt x="161" y="65"/>
                    </a:lnTo>
                    <a:lnTo>
                      <a:pt x="160" y="65"/>
                    </a:lnTo>
                    <a:lnTo>
                      <a:pt x="160" y="64"/>
                    </a:lnTo>
                    <a:lnTo>
                      <a:pt x="160" y="65"/>
                    </a:lnTo>
                    <a:lnTo>
                      <a:pt x="159" y="65"/>
                    </a:lnTo>
                    <a:lnTo>
                      <a:pt x="158" y="65"/>
                    </a:lnTo>
                    <a:lnTo>
                      <a:pt x="158" y="66"/>
                    </a:lnTo>
                    <a:lnTo>
                      <a:pt x="158" y="66"/>
                    </a:lnTo>
                    <a:lnTo>
                      <a:pt x="157" y="66"/>
                    </a:lnTo>
                    <a:lnTo>
                      <a:pt x="157" y="67"/>
                    </a:lnTo>
                    <a:lnTo>
                      <a:pt x="157" y="66"/>
                    </a:lnTo>
                    <a:lnTo>
                      <a:pt x="156" y="66"/>
                    </a:lnTo>
                    <a:lnTo>
                      <a:pt x="156" y="66"/>
                    </a:lnTo>
                    <a:lnTo>
                      <a:pt x="156" y="65"/>
                    </a:lnTo>
                    <a:lnTo>
                      <a:pt x="155" y="65"/>
                    </a:lnTo>
                    <a:lnTo>
                      <a:pt x="155" y="64"/>
                    </a:lnTo>
                    <a:lnTo>
                      <a:pt x="155" y="63"/>
                    </a:lnTo>
                    <a:lnTo>
                      <a:pt x="155" y="62"/>
                    </a:lnTo>
                    <a:lnTo>
                      <a:pt x="154" y="62"/>
                    </a:lnTo>
                    <a:lnTo>
                      <a:pt x="153" y="62"/>
                    </a:lnTo>
                    <a:lnTo>
                      <a:pt x="153" y="63"/>
                    </a:lnTo>
                    <a:lnTo>
                      <a:pt x="153" y="64"/>
                    </a:lnTo>
                    <a:lnTo>
                      <a:pt x="152" y="64"/>
                    </a:lnTo>
                    <a:lnTo>
                      <a:pt x="153" y="64"/>
                    </a:lnTo>
                    <a:lnTo>
                      <a:pt x="153" y="65"/>
                    </a:lnTo>
                    <a:lnTo>
                      <a:pt x="154" y="64"/>
                    </a:lnTo>
                    <a:lnTo>
                      <a:pt x="154" y="63"/>
                    </a:lnTo>
                    <a:lnTo>
                      <a:pt x="154" y="62"/>
                    </a:lnTo>
                    <a:lnTo>
                      <a:pt x="154" y="63"/>
                    </a:lnTo>
                    <a:lnTo>
                      <a:pt x="154" y="64"/>
                    </a:lnTo>
                    <a:lnTo>
                      <a:pt x="155" y="65"/>
                    </a:lnTo>
                    <a:lnTo>
                      <a:pt x="155" y="66"/>
                    </a:lnTo>
                    <a:lnTo>
                      <a:pt x="155" y="66"/>
                    </a:lnTo>
                    <a:lnTo>
                      <a:pt x="156" y="66"/>
                    </a:lnTo>
                    <a:lnTo>
                      <a:pt x="156" y="67"/>
                    </a:lnTo>
                    <a:lnTo>
                      <a:pt x="157" y="67"/>
                    </a:lnTo>
                    <a:lnTo>
                      <a:pt x="157" y="67"/>
                    </a:lnTo>
                    <a:lnTo>
                      <a:pt x="158" y="67"/>
                    </a:lnTo>
                    <a:lnTo>
                      <a:pt x="158" y="66"/>
                    </a:lnTo>
                    <a:lnTo>
                      <a:pt x="159" y="66"/>
                    </a:lnTo>
                    <a:lnTo>
                      <a:pt x="159" y="66"/>
                    </a:lnTo>
                    <a:lnTo>
                      <a:pt x="160" y="66"/>
                    </a:lnTo>
                    <a:lnTo>
                      <a:pt x="160" y="65"/>
                    </a:lnTo>
                    <a:lnTo>
                      <a:pt x="161" y="65"/>
                    </a:lnTo>
                    <a:lnTo>
                      <a:pt x="161" y="66"/>
                    </a:lnTo>
                    <a:lnTo>
                      <a:pt x="162" y="66"/>
                    </a:lnTo>
                    <a:lnTo>
                      <a:pt x="162" y="66"/>
                    </a:lnTo>
                    <a:lnTo>
                      <a:pt x="162" y="66"/>
                    </a:lnTo>
                    <a:lnTo>
                      <a:pt x="163" y="66"/>
                    </a:lnTo>
                    <a:lnTo>
                      <a:pt x="164" y="66"/>
                    </a:lnTo>
                    <a:lnTo>
                      <a:pt x="164" y="65"/>
                    </a:lnTo>
                    <a:lnTo>
                      <a:pt x="165" y="65"/>
                    </a:lnTo>
                    <a:lnTo>
                      <a:pt x="164" y="65"/>
                    </a:lnTo>
                    <a:lnTo>
                      <a:pt x="165" y="65"/>
                    </a:lnTo>
                    <a:lnTo>
                      <a:pt x="165" y="66"/>
                    </a:lnTo>
                    <a:lnTo>
                      <a:pt x="164" y="66"/>
                    </a:lnTo>
                    <a:lnTo>
                      <a:pt x="164" y="66"/>
                    </a:lnTo>
                    <a:lnTo>
                      <a:pt x="163" y="66"/>
                    </a:lnTo>
                    <a:lnTo>
                      <a:pt x="163" y="67"/>
                    </a:lnTo>
                    <a:lnTo>
                      <a:pt x="163" y="68"/>
                    </a:lnTo>
                    <a:lnTo>
                      <a:pt x="162" y="68"/>
                    </a:lnTo>
                    <a:lnTo>
                      <a:pt x="162" y="68"/>
                    </a:lnTo>
                    <a:lnTo>
                      <a:pt x="162" y="69"/>
                    </a:lnTo>
                    <a:lnTo>
                      <a:pt x="163" y="69"/>
                    </a:lnTo>
                    <a:lnTo>
                      <a:pt x="164" y="69"/>
                    </a:lnTo>
                    <a:lnTo>
                      <a:pt x="165" y="70"/>
                    </a:lnTo>
                    <a:lnTo>
                      <a:pt x="165" y="69"/>
                    </a:lnTo>
                    <a:lnTo>
                      <a:pt x="165" y="70"/>
                    </a:lnTo>
                    <a:lnTo>
                      <a:pt x="164" y="70"/>
                    </a:lnTo>
                    <a:lnTo>
                      <a:pt x="164" y="71"/>
                    </a:lnTo>
                    <a:lnTo>
                      <a:pt x="164" y="71"/>
                    </a:lnTo>
                    <a:lnTo>
                      <a:pt x="164" y="72"/>
                    </a:lnTo>
                    <a:lnTo>
                      <a:pt x="164" y="73"/>
                    </a:lnTo>
                    <a:lnTo>
                      <a:pt x="164" y="72"/>
                    </a:lnTo>
                    <a:lnTo>
                      <a:pt x="163" y="72"/>
                    </a:lnTo>
                    <a:lnTo>
                      <a:pt x="163" y="73"/>
                    </a:lnTo>
                    <a:lnTo>
                      <a:pt x="162" y="73"/>
                    </a:lnTo>
                    <a:lnTo>
                      <a:pt x="162" y="72"/>
                    </a:lnTo>
                    <a:lnTo>
                      <a:pt x="162" y="72"/>
                    </a:lnTo>
                    <a:lnTo>
                      <a:pt x="162" y="71"/>
                    </a:lnTo>
                    <a:lnTo>
                      <a:pt x="161" y="71"/>
                    </a:lnTo>
                    <a:lnTo>
                      <a:pt x="161" y="72"/>
                    </a:lnTo>
                    <a:lnTo>
                      <a:pt x="161" y="71"/>
                    </a:lnTo>
                    <a:lnTo>
                      <a:pt x="160" y="71"/>
                    </a:lnTo>
                    <a:lnTo>
                      <a:pt x="160" y="71"/>
                    </a:lnTo>
                    <a:lnTo>
                      <a:pt x="161" y="71"/>
                    </a:lnTo>
                    <a:lnTo>
                      <a:pt x="162" y="71"/>
                    </a:lnTo>
                    <a:lnTo>
                      <a:pt x="161" y="71"/>
                    </a:lnTo>
                    <a:lnTo>
                      <a:pt x="161" y="70"/>
                    </a:lnTo>
                    <a:lnTo>
                      <a:pt x="160" y="70"/>
                    </a:lnTo>
                    <a:lnTo>
                      <a:pt x="159" y="70"/>
                    </a:lnTo>
                    <a:lnTo>
                      <a:pt x="159" y="71"/>
                    </a:lnTo>
                    <a:lnTo>
                      <a:pt x="158" y="71"/>
                    </a:lnTo>
                    <a:lnTo>
                      <a:pt x="159" y="71"/>
                    </a:lnTo>
                    <a:lnTo>
                      <a:pt x="159" y="71"/>
                    </a:lnTo>
                    <a:lnTo>
                      <a:pt x="160" y="71"/>
                    </a:lnTo>
                    <a:lnTo>
                      <a:pt x="160" y="72"/>
                    </a:lnTo>
                    <a:lnTo>
                      <a:pt x="161" y="72"/>
                    </a:lnTo>
                    <a:lnTo>
                      <a:pt x="162" y="72"/>
                    </a:lnTo>
                    <a:lnTo>
                      <a:pt x="162" y="73"/>
                    </a:lnTo>
                    <a:lnTo>
                      <a:pt x="161" y="73"/>
                    </a:lnTo>
                    <a:lnTo>
                      <a:pt x="161" y="74"/>
                    </a:lnTo>
                    <a:lnTo>
                      <a:pt x="161" y="73"/>
                    </a:lnTo>
                    <a:lnTo>
                      <a:pt x="162" y="73"/>
                    </a:lnTo>
                    <a:lnTo>
                      <a:pt x="162" y="72"/>
                    </a:lnTo>
                    <a:lnTo>
                      <a:pt x="162" y="73"/>
                    </a:lnTo>
                    <a:lnTo>
                      <a:pt x="162" y="73"/>
                    </a:lnTo>
                    <a:lnTo>
                      <a:pt x="163" y="73"/>
                    </a:lnTo>
                    <a:lnTo>
                      <a:pt x="163" y="74"/>
                    </a:lnTo>
                    <a:lnTo>
                      <a:pt x="162" y="74"/>
                    </a:lnTo>
                    <a:lnTo>
                      <a:pt x="162" y="75"/>
                    </a:lnTo>
                    <a:lnTo>
                      <a:pt x="162" y="76"/>
                    </a:lnTo>
                    <a:lnTo>
                      <a:pt x="162" y="76"/>
                    </a:lnTo>
                    <a:lnTo>
                      <a:pt x="162" y="75"/>
                    </a:lnTo>
                    <a:lnTo>
                      <a:pt x="161" y="75"/>
                    </a:lnTo>
                    <a:lnTo>
                      <a:pt x="160" y="75"/>
                    </a:lnTo>
                    <a:lnTo>
                      <a:pt x="160" y="76"/>
                    </a:lnTo>
                    <a:lnTo>
                      <a:pt x="159" y="76"/>
                    </a:lnTo>
                    <a:lnTo>
                      <a:pt x="160" y="76"/>
                    </a:lnTo>
                    <a:lnTo>
                      <a:pt x="161" y="76"/>
                    </a:lnTo>
                    <a:lnTo>
                      <a:pt x="161" y="75"/>
                    </a:lnTo>
                    <a:lnTo>
                      <a:pt x="161" y="76"/>
                    </a:lnTo>
                    <a:lnTo>
                      <a:pt x="162" y="76"/>
                    </a:lnTo>
                    <a:lnTo>
                      <a:pt x="162" y="76"/>
                    </a:lnTo>
                    <a:lnTo>
                      <a:pt x="162" y="76"/>
                    </a:lnTo>
                    <a:lnTo>
                      <a:pt x="162" y="76"/>
                    </a:lnTo>
                    <a:lnTo>
                      <a:pt x="162" y="76"/>
                    </a:lnTo>
                    <a:lnTo>
                      <a:pt x="162" y="76"/>
                    </a:lnTo>
                    <a:lnTo>
                      <a:pt x="163" y="76"/>
                    </a:lnTo>
                    <a:lnTo>
                      <a:pt x="163" y="76"/>
                    </a:lnTo>
                    <a:lnTo>
                      <a:pt x="163" y="77"/>
                    </a:lnTo>
                    <a:lnTo>
                      <a:pt x="164" y="77"/>
                    </a:lnTo>
                    <a:lnTo>
                      <a:pt x="164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63" y="78"/>
                    </a:lnTo>
                    <a:lnTo>
                      <a:pt x="163" y="79"/>
                    </a:lnTo>
                    <a:lnTo>
                      <a:pt x="162" y="79"/>
                    </a:lnTo>
                    <a:lnTo>
                      <a:pt x="162" y="79"/>
                    </a:lnTo>
                    <a:lnTo>
                      <a:pt x="161" y="79"/>
                    </a:lnTo>
                    <a:lnTo>
                      <a:pt x="161" y="80"/>
                    </a:lnTo>
                    <a:lnTo>
                      <a:pt x="162" y="80"/>
                    </a:lnTo>
                    <a:lnTo>
                      <a:pt x="161" y="80"/>
                    </a:lnTo>
                    <a:lnTo>
                      <a:pt x="162" y="80"/>
                    </a:lnTo>
                    <a:lnTo>
                      <a:pt x="162" y="81"/>
                    </a:lnTo>
                    <a:lnTo>
                      <a:pt x="161" y="81"/>
                    </a:lnTo>
                    <a:lnTo>
                      <a:pt x="160" y="81"/>
                    </a:lnTo>
                    <a:lnTo>
                      <a:pt x="160" y="82"/>
                    </a:lnTo>
                    <a:lnTo>
                      <a:pt x="159" y="82"/>
                    </a:lnTo>
                    <a:lnTo>
                      <a:pt x="158" y="82"/>
                    </a:lnTo>
                    <a:lnTo>
                      <a:pt x="157" y="82"/>
                    </a:lnTo>
                    <a:lnTo>
                      <a:pt x="158" y="82"/>
                    </a:lnTo>
                    <a:lnTo>
                      <a:pt x="159" y="82"/>
                    </a:lnTo>
                    <a:lnTo>
                      <a:pt x="159" y="82"/>
                    </a:lnTo>
                    <a:lnTo>
                      <a:pt x="160" y="82"/>
                    </a:lnTo>
                    <a:lnTo>
                      <a:pt x="160" y="83"/>
                    </a:lnTo>
                    <a:lnTo>
                      <a:pt x="161" y="83"/>
                    </a:lnTo>
                    <a:lnTo>
                      <a:pt x="161" y="82"/>
                    </a:lnTo>
                    <a:lnTo>
                      <a:pt x="160" y="82"/>
                    </a:lnTo>
                    <a:lnTo>
                      <a:pt x="160" y="82"/>
                    </a:lnTo>
                    <a:lnTo>
                      <a:pt x="161" y="82"/>
                    </a:lnTo>
                    <a:lnTo>
                      <a:pt x="161" y="81"/>
                    </a:lnTo>
                    <a:lnTo>
                      <a:pt x="162" y="81"/>
                    </a:lnTo>
                    <a:lnTo>
                      <a:pt x="162" y="81"/>
                    </a:lnTo>
                    <a:lnTo>
                      <a:pt x="162" y="82"/>
                    </a:lnTo>
                    <a:lnTo>
                      <a:pt x="162" y="81"/>
                    </a:lnTo>
                    <a:lnTo>
                      <a:pt x="163" y="81"/>
                    </a:lnTo>
                    <a:lnTo>
                      <a:pt x="163" y="82"/>
                    </a:lnTo>
                    <a:lnTo>
                      <a:pt x="163" y="81"/>
                    </a:lnTo>
                    <a:lnTo>
                      <a:pt x="162" y="81"/>
                    </a:lnTo>
                    <a:lnTo>
                      <a:pt x="162" y="81"/>
                    </a:lnTo>
                    <a:lnTo>
                      <a:pt x="162" y="81"/>
                    </a:lnTo>
                    <a:lnTo>
                      <a:pt x="162" y="81"/>
                    </a:lnTo>
                    <a:lnTo>
                      <a:pt x="162" y="80"/>
                    </a:lnTo>
                    <a:lnTo>
                      <a:pt x="162" y="79"/>
                    </a:lnTo>
                    <a:lnTo>
                      <a:pt x="162" y="79"/>
                    </a:lnTo>
                    <a:lnTo>
                      <a:pt x="162" y="80"/>
                    </a:lnTo>
                    <a:lnTo>
                      <a:pt x="162" y="79"/>
                    </a:lnTo>
                    <a:lnTo>
                      <a:pt x="163" y="79"/>
                    </a:lnTo>
                    <a:lnTo>
                      <a:pt x="163" y="80"/>
                    </a:lnTo>
                    <a:lnTo>
                      <a:pt x="163" y="79"/>
                    </a:lnTo>
                    <a:lnTo>
                      <a:pt x="164" y="79"/>
                    </a:lnTo>
                    <a:lnTo>
                      <a:pt x="164" y="80"/>
                    </a:lnTo>
                    <a:lnTo>
                      <a:pt x="165" y="80"/>
                    </a:lnTo>
                    <a:lnTo>
                      <a:pt x="166" y="80"/>
                    </a:lnTo>
                    <a:lnTo>
                      <a:pt x="165" y="80"/>
                    </a:lnTo>
                    <a:lnTo>
                      <a:pt x="165" y="79"/>
                    </a:lnTo>
                    <a:lnTo>
                      <a:pt x="165" y="78"/>
                    </a:lnTo>
                    <a:lnTo>
                      <a:pt x="164" y="78"/>
                    </a:lnTo>
                    <a:lnTo>
                      <a:pt x="164" y="77"/>
                    </a:lnTo>
                    <a:lnTo>
                      <a:pt x="164" y="76"/>
                    </a:lnTo>
                    <a:lnTo>
                      <a:pt x="165" y="76"/>
                    </a:lnTo>
                    <a:lnTo>
                      <a:pt x="166" y="76"/>
                    </a:lnTo>
                    <a:lnTo>
                      <a:pt x="166" y="77"/>
                    </a:lnTo>
                    <a:lnTo>
                      <a:pt x="167" y="77"/>
                    </a:lnTo>
                    <a:lnTo>
                      <a:pt x="166" y="77"/>
                    </a:lnTo>
                    <a:lnTo>
                      <a:pt x="166" y="76"/>
                    </a:lnTo>
                    <a:lnTo>
                      <a:pt x="165" y="76"/>
                    </a:lnTo>
                    <a:lnTo>
                      <a:pt x="165" y="76"/>
                    </a:lnTo>
                    <a:lnTo>
                      <a:pt x="164" y="76"/>
                    </a:lnTo>
                    <a:lnTo>
                      <a:pt x="164" y="75"/>
                    </a:lnTo>
                    <a:lnTo>
                      <a:pt x="163" y="75"/>
                    </a:lnTo>
                    <a:lnTo>
                      <a:pt x="164" y="75"/>
                    </a:lnTo>
                    <a:lnTo>
                      <a:pt x="164" y="74"/>
                    </a:lnTo>
                    <a:lnTo>
                      <a:pt x="165" y="74"/>
                    </a:lnTo>
                    <a:lnTo>
                      <a:pt x="166" y="74"/>
                    </a:lnTo>
                    <a:lnTo>
                      <a:pt x="166" y="75"/>
                    </a:lnTo>
                    <a:lnTo>
                      <a:pt x="167" y="75"/>
                    </a:lnTo>
                    <a:lnTo>
                      <a:pt x="166" y="75"/>
                    </a:lnTo>
                    <a:lnTo>
                      <a:pt x="166" y="74"/>
                    </a:lnTo>
                    <a:lnTo>
                      <a:pt x="166" y="73"/>
                    </a:lnTo>
                    <a:lnTo>
                      <a:pt x="167" y="73"/>
                    </a:lnTo>
                    <a:lnTo>
                      <a:pt x="167" y="72"/>
                    </a:lnTo>
                    <a:lnTo>
                      <a:pt x="168" y="72"/>
                    </a:lnTo>
                    <a:lnTo>
                      <a:pt x="168" y="71"/>
                    </a:lnTo>
                    <a:lnTo>
                      <a:pt x="168" y="72"/>
                    </a:lnTo>
                    <a:lnTo>
                      <a:pt x="168" y="72"/>
                    </a:lnTo>
                    <a:lnTo>
                      <a:pt x="168" y="73"/>
                    </a:lnTo>
                    <a:lnTo>
                      <a:pt x="169" y="74"/>
                    </a:lnTo>
                    <a:lnTo>
                      <a:pt x="169" y="75"/>
                    </a:lnTo>
                    <a:lnTo>
                      <a:pt x="170" y="75"/>
                    </a:lnTo>
                    <a:lnTo>
                      <a:pt x="171" y="75"/>
                    </a:lnTo>
                    <a:lnTo>
                      <a:pt x="171" y="76"/>
                    </a:lnTo>
                    <a:lnTo>
                      <a:pt x="171" y="76"/>
                    </a:lnTo>
                    <a:lnTo>
                      <a:pt x="172" y="76"/>
                    </a:lnTo>
                    <a:lnTo>
                      <a:pt x="173" y="76"/>
                    </a:lnTo>
                    <a:lnTo>
                      <a:pt x="173" y="76"/>
                    </a:lnTo>
                    <a:lnTo>
                      <a:pt x="173" y="76"/>
                    </a:lnTo>
                    <a:lnTo>
                      <a:pt x="174" y="76"/>
                    </a:lnTo>
                    <a:lnTo>
                      <a:pt x="175" y="76"/>
                    </a:lnTo>
                    <a:lnTo>
                      <a:pt x="175" y="75"/>
                    </a:lnTo>
                    <a:lnTo>
                      <a:pt x="174" y="75"/>
                    </a:lnTo>
                    <a:lnTo>
                      <a:pt x="174" y="76"/>
                    </a:lnTo>
                    <a:lnTo>
                      <a:pt x="173" y="76"/>
                    </a:lnTo>
                    <a:lnTo>
                      <a:pt x="173" y="76"/>
                    </a:lnTo>
                    <a:lnTo>
                      <a:pt x="172" y="76"/>
                    </a:lnTo>
                    <a:lnTo>
                      <a:pt x="171" y="76"/>
                    </a:lnTo>
                    <a:lnTo>
                      <a:pt x="172" y="76"/>
                    </a:lnTo>
                    <a:lnTo>
                      <a:pt x="173" y="76"/>
                    </a:lnTo>
                    <a:lnTo>
                      <a:pt x="173" y="76"/>
                    </a:lnTo>
                    <a:lnTo>
                      <a:pt x="173" y="75"/>
                    </a:lnTo>
                    <a:lnTo>
                      <a:pt x="174" y="75"/>
                    </a:lnTo>
                    <a:lnTo>
                      <a:pt x="175" y="75"/>
                    </a:lnTo>
                    <a:lnTo>
                      <a:pt x="175" y="76"/>
                    </a:lnTo>
                    <a:lnTo>
                      <a:pt x="174" y="76"/>
                    </a:lnTo>
                    <a:lnTo>
                      <a:pt x="175" y="76"/>
                    </a:lnTo>
                    <a:lnTo>
                      <a:pt x="175" y="76"/>
                    </a:lnTo>
                    <a:lnTo>
                      <a:pt x="175" y="77"/>
                    </a:lnTo>
                    <a:lnTo>
                      <a:pt x="174" y="77"/>
                    </a:lnTo>
                    <a:lnTo>
                      <a:pt x="174" y="78"/>
                    </a:lnTo>
                    <a:lnTo>
                      <a:pt x="173" y="78"/>
                    </a:lnTo>
                    <a:lnTo>
                      <a:pt x="173" y="79"/>
                    </a:lnTo>
                    <a:lnTo>
                      <a:pt x="174" y="79"/>
                    </a:lnTo>
                    <a:lnTo>
                      <a:pt x="173" y="79"/>
                    </a:lnTo>
                    <a:lnTo>
                      <a:pt x="173" y="79"/>
                    </a:lnTo>
                    <a:lnTo>
                      <a:pt x="173" y="80"/>
                    </a:lnTo>
                    <a:lnTo>
                      <a:pt x="173" y="79"/>
                    </a:lnTo>
                    <a:lnTo>
                      <a:pt x="173" y="79"/>
                    </a:lnTo>
                    <a:lnTo>
                      <a:pt x="173" y="80"/>
                    </a:lnTo>
                    <a:lnTo>
                      <a:pt x="174" y="80"/>
                    </a:lnTo>
                    <a:lnTo>
                      <a:pt x="174" y="79"/>
                    </a:lnTo>
                    <a:lnTo>
                      <a:pt x="174" y="78"/>
                    </a:lnTo>
                    <a:lnTo>
                      <a:pt x="175" y="78"/>
                    </a:lnTo>
                    <a:lnTo>
                      <a:pt x="176" y="78"/>
                    </a:lnTo>
                    <a:lnTo>
                      <a:pt x="176" y="79"/>
                    </a:lnTo>
                    <a:lnTo>
                      <a:pt x="177" y="79"/>
                    </a:lnTo>
                    <a:lnTo>
                      <a:pt x="177" y="80"/>
                    </a:lnTo>
                    <a:lnTo>
                      <a:pt x="178" y="80"/>
                    </a:lnTo>
                    <a:lnTo>
                      <a:pt x="178" y="81"/>
                    </a:lnTo>
                    <a:lnTo>
                      <a:pt x="177" y="81"/>
                    </a:lnTo>
                    <a:lnTo>
                      <a:pt x="177" y="82"/>
                    </a:lnTo>
                    <a:lnTo>
                      <a:pt x="176" y="82"/>
                    </a:lnTo>
                    <a:lnTo>
                      <a:pt x="175" y="82"/>
                    </a:lnTo>
                    <a:lnTo>
                      <a:pt x="175" y="82"/>
                    </a:lnTo>
                    <a:lnTo>
                      <a:pt x="174" y="82"/>
                    </a:lnTo>
                    <a:lnTo>
                      <a:pt x="173" y="82"/>
                    </a:lnTo>
                    <a:lnTo>
                      <a:pt x="173" y="82"/>
                    </a:lnTo>
                    <a:lnTo>
                      <a:pt x="173" y="82"/>
                    </a:lnTo>
                    <a:lnTo>
                      <a:pt x="173" y="82"/>
                    </a:lnTo>
                    <a:lnTo>
                      <a:pt x="172" y="82"/>
                    </a:lnTo>
                    <a:lnTo>
                      <a:pt x="172" y="82"/>
                    </a:lnTo>
                    <a:lnTo>
                      <a:pt x="172" y="82"/>
                    </a:lnTo>
                    <a:lnTo>
                      <a:pt x="171" y="82"/>
                    </a:lnTo>
                    <a:lnTo>
                      <a:pt x="171" y="82"/>
                    </a:lnTo>
                    <a:lnTo>
                      <a:pt x="171" y="82"/>
                    </a:lnTo>
                    <a:lnTo>
                      <a:pt x="171" y="82"/>
                    </a:lnTo>
                    <a:lnTo>
                      <a:pt x="170" y="82"/>
                    </a:lnTo>
                    <a:lnTo>
                      <a:pt x="170" y="82"/>
                    </a:lnTo>
                    <a:lnTo>
                      <a:pt x="169" y="82"/>
                    </a:lnTo>
                    <a:lnTo>
                      <a:pt x="170" y="82"/>
                    </a:lnTo>
                    <a:lnTo>
                      <a:pt x="171" y="82"/>
                    </a:lnTo>
                    <a:lnTo>
                      <a:pt x="172" y="82"/>
                    </a:lnTo>
                    <a:lnTo>
                      <a:pt x="173" y="82"/>
                    </a:lnTo>
                    <a:lnTo>
                      <a:pt x="173" y="83"/>
                    </a:lnTo>
                    <a:lnTo>
                      <a:pt x="172" y="83"/>
                    </a:lnTo>
                    <a:lnTo>
                      <a:pt x="173" y="83"/>
                    </a:lnTo>
                    <a:lnTo>
                      <a:pt x="173" y="84"/>
                    </a:lnTo>
                    <a:lnTo>
                      <a:pt x="173" y="85"/>
                    </a:lnTo>
                    <a:lnTo>
                      <a:pt x="172" y="85"/>
                    </a:lnTo>
                    <a:lnTo>
                      <a:pt x="171" y="85"/>
                    </a:lnTo>
                    <a:lnTo>
                      <a:pt x="172" y="85"/>
                    </a:lnTo>
                    <a:lnTo>
                      <a:pt x="171" y="85"/>
                    </a:lnTo>
                    <a:lnTo>
                      <a:pt x="170" y="85"/>
                    </a:lnTo>
                    <a:lnTo>
                      <a:pt x="171" y="85"/>
                    </a:lnTo>
                    <a:lnTo>
                      <a:pt x="171" y="86"/>
                    </a:lnTo>
                    <a:lnTo>
                      <a:pt x="170" y="86"/>
                    </a:lnTo>
                    <a:lnTo>
                      <a:pt x="169" y="86"/>
                    </a:lnTo>
                    <a:lnTo>
                      <a:pt x="168" y="86"/>
                    </a:lnTo>
                    <a:lnTo>
                      <a:pt x="168" y="87"/>
                    </a:lnTo>
                    <a:lnTo>
                      <a:pt x="168" y="87"/>
                    </a:lnTo>
                    <a:lnTo>
                      <a:pt x="168" y="86"/>
                    </a:lnTo>
                    <a:lnTo>
                      <a:pt x="168" y="87"/>
                    </a:lnTo>
                    <a:lnTo>
                      <a:pt x="167" y="87"/>
                    </a:lnTo>
                    <a:lnTo>
                      <a:pt x="166" y="87"/>
                    </a:lnTo>
                    <a:lnTo>
                      <a:pt x="166" y="87"/>
                    </a:lnTo>
                    <a:lnTo>
                      <a:pt x="167" y="87"/>
                    </a:lnTo>
                    <a:lnTo>
                      <a:pt x="167" y="88"/>
                    </a:lnTo>
                    <a:lnTo>
                      <a:pt x="166" y="88"/>
                    </a:lnTo>
                    <a:lnTo>
                      <a:pt x="166" y="89"/>
                    </a:lnTo>
                    <a:lnTo>
                      <a:pt x="165" y="89"/>
                    </a:lnTo>
                    <a:lnTo>
                      <a:pt x="166" y="89"/>
                    </a:lnTo>
                    <a:lnTo>
                      <a:pt x="165" y="89"/>
                    </a:lnTo>
                    <a:lnTo>
                      <a:pt x="165" y="90"/>
                    </a:lnTo>
                    <a:lnTo>
                      <a:pt x="166" y="90"/>
                    </a:lnTo>
                    <a:lnTo>
                      <a:pt x="165" y="90"/>
                    </a:lnTo>
                    <a:lnTo>
                      <a:pt x="165" y="91"/>
                    </a:lnTo>
                    <a:lnTo>
                      <a:pt x="164" y="91"/>
                    </a:lnTo>
                    <a:lnTo>
                      <a:pt x="165" y="91"/>
                    </a:lnTo>
                    <a:lnTo>
                      <a:pt x="166" y="91"/>
                    </a:lnTo>
                    <a:lnTo>
                      <a:pt x="166" y="92"/>
                    </a:lnTo>
                    <a:lnTo>
                      <a:pt x="165" y="92"/>
                    </a:lnTo>
                    <a:lnTo>
                      <a:pt x="166" y="92"/>
                    </a:lnTo>
                    <a:lnTo>
                      <a:pt x="166" y="91"/>
                    </a:lnTo>
                    <a:lnTo>
                      <a:pt x="165" y="91"/>
                    </a:lnTo>
                    <a:lnTo>
                      <a:pt x="165" y="90"/>
                    </a:lnTo>
                    <a:lnTo>
                      <a:pt x="166" y="90"/>
                    </a:lnTo>
                    <a:lnTo>
                      <a:pt x="166" y="89"/>
                    </a:lnTo>
                    <a:lnTo>
                      <a:pt x="166" y="88"/>
                    </a:lnTo>
                    <a:lnTo>
                      <a:pt x="167" y="88"/>
                    </a:lnTo>
                    <a:lnTo>
                      <a:pt x="167" y="89"/>
                    </a:lnTo>
                    <a:lnTo>
                      <a:pt x="167" y="88"/>
                    </a:lnTo>
                    <a:lnTo>
                      <a:pt x="167" y="87"/>
                    </a:lnTo>
                    <a:lnTo>
                      <a:pt x="168" y="87"/>
                    </a:lnTo>
                    <a:lnTo>
                      <a:pt x="168" y="87"/>
                    </a:lnTo>
                    <a:lnTo>
                      <a:pt x="168" y="87"/>
                    </a:lnTo>
                    <a:lnTo>
                      <a:pt x="168" y="87"/>
                    </a:lnTo>
                    <a:lnTo>
                      <a:pt x="168" y="87"/>
                    </a:lnTo>
                    <a:lnTo>
                      <a:pt x="168" y="87"/>
                    </a:lnTo>
                    <a:lnTo>
                      <a:pt x="168" y="87"/>
                    </a:lnTo>
                    <a:lnTo>
                      <a:pt x="169" y="87"/>
                    </a:lnTo>
                    <a:lnTo>
                      <a:pt x="170" y="87"/>
                    </a:lnTo>
                    <a:lnTo>
                      <a:pt x="171" y="87"/>
                    </a:lnTo>
                    <a:lnTo>
                      <a:pt x="171" y="86"/>
                    </a:lnTo>
                    <a:lnTo>
                      <a:pt x="172" y="86"/>
                    </a:lnTo>
                    <a:lnTo>
                      <a:pt x="173" y="85"/>
                    </a:lnTo>
                    <a:lnTo>
                      <a:pt x="173" y="85"/>
                    </a:lnTo>
                    <a:lnTo>
                      <a:pt x="174" y="85"/>
                    </a:lnTo>
                    <a:lnTo>
                      <a:pt x="174" y="86"/>
                    </a:lnTo>
                    <a:lnTo>
                      <a:pt x="175" y="86"/>
                    </a:lnTo>
                    <a:lnTo>
                      <a:pt x="174" y="86"/>
                    </a:lnTo>
                    <a:lnTo>
                      <a:pt x="174" y="85"/>
                    </a:lnTo>
                    <a:lnTo>
                      <a:pt x="174" y="84"/>
                    </a:lnTo>
                    <a:lnTo>
                      <a:pt x="173" y="84"/>
                    </a:lnTo>
                    <a:lnTo>
                      <a:pt x="173" y="83"/>
                    </a:lnTo>
                    <a:lnTo>
                      <a:pt x="174" y="83"/>
                    </a:lnTo>
                    <a:lnTo>
                      <a:pt x="174" y="84"/>
                    </a:lnTo>
                    <a:lnTo>
                      <a:pt x="174" y="83"/>
                    </a:lnTo>
                    <a:lnTo>
                      <a:pt x="175" y="83"/>
                    </a:lnTo>
                    <a:lnTo>
                      <a:pt x="175" y="84"/>
                    </a:lnTo>
                    <a:lnTo>
                      <a:pt x="175" y="83"/>
                    </a:lnTo>
                    <a:lnTo>
                      <a:pt x="176" y="83"/>
                    </a:lnTo>
                    <a:lnTo>
                      <a:pt x="176" y="84"/>
                    </a:lnTo>
                    <a:lnTo>
                      <a:pt x="176" y="83"/>
                    </a:lnTo>
                    <a:lnTo>
                      <a:pt x="177" y="83"/>
                    </a:lnTo>
                    <a:lnTo>
                      <a:pt x="177" y="82"/>
                    </a:lnTo>
                    <a:lnTo>
                      <a:pt x="178" y="82"/>
                    </a:lnTo>
                    <a:lnTo>
                      <a:pt x="178" y="83"/>
                    </a:lnTo>
                    <a:lnTo>
                      <a:pt x="177" y="83"/>
                    </a:lnTo>
                    <a:lnTo>
                      <a:pt x="178" y="83"/>
                    </a:lnTo>
                    <a:lnTo>
                      <a:pt x="178" y="84"/>
                    </a:lnTo>
                    <a:lnTo>
                      <a:pt x="178" y="83"/>
                    </a:lnTo>
                    <a:lnTo>
                      <a:pt x="178" y="84"/>
                    </a:lnTo>
                    <a:lnTo>
                      <a:pt x="178" y="84"/>
                    </a:lnTo>
                    <a:lnTo>
                      <a:pt x="178" y="83"/>
                    </a:lnTo>
                    <a:lnTo>
                      <a:pt x="178" y="83"/>
                    </a:lnTo>
                    <a:lnTo>
                      <a:pt x="178" y="83"/>
                    </a:lnTo>
                    <a:lnTo>
                      <a:pt x="179" y="83"/>
                    </a:lnTo>
                    <a:lnTo>
                      <a:pt x="179" y="82"/>
                    </a:lnTo>
                    <a:lnTo>
                      <a:pt x="178" y="82"/>
                    </a:lnTo>
                    <a:lnTo>
                      <a:pt x="178" y="82"/>
                    </a:lnTo>
                    <a:lnTo>
                      <a:pt x="178" y="82"/>
                    </a:lnTo>
                    <a:lnTo>
                      <a:pt x="178" y="82"/>
                    </a:lnTo>
                    <a:lnTo>
                      <a:pt x="179" y="82"/>
                    </a:lnTo>
                    <a:lnTo>
                      <a:pt x="180" y="82"/>
                    </a:lnTo>
                    <a:lnTo>
                      <a:pt x="181" y="82"/>
                    </a:lnTo>
                    <a:lnTo>
                      <a:pt x="181" y="81"/>
                    </a:lnTo>
                    <a:lnTo>
                      <a:pt x="182" y="81"/>
                    </a:lnTo>
                    <a:lnTo>
                      <a:pt x="183" y="80"/>
                    </a:lnTo>
                    <a:lnTo>
                      <a:pt x="182" y="80"/>
                    </a:lnTo>
                    <a:lnTo>
                      <a:pt x="183" y="80"/>
                    </a:lnTo>
                    <a:lnTo>
                      <a:pt x="184" y="80"/>
                    </a:lnTo>
                    <a:lnTo>
                      <a:pt x="184" y="79"/>
                    </a:lnTo>
                    <a:lnTo>
                      <a:pt x="184" y="80"/>
                    </a:lnTo>
                    <a:lnTo>
                      <a:pt x="184" y="80"/>
                    </a:lnTo>
                    <a:lnTo>
                      <a:pt x="185" y="80"/>
                    </a:lnTo>
                    <a:lnTo>
                      <a:pt x="186" y="80"/>
                    </a:lnTo>
                    <a:lnTo>
                      <a:pt x="186" y="81"/>
                    </a:lnTo>
                    <a:lnTo>
                      <a:pt x="186" y="82"/>
                    </a:lnTo>
                    <a:lnTo>
                      <a:pt x="185" y="82"/>
                    </a:lnTo>
                    <a:lnTo>
                      <a:pt x="186" y="82"/>
                    </a:lnTo>
                    <a:lnTo>
                      <a:pt x="185" y="82"/>
                    </a:lnTo>
                    <a:lnTo>
                      <a:pt x="185" y="82"/>
                    </a:lnTo>
                    <a:lnTo>
                      <a:pt x="184" y="82"/>
                    </a:lnTo>
                    <a:lnTo>
                      <a:pt x="185" y="82"/>
                    </a:lnTo>
                    <a:lnTo>
                      <a:pt x="184" y="82"/>
                    </a:lnTo>
                    <a:lnTo>
                      <a:pt x="184" y="83"/>
                    </a:lnTo>
                    <a:lnTo>
                      <a:pt x="184" y="83"/>
                    </a:lnTo>
                    <a:lnTo>
                      <a:pt x="184" y="84"/>
                    </a:lnTo>
                    <a:lnTo>
                      <a:pt x="184" y="84"/>
                    </a:lnTo>
                    <a:lnTo>
                      <a:pt x="185" y="84"/>
                    </a:lnTo>
                    <a:lnTo>
                      <a:pt x="185" y="83"/>
                    </a:lnTo>
                    <a:lnTo>
                      <a:pt x="185" y="84"/>
                    </a:lnTo>
                    <a:lnTo>
                      <a:pt x="185" y="85"/>
                    </a:lnTo>
                    <a:lnTo>
                      <a:pt x="184" y="85"/>
                    </a:lnTo>
                    <a:lnTo>
                      <a:pt x="184" y="86"/>
                    </a:lnTo>
                    <a:lnTo>
                      <a:pt x="185" y="86"/>
                    </a:lnTo>
                    <a:lnTo>
                      <a:pt x="185" y="87"/>
                    </a:lnTo>
                    <a:lnTo>
                      <a:pt x="184" y="87"/>
                    </a:lnTo>
                    <a:lnTo>
                      <a:pt x="184" y="87"/>
                    </a:lnTo>
                    <a:lnTo>
                      <a:pt x="184" y="86"/>
                    </a:lnTo>
                    <a:lnTo>
                      <a:pt x="184" y="87"/>
                    </a:lnTo>
                    <a:lnTo>
                      <a:pt x="183" y="87"/>
                    </a:lnTo>
                    <a:lnTo>
                      <a:pt x="182" y="87"/>
                    </a:lnTo>
                    <a:lnTo>
                      <a:pt x="183" y="87"/>
                    </a:lnTo>
                    <a:lnTo>
                      <a:pt x="183" y="87"/>
                    </a:lnTo>
                    <a:lnTo>
                      <a:pt x="184" y="87"/>
                    </a:lnTo>
                    <a:lnTo>
                      <a:pt x="183" y="87"/>
                    </a:lnTo>
                    <a:lnTo>
                      <a:pt x="182" y="87"/>
                    </a:lnTo>
                    <a:lnTo>
                      <a:pt x="182" y="88"/>
                    </a:lnTo>
                    <a:lnTo>
                      <a:pt x="182" y="87"/>
                    </a:lnTo>
                    <a:lnTo>
                      <a:pt x="182" y="88"/>
                    </a:lnTo>
                    <a:lnTo>
                      <a:pt x="181" y="88"/>
                    </a:lnTo>
                    <a:lnTo>
                      <a:pt x="181" y="87"/>
                    </a:lnTo>
                    <a:lnTo>
                      <a:pt x="180" y="87"/>
                    </a:lnTo>
                    <a:lnTo>
                      <a:pt x="181" y="87"/>
                    </a:lnTo>
                    <a:lnTo>
                      <a:pt x="181" y="88"/>
                    </a:lnTo>
                    <a:lnTo>
                      <a:pt x="182" y="88"/>
                    </a:lnTo>
                    <a:lnTo>
                      <a:pt x="182" y="89"/>
                    </a:lnTo>
                    <a:lnTo>
                      <a:pt x="182" y="88"/>
                    </a:lnTo>
                    <a:lnTo>
                      <a:pt x="182" y="89"/>
                    </a:lnTo>
                    <a:lnTo>
                      <a:pt x="181" y="89"/>
                    </a:lnTo>
                    <a:lnTo>
                      <a:pt x="181" y="90"/>
                    </a:lnTo>
                    <a:lnTo>
                      <a:pt x="181" y="91"/>
                    </a:lnTo>
                    <a:lnTo>
                      <a:pt x="180" y="91"/>
                    </a:lnTo>
                    <a:lnTo>
                      <a:pt x="181" y="91"/>
                    </a:lnTo>
                    <a:lnTo>
                      <a:pt x="181" y="92"/>
                    </a:lnTo>
                    <a:lnTo>
                      <a:pt x="181" y="91"/>
                    </a:lnTo>
                    <a:lnTo>
                      <a:pt x="181" y="92"/>
                    </a:lnTo>
                    <a:lnTo>
                      <a:pt x="181" y="91"/>
                    </a:lnTo>
                    <a:lnTo>
                      <a:pt x="182" y="91"/>
                    </a:lnTo>
                    <a:lnTo>
                      <a:pt x="181" y="91"/>
                    </a:lnTo>
                    <a:lnTo>
                      <a:pt x="182" y="91"/>
                    </a:lnTo>
                    <a:lnTo>
                      <a:pt x="182" y="90"/>
                    </a:lnTo>
                    <a:lnTo>
                      <a:pt x="182" y="89"/>
                    </a:lnTo>
                    <a:lnTo>
                      <a:pt x="182" y="90"/>
                    </a:lnTo>
                    <a:lnTo>
                      <a:pt x="183" y="90"/>
                    </a:lnTo>
                    <a:lnTo>
                      <a:pt x="183" y="89"/>
                    </a:lnTo>
                    <a:lnTo>
                      <a:pt x="183" y="90"/>
                    </a:lnTo>
                    <a:lnTo>
                      <a:pt x="184" y="90"/>
                    </a:lnTo>
                    <a:lnTo>
                      <a:pt x="184" y="91"/>
                    </a:lnTo>
                    <a:lnTo>
                      <a:pt x="183" y="91"/>
                    </a:lnTo>
                    <a:lnTo>
                      <a:pt x="184" y="91"/>
                    </a:lnTo>
                    <a:lnTo>
                      <a:pt x="184" y="91"/>
                    </a:lnTo>
                    <a:lnTo>
                      <a:pt x="184" y="92"/>
                    </a:lnTo>
                    <a:lnTo>
                      <a:pt x="185" y="92"/>
                    </a:lnTo>
                    <a:lnTo>
                      <a:pt x="185" y="93"/>
                    </a:lnTo>
                    <a:lnTo>
                      <a:pt x="185" y="92"/>
                    </a:lnTo>
                    <a:lnTo>
                      <a:pt x="186" y="92"/>
                    </a:lnTo>
                    <a:lnTo>
                      <a:pt x="186" y="93"/>
                    </a:lnTo>
                    <a:lnTo>
                      <a:pt x="186" y="92"/>
                    </a:lnTo>
                    <a:lnTo>
                      <a:pt x="185" y="92"/>
                    </a:lnTo>
                    <a:lnTo>
                      <a:pt x="186" y="92"/>
                    </a:lnTo>
                    <a:lnTo>
                      <a:pt x="185" y="92"/>
                    </a:lnTo>
                    <a:lnTo>
                      <a:pt x="186" y="92"/>
                    </a:lnTo>
                    <a:lnTo>
                      <a:pt x="186" y="91"/>
                    </a:lnTo>
                    <a:lnTo>
                      <a:pt x="185" y="91"/>
                    </a:lnTo>
                    <a:lnTo>
                      <a:pt x="186" y="91"/>
                    </a:lnTo>
                    <a:lnTo>
                      <a:pt x="185" y="91"/>
                    </a:lnTo>
                    <a:lnTo>
                      <a:pt x="185" y="92"/>
                    </a:lnTo>
                    <a:lnTo>
                      <a:pt x="185" y="91"/>
                    </a:lnTo>
                    <a:lnTo>
                      <a:pt x="185" y="90"/>
                    </a:lnTo>
                    <a:lnTo>
                      <a:pt x="186" y="90"/>
                    </a:lnTo>
                    <a:lnTo>
                      <a:pt x="185" y="90"/>
                    </a:lnTo>
                    <a:lnTo>
                      <a:pt x="186" y="90"/>
                    </a:lnTo>
                    <a:lnTo>
                      <a:pt x="185" y="90"/>
                    </a:lnTo>
                    <a:lnTo>
                      <a:pt x="185" y="89"/>
                    </a:lnTo>
                    <a:lnTo>
                      <a:pt x="186" y="89"/>
                    </a:lnTo>
                    <a:lnTo>
                      <a:pt x="186" y="88"/>
                    </a:lnTo>
                    <a:lnTo>
                      <a:pt x="185" y="88"/>
                    </a:lnTo>
                    <a:lnTo>
                      <a:pt x="186" y="88"/>
                    </a:lnTo>
                    <a:lnTo>
                      <a:pt x="186" y="87"/>
                    </a:lnTo>
                    <a:lnTo>
                      <a:pt x="187" y="87"/>
                    </a:lnTo>
                    <a:lnTo>
                      <a:pt x="187" y="87"/>
                    </a:lnTo>
                    <a:lnTo>
                      <a:pt x="187" y="86"/>
                    </a:lnTo>
                    <a:lnTo>
                      <a:pt x="187" y="85"/>
                    </a:lnTo>
                    <a:lnTo>
                      <a:pt x="187" y="86"/>
                    </a:lnTo>
                    <a:lnTo>
                      <a:pt x="188" y="86"/>
                    </a:lnTo>
                    <a:lnTo>
                      <a:pt x="188" y="87"/>
                    </a:lnTo>
                    <a:lnTo>
                      <a:pt x="189" y="87"/>
                    </a:lnTo>
                    <a:lnTo>
                      <a:pt x="189" y="87"/>
                    </a:lnTo>
                    <a:lnTo>
                      <a:pt x="189" y="87"/>
                    </a:lnTo>
                    <a:lnTo>
                      <a:pt x="189" y="86"/>
                    </a:lnTo>
                    <a:lnTo>
                      <a:pt x="189" y="85"/>
                    </a:lnTo>
                    <a:lnTo>
                      <a:pt x="188" y="85"/>
                    </a:lnTo>
                    <a:lnTo>
                      <a:pt x="188" y="84"/>
                    </a:lnTo>
                    <a:lnTo>
                      <a:pt x="187" y="84"/>
                    </a:lnTo>
                    <a:lnTo>
                      <a:pt x="187" y="83"/>
                    </a:lnTo>
                    <a:lnTo>
                      <a:pt x="188" y="83"/>
                    </a:lnTo>
                    <a:lnTo>
                      <a:pt x="188" y="82"/>
                    </a:lnTo>
                    <a:lnTo>
                      <a:pt x="187" y="82"/>
                    </a:lnTo>
                    <a:lnTo>
                      <a:pt x="188" y="82"/>
                    </a:lnTo>
                    <a:lnTo>
                      <a:pt x="188" y="82"/>
                    </a:lnTo>
                    <a:lnTo>
                      <a:pt x="189" y="82"/>
                    </a:lnTo>
                    <a:lnTo>
                      <a:pt x="189" y="81"/>
                    </a:lnTo>
                    <a:lnTo>
                      <a:pt x="188" y="81"/>
                    </a:lnTo>
                    <a:lnTo>
                      <a:pt x="189" y="81"/>
                    </a:lnTo>
                    <a:lnTo>
                      <a:pt x="189" y="80"/>
                    </a:lnTo>
                    <a:lnTo>
                      <a:pt x="189" y="81"/>
                    </a:lnTo>
                    <a:lnTo>
                      <a:pt x="189" y="81"/>
                    </a:lnTo>
                    <a:lnTo>
                      <a:pt x="189" y="81"/>
                    </a:lnTo>
                    <a:lnTo>
                      <a:pt x="189" y="82"/>
                    </a:lnTo>
                    <a:lnTo>
                      <a:pt x="189" y="82"/>
                    </a:lnTo>
                    <a:lnTo>
                      <a:pt x="188" y="82"/>
                    </a:lnTo>
                    <a:lnTo>
                      <a:pt x="188" y="83"/>
                    </a:lnTo>
                    <a:lnTo>
                      <a:pt x="189" y="83"/>
                    </a:lnTo>
                    <a:lnTo>
                      <a:pt x="189" y="83"/>
                    </a:lnTo>
                    <a:lnTo>
                      <a:pt x="189" y="84"/>
                    </a:lnTo>
                    <a:lnTo>
                      <a:pt x="189" y="85"/>
                    </a:lnTo>
                    <a:lnTo>
                      <a:pt x="189" y="86"/>
                    </a:lnTo>
                    <a:lnTo>
                      <a:pt x="190" y="86"/>
                    </a:lnTo>
                    <a:lnTo>
                      <a:pt x="190" y="87"/>
                    </a:lnTo>
                    <a:lnTo>
                      <a:pt x="190" y="87"/>
                    </a:lnTo>
                    <a:lnTo>
                      <a:pt x="190" y="88"/>
                    </a:lnTo>
                    <a:lnTo>
                      <a:pt x="190" y="87"/>
                    </a:lnTo>
                    <a:lnTo>
                      <a:pt x="190" y="88"/>
                    </a:lnTo>
                    <a:lnTo>
                      <a:pt x="189" y="88"/>
                    </a:lnTo>
                    <a:lnTo>
                      <a:pt x="189" y="89"/>
                    </a:lnTo>
                    <a:lnTo>
                      <a:pt x="189" y="89"/>
                    </a:lnTo>
                    <a:lnTo>
                      <a:pt x="189" y="90"/>
                    </a:lnTo>
                    <a:lnTo>
                      <a:pt x="188" y="90"/>
                    </a:lnTo>
                    <a:lnTo>
                      <a:pt x="188" y="91"/>
                    </a:lnTo>
                    <a:lnTo>
                      <a:pt x="188" y="92"/>
                    </a:lnTo>
                    <a:lnTo>
                      <a:pt x="189" y="92"/>
                    </a:lnTo>
                    <a:lnTo>
                      <a:pt x="189" y="93"/>
                    </a:lnTo>
                    <a:lnTo>
                      <a:pt x="188" y="93"/>
                    </a:lnTo>
                    <a:lnTo>
                      <a:pt x="187" y="93"/>
                    </a:lnTo>
                    <a:lnTo>
                      <a:pt x="187" y="93"/>
                    </a:lnTo>
                    <a:lnTo>
                      <a:pt x="188" y="93"/>
                    </a:lnTo>
                    <a:lnTo>
                      <a:pt x="188" y="94"/>
                    </a:lnTo>
                    <a:lnTo>
                      <a:pt x="187" y="94"/>
                    </a:lnTo>
                    <a:lnTo>
                      <a:pt x="187" y="93"/>
                    </a:lnTo>
                    <a:lnTo>
                      <a:pt x="187" y="94"/>
                    </a:lnTo>
                    <a:lnTo>
                      <a:pt x="186" y="94"/>
                    </a:lnTo>
                    <a:lnTo>
                      <a:pt x="186" y="95"/>
                    </a:lnTo>
                    <a:lnTo>
                      <a:pt x="186" y="96"/>
                    </a:lnTo>
                    <a:lnTo>
                      <a:pt x="186" y="97"/>
                    </a:lnTo>
                    <a:lnTo>
                      <a:pt x="186" y="96"/>
                    </a:lnTo>
                    <a:lnTo>
                      <a:pt x="186" y="97"/>
                    </a:lnTo>
                    <a:lnTo>
                      <a:pt x="187" y="97"/>
                    </a:lnTo>
                    <a:lnTo>
                      <a:pt x="186" y="97"/>
                    </a:lnTo>
                    <a:lnTo>
                      <a:pt x="186" y="98"/>
                    </a:lnTo>
                    <a:lnTo>
                      <a:pt x="185" y="98"/>
                    </a:lnTo>
                    <a:lnTo>
                      <a:pt x="184" y="98"/>
                    </a:lnTo>
                    <a:lnTo>
                      <a:pt x="184" y="98"/>
                    </a:lnTo>
                    <a:lnTo>
                      <a:pt x="184" y="99"/>
                    </a:lnTo>
                    <a:lnTo>
                      <a:pt x="184" y="99"/>
                    </a:lnTo>
                    <a:lnTo>
                      <a:pt x="184" y="98"/>
                    </a:lnTo>
                    <a:lnTo>
                      <a:pt x="183" y="98"/>
                    </a:lnTo>
                    <a:lnTo>
                      <a:pt x="182" y="98"/>
                    </a:lnTo>
                    <a:lnTo>
                      <a:pt x="181" y="98"/>
                    </a:lnTo>
                    <a:lnTo>
                      <a:pt x="181" y="99"/>
                    </a:lnTo>
                    <a:lnTo>
                      <a:pt x="181" y="98"/>
                    </a:lnTo>
                    <a:lnTo>
                      <a:pt x="181" y="99"/>
                    </a:lnTo>
                    <a:lnTo>
                      <a:pt x="180" y="99"/>
                    </a:lnTo>
                    <a:lnTo>
                      <a:pt x="181" y="99"/>
                    </a:lnTo>
                    <a:lnTo>
                      <a:pt x="181" y="100"/>
                    </a:lnTo>
                    <a:lnTo>
                      <a:pt x="182" y="100"/>
                    </a:lnTo>
                    <a:lnTo>
                      <a:pt x="182" y="99"/>
                    </a:lnTo>
                    <a:lnTo>
                      <a:pt x="183" y="99"/>
                    </a:lnTo>
                    <a:lnTo>
                      <a:pt x="183" y="100"/>
                    </a:lnTo>
                    <a:lnTo>
                      <a:pt x="184" y="99"/>
                    </a:lnTo>
                    <a:lnTo>
                      <a:pt x="184" y="100"/>
                    </a:lnTo>
                    <a:lnTo>
                      <a:pt x="184" y="100"/>
                    </a:lnTo>
                    <a:lnTo>
                      <a:pt x="184" y="99"/>
                    </a:lnTo>
                    <a:lnTo>
                      <a:pt x="184" y="98"/>
                    </a:lnTo>
                    <a:lnTo>
                      <a:pt x="184" y="98"/>
                    </a:lnTo>
                    <a:lnTo>
                      <a:pt x="185" y="98"/>
                    </a:lnTo>
                    <a:lnTo>
                      <a:pt x="186" y="98"/>
                    </a:lnTo>
                    <a:lnTo>
                      <a:pt x="185" y="98"/>
                    </a:lnTo>
                    <a:lnTo>
                      <a:pt x="185" y="98"/>
                    </a:lnTo>
                    <a:lnTo>
                      <a:pt x="185" y="99"/>
                    </a:lnTo>
                    <a:lnTo>
                      <a:pt x="184" y="99"/>
                    </a:lnTo>
                    <a:lnTo>
                      <a:pt x="184" y="100"/>
                    </a:lnTo>
                    <a:lnTo>
                      <a:pt x="184" y="101"/>
                    </a:lnTo>
                    <a:lnTo>
                      <a:pt x="185" y="101"/>
                    </a:lnTo>
                    <a:lnTo>
                      <a:pt x="185" y="102"/>
                    </a:lnTo>
                    <a:lnTo>
                      <a:pt x="185" y="103"/>
                    </a:lnTo>
                    <a:lnTo>
                      <a:pt x="186" y="103"/>
                    </a:lnTo>
                    <a:lnTo>
                      <a:pt x="187" y="103"/>
                    </a:lnTo>
                    <a:lnTo>
                      <a:pt x="187" y="104"/>
                    </a:lnTo>
                    <a:lnTo>
                      <a:pt x="186" y="104"/>
                    </a:lnTo>
                    <a:lnTo>
                      <a:pt x="185" y="104"/>
                    </a:lnTo>
                    <a:lnTo>
                      <a:pt x="184" y="104"/>
                    </a:lnTo>
                    <a:lnTo>
                      <a:pt x="184" y="104"/>
                    </a:lnTo>
                    <a:lnTo>
                      <a:pt x="184" y="104"/>
                    </a:lnTo>
                    <a:lnTo>
                      <a:pt x="184" y="104"/>
                    </a:lnTo>
                    <a:lnTo>
                      <a:pt x="184" y="104"/>
                    </a:lnTo>
                    <a:lnTo>
                      <a:pt x="185" y="104"/>
                    </a:lnTo>
                    <a:lnTo>
                      <a:pt x="185" y="104"/>
                    </a:lnTo>
                    <a:lnTo>
                      <a:pt x="184" y="104"/>
                    </a:lnTo>
                    <a:lnTo>
                      <a:pt x="184" y="105"/>
                    </a:lnTo>
                    <a:lnTo>
                      <a:pt x="184" y="104"/>
                    </a:lnTo>
                    <a:lnTo>
                      <a:pt x="184" y="105"/>
                    </a:lnTo>
                    <a:lnTo>
                      <a:pt x="185" y="105"/>
                    </a:lnTo>
                    <a:lnTo>
                      <a:pt x="185" y="106"/>
                    </a:lnTo>
                    <a:lnTo>
                      <a:pt x="185" y="107"/>
                    </a:lnTo>
                    <a:lnTo>
                      <a:pt x="184" y="107"/>
                    </a:lnTo>
                    <a:lnTo>
                      <a:pt x="184" y="106"/>
                    </a:lnTo>
                    <a:lnTo>
                      <a:pt x="184" y="107"/>
                    </a:lnTo>
                    <a:lnTo>
                      <a:pt x="184" y="107"/>
                    </a:lnTo>
                    <a:lnTo>
                      <a:pt x="184" y="108"/>
                    </a:lnTo>
                    <a:lnTo>
                      <a:pt x="184" y="109"/>
                    </a:lnTo>
                    <a:lnTo>
                      <a:pt x="184" y="109"/>
                    </a:lnTo>
                    <a:lnTo>
                      <a:pt x="184" y="109"/>
                    </a:lnTo>
                    <a:lnTo>
                      <a:pt x="183" y="109"/>
                    </a:lnTo>
                    <a:lnTo>
                      <a:pt x="183" y="110"/>
                    </a:lnTo>
                    <a:lnTo>
                      <a:pt x="184" y="110"/>
                    </a:lnTo>
                    <a:lnTo>
                      <a:pt x="184" y="111"/>
                    </a:lnTo>
                    <a:lnTo>
                      <a:pt x="184" y="111"/>
                    </a:lnTo>
                    <a:lnTo>
                      <a:pt x="185" y="111"/>
                    </a:lnTo>
                    <a:lnTo>
                      <a:pt x="185" y="112"/>
                    </a:lnTo>
                    <a:lnTo>
                      <a:pt x="186" y="112"/>
                    </a:lnTo>
                    <a:lnTo>
                      <a:pt x="185" y="112"/>
                    </a:lnTo>
                    <a:lnTo>
                      <a:pt x="185" y="113"/>
                    </a:lnTo>
                    <a:lnTo>
                      <a:pt x="185" y="114"/>
                    </a:lnTo>
                    <a:lnTo>
                      <a:pt x="184" y="114"/>
                    </a:lnTo>
                    <a:lnTo>
                      <a:pt x="185" y="114"/>
                    </a:lnTo>
                    <a:lnTo>
                      <a:pt x="185" y="115"/>
                    </a:lnTo>
                    <a:lnTo>
                      <a:pt x="184" y="115"/>
                    </a:lnTo>
                    <a:lnTo>
                      <a:pt x="184" y="115"/>
                    </a:lnTo>
                    <a:lnTo>
                      <a:pt x="184" y="114"/>
                    </a:lnTo>
                    <a:lnTo>
                      <a:pt x="183" y="114"/>
                    </a:lnTo>
                    <a:lnTo>
                      <a:pt x="183" y="113"/>
                    </a:lnTo>
                    <a:lnTo>
                      <a:pt x="184" y="113"/>
                    </a:lnTo>
                    <a:lnTo>
                      <a:pt x="184" y="112"/>
                    </a:lnTo>
                    <a:lnTo>
                      <a:pt x="183" y="112"/>
                    </a:lnTo>
                    <a:lnTo>
                      <a:pt x="182" y="112"/>
                    </a:lnTo>
                    <a:lnTo>
                      <a:pt x="183" y="112"/>
                    </a:lnTo>
                    <a:lnTo>
                      <a:pt x="182" y="112"/>
                    </a:lnTo>
                    <a:lnTo>
                      <a:pt x="183" y="112"/>
                    </a:lnTo>
                    <a:lnTo>
                      <a:pt x="183" y="111"/>
                    </a:lnTo>
                    <a:lnTo>
                      <a:pt x="182" y="111"/>
                    </a:lnTo>
                    <a:lnTo>
                      <a:pt x="181" y="111"/>
                    </a:lnTo>
                    <a:lnTo>
                      <a:pt x="180" y="111"/>
                    </a:lnTo>
                    <a:lnTo>
                      <a:pt x="180" y="112"/>
                    </a:lnTo>
                    <a:lnTo>
                      <a:pt x="181" y="112"/>
                    </a:lnTo>
                    <a:lnTo>
                      <a:pt x="181" y="113"/>
                    </a:lnTo>
                    <a:lnTo>
                      <a:pt x="180" y="113"/>
                    </a:lnTo>
                    <a:lnTo>
                      <a:pt x="179" y="113"/>
                    </a:lnTo>
                    <a:lnTo>
                      <a:pt x="179" y="114"/>
                    </a:lnTo>
                    <a:lnTo>
                      <a:pt x="179" y="113"/>
                    </a:lnTo>
                    <a:lnTo>
                      <a:pt x="178" y="113"/>
                    </a:lnTo>
                    <a:lnTo>
                      <a:pt x="178" y="112"/>
                    </a:lnTo>
                    <a:lnTo>
                      <a:pt x="178" y="112"/>
                    </a:lnTo>
                    <a:lnTo>
                      <a:pt x="178" y="112"/>
                    </a:lnTo>
                    <a:lnTo>
                      <a:pt x="178" y="111"/>
                    </a:lnTo>
                    <a:lnTo>
                      <a:pt x="178" y="111"/>
                    </a:lnTo>
                    <a:lnTo>
                      <a:pt x="177" y="111"/>
                    </a:lnTo>
                    <a:lnTo>
                      <a:pt x="177" y="112"/>
                    </a:lnTo>
                    <a:lnTo>
                      <a:pt x="176" y="112"/>
                    </a:lnTo>
                    <a:lnTo>
                      <a:pt x="176" y="111"/>
                    </a:lnTo>
                    <a:lnTo>
                      <a:pt x="176" y="110"/>
                    </a:lnTo>
                    <a:lnTo>
                      <a:pt x="176" y="109"/>
                    </a:lnTo>
                    <a:lnTo>
                      <a:pt x="176" y="109"/>
                    </a:lnTo>
                    <a:lnTo>
                      <a:pt x="175" y="109"/>
                    </a:lnTo>
                    <a:lnTo>
                      <a:pt x="175" y="108"/>
                    </a:lnTo>
                    <a:lnTo>
                      <a:pt x="175" y="107"/>
                    </a:lnTo>
                    <a:lnTo>
                      <a:pt x="175" y="108"/>
                    </a:lnTo>
                    <a:lnTo>
                      <a:pt x="175" y="109"/>
                    </a:lnTo>
                    <a:lnTo>
                      <a:pt x="174" y="109"/>
                    </a:lnTo>
                    <a:lnTo>
                      <a:pt x="173" y="109"/>
                    </a:lnTo>
                    <a:lnTo>
                      <a:pt x="173" y="109"/>
                    </a:lnTo>
                    <a:lnTo>
                      <a:pt x="173" y="108"/>
                    </a:lnTo>
                    <a:lnTo>
                      <a:pt x="172" y="108"/>
                    </a:lnTo>
                    <a:lnTo>
                      <a:pt x="172" y="107"/>
                    </a:lnTo>
                    <a:lnTo>
                      <a:pt x="172" y="108"/>
                    </a:lnTo>
                    <a:lnTo>
                      <a:pt x="171" y="108"/>
                    </a:lnTo>
                    <a:lnTo>
                      <a:pt x="172" y="108"/>
                    </a:lnTo>
                    <a:lnTo>
                      <a:pt x="173" y="108"/>
                    </a:lnTo>
                    <a:lnTo>
                      <a:pt x="173" y="109"/>
                    </a:lnTo>
                    <a:lnTo>
                      <a:pt x="173" y="109"/>
                    </a:lnTo>
                    <a:lnTo>
                      <a:pt x="173" y="109"/>
                    </a:lnTo>
                    <a:lnTo>
                      <a:pt x="173" y="109"/>
                    </a:lnTo>
                    <a:lnTo>
                      <a:pt x="173" y="109"/>
                    </a:lnTo>
                    <a:lnTo>
                      <a:pt x="174" y="109"/>
                    </a:lnTo>
                    <a:lnTo>
                      <a:pt x="175" y="109"/>
                    </a:lnTo>
                    <a:lnTo>
                      <a:pt x="175" y="109"/>
                    </a:lnTo>
                    <a:lnTo>
                      <a:pt x="175" y="109"/>
                    </a:lnTo>
                    <a:lnTo>
                      <a:pt x="175" y="110"/>
                    </a:lnTo>
                    <a:lnTo>
                      <a:pt x="175" y="109"/>
                    </a:lnTo>
                    <a:lnTo>
                      <a:pt x="175" y="110"/>
                    </a:lnTo>
                    <a:lnTo>
                      <a:pt x="175" y="109"/>
                    </a:lnTo>
                    <a:lnTo>
                      <a:pt x="175" y="110"/>
                    </a:lnTo>
                    <a:lnTo>
                      <a:pt x="175" y="109"/>
                    </a:lnTo>
                    <a:lnTo>
                      <a:pt x="175" y="110"/>
                    </a:lnTo>
                    <a:lnTo>
                      <a:pt x="175" y="109"/>
                    </a:lnTo>
                    <a:lnTo>
                      <a:pt x="175" y="110"/>
                    </a:lnTo>
                    <a:lnTo>
                      <a:pt x="174" y="110"/>
                    </a:lnTo>
                    <a:lnTo>
                      <a:pt x="174" y="109"/>
                    </a:lnTo>
                    <a:lnTo>
                      <a:pt x="174" y="110"/>
                    </a:lnTo>
                    <a:lnTo>
                      <a:pt x="173" y="110"/>
                    </a:lnTo>
                    <a:lnTo>
                      <a:pt x="173" y="109"/>
                    </a:lnTo>
                    <a:lnTo>
                      <a:pt x="173" y="110"/>
                    </a:lnTo>
                    <a:lnTo>
                      <a:pt x="173" y="109"/>
                    </a:lnTo>
                    <a:lnTo>
                      <a:pt x="173" y="109"/>
                    </a:lnTo>
                    <a:lnTo>
                      <a:pt x="173" y="110"/>
                    </a:lnTo>
                    <a:lnTo>
                      <a:pt x="173" y="110"/>
                    </a:lnTo>
                    <a:lnTo>
                      <a:pt x="174" y="110"/>
                    </a:lnTo>
                    <a:lnTo>
                      <a:pt x="173" y="110"/>
                    </a:lnTo>
                    <a:lnTo>
                      <a:pt x="173" y="111"/>
                    </a:lnTo>
                    <a:lnTo>
                      <a:pt x="174" y="111"/>
                    </a:lnTo>
                    <a:lnTo>
                      <a:pt x="174" y="110"/>
                    </a:lnTo>
                    <a:lnTo>
                      <a:pt x="175" y="110"/>
                    </a:lnTo>
                    <a:lnTo>
                      <a:pt x="175" y="111"/>
                    </a:lnTo>
                    <a:lnTo>
                      <a:pt x="174" y="111"/>
                    </a:lnTo>
                    <a:lnTo>
                      <a:pt x="174" y="112"/>
                    </a:lnTo>
                    <a:lnTo>
                      <a:pt x="173" y="112"/>
                    </a:lnTo>
                    <a:lnTo>
                      <a:pt x="174" y="112"/>
                    </a:lnTo>
                    <a:lnTo>
                      <a:pt x="175" y="112"/>
                    </a:lnTo>
                    <a:lnTo>
                      <a:pt x="175" y="113"/>
                    </a:lnTo>
                    <a:lnTo>
                      <a:pt x="174" y="113"/>
                    </a:lnTo>
                    <a:lnTo>
                      <a:pt x="174" y="114"/>
                    </a:lnTo>
                    <a:lnTo>
                      <a:pt x="173" y="114"/>
                    </a:lnTo>
                    <a:lnTo>
                      <a:pt x="174" y="114"/>
                    </a:lnTo>
                    <a:lnTo>
                      <a:pt x="174" y="115"/>
                    </a:lnTo>
                    <a:lnTo>
                      <a:pt x="174" y="114"/>
                    </a:lnTo>
                    <a:lnTo>
                      <a:pt x="175" y="114"/>
                    </a:lnTo>
                    <a:lnTo>
                      <a:pt x="176" y="114"/>
                    </a:lnTo>
                    <a:lnTo>
                      <a:pt x="176" y="113"/>
                    </a:lnTo>
                    <a:lnTo>
                      <a:pt x="176" y="112"/>
                    </a:lnTo>
                    <a:lnTo>
                      <a:pt x="177" y="112"/>
                    </a:lnTo>
                    <a:lnTo>
                      <a:pt x="177" y="113"/>
                    </a:lnTo>
                    <a:lnTo>
                      <a:pt x="177" y="112"/>
                    </a:lnTo>
                    <a:lnTo>
                      <a:pt x="177" y="111"/>
                    </a:lnTo>
                    <a:lnTo>
                      <a:pt x="178" y="111"/>
                    </a:lnTo>
                    <a:lnTo>
                      <a:pt x="178" y="112"/>
                    </a:lnTo>
                    <a:lnTo>
                      <a:pt x="178" y="113"/>
                    </a:lnTo>
                    <a:lnTo>
                      <a:pt x="178" y="113"/>
                    </a:lnTo>
                    <a:lnTo>
                      <a:pt x="178" y="114"/>
                    </a:lnTo>
                    <a:lnTo>
                      <a:pt x="178" y="114"/>
                    </a:lnTo>
                    <a:lnTo>
                      <a:pt x="178" y="115"/>
                    </a:lnTo>
                    <a:lnTo>
                      <a:pt x="178" y="115"/>
                    </a:lnTo>
                    <a:lnTo>
                      <a:pt x="178" y="115"/>
                    </a:lnTo>
                    <a:lnTo>
                      <a:pt x="178" y="115"/>
                    </a:lnTo>
                    <a:lnTo>
                      <a:pt x="178" y="115"/>
                    </a:lnTo>
                    <a:lnTo>
                      <a:pt x="178" y="115"/>
                    </a:lnTo>
                    <a:lnTo>
                      <a:pt x="179" y="115"/>
                    </a:lnTo>
                    <a:lnTo>
                      <a:pt x="180" y="115"/>
                    </a:lnTo>
                    <a:lnTo>
                      <a:pt x="180" y="115"/>
                    </a:lnTo>
                    <a:lnTo>
                      <a:pt x="179" y="115"/>
                    </a:lnTo>
                    <a:lnTo>
                      <a:pt x="179" y="116"/>
                    </a:lnTo>
                    <a:lnTo>
                      <a:pt x="178" y="116"/>
                    </a:lnTo>
                    <a:lnTo>
                      <a:pt x="178" y="117"/>
                    </a:lnTo>
                    <a:lnTo>
                      <a:pt x="178" y="117"/>
                    </a:lnTo>
                    <a:lnTo>
                      <a:pt x="178" y="118"/>
                    </a:lnTo>
                    <a:lnTo>
                      <a:pt x="178" y="119"/>
                    </a:lnTo>
                    <a:lnTo>
                      <a:pt x="177" y="119"/>
                    </a:lnTo>
                    <a:lnTo>
                      <a:pt x="177" y="118"/>
                    </a:lnTo>
                    <a:lnTo>
                      <a:pt x="177" y="117"/>
                    </a:lnTo>
                    <a:lnTo>
                      <a:pt x="176" y="117"/>
                    </a:lnTo>
                    <a:lnTo>
                      <a:pt x="176" y="116"/>
                    </a:lnTo>
                    <a:lnTo>
                      <a:pt x="176" y="117"/>
                    </a:lnTo>
                    <a:lnTo>
                      <a:pt x="175" y="117"/>
                    </a:lnTo>
                    <a:lnTo>
                      <a:pt x="175" y="116"/>
                    </a:lnTo>
                    <a:lnTo>
                      <a:pt x="175" y="117"/>
                    </a:lnTo>
                    <a:lnTo>
                      <a:pt x="175" y="118"/>
                    </a:lnTo>
                    <a:lnTo>
                      <a:pt x="175" y="117"/>
                    </a:lnTo>
                    <a:lnTo>
                      <a:pt x="174" y="117"/>
                    </a:lnTo>
                    <a:lnTo>
                      <a:pt x="174" y="116"/>
                    </a:lnTo>
                    <a:lnTo>
                      <a:pt x="174" y="117"/>
                    </a:lnTo>
                    <a:lnTo>
                      <a:pt x="174" y="118"/>
                    </a:lnTo>
                    <a:lnTo>
                      <a:pt x="174" y="117"/>
                    </a:lnTo>
                    <a:lnTo>
                      <a:pt x="173" y="117"/>
                    </a:lnTo>
                    <a:lnTo>
                      <a:pt x="173" y="117"/>
                    </a:lnTo>
                    <a:lnTo>
                      <a:pt x="173" y="117"/>
                    </a:lnTo>
                    <a:lnTo>
                      <a:pt x="173" y="117"/>
                    </a:lnTo>
                    <a:lnTo>
                      <a:pt x="173" y="117"/>
                    </a:lnTo>
                    <a:lnTo>
                      <a:pt x="173" y="118"/>
                    </a:lnTo>
                    <a:lnTo>
                      <a:pt x="173" y="119"/>
                    </a:lnTo>
                    <a:lnTo>
                      <a:pt x="173" y="118"/>
                    </a:lnTo>
                    <a:lnTo>
                      <a:pt x="173" y="118"/>
                    </a:lnTo>
                    <a:lnTo>
                      <a:pt x="172" y="118"/>
                    </a:lnTo>
                    <a:lnTo>
                      <a:pt x="173" y="118"/>
                    </a:lnTo>
                    <a:lnTo>
                      <a:pt x="172" y="118"/>
                    </a:lnTo>
                    <a:lnTo>
                      <a:pt x="172" y="117"/>
                    </a:lnTo>
                    <a:lnTo>
                      <a:pt x="172" y="118"/>
                    </a:lnTo>
                    <a:lnTo>
                      <a:pt x="171" y="118"/>
                    </a:lnTo>
                    <a:lnTo>
                      <a:pt x="171" y="117"/>
                    </a:lnTo>
                    <a:lnTo>
                      <a:pt x="170" y="117"/>
                    </a:lnTo>
                    <a:lnTo>
                      <a:pt x="170" y="118"/>
                    </a:lnTo>
                    <a:lnTo>
                      <a:pt x="171" y="118"/>
                    </a:lnTo>
                    <a:lnTo>
                      <a:pt x="170" y="118"/>
                    </a:lnTo>
                    <a:lnTo>
                      <a:pt x="170" y="117"/>
                    </a:lnTo>
                    <a:lnTo>
                      <a:pt x="170" y="116"/>
                    </a:lnTo>
                    <a:lnTo>
                      <a:pt x="169" y="116"/>
                    </a:lnTo>
                    <a:lnTo>
                      <a:pt x="170" y="116"/>
                    </a:lnTo>
                    <a:lnTo>
                      <a:pt x="169" y="116"/>
                    </a:lnTo>
                    <a:lnTo>
                      <a:pt x="169" y="117"/>
                    </a:lnTo>
                    <a:lnTo>
                      <a:pt x="169" y="116"/>
                    </a:lnTo>
                    <a:lnTo>
                      <a:pt x="169" y="115"/>
                    </a:lnTo>
                    <a:lnTo>
                      <a:pt x="169" y="116"/>
                    </a:lnTo>
                    <a:lnTo>
                      <a:pt x="168" y="116"/>
                    </a:lnTo>
                    <a:lnTo>
                      <a:pt x="169" y="116"/>
                    </a:lnTo>
                    <a:lnTo>
                      <a:pt x="169" y="117"/>
                    </a:lnTo>
                    <a:lnTo>
                      <a:pt x="168" y="117"/>
                    </a:lnTo>
                    <a:lnTo>
                      <a:pt x="168" y="116"/>
                    </a:lnTo>
                    <a:lnTo>
                      <a:pt x="168" y="115"/>
                    </a:lnTo>
                    <a:lnTo>
                      <a:pt x="168" y="115"/>
                    </a:lnTo>
                    <a:lnTo>
                      <a:pt x="167" y="115"/>
                    </a:lnTo>
                    <a:lnTo>
                      <a:pt x="168" y="115"/>
                    </a:lnTo>
                    <a:lnTo>
                      <a:pt x="168" y="116"/>
                    </a:lnTo>
                    <a:lnTo>
                      <a:pt x="167" y="116"/>
                    </a:lnTo>
                    <a:lnTo>
                      <a:pt x="166" y="116"/>
                    </a:lnTo>
                    <a:lnTo>
                      <a:pt x="166" y="115"/>
                    </a:lnTo>
                    <a:lnTo>
                      <a:pt x="166" y="115"/>
                    </a:lnTo>
                    <a:lnTo>
                      <a:pt x="166" y="115"/>
                    </a:lnTo>
                    <a:lnTo>
                      <a:pt x="166" y="115"/>
                    </a:lnTo>
                    <a:lnTo>
                      <a:pt x="165" y="115"/>
                    </a:lnTo>
                    <a:lnTo>
                      <a:pt x="165" y="115"/>
                    </a:lnTo>
                    <a:lnTo>
                      <a:pt x="164" y="115"/>
                    </a:lnTo>
                    <a:lnTo>
                      <a:pt x="164" y="115"/>
                    </a:lnTo>
                    <a:lnTo>
                      <a:pt x="164" y="115"/>
                    </a:lnTo>
                    <a:lnTo>
                      <a:pt x="163" y="115"/>
                    </a:lnTo>
                    <a:lnTo>
                      <a:pt x="163" y="115"/>
                    </a:lnTo>
                    <a:lnTo>
                      <a:pt x="164" y="115"/>
                    </a:lnTo>
                    <a:lnTo>
                      <a:pt x="164" y="114"/>
                    </a:lnTo>
                    <a:lnTo>
                      <a:pt x="163" y="114"/>
                    </a:lnTo>
                    <a:lnTo>
                      <a:pt x="163" y="113"/>
                    </a:lnTo>
                    <a:lnTo>
                      <a:pt x="163" y="112"/>
                    </a:lnTo>
                    <a:lnTo>
                      <a:pt x="162" y="112"/>
                    </a:lnTo>
                    <a:lnTo>
                      <a:pt x="163" y="112"/>
                    </a:lnTo>
                    <a:lnTo>
                      <a:pt x="163" y="111"/>
                    </a:lnTo>
                    <a:lnTo>
                      <a:pt x="163" y="112"/>
                    </a:lnTo>
                    <a:lnTo>
                      <a:pt x="162" y="112"/>
                    </a:lnTo>
                    <a:lnTo>
                      <a:pt x="162" y="113"/>
                    </a:lnTo>
                    <a:lnTo>
                      <a:pt x="162" y="112"/>
                    </a:lnTo>
                    <a:lnTo>
                      <a:pt x="162" y="113"/>
                    </a:lnTo>
                    <a:lnTo>
                      <a:pt x="163" y="113"/>
                    </a:lnTo>
                    <a:lnTo>
                      <a:pt x="163" y="114"/>
                    </a:lnTo>
                    <a:lnTo>
                      <a:pt x="162" y="114"/>
                    </a:lnTo>
                    <a:lnTo>
                      <a:pt x="162" y="113"/>
                    </a:lnTo>
                    <a:lnTo>
                      <a:pt x="162" y="114"/>
                    </a:lnTo>
                    <a:lnTo>
                      <a:pt x="163" y="114"/>
                    </a:lnTo>
                    <a:lnTo>
                      <a:pt x="163" y="115"/>
                    </a:lnTo>
                    <a:lnTo>
                      <a:pt x="162" y="115"/>
                    </a:lnTo>
                    <a:lnTo>
                      <a:pt x="163" y="115"/>
                    </a:lnTo>
                    <a:lnTo>
                      <a:pt x="163" y="115"/>
                    </a:lnTo>
                    <a:lnTo>
                      <a:pt x="164" y="115"/>
                    </a:lnTo>
                    <a:lnTo>
                      <a:pt x="165" y="115"/>
                    </a:lnTo>
                    <a:lnTo>
                      <a:pt x="165" y="116"/>
                    </a:lnTo>
                    <a:lnTo>
                      <a:pt x="165" y="115"/>
                    </a:lnTo>
                    <a:lnTo>
                      <a:pt x="166" y="115"/>
                    </a:lnTo>
                    <a:lnTo>
                      <a:pt x="166" y="116"/>
                    </a:lnTo>
                    <a:lnTo>
                      <a:pt x="165" y="116"/>
                    </a:lnTo>
                    <a:lnTo>
                      <a:pt x="166" y="116"/>
                    </a:lnTo>
                    <a:lnTo>
                      <a:pt x="167" y="116"/>
                    </a:lnTo>
                    <a:lnTo>
                      <a:pt x="168" y="116"/>
                    </a:lnTo>
                    <a:lnTo>
                      <a:pt x="168" y="116"/>
                    </a:lnTo>
                    <a:lnTo>
                      <a:pt x="168" y="116"/>
                    </a:lnTo>
                    <a:lnTo>
                      <a:pt x="168" y="117"/>
                    </a:lnTo>
                    <a:lnTo>
                      <a:pt x="167" y="117"/>
                    </a:lnTo>
                    <a:lnTo>
                      <a:pt x="166" y="117"/>
                    </a:lnTo>
                    <a:lnTo>
                      <a:pt x="165" y="117"/>
                    </a:lnTo>
                    <a:lnTo>
                      <a:pt x="165" y="116"/>
                    </a:lnTo>
                    <a:lnTo>
                      <a:pt x="164" y="116"/>
                    </a:lnTo>
                    <a:lnTo>
                      <a:pt x="163" y="116"/>
                    </a:lnTo>
                    <a:lnTo>
                      <a:pt x="162" y="116"/>
                    </a:lnTo>
                    <a:lnTo>
                      <a:pt x="162" y="116"/>
                    </a:lnTo>
                    <a:lnTo>
                      <a:pt x="162" y="116"/>
                    </a:lnTo>
                    <a:lnTo>
                      <a:pt x="163" y="116"/>
                    </a:lnTo>
                    <a:lnTo>
                      <a:pt x="164" y="116"/>
                    </a:lnTo>
                    <a:lnTo>
                      <a:pt x="163" y="116"/>
                    </a:lnTo>
                    <a:lnTo>
                      <a:pt x="163" y="117"/>
                    </a:lnTo>
                    <a:lnTo>
                      <a:pt x="162" y="117"/>
                    </a:lnTo>
                    <a:lnTo>
                      <a:pt x="162" y="117"/>
                    </a:lnTo>
                    <a:lnTo>
                      <a:pt x="161" y="117"/>
                    </a:lnTo>
                    <a:lnTo>
                      <a:pt x="161" y="116"/>
                    </a:lnTo>
                    <a:lnTo>
                      <a:pt x="161" y="117"/>
                    </a:lnTo>
                    <a:lnTo>
                      <a:pt x="160" y="117"/>
                    </a:lnTo>
                    <a:lnTo>
                      <a:pt x="161" y="117"/>
                    </a:lnTo>
                    <a:lnTo>
                      <a:pt x="161" y="116"/>
                    </a:lnTo>
                    <a:lnTo>
                      <a:pt x="160" y="116"/>
                    </a:lnTo>
                    <a:lnTo>
                      <a:pt x="160" y="115"/>
                    </a:lnTo>
                    <a:lnTo>
                      <a:pt x="160" y="116"/>
                    </a:lnTo>
                    <a:lnTo>
                      <a:pt x="159" y="116"/>
                    </a:lnTo>
                    <a:lnTo>
                      <a:pt x="159" y="115"/>
                    </a:lnTo>
                    <a:lnTo>
                      <a:pt x="158" y="115"/>
                    </a:lnTo>
                    <a:lnTo>
                      <a:pt x="158" y="116"/>
                    </a:lnTo>
                    <a:lnTo>
                      <a:pt x="158" y="115"/>
                    </a:lnTo>
                    <a:lnTo>
                      <a:pt x="157" y="115"/>
                    </a:lnTo>
                    <a:lnTo>
                      <a:pt x="157" y="115"/>
                    </a:lnTo>
                    <a:lnTo>
                      <a:pt x="157" y="115"/>
                    </a:lnTo>
                    <a:lnTo>
                      <a:pt x="157" y="115"/>
                    </a:lnTo>
                    <a:lnTo>
                      <a:pt x="157" y="115"/>
                    </a:lnTo>
                    <a:lnTo>
                      <a:pt x="157" y="114"/>
                    </a:lnTo>
                    <a:lnTo>
                      <a:pt x="156" y="114"/>
                    </a:lnTo>
                    <a:lnTo>
                      <a:pt x="155" y="114"/>
                    </a:lnTo>
                    <a:lnTo>
                      <a:pt x="154" y="114"/>
                    </a:lnTo>
                    <a:lnTo>
                      <a:pt x="153" y="114"/>
                    </a:lnTo>
                    <a:lnTo>
                      <a:pt x="152" y="114"/>
                    </a:lnTo>
                    <a:lnTo>
                      <a:pt x="152" y="115"/>
                    </a:lnTo>
                    <a:lnTo>
                      <a:pt x="151" y="115"/>
                    </a:lnTo>
                    <a:lnTo>
                      <a:pt x="151" y="115"/>
                    </a:lnTo>
                    <a:lnTo>
                      <a:pt x="150" y="115"/>
                    </a:lnTo>
                    <a:lnTo>
                      <a:pt x="151" y="115"/>
                    </a:lnTo>
                    <a:lnTo>
                      <a:pt x="151" y="115"/>
                    </a:lnTo>
                    <a:lnTo>
                      <a:pt x="152" y="115"/>
                    </a:lnTo>
                    <a:lnTo>
                      <a:pt x="153" y="115"/>
                    </a:lnTo>
                    <a:lnTo>
                      <a:pt x="153" y="114"/>
                    </a:lnTo>
                    <a:lnTo>
                      <a:pt x="154" y="114"/>
                    </a:lnTo>
                    <a:lnTo>
                      <a:pt x="154" y="115"/>
                    </a:lnTo>
                    <a:lnTo>
                      <a:pt x="155" y="115"/>
                    </a:lnTo>
                    <a:lnTo>
                      <a:pt x="154" y="115"/>
                    </a:lnTo>
                    <a:lnTo>
                      <a:pt x="154" y="115"/>
                    </a:lnTo>
                    <a:lnTo>
                      <a:pt x="153" y="115"/>
                    </a:lnTo>
                    <a:lnTo>
                      <a:pt x="154" y="115"/>
                    </a:lnTo>
                    <a:lnTo>
                      <a:pt x="154" y="116"/>
                    </a:lnTo>
                    <a:lnTo>
                      <a:pt x="155" y="116"/>
                    </a:lnTo>
                    <a:lnTo>
                      <a:pt x="155" y="115"/>
                    </a:lnTo>
                    <a:lnTo>
                      <a:pt x="155" y="115"/>
                    </a:lnTo>
                    <a:lnTo>
                      <a:pt x="156" y="115"/>
                    </a:lnTo>
                    <a:lnTo>
                      <a:pt x="157" y="115"/>
                    </a:lnTo>
                    <a:lnTo>
                      <a:pt x="156" y="115"/>
                    </a:lnTo>
                    <a:lnTo>
                      <a:pt x="156" y="115"/>
                    </a:lnTo>
                    <a:lnTo>
                      <a:pt x="156" y="116"/>
                    </a:lnTo>
                    <a:lnTo>
                      <a:pt x="157" y="116"/>
                    </a:lnTo>
                    <a:lnTo>
                      <a:pt x="157" y="115"/>
                    </a:lnTo>
                    <a:lnTo>
                      <a:pt x="157" y="116"/>
                    </a:lnTo>
                    <a:lnTo>
                      <a:pt x="156" y="116"/>
                    </a:lnTo>
                    <a:lnTo>
                      <a:pt x="156" y="117"/>
                    </a:lnTo>
                    <a:lnTo>
                      <a:pt x="157" y="117"/>
                    </a:lnTo>
                    <a:lnTo>
                      <a:pt x="157" y="116"/>
                    </a:lnTo>
                    <a:lnTo>
                      <a:pt x="157" y="116"/>
                    </a:lnTo>
                    <a:lnTo>
                      <a:pt x="157" y="117"/>
                    </a:lnTo>
                    <a:lnTo>
                      <a:pt x="157" y="117"/>
                    </a:lnTo>
                    <a:lnTo>
                      <a:pt x="157" y="117"/>
                    </a:lnTo>
                    <a:lnTo>
                      <a:pt x="157" y="116"/>
                    </a:lnTo>
                    <a:lnTo>
                      <a:pt x="158" y="116"/>
                    </a:lnTo>
                    <a:lnTo>
                      <a:pt x="159" y="116"/>
                    </a:lnTo>
                    <a:lnTo>
                      <a:pt x="159" y="117"/>
                    </a:lnTo>
                    <a:lnTo>
                      <a:pt x="160" y="117"/>
                    </a:lnTo>
                    <a:lnTo>
                      <a:pt x="160" y="118"/>
                    </a:lnTo>
                    <a:lnTo>
                      <a:pt x="159" y="118"/>
                    </a:lnTo>
                    <a:lnTo>
                      <a:pt x="160" y="118"/>
                    </a:lnTo>
                    <a:lnTo>
                      <a:pt x="160" y="119"/>
                    </a:lnTo>
                    <a:lnTo>
                      <a:pt x="159" y="119"/>
                    </a:lnTo>
                    <a:lnTo>
                      <a:pt x="160" y="119"/>
                    </a:lnTo>
                    <a:lnTo>
                      <a:pt x="160" y="120"/>
                    </a:lnTo>
                    <a:lnTo>
                      <a:pt x="159" y="120"/>
                    </a:lnTo>
                    <a:lnTo>
                      <a:pt x="160" y="120"/>
                    </a:lnTo>
                    <a:lnTo>
                      <a:pt x="160" y="120"/>
                    </a:lnTo>
                    <a:lnTo>
                      <a:pt x="160" y="120"/>
                    </a:lnTo>
                    <a:lnTo>
                      <a:pt x="161" y="120"/>
                    </a:lnTo>
                    <a:lnTo>
                      <a:pt x="161" y="119"/>
                    </a:lnTo>
                    <a:lnTo>
                      <a:pt x="161" y="118"/>
                    </a:lnTo>
                    <a:lnTo>
                      <a:pt x="160" y="118"/>
                    </a:lnTo>
                    <a:lnTo>
                      <a:pt x="161" y="118"/>
                    </a:lnTo>
                    <a:lnTo>
                      <a:pt x="161" y="117"/>
                    </a:lnTo>
                    <a:lnTo>
                      <a:pt x="162" y="117"/>
                    </a:lnTo>
                    <a:lnTo>
                      <a:pt x="161" y="117"/>
                    </a:lnTo>
                    <a:lnTo>
                      <a:pt x="162" y="117"/>
                    </a:lnTo>
                    <a:lnTo>
                      <a:pt x="162" y="118"/>
                    </a:lnTo>
                    <a:lnTo>
                      <a:pt x="162" y="118"/>
                    </a:lnTo>
                    <a:lnTo>
                      <a:pt x="162" y="117"/>
                    </a:lnTo>
                    <a:lnTo>
                      <a:pt x="162" y="118"/>
                    </a:lnTo>
                    <a:lnTo>
                      <a:pt x="163" y="118"/>
                    </a:lnTo>
                    <a:lnTo>
                      <a:pt x="162" y="118"/>
                    </a:lnTo>
                    <a:lnTo>
                      <a:pt x="162" y="119"/>
                    </a:lnTo>
                    <a:lnTo>
                      <a:pt x="163" y="119"/>
                    </a:lnTo>
                    <a:lnTo>
                      <a:pt x="163" y="118"/>
                    </a:lnTo>
                    <a:lnTo>
                      <a:pt x="164" y="118"/>
                    </a:lnTo>
                    <a:lnTo>
                      <a:pt x="163" y="117"/>
                    </a:lnTo>
                    <a:lnTo>
                      <a:pt x="164" y="117"/>
                    </a:lnTo>
                    <a:lnTo>
                      <a:pt x="165" y="117"/>
                    </a:lnTo>
                    <a:lnTo>
                      <a:pt x="165" y="118"/>
                    </a:lnTo>
                    <a:lnTo>
                      <a:pt x="166" y="118"/>
                    </a:lnTo>
                    <a:lnTo>
                      <a:pt x="165" y="118"/>
                    </a:lnTo>
                    <a:lnTo>
                      <a:pt x="166" y="118"/>
                    </a:lnTo>
                    <a:lnTo>
                      <a:pt x="166" y="119"/>
                    </a:lnTo>
                    <a:lnTo>
                      <a:pt x="165" y="119"/>
                    </a:lnTo>
                    <a:lnTo>
                      <a:pt x="165" y="120"/>
                    </a:lnTo>
                    <a:lnTo>
                      <a:pt x="165" y="119"/>
                    </a:lnTo>
                    <a:lnTo>
                      <a:pt x="165" y="120"/>
                    </a:lnTo>
                    <a:lnTo>
                      <a:pt x="164" y="120"/>
                    </a:lnTo>
                    <a:lnTo>
                      <a:pt x="163" y="120"/>
                    </a:lnTo>
                    <a:lnTo>
                      <a:pt x="163" y="120"/>
                    </a:lnTo>
                    <a:lnTo>
                      <a:pt x="164" y="120"/>
                    </a:lnTo>
                    <a:lnTo>
                      <a:pt x="163" y="120"/>
                    </a:lnTo>
                    <a:lnTo>
                      <a:pt x="162" y="120"/>
                    </a:lnTo>
                    <a:lnTo>
                      <a:pt x="163" y="120"/>
                    </a:lnTo>
                    <a:lnTo>
                      <a:pt x="164" y="121"/>
                    </a:lnTo>
                    <a:lnTo>
                      <a:pt x="164" y="120"/>
                    </a:lnTo>
                    <a:lnTo>
                      <a:pt x="165" y="120"/>
                    </a:lnTo>
                    <a:lnTo>
                      <a:pt x="165" y="120"/>
                    </a:lnTo>
                    <a:lnTo>
                      <a:pt x="166" y="120"/>
                    </a:lnTo>
                    <a:lnTo>
                      <a:pt x="167" y="120"/>
                    </a:lnTo>
                    <a:lnTo>
                      <a:pt x="167" y="119"/>
                    </a:lnTo>
                    <a:lnTo>
                      <a:pt x="168" y="119"/>
                    </a:lnTo>
                    <a:lnTo>
                      <a:pt x="168" y="118"/>
                    </a:lnTo>
                    <a:lnTo>
                      <a:pt x="168" y="118"/>
                    </a:lnTo>
                    <a:lnTo>
                      <a:pt x="168" y="117"/>
                    </a:lnTo>
                    <a:lnTo>
                      <a:pt x="169" y="117"/>
                    </a:lnTo>
                    <a:lnTo>
                      <a:pt x="169" y="118"/>
                    </a:lnTo>
                    <a:lnTo>
                      <a:pt x="168" y="118"/>
                    </a:lnTo>
                    <a:lnTo>
                      <a:pt x="169" y="118"/>
                    </a:lnTo>
                    <a:lnTo>
                      <a:pt x="169" y="119"/>
                    </a:lnTo>
                    <a:lnTo>
                      <a:pt x="168" y="119"/>
                    </a:lnTo>
                    <a:lnTo>
                      <a:pt x="169" y="119"/>
                    </a:lnTo>
                    <a:lnTo>
                      <a:pt x="170" y="119"/>
                    </a:lnTo>
                    <a:lnTo>
                      <a:pt x="170" y="120"/>
                    </a:lnTo>
                    <a:lnTo>
                      <a:pt x="169" y="120"/>
                    </a:lnTo>
                    <a:lnTo>
                      <a:pt x="170" y="120"/>
                    </a:lnTo>
                    <a:lnTo>
                      <a:pt x="169" y="120"/>
                    </a:lnTo>
                    <a:lnTo>
                      <a:pt x="168" y="120"/>
                    </a:lnTo>
                    <a:lnTo>
                      <a:pt x="168" y="120"/>
                    </a:lnTo>
                    <a:lnTo>
                      <a:pt x="169" y="120"/>
                    </a:lnTo>
                    <a:lnTo>
                      <a:pt x="169" y="120"/>
                    </a:lnTo>
                    <a:lnTo>
                      <a:pt x="168" y="120"/>
                    </a:lnTo>
                    <a:lnTo>
                      <a:pt x="169" y="120"/>
                    </a:lnTo>
                    <a:lnTo>
                      <a:pt x="168" y="120"/>
                    </a:lnTo>
                    <a:lnTo>
                      <a:pt x="168" y="120"/>
                    </a:lnTo>
                    <a:lnTo>
                      <a:pt x="168" y="121"/>
                    </a:lnTo>
                    <a:lnTo>
                      <a:pt x="168" y="121"/>
                    </a:lnTo>
                    <a:lnTo>
                      <a:pt x="169" y="121"/>
                    </a:lnTo>
                    <a:lnTo>
                      <a:pt x="170" y="121"/>
                    </a:lnTo>
                    <a:lnTo>
                      <a:pt x="169" y="121"/>
                    </a:lnTo>
                    <a:lnTo>
                      <a:pt x="169" y="120"/>
                    </a:lnTo>
                    <a:lnTo>
                      <a:pt x="170" y="120"/>
                    </a:lnTo>
                    <a:lnTo>
                      <a:pt x="169" y="120"/>
                    </a:lnTo>
                    <a:lnTo>
                      <a:pt x="169" y="120"/>
                    </a:lnTo>
                    <a:lnTo>
                      <a:pt x="170" y="120"/>
                    </a:lnTo>
                    <a:lnTo>
                      <a:pt x="170" y="120"/>
                    </a:lnTo>
                    <a:lnTo>
                      <a:pt x="170" y="120"/>
                    </a:lnTo>
                    <a:lnTo>
                      <a:pt x="171" y="120"/>
                    </a:lnTo>
                    <a:lnTo>
                      <a:pt x="170" y="120"/>
                    </a:lnTo>
                    <a:lnTo>
                      <a:pt x="171" y="120"/>
                    </a:lnTo>
                    <a:lnTo>
                      <a:pt x="170" y="120"/>
                    </a:lnTo>
                    <a:lnTo>
                      <a:pt x="171" y="120"/>
                    </a:lnTo>
                    <a:lnTo>
                      <a:pt x="171" y="121"/>
                    </a:lnTo>
                    <a:lnTo>
                      <a:pt x="171" y="120"/>
                    </a:lnTo>
                    <a:lnTo>
                      <a:pt x="171" y="120"/>
                    </a:lnTo>
                    <a:lnTo>
                      <a:pt x="171" y="119"/>
                    </a:lnTo>
                    <a:lnTo>
                      <a:pt x="172" y="119"/>
                    </a:lnTo>
                    <a:lnTo>
                      <a:pt x="171" y="119"/>
                    </a:lnTo>
                    <a:lnTo>
                      <a:pt x="172" y="119"/>
                    </a:lnTo>
                    <a:lnTo>
                      <a:pt x="173" y="119"/>
                    </a:lnTo>
                    <a:lnTo>
                      <a:pt x="172" y="119"/>
                    </a:lnTo>
                    <a:lnTo>
                      <a:pt x="173" y="119"/>
                    </a:lnTo>
                    <a:lnTo>
                      <a:pt x="173" y="120"/>
                    </a:lnTo>
                    <a:lnTo>
                      <a:pt x="172" y="120"/>
                    </a:lnTo>
                    <a:lnTo>
                      <a:pt x="173" y="120"/>
                    </a:lnTo>
                    <a:lnTo>
                      <a:pt x="173" y="119"/>
                    </a:lnTo>
                    <a:lnTo>
                      <a:pt x="173" y="119"/>
                    </a:lnTo>
                    <a:lnTo>
                      <a:pt x="173" y="119"/>
                    </a:lnTo>
                    <a:lnTo>
                      <a:pt x="173" y="119"/>
                    </a:lnTo>
                    <a:lnTo>
                      <a:pt x="173" y="120"/>
                    </a:lnTo>
                    <a:lnTo>
                      <a:pt x="174" y="120"/>
                    </a:lnTo>
                    <a:lnTo>
                      <a:pt x="173" y="120"/>
                    </a:lnTo>
                    <a:lnTo>
                      <a:pt x="173" y="120"/>
                    </a:lnTo>
                    <a:lnTo>
                      <a:pt x="174" y="120"/>
                    </a:lnTo>
                    <a:lnTo>
                      <a:pt x="173" y="120"/>
                    </a:lnTo>
                    <a:lnTo>
                      <a:pt x="174" y="120"/>
                    </a:lnTo>
                    <a:lnTo>
                      <a:pt x="174" y="120"/>
                    </a:lnTo>
                    <a:lnTo>
                      <a:pt x="175" y="119"/>
                    </a:lnTo>
                    <a:lnTo>
                      <a:pt x="175" y="120"/>
                    </a:lnTo>
                    <a:lnTo>
                      <a:pt x="175" y="120"/>
                    </a:lnTo>
                    <a:lnTo>
                      <a:pt x="174" y="120"/>
                    </a:lnTo>
                    <a:lnTo>
                      <a:pt x="175" y="120"/>
                    </a:lnTo>
                    <a:lnTo>
                      <a:pt x="175" y="121"/>
                    </a:lnTo>
                    <a:lnTo>
                      <a:pt x="176" y="121"/>
                    </a:lnTo>
                    <a:lnTo>
                      <a:pt x="176" y="120"/>
                    </a:lnTo>
                    <a:lnTo>
                      <a:pt x="177" y="120"/>
                    </a:lnTo>
                    <a:lnTo>
                      <a:pt x="177" y="121"/>
                    </a:lnTo>
                    <a:lnTo>
                      <a:pt x="178" y="121"/>
                    </a:lnTo>
                    <a:lnTo>
                      <a:pt x="177" y="121"/>
                    </a:lnTo>
                    <a:lnTo>
                      <a:pt x="178" y="121"/>
                    </a:lnTo>
                    <a:lnTo>
                      <a:pt x="178" y="120"/>
                    </a:lnTo>
                    <a:lnTo>
                      <a:pt x="178" y="120"/>
                    </a:lnTo>
                    <a:lnTo>
                      <a:pt x="178" y="120"/>
                    </a:lnTo>
                    <a:lnTo>
                      <a:pt x="178" y="120"/>
                    </a:lnTo>
                    <a:lnTo>
                      <a:pt x="178" y="120"/>
                    </a:lnTo>
                    <a:lnTo>
                      <a:pt x="178" y="120"/>
                    </a:lnTo>
                    <a:lnTo>
                      <a:pt x="178" y="121"/>
                    </a:lnTo>
                    <a:lnTo>
                      <a:pt x="179" y="121"/>
                    </a:lnTo>
                    <a:lnTo>
                      <a:pt x="179" y="120"/>
                    </a:lnTo>
                    <a:lnTo>
                      <a:pt x="180" y="120"/>
                    </a:lnTo>
                    <a:lnTo>
                      <a:pt x="180" y="121"/>
                    </a:lnTo>
                    <a:lnTo>
                      <a:pt x="180" y="120"/>
                    </a:lnTo>
                    <a:lnTo>
                      <a:pt x="181" y="120"/>
                    </a:lnTo>
                    <a:lnTo>
                      <a:pt x="180" y="120"/>
                    </a:lnTo>
                    <a:lnTo>
                      <a:pt x="180" y="120"/>
                    </a:lnTo>
                    <a:lnTo>
                      <a:pt x="180" y="119"/>
                    </a:lnTo>
                    <a:lnTo>
                      <a:pt x="180" y="118"/>
                    </a:lnTo>
                    <a:lnTo>
                      <a:pt x="179" y="118"/>
                    </a:lnTo>
                    <a:lnTo>
                      <a:pt x="180" y="118"/>
                    </a:lnTo>
                    <a:lnTo>
                      <a:pt x="179" y="118"/>
                    </a:lnTo>
                    <a:lnTo>
                      <a:pt x="180" y="118"/>
                    </a:lnTo>
                    <a:lnTo>
                      <a:pt x="181" y="118"/>
                    </a:lnTo>
                    <a:lnTo>
                      <a:pt x="181" y="119"/>
                    </a:lnTo>
                    <a:lnTo>
                      <a:pt x="181" y="118"/>
                    </a:lnTo>
                    <a:lnTo>
                      <a:pt x="182" y="118"/>
                    </a:lnTo>
                    <a:lnTo>
                      <a:pt x="182" y="117"/>
                    </a:lnTo>
                    <a:lnTo>
                      <a:pt x="181" y="117"/>
                    </a:lnTo>
                    <a:lnTo>
                      <a:pt x="182" y="117"/>
                    </a:lnTo>
                    <a:lnTo>
                      <a:pt x="182" y="116"/>
                    </a:lnTo>
                    <a:lnTo>
                      <a:pt x="182" y="115"/>
                    </a:lnTo>
                    <a:lnTo>
                      <a:pt x="182" y="116"/>
                    </a:lnTo>
                    <a:lnTo>
                      <a:pt x="183" y="116"/>
                    </a:lnTo>
                    <a:lnTo>
                      <a:pt x="183" y="117"/>
                    </a:lnTo>
                    <a:lnTo>
                      <a:pt x="183" y="118"/>
                    </a:lnTo>
                    <a:lnTo>
                      <a:pt x="183" y="119"/>
                    </a:lnTo>
                    <a:lnTo>
                      <a:pt x="183" y="120"/>
                    </a:lnTo>
                    <a:lnTo>
                      <a:pt x="183" y="120"/>
                    </a:lnTo>
                    <a:lnTo>
                      <a:pt x="183" y="121"/>
                    </a:lnTo>
                    <a:lnTo>
                      <a:pt x="183" y="122"/>
                    </a:lnTo>
                    <a:lnTo>
                      <a:pt x="183" y="123"/>
                    </a:lnTo>
                    <a:lnTo>
                      <a:pt x="183" y="124"/>
                    </a:lnTo>
                    <a:lnTo>
                      <a:pt x="182" y="124"/>
                    </a:lnTo>
                    <a:lnTo>
                      <a:pt x="181" y="124"/>
                    </a:lnTo>
                    <a:lnTo>
                      <a:pt x="181" y="125"/>
                    </a:lnTo>
                    <a:lnTo>
                      <a:pt x="182" y="125"/>
                    </a:lnTo>
                    <a:lnTo>
                      <a:pt x="181" y="125"/>
                    </a:lnTo>
                    <a:lnTo>
                      <a:pt x="180" y="126"/>
                    </a:lnTo>
                    <a:lnTo>
                      <a:pt x="181" y="126"/>
                    </a:lnTo>
                    <a:lnTo>
                      <a:pt x="180" y="126"/>
                    </a:lnTo>
                    <a:lnTo>
                      <a:pt x="180" y="126"/>
                    </a:lnTo>
                    <a:lnTo>
                      <a:pt x="181" y="126"/>
                    </a:lnTo>
                    <a:lnTo>
                      <a:pt x="181" y="127"/>
                    </a:lnTo>
                    <a:lnTo>
                      <a:pt x="180" y="127"/>
                    </a:lnTo>
                    <a:lnTo>
                      <a:pt x="179" y="127"/>
                    </a:lnTo>
                    <a:lnTo>
                      <a:pt x="179" y="128"/>
                    </a:lnTo>
                    <a:lnTo>
                      <a:pt x="178" y="128"/>
                    </a:lnTo>
                    <a:lnTo>
                      <a:pt x="179" y="128"/>
                    </a:lnTo>
                    <a:lnTo>
                      <a:pt x="179" y="129"/>
                    </a:lnTo>
                    <a:lnTo>
                      <a:pt x="179" y="130"/>
                    </a:lnTo>
                    <a:lnTo>
                      <a:pt x="179" y="131"/>
                    </a:lnTo>
                    <a:lnTo>
                      <a:pt x="180" y="131"/>
                    </a:lnTo>
                    <a:lnTo>
                      <a:pt x="179" y="131"/>
                    </a:lnTo>
                    <a:lnTo>
                      <a:pt x="179" y="131"/>
                    </a:lnTo>
                    <a:lnTo>
                      <a:pt x="178" y="131"/>
                    </a:lnTo>
                    <a:lnTo>
                      <a:pt x="178" y="132"/>
                    </a:lnTo>
                    <a:lnTo>
                      <a:pt x="179" y="132"/>
                    </a:lnTo>
                    <a:lnTo>
                      <a:pt x="179" y="133"/>
                    </a:lnTo>
                    <a:lnTo>
                      <a:pt x="180" y="133"/>
                    </a:lnTo>
                    <a:lnTo>
                      <a:pt x="179" y="133"/>
                    </a:lnTo>
                    <a:lnTo>
                      <a:pt x="179" y="134"/>
                    </a:lnTo>
                    <a:lnTo>
                      <a:pt x="180" y="134"/>
                    </a:lnTo>
                    <a:lnTo>
                      <a:pt x="180" y="135"/>
                    </a:lnTo>
                    <a:lnTo>
                      <a:pt x="179" y="135"/>
                    </a:lnTo>
                    <a:lnTo>
                      <a:pt x="179" y="134"/>
                    </a:lnTo>
                    <a:lnTo>
                      <a:pt x="179" y="135"/>
                    </a:lnTo>
                    <a:lnTo>
                      <a:pt x="179" y="134"/>
                    </a:lnTo>
                    <a:lnTo>
                      <a:pt x="178" y="134"/>
                    </a:lnTo>
                    <a:lnTo>
                      <a:pt x="178" y="134"/>
                    </a:lnTo>
                    <a:lnTo>
                      <a:pt x="178" y="134"/>
                    </a:lnTo>
                    <a:lnTo>
                      <a:pt x="178" y="135"/>
                    </a:lnTo>
                    <a:lnTo>
                      <a:pt x="178" y="136"/>
                    </a:lnTo>
                    <a:lnTo>
                      <a:pt x="179" y="136"/>
                    </a:lnTo>
                    <a:lnTo>
                      <a:pt x="178" y="136"/>
                    </a:lnTo>
                    <a:lnTo>
                      <a:pt x="178" y="136"/>
                    </a:lnTo>
                    <a:lnTo>
                      <a:pt x="178" y="136"/>
                    </a:lnTo>
                    <a:lnTo>
                      <a:pt x="178" y="136"/>
                    </a:lnTo>
                    <a:lnTo>
                      <a:pt x="178" y="137"/>
                    </a:lnTo>
                    <a:lnTo>
                      <a:pt x="178" y="137"/>
                    </a:lnTo>
                    <a:lnTo>
                      <a:pt x="178" y="137"/>
                    </a:lnTo>
                    <a:lnTo>
                      <a:pt x="178" y="137"/>
                    </a:lnTo>
                    <a:lnTo>
                      <a:pt x="178" y="137"/>
                    </a:lnTo>
                    <a:lnTo>
                      <a:pt x="178" y="138"/>
                    </a:lnTo>
                    <a:lnTo>
                      <a:pt x="178" y="138"/>
                    </a:lnTo>
                    <a:lnTo>
                      <a:pt x="178" y="138"/>
                    </a:lnTo>
                    <a:lnTo>
                      <a:pt x="178" y="138"/>
                    </a:lnTo>
                    <a:lnTo>
                      <a:pt x="178" y="139"/>
                    </a:lnTo>
                    <a:lnTo>
                      <a:pt x="178" y="138"/>
                    </a:lnTo>
                    <a:lnTo>
                      <a:pt x="178" y="139"/>
                    </a:lnTo>
                    <a:lnTo>
                      <a:pt x="178" y="138"/>
                    </a:lnTo>
                    <a:lnTo>
                      <a:pt x="177" y="138"/>
                    </a:lnTo>
                    <a:lnTo>
                      <a:pt x="177" y="139"/>
                    </a:lnTo>
                    <a:lnTo>
                      <a:pt x="177" y="138"/>
                    </a:lnTo>
                    <a:lnTo>
                      <a:pt x="176" y="138"/>
                    </a:lnTo>
                    <a:lnTo>
                      <a:pt x="176" y="139"/>
                    </a:lnTo>
                    <a:lnTo>
                      <a:pt x="176" y="138"/>
                    </a:lnTo>
                    <a:lnTo>
                      <a:pt x="176" y="137"/>
                    </a:lnTo>
                    <a:lnTo>
                      <a:pt x="175" y="137"/>
                    </a:lnTo>
                    <a:lnTo>
                      <a:pt x="175" y="138"/>
                    </a:lnTo>
                    <a:lnTo>
                      <a:pt x="175" y="137"/>
                    </a:lnTo>
                    <a:lnTo>
                      <a:pt x="175" y="136"/>
                    </a:lnTo>
                    <a:lnTo>
                      <a:pt x="175" y="136"/>
                    </a:lnTo>
                    <a:lnTo>
                      <a:pt x="175" y="136"/>
                    </a:lnTo>
                    <a:lnTo>
                      <a:pt x="175" y="136"/>
                    </a:lnTo>
                    <a:lnTo>
                      <a:pt x="174" y="136"/>
                    </a:lnTo>
                    <a:lnTo>
                      <a:pt x="173" y="136"/>
                    </a:lnTo>
                    <a:lnTo>
                      <a:pt x="173" y="136"/>
                    </a:lnTo>
                    <a:lnTo>
                      <a:pt x="173" y="136"/>
                    </a:lnTo>
                    <a:lnTo>
                      <a:pt x="172" y="136"/>
                    </a:lnTo>
                    <a:lnTo>
                      <a:pt x="173" y="136"/>
                    </a:lnTo>
                    <a:lnTo>
                      <a:pt x="173" y="136"/>
                    </a:lnTo>
                    <a:lnTo>
                      <a:pt x="173" y="135"/>
                    </a:lnTo>
                    <a:lnTo>
                      <a:pt x="173" y="135"/>
                    </a:lnTo>
                    <a:lnTo>
                      <a:pt x="173" y="134"/>
                    </a:lnTo>
                    <a:lnTo>
                      <a:pt x="173" y="135"/>
                    </a:lnTo>
                    <a:lnTo>
                      <a:pt x="172" y="135"/>
                    </a:lnTo>
                    <a:lnTo>
                      <a:pt x="172" y="134"/>
                    </a:lnTo>
                    <a:lnTo>
                      <a:pt x="173" y="134"/>
                    </a:lnTo>
                    <a:lnTo>
                      <a:pt x="173" y="133"/>
                    </a:lnTo>
                    <a:lnTo>
                      <a:pt x="173" y="134"/>
                    </a:lnTo>
                    <a:lnTo>
                      <a:pt x="172" y="134"/>
                    </a:lnTo>
                    <a:lnTo>
                      <a:pt x="172" y="133"/>
                    </a:lnTo>
                    <a:lnTo>
                      <a:pt x="171" y="133"/>
                    </a:lnTo>
                    <a:lnTo>
                      <a:pt x="170" y="133"/>
                    </a:lnTo>
                    <a:lnTo>
                      <a:pt x="170" y="132"/>
                    </a:lnTo>
                    <a:lnTo>
                      <a:pt x="170" y="133"/>
                    </a:lnTo>
                    <a:lnTo>
                      <a:pt x="170" y="134"/>
                    </a:lnTo>
                    <a:lnTo>
                      <a:pt x="170" y="135"/>
                    </a:lnTo>
                    <a:lnTo>
                      <a:pt x="169" y="135"/>
                    </a:lnTo>
                    <a:lnTo>
                      <a:pt x="169" y="134"/>
                    </a:lnTo>
                    <a:lnTo>
                      <a:pt x="169" y="133"/>
                    </a:lnTo>
                    <a:lnTo>
                      <a:pt x="169" y="132"/>
                    </a:lnTo>
                    <a:lnTo>
                      <a:pt x="168" y="132"/>
                    </a:lnTo>
                    <a:lnTo>
                      <a:pt x="168" y="133"/>
                    </a:lnTo>
                    <a:lnTo>
                      <a:pt x="168" y="134"/>
                    </a:lnTo>
                    <a:lnTo>
                      <a:pt x="169" y="134"/>
                    </a:lnTo>
                    <a:lnTo>
                      <a:pt x="168" y="134"/>
                    </a:lnTo>
                    <a:lnTo>
                      <a:pt x="168" y="134"/>
                    </a:lnTo>
                    <a:lnTo>
                      <a:pt x="168" y="133"/>
                    </a:lnTo>
                    <a:lnTo>
                      <a:pt x="168" y="132"/>
                    </a:lnTo>
                    <a:lnTo>
                      <a:pt x="167" y="132"/>
                    </a:lnTo>
                    <a:lnTo>
                      <a:pt x="166" y="132"/>
                    </a:lnTo>
                    <a:lnTo>
                      <a:pt x="165" y="132"/>
                    </a:lnTo>
                    <a:lnTo>
                      <a:pt x="165" y="133"/>
                    </a:lnTo>
                    <a:lnTo>
                      <a:pt x="165" y="134"/>
                    </a:lnTo>
                    <a:lnTo>
                      <a:pt x="164" y="134"/>
                    </a:lnTo>
                    <a:lnTo>
                      <a:pt x="164" y="135"/>
                    </a:lnTo>
                    <a:lnTo>
                      <a:pt x="164" y="136"/>
                    </a:lnTo>
                    <a:lnTo>
                      <a:pt x="164" y="136"/>
                    </a:lnTo>
                    <a:lnTo>
                      <a:pt x="163" y="136"/>
                    </a:lnTo>
                    <a:lnTo>
                      <a:pt x="163" y="137"/>
                    </a:lnTo>
                    <a:lnTo>
                      <a:pt x="164" y="137"/>
                    </a:lnTo>
                    <a:lnTo>
                      <a:pt x="164" y="138"/>
                    </a:lnTo>
                    <a:lnTo>
                      <a:pt x="163" y="138"/>
                    </a:lnTo>
                    <a:lnTo>
                      <a:pt x="162" y="138"/>
                    </a:lnTo>
                    <a:lnTo>
                      <a:pt x="162" y="139"/>
                    </a:lnTo>
                    <a:lnTo>
                      <a:pt x="162" y="139"/>
                    </a:lnTo>
                    <a:lnTo>
                      <a:pt x="162" y="140"/>
                    </a:lnTo>
                    <a:lnTo>
                      <a:pt x="161" y="140"/>
                    </a:lnTo>
                    <a:lnTo>
                      <a:pt x="161" y="139"/>
                    </a:lnTo>
                    <a:lnTo>
                      <a:pt x="160" y="139"/>
                    </a:lnTo>
                    <a:lnTo>
                      <a:pt x="161" y="139"/>
                    </a:lnTo>
                    <a:lnTo>
                      <a:pt x="160" y="139"/>
                    </a:lnTo>
                    <a:lnTo>
                      <a:pt x="161" y="139"/>
                    </a:lnTo>
                    <a:lnTo>
                      <a:pt x="160" y="139"/>
                    </a:lnTo>
                    <a:lnTo>
                      <a:pt x="160" y="138"/>
                    </a:lnTo>
                    <a:lnTo>
                      <a:pt x="161" y="138"/>
                    </a:lnTo>
                    <a:lnTo>
                      <a:pt x="161" y="137"/>
                    </a:lnTo>
                    <a:lnTo>
                      <a:pt x="162" y="137"/>
                    </a:lnTo>
                    <a:lnTo>
                      <a:pt x="162" y="136"/>
                    </a:lnTo>
                    <a:lnTo>
                      <a:pt x="161" y="136"/>
                    </a:lnTo>
                    <a:lnTo>
                      <a:pt x="161" y="137"/>
                    </a:lnTo>
                    <a:lnTo>
                      <a:pt x="160" y="137"/>
                    </a:lnTo>
                    <a:lnTo>
                      <a:pt x="159" y="137"/>
                    </a:lnTo>
                    <a:lnTo>
                      <a:pt x="160" y="137"/>
                    </a:lnTo>
                    <a:lnTo>
                      <a:pt x="159" y="137"/>
                    </a:lnTo>
                    <a:lnTo>
                      <a:pt x="159" y="138"/>
                    </a:lnTo>
                    <a:lnTo>
                      <a:pt x="159" y="139"/>
                    </a:lnTo>
                    <a:lnTo>
                      <a:pt x="159" y="140"/>
                    </a:lnTo>
                    <a:lnTo>
                      <a:pt x="159" y="141"/>
                    </a:lnTo>
                    <a:lnTo>
                      <a:pt x="158" y="141"/>
                    </a:lnTo>
                    <a:lnTo>
                      <a:pt x="159" y="141"/>
                    </a:lnTo>
                    <a:lnTo>
                      <a:pt x="158" y="141"/>
                    </a:lnTo>
                    <a:lnTo>
                      <a:pt x="158" y="142"/>
                    </a:lnTo>
                    <a:lnTo>
                      <a:pt x="158" y="141"/>
                    </a:lnTo>
                    <a:lnTo>
                      <a:pt x="159" y="141"/>
                    </a:lnTo>
                    <a:lnTo>
                      <a:pt x="159" y="142"/>
                    </a:lnTo>
                    <a:lnTo>
                      <a:pt x="158" y="142"/>
                    </a:lnTo>
                    <a:lnTo>
                      <a:pt x="159" y="142"/>
                    </a:lnTo>
                    <a:lnTo>
                      <a:pt x="158" y="142"/>
                    </a:lnTo>
                    <a:lnTo>
                      <a:pt x="158" y="142"/>
                    </a:lnTo>
                    <a:lnTo>
                      <a:pt x="158" y="142"/>
                    </a:lnTo>
                    <a:lnTo>
                      <a:pt x="158" y="142"/>
                    </a:lnTo>
                    <a:lnTo>
                      <a:pt x="158" y="142"/>
                    </a:lnTo>
                    <a:lnTo>
                      <a:pt x="159" y="142"/>
                    </a:lnTo>
                    <a:lnTo>
                      <a:pt x="159" y="141"/>
                    </a:lnTo>
                    <a:lnTo>
                      <a:pt x="159" y="142"/>
                    </a:lnTo>
                    <a:lnTo>
                      <a:pt x="159" y="141"/>
                    </a:lnTo>
                    <a:lnTo>
                      <a:pt x="159" y="142"/>
                    </a:lnTo>
                    <a:lnTo>
                      <a:pt x="159" y="141"/>
                    </a:lnTo>
                    <a:lnTo>
                      <a:pt x="160" y="141"/>
                    </a:lnTo>
                    <a:lnTo>
                      <a:pt x="160" y="140"/>
                    </a:lnTo>
                    <a:lnTo>
                      <a:pt x="161" y="140"/>
                    </a:lnTo>
                    <a:lnTo>
                      <a:pt x="161" y="141"/>
                    </a:lnTo>
                    <a:lnTo>
                      <a:pt x="161" y="142"/>
                    </a:lnTo>
                    <a:lnTo>
                      <a:pt x="162" y="142"/>
                    </a:lnTo>
                    <a:lnTo>
                      <a:pt x="162" y="142"/>
                    </a:lnTo>
                    <a:lnTo>
                      <a:pt x="162" y="143"/>
                    </a:lnTo>
                    <a:lnTo>
                      <a:pt x="162" y="144"/>
                    </a:lnTo>
                    <a:lnTo>
                      <a:pt x="162" y="144"/>
                    </a:lnTo>
                    <a:lnTo>
                      <a:pt x="163" y="144"/>
                    </a:lnTo>
                    <a:lnTo>
                      <a:pt x="164" y="144"/>
                    </a:lnTo>
                    <a:lnTo>
                      <a:pt x="164" y="143"/>
                    </a:lnTo>
                    <a:lnTo>
                      <a:pt x="164" y="144"/>
                    </a:lnTo>
                    <a:lnTo>
                      <a:pt x="165" y="144"/>
                    </a:lnTo>
                    <a:lnTo>
                      <a:pt x="165" y="143"/>
                    </a:lnTo>
                    <a:lnTo>
                      <a:pt x="166" y="143"/>
                    </a:lnTo>
                    <a:lnTo>
                      <a:pt x="166" y="142"/>
                    </a:lnTo>
                    <a:lnTo>
                      <a:pt x="165" y="142"/>
                    </a:lnTo>
                    <a:lnTo>
                      <a:pt x="164" y="142"/>
                    </a:lnTo>
                    <a:lnTo>
                      <a:pt x="164" y="142"/>
                    </a:lnTo>
                    <a:lnTo>
                      <a:pt x="163" y="142"/>
                    </a:lnTo>
                    <a:lnTo>
                      <a:pt x="163" y="141"/>
                    </a:lnTo>
                    <a:lnTo>
                      <a:pt x="162" y="141"/>
                    </a:lnTo>
                    <a:lnTo>
                      <a:pt x="163" y="141"/>
                    </a:lnTo>
                    <a:lnTo>
                      <a:pt x="164" y="141"/>
                    </a:lnTo>
                    <a:lnTo>
                      <a:pt x="165" y="141"/>
                    </a:lnTo>
                    <a:lnTo>
                      <a:pt x="165" y="140"/>
                    </a:lnTo>
                    <a:lnTo>
                      <a:pt x="166" y="140"/>
                    </a:lnTo>
                    <a:lnTo>
                      <a:pt x="166" y="139"/>
                    </a:lnTo>
                    <a:lnTo>
                      <a:pt x="165" y="139"/>
                    </a:lnTo>
                    <a:lnTo>
                      <a:pt x="165" y="140"/>
                    </a:lnTo>
                    <a:lnTo>
                      <a:pt x="165" y="139"/>
                    </a:lnTo>
                    <a:lnTo>
                      <a:pt x="166" y="139"/>
                    </a:lnTo>
                    <a:lnTo>
                      <a:pt x="167" y="139"/>
                    </a:lnTo>
                    <a:lnTo>
                      <a:pt x="167" y="140"/>
                    </a:lnTo>
                    <a:lnTo>
                      <a:pt x="168" y="140"/>
                    </a:lnTo>
                    <a:lnTo>
                      <a:pt x="167" y="140"/>
                    </a:lnTo>
                    <a:lnTo>
                      <a:pt x="167" y="141"/>
                    </a:lnTo>
                    <a:lnTo>
                      <a:pt x="168" y="141"/>
                    </a:lnTo>
                    <a:lnTo>
                      <a:pt x="167" y="141"/>
                    </a:lnTo>
                    <a:lnTo>
                      <a:pt x="166" y="141"/>
                    </a:lnTo>
                    <a:lnTo>
                      <a:pt x="165" y="141"/>
                    </a:lnTo>
                    <a:lnTo>
                      <a:pt x="165" y="142"/>
                    </a:lnTo>
                    <a:lnTo>
                      <a:pt x="165" y="142"/>
                    </a:lnTo>
                    <a:lnTo>
                      <a:pt x="165" y="142"/>
                    </a:lnTo>
                    <a:lnTo>
                      <a:pt x="166" y="142"/>
                    </a:lnTo>
                    <a:lnTo>
                      <a:pt x="166" y="142"/>
                    </a:lnTo>
                    <a:lnTo>
                      <a:pt x="167" y="142"/>
                    </a:lnTo>
                    <a:lnTo>
                      <a:pt x="167" y="142"/>
                    </a:lnTo>
                    <a:lnTo>
                      <a:pt x="168" y="142"/>
                    </a:lnTo>
                    <a:lnTo>
                      <a:pt x="168" y="142"/>
                    </a:lnTo>
                    <a:lnTo>
                      <a:pt x="168" y="142"/>
                    </a:lnTo>
                    <a:lnTo>
                      <a:pt x="168" y="142"/>
                    </a:lnTo>
                    <a:lnTo>
                      <a:pt x="169" y="142"/>
                    </a:lnTo>
                    <a:lnTo>
                      <a:pt x="170" y="142"/>
                    </a:lnTo>
                    <a:lnTo>
                      <a:pt x="171" y="142"/>
                    </a:lnTo>
                    <a:lnTo>
                      <a:pt x="172" y="142"/>
                    </a:lnTo>
                    <a:lnTo>
                      <a:pt x="171" y="142"/>
                    </a:lnTo>
                    <a:lnTo>
                      <a:pt x="172" y="142"/>
                    </a:lnTo>
                    <a:lnTo>
                      <a:pt x="172" y="141"/>
                    </a:lnTo>
                    <a:lnTo>
                      <a:pt x="171" y="141"/>
                    </a:lnTo>
                    <a:lnTo>
                      <a:pt x="171" y="140"/>
                    </a:lnTo>
                    <a:lnTo>
                      <a:pt x="170" y="140"/>
                    </a:lnTo>
                    <a:lnTo>
                      <a:pt x="169" y="140"/>
                    </a:lnTo>
                    <a:lnTo>
                      <a:pt x="170" y="140"/>
                    </a:lnTo>
                    <a:lnTo>
                      <a:pt x="171" y="140"/>
                    </a:lnTo>
                    <a:lnTo>
                      <a:pt x="172" y="140"/>
                    </a:lnTo>
                    <a:lnTo>
                      <a:pt x="173" y="140"/>
                    </a:lnTo>
                    <a:lnTo>
                      <a:pt x="173" y="140"/>
                    </a:lnTo>
                    <a:lnTo>
                      <a:pt x="173" y="139"/>
                    </a:lnTo>
                    <a:lnTo>
                      <a:pt x="174" y="139"/>
                    </a:lnTo>
                    <a:lnTo>
                      <a:pt x="175" y="139"/>
                    </a:lnTo>
                    <a:lnTo>
                      <a:pt x="175" y="140"/>
                    </a:lnTo>
                    <a:lnTo>
                      <a:pt x="175" y="141"/>
                    </a:lnTo>
                    <a:lnTo>
                      <a:pt x="175" y="142"/>
                    </a:lnTo>
                    <a:lnTo>
                      <a:pt x="175" y="142"/>
                    </a:lnTo>
                    <a:lnTo>
                      <a:pt x="174" y="142"/>
                    </a:lnTo>
                    <a:lnTo>
                      <a:pt x="174" y="143"/>
                    </a:lnTo>
                    <a:lnTo>
                      <a:pt x="175" y="143"/>
                    </a:lnTo>
                    <a:lnTo>
                      <a:pt x="174" y="143"/>
                    </a:lnTo>
                    <a:lnTo>
                      <a:pt x="174" y="144"/>
                    </a:lnTo>
                    <a:lnTo>
                      <a:pt x="173" y="144"/>
                    </a:lnTo>
                    <a:lnTo>
                      <a:pt x="173" y="144"/>
                    </a:lnTo>
                    <a:lnTo>
                      <a:pt x="173" y="145"/>
                    </a:lnTo>
                    <a:lnTo>
                      <a:pt x="173" y="144"/>
                    </a:lnTo>
                    <a:lnTo>
                      <a:pt x="172" y="144"/>
                    </a:lnTo>
                    <a:lnTo>
                      <a:pt x="172" y="145"/>
                    </a:lnTo>
                    <a:lnTo>
                      <a:pt x="172" y="144"/>
                    </a:lnTo>
                    <a:lnTo>
                      <a:pt x="171" y="144"/>
                    </a:lnTo>
                    <a:lnTo>
                      <a:pt x="171" y="145"/>
                    </a:lnTo>
                    <a:lnTo>
                      <a:pt x="171" y="144"/>
                    </a:lnTo>
                    <a:lnTo>
                      <a:pt x="170" y="144"/>
                    </a:lnTo>
                    <a:lnTo>
                      <a:pt x="169" y="144"/>
                    </a:lnTo>
                    <a:lnTo>
                      <a:pt x="169" y="143"/>
                    </a:lnTo>
                    <a:lnTo>
                      <a:pt x="168" y="143"/>
                    </a:lnTo>
                    <a:lnTo>
                      <a:pt x="168" y="144"/>
                    </a:lnTo>
                    <a:lnTo>
                      <a:pt x="168" y="144"/>
                    </a:lnTo>
                    <a:lnTo>
                      <a:pt x="167" y="144"/>
                    </a:lnTo>
                    <a:lnTo>
                      <a:pt x="166" y="144"/>
                    </a:lnTo>
                    <a:lnTo>
                      <a:pt x="166" y="145"/>
                    </a:lnTo>
                    <a:lnTo>
                      <a:pt x="165" y="145"/>
                    </a:lnTo>
                    <a:lnTo>
                      <a:pt x="165" y="146"/>
                    </a:lnTo>
                    <a:lnTo>
                      <a:pt x="165" y="147"/>
                    </a:lnTo>
                    <a:lnTo>
                      <a:pt x="165" y="147"/>
                    </a:lnTo>
                    <a:lnTo>
                      <a:pt x="165" y="148"/>
                    </a:lnTo>
                    <a:lnTo>
                      <a:pt x="165" y="149"/>
                    </a:lnTo>
                    <a:lnTo>
                      <a:pt x="164" y="149"/>
                    </a:lnTo>
                    <a:lnTo>
                      <a:pt x="163" y="149"/>
                    </a:lnTo>
                    <a:lnTo>
                      <a:pt x="163" y="148"/>
                    </a:lnTo>
                    <a:lnTo>
                      <a:pt x="163" y="147"/>
                    </a:lnTo>
                    <a:lnTo>
                      <a:pt x="163" y="147"/>
                    </a:lnTo>
                    <a:lnTo>
                      <a:pt x="164" y="147"/>
                    </a:lnTo>
                    <a:lnTo>
                      <a:pt x="163" y="147"/>
                    </a:lnTo>
                    <a:lnTo>
                      <a:pt x="162" y="147"/>
                    </a:lnTo>
                    <a:lnTo>
                      <a:pt x="163" y="147"/>
                    </a:lnTo>
                    <a:lnTo>
                      <a:pt x="163" y="147"/>
                    </a:lnTo>
                    <a:lnTo>
                      <a:pt x="162" y="147"/>
                    </a:lnTo>
                    <a:lnTo>
                      <a:pt x="162" y="148"/>
                    </a:lnTo>
                    <a:lnTo>
                      <a:pt x="162" y="149"/>
                    </a:lnTo>
                    <a:lnTo>
                      <a:pt x="162" y="149"/>
                    </a:lnTo>
                    <a:lnTo>
                      <a:pt x="162" y="148"/>
                    </a:lnTo>
                    <a:lnTo>
                      <a:pt x="162" y="147"/>
                    </a:lnTo>
                    <a:lnTo>
                      <a:pt x="162" y="147"/>
                    </a:lnTo>
                    <a:lnTo>
                      <a:pt x="162" y="147"/>
                    </a:lnTo>
                    <a:lnTo>
                      <a:pt x="162" y="147"/>
                    </a:lnTo>
                    <a:lnTo>
                      <a:pt x="162" y="147"/>
                    </a:lnTo>
                    <a:lnTo>
                      <a:pt x="161" y="147"/>
                    </a:lnTo>
                    <a:lnTo>
                      <a:pt x="161" y="148"/>
                    </a:lnTo>
                    <a:lnTo>
                      <a:pt x="160" y="148"/>
                    </a:lnTo>
                    <a:lnTo>
                      <a:pt x="159" y="148"/>
                    </a:lnTo>
                    <a:lnTo>
                      <a:pt x="159" y="149"/>
                    </a:lnTo>
                    <a:lnTo>
                      <a:pt x="158" y="149"/>
                    </a:lnTo>
                    <a:lnTo>
                      <a:pt x="158" y="148"/>
                    </a:lnTo>
                    <a:lnTo>
                      <a:pt x="159" y="148"/>
                    </a:lnTo>
                    <a:lnTo>
                      <a:pt x="158" y="148"/>
                    </a:lnTo>
                    <a:lnTo>
                      <a:pt x="159" y="148"/>
                    </a:lnTo>
                    <a:lnTo>
                      <a:pt x="159" y="147"/>
                    </a:lnTo>
                    <a:lnTo>
                      <a:pt x="159" y="147"/>
                    </a:lnTo>
                    <a:lnTo>
                      <a:pt x="159" y="147"/>
                    </a:lnTo>
                    <a:lnTo>
                      <a:pt x="158" y="147"/>
                    </a:lnTo>
                    <a:lnTo>
                      <a:pt x="157" y="147"/>
                    </a:lnTo>
                    <a:lnTo>
                      <a:pt x="157" y="147"/>
                    </a:lnTo>
                    <a:lnTo>
                      <a:pt x="158" y="147"/>
                    </a:lnTo>
                    <a:lnTo>
                      <a:pt x="158" y="146"/>
                    </a:lnTo>
                    <a:lnTo>
                      <a:pt x="158" y="145"/>
                    </a:lnTo>
                    <a:lnTo>
                      <a:pt x="159" y="145"/>
                    </a:lnTo>
                    <a:lnTo>
                      <a:pt x="158" y="145"/>
                    </a:lnTo>
                    <a:lnTo>
                      <a:pt x="157" y="145"/>
                    </a:lnTo>
                    <a:lnTo>
                      <a:pt x="158" y="145"/>
                    </a:lnTo>
                    <a:lnTo>
                      <a:pt x="158" y="146"/>
                    </a:lnTo>
                    <a:lnTo>
                      <a:pt x="158" y="147"/>
                    </a:lnTo>
                    <a:lnTo>
                      <a:pt x="157" y="147"/>
                    </a:lnTo>
                    <a:lnTo>
                      <a:pt x="157" y="147"/>
                    </a:lnTo>
                    <a:lnTo>
                      <a:pt x="157" y="147"/>
                    </a:lnTo>
                    <a:lnTo>
                      <a:pt x="157" y="146"/>
                    </a:lnTo>
                    <a:lnTo>
                      <a:pt x="157" y="146"/>
                    </a:lnTo>
                    <a:lnTo>
                      <a:pt x="157" y="145"/>
                    </a:lnTo>
                    <a:lnTo>
                      <a:pt x="157" y="146"/>
                    </a:lnTo>
                    <a:lnTo>
                      <a:pt x="156" y="146"/>
                    </a:lnTo>
                    <a:lnTo>
                      <a:pt x="157" y="146"/>
                    </a:lnTo>
                    <a:lnTo>
                      <a:pt x="157" y="147"/>
                    </a:lnTo>
                    <a:lnTo>
                      <a:pt x="156" y="147"/>
                    </a:lnTo>
                    <a:lnTo>
                      <a:pt x="155" y="147"/>
                    </a:lnTo>
                    <a:lnTo>
                      <a:pt x="154" y="147"/>
                    </a:lnTo>
                    <a:lnTo>
                      <a:pt x="155" y="147"/>
                    </a:lnTo>
                    <a:lnTo>
                      <a:pt x="156" y="147"/>
                    </a:lnTo>
                    <a:lnTo>
                      <a:pt x="156" y="147"/>
                    </a:lnTo>
                    <a:lnTo>
                      <a:pt x="155" y="147"/>
                    </a:lnTo>
                    <a:lnTo>
                      <a:pt x="156" y="147"/>
                    </a:lnTo>
                    <a:lnTo>
                      <a:pt x="156" y="148"/>
                    </a:lnTo>
                    <a:lnTo>
                      <a:pt x="155" y="148"/>
                    </a:lnTo>
                    <a:lnTo>
                      <a:pt x="155" y="147"/>
                    </a:lnTo>
                    <a:lnTo>
                      <a:pt x="155" y="148"/>
                    </a:lnTo>
                    <a:lnTo>
                      <a:pt x="155" y="147"/>
                    </a:lnTo>
                    <a:lnTo>
                      <a:pt x="154" y="147"/>
                    </a:lnTo>
                    <a:lnTo>
                      <a:pt x="155" y="147"/>
                    </a:lnTo>
                    <a:lnTo>
                      <a:pt x="154" y="147"/>
                    </a:lnTo>
                    <a:lnTo>
                      <a:pt x="153" y="147"/>
                    </a:lnTo>
                    <a:lnTo>
                      <a:pt x="152" y="147"/>
                    </a:lnTo>
                    <a:lnTo>
                      <a:pt x="151" y="147"/>
                    </a:lnTo>
                    <a:lnTo>
                      <a:pt x="151" y="148"/>
                    </a:lnTo>
                    <a:lnTo>
                      <a:pt x="151" y="149"/>
                    </a:lnTo>
                    <a:lnTo>
                      <a:pt x="151" y="149"/>
                    </a:lnTo>
                    <a:lnTo>
                      <a:pt x="151" y="149"/>
                    </a:lnTo>
                    <a:lnTo>
                      <a:pt x="151" y="148"/>
                    </a:lnTo>
                    <a:lnTo>
                      <a:pt x="151" y="147"/>
                    </a:lnTo>
                    <a:lnTo>
                      <a:pt x="152" y="147"/>
                    </a:lnTo>
                    <a:lnTo>
                      <a:pt x="153" y="147"/>
                    </a:lnTo>
                    <a:lnTo>
                      <a:pt x="154" y="147"/>
                    </a:lnTo>
                    <a:lnTo>
                      <a:pt x="155" y="147"/>
                    </a:lnTo>
                    <a:lnTo>
                      <a:pt x="155" y="148"/>
                    </a:lnTo>
                    <a:lnTo>
                      <a:pt x="156" y="148"/>
                    </a:lnTo>
                    <a:lnTo>
                      <a:pt x="156" y="147"/>
                    </a:lnTo>
                    <a:lnTo>
                      <a:pt x="157" y="147"/>
                    </a:lnTo>
                    <a:lnTo>
                      <a:pt x="157" y="147"/>
                    </a:lnTo>
                    <a:lnTo>
                      <a:pt x="157" y="147"/>
                    </a:lnTo>
                    <a:lnTo>
                      <a:pt x="157" y="147"/>
                    </a:lnTo>
                    <a:lnTo>
                      <a:pt x="157" y="147"/>
                    </a:lnTo>
                    <a:lnTo>
                      <a:pt x="157" y="147"/>
                    </a:lnTo>
                    <a:lnTo>
                      <a:pt x="157" y="148"/>
                    </a:lnTo>
                    <a:lnTo>
                      <a:pt x="157" y="149"/>
                    </a:lnTo>
                    <a:lnTo>
                      <a:pt x="158" y="149"/>
                    </a:lnTo>
                    <a:lnTo>
                      <a:pt x="157" y="149"/>
                    </a:lnTo>
                    <a:lnTo>
                      <a:pt x="157" y="150"/>
                    </a:lnTo>
                    <a:lnTo>
                      <a:pt x="157" y="150"/>
                    </a:lnTo>
                    <a:lnTo>
                      <a:pt x="157" y="151"/>
                    </a:lnTo>
                    <a:lnTo>
                      <a:pt x="156" y="151"/>
                    </a:lnTo>
                    <a:lnTo>
                      <a:pt x="155" y="151"/>
                    </a:lnTo>
                    <a:lnTo>
                      <a:pt x="154" y="151"/>
                    </a:lnTo>
                    <a:lnTo>
                      <a:pt x="155" y="151"/>
                    </a:lnTo>
                    <a:lnTo>
                      <a:pt x="156" y="151"/>
                    </a:lnTo>
                    <a:lnTo>
                      <a:pt x="157" y="151"/>
                    </a:lnTo>
                    <a:lnTo>
                      <a:pt x="157" y="151"/>
                    </a:lnTo>
                    <a:lnTo>
                      <a:pt x="157" y="150"/>
                    </a:lnTo>
                    <a:lnTo>
                      <a:pt x="158" y="150"/>
                    </a:lnTo>
                    <a:lnTo>
                      <a:pt x="159" y="150"/>
                    </a:lnTo>
                    <a:lnTo>
                      <a:pt x="159" y="149"/>
                    </a:lnTo>
                    <a:lnTo>
                      <a:pt x="160" y="149"/>
                    </a:lnTo>
                    <a:lnTo>
                      <a:pt x="160" y="150"/>
                    </a:lnTo>
                    <a:lnTo>
                      <a:pt x="160" y="149"/>
                    </a:lnTo>
                    <a:lnTo>
                      <a:pt x="161" y="149"/>
                    </a:lnTo>
                    <a:lnTo>
                      <a:pt x="161" y="150"/>
                    </a:lnTo>
                    <a:lnTo>
                      <a:pt x="161" y="149"/>
                    </a:lnTo>
                    <a:lnTo>
                      <a:pt x="162" y="149"/>
                    </a:lnTo>
                    <a:lnTo>
                      <a:pt x="162" y="150"/>
                    </a:lnTo>
                    <a:lnTo>
                      <a:pt x="162" y="151"/>
                    </a:lnTo>
                    <a:lnTo>
                      <a:pt x="161" y="151"/>
                    </a:lnTo>
                    <a:lnTo>
                      <a:pt x="160" y="151"/>
                    </a:lnTo>
                    <a:lnTo>
                      <a:pt x="160" y="152"/>
                    </a:lnTo>
                    <a:lnTo>
                      <a:pt x="161" y="152"/>
                    </a:lnTo>
                    <a:lnTo>
                      <a:pt x="160" y="152"/>
                    </a:lnTo>
                    <a:lnTo>
                      <a:pt x="161" y="152"/>
                    </a:lnTo>
                    <a:lnTo>
                      <a:pt x="161" y="151"/>
                    </a:lnTo>
                    <a:lnTo>
                      <a:pt x="161" y="152"/>
                    </a:lnTo>
                    <a:lnTo>
                      <a:pt x="161" y="151"/>
                    </a:lnTo>
                    <a:lnTo>
                      <a:pt x="162" y="151"/>
                    </a:lnTo>
                    <a:lnTo>
                      <a:pt x="162" y="150"/>
                    </a:lnTo>
                    <a:lnTo>
                      <a:pt x="162" y="149"/>
                    </a:lnTo>
                    <a:lnTo>
                      <a:pt x="162" y="150"/>
                    </a:lnTo>
                    <a:lnTo>
                      <a:pt x="162" y="150"/>
                    </a:lnTo>
                    <a:lnTo>
                      <a:pt x="163" y="150"/>
                    </a:lnTo>
                    <a:lnTo>
                      <a:pt x="164" y="150"/>
                    </a:lnTo>
                    <a:lnTo>
                      <a:pt x="165" y="150"/>
                    </a:lnTo>
                    <a:lnTo>
                      <a:pt x="166" y="150"/>
                    </a:lnTo>
                    <a:lnTo>
                      <a:pt x="166" y="149"/>
                    </a:lnTo>
                    <a:lnTo>
                      <a:pt x="167" y="149"/>
                    </a:lnTo>
                    <a:lnTo>
                      <a:pt x="167" y="150"/>
                    </a:lnTo>
                    <a:lnTo>
                      <a:pt x="167" y="151"/>
                    </a:lnTo>
                    <a:lnTo>
                      <a:pt x="167" y="152"/>
                    </a:lnTo>
                    <a:lnTo>
                      <a:pt x="166" y="152"/>
                    </a:lnTo>
                    <a:lnTo>
                      <a:pt x="166" y="153"/>
                    </a:lnTo>
                    <a:lnTo>
                      <a:pt x="165" y="153"/>
                    </a:lnTo>
                    <a:lnTo>
                      <a:pt x="165" y="153"/>
                    </a:lnTo>
                    <a:lnTo>
                      <a:pt x="164" y="153"/>
                    </a:lnTo>
                    <a:lnTo>
                      <a:pt x="164" y="154"/>
                    </a:lnTo>
                    <a:lnTo>
                      <a:pt x="164" y="155"/>
                    </a:lnTo>
                    <a:lnTo>
                      <a:pt x="163" y="155"/>
                    </a:lnTo>
                    <a:lnTo>
                      <a:pt x="164" y="155"/>
                    </a:lnTo>
                    <a:lnTo>
                      <a:pt x="163" y="155"/>
                    </a:lnTo>
                    <a:lnTo>
                      <a:pt x="162" y="155"/>
                    </a:lnTo>
                    <a:lnTo>
                      <a:pt x="163" y="155"/>
                    </a:lnTo>
                    <a:lnTo>
                      <a:pt x="162" y="155"/>
                    </a:lnTo>
                    <a:lnTo>
                      <a:pt x="162" y="156"/>
                    </a:lnTo>
                    <a:lnTo>
                      <a:pt x="162" y="156"/>
                    </a:lnTo>
                    <a:lnTo>
                      <a:pt x="162" y="155"/>
                    </a:lnTo>
                    <a:lnTo>
                      <a:pt x="162" y="156"/>
                    </a:lnTo>
                    <a:lnTo>
                      <a:pt x="162" y="155"/>
                    </a:lnTo>
                    <a:lnTo>
                      <a:pt x="162" y="156"/>
                    </a:lnTo>
                    <a:lnTo>
                      <a:pt x="162" y="156"/>
                    </a:lnTo>
                    <a:lnTo>
                      <a:pt x="162" y="156"/>
                    </a:lnTo>
                    <a:lnTo>
                      <a:pt x="162" y="157"/>
                    </a:lnTo>
                    <a:lnTo>
                      <a:pt x="161" y="157"/>
                    </a:lnTo>
                    <a:lnTo>
                      <a:pt x="161" y="158"/>
                    </a:lnTo>
                    <a:lnTo>
                      <a:pt x="160" y="158"/>
                    </a:lnTo>
                    <a:lnTo>
                      <a:pt x="159" y="158"/>
                    </a:lnTo>
                    <a:lnTo>
                      <a:pt x="160" y="158"/>
                    </a:lnTo>
                    <a:lnTo>
                      <a:pt x="160" y="158"/>
                    </a:lnTo>
                    <a:lnTo>
                      <a:pt x="159" y="158"/>
                    </a:lnTo>
                    <a:lnTo>
                      <a:pt x="159" y="159"/>
                    </a:lnTo>
                    <a:lnTo>
                      <a:pt x="159" y="158"/>
                    </a:lnTo>
                    <a:lnTo>
                      <a:pt x="159" y="159"/>
                    </a:lnTo>
                    <a:lnTo>
                      <a:pt x="158" y="159"/>
                    </a:lnTo>
                    <a:lnTo>
                      <a:pt x="159" y="159"/>
                    </a:lnTo>
                    <a:lnTo>
                      <a:pt x="158" y="159"/>
                    </a:lnTo>
                    <a:lnTo>
                      <a:pt x="158" y="160"/>
                    </a:lnTo>
                    <a:lnTo>
                      <a:pt x="157" y="160"/>
                    </a:lnTo>
                    <a:lnTo>
                      <a:pt x="158" y="160"/>
                    </a:lnTo>
                    <a:lnTo>
                      <a:pt x="157" y="160"/>
                    </a:lnTo>
                    <a:lnTo>
                      <a:pt x="157" y="160"/>
                    </a:lnTo>
                    <a:lnTo>
                      <a:pt x="157" y="161"/>
                    </a:lnTo>
                    <a:lnTo>
                      <a:pt x="156" y="161"/>
                    </a:lnTo>
                    <a:lnTo>
                      <a:pt x="155" y="161"/>
                    </a:lnTo>
                    <a:lnTo>
                      <a:pt x="155" y="162"/>
                    </a:lnTo>
                    <a:lnTo>
                      <a:pt x="154" y="162"/>
                    </a:lnTo>
                    <a:lnTo>
                      <a:pt x="153" y="162"/>
                    </a:lnTo>
                    <a:lnTo>
                      <a:pt x="153" y="163"/>
                    </a:lnTo>
                    <a:lnTo>
                      <a:pt x="153" y="162"/>
                    </a:lnTo>
                    <a:lnTo>
                      <a:pt x="153" y="163"/>
                    </a:lnTo>
                    <a:lnTo>
                      <a:pt x="152" y="163"/>
                    </a:lnTo>
                    <a:lnTo>
                      <a:pt x="151" y="163"/>
                    </a:lnTo>
                    <a:lnTo>
                      <a:pt x="151" y="162"/>
                    </a:lnTo>
                    <a:lnTo>
                      <a:pt x="151" y="162"/>
                    </a:lnTo>
                    <a:lnTo>
                      <a:pt x="151" y="163"/>
                    </a:lnTo>
                    <a:lnTo>
                      <a:pt x="150" y="163"/>
                    </a:lnTo>
                    <a:lnTo>
                      <a:pt x="148" y="163"/>
                    </a:lnTo>
                    <a:lnTo>
                      <a:pt x="146" y="162"/>
                    </a:lnTo>
                    <a:lnTo>
                      <a:pt x="145" y="162"/>
                    </a:lnTo>
                    <a:lnTo>
                      <a:pt x="145" y="161"/>
                    </a:lnTo>
                    <a:lnTo>
                      <a:pt x="146" y="161"/>
                    </a:lnTo>
                    <a:lnTo>
                      <a:pt x="146" y="160"/>
                    </a:lnTo>
                    <a:lnTo>
                      <a:pt x="146" y="160"/>
                    </a:lnTo>
                    <a:lnTo>
                      <a:pt x="145" y="160"/>
                    </a:lnTo>
                    <a:lnTo>
                      <a:pt x="144" y="160"/>
                    </a:lnTo>
                    <a:lnTo>
                      <a:pt x="143" y="159"/>
                    </a:lnTo>
                    <a:lnTo>
                      <a:pt x="142" y="159"/>
                    </a:lnTo>
                    <a:lnTo>
                      <a:pt x="141" y="159"/>
                    </a:lnTo>
                    <a:lnTo>
                      <a:pt x="141" y="158"/>
                    </a:lnTo>
                    <a:lnTo>
                      <a:pt x="140" y="158"/>
                    </a:lnTo>
                    <a:lnTo>
                      <a:pt x="140" y="158"/>
                    </a:lnTo>
                    <a:lnTo>
                      <a:pt x="139" y="158"/>
                    </a:lnTo>
                    <a:lnTo>
                      <a:pt x="137" y="158"/>
                    </a:lnTo>
                    <a:lnTo>
                      <a:pt x="136" y="158"/>
                    </a:lnTo>
                    <a:lnTo>
                      <a:pt x="136" y="157"/>
                    </a:lnTo>
                    <a:lnTo>
                      <a:pt x="137" y="157"/>
                    </a:lnTo>
                    <a:lnTo>
                      <a:pt x="137" y="156"/>
                    </a:lnTo>
                    <a:lnTo>
                      <a:pt x="136" y="156"/>
                    </a:lnTo>
                    <a:lnTo>
                      <a:pt x="136" y="155"/>
                    </a:lnTo>
                    <a:lnTo>
                      <a:pt x="135" y="155"/>
                    </a:lnTo>
                    <a:lnTo>
                      <a:pt x="135" y="155"/>
                    </a:lnTo>
                    <a:lnTo>
                      <a:pt x="135" y="154"/>
                    </a:lnTo>
                    <a:lnTo>
                      <a:pt x="134" y="154"/>
                    </a:lnTo>
                    <a:lnTo>
                      <a:pt x="134" y="153"/>
                    </a:lnTo>
                    <a:lnTo>
                      <a:pt x="135" y="152"/>
                    </a:lnTo>
                    <a:lnTo>
                      <a:pt x="133" y="152"/>
                    </a:lnTo>
                    <a:lnTo>
                      <a:pt x="133" y="153"/>
                    </a:lnTo>
                    <a:lnTo>
                      <a:pt x="132" y="153"/>
                    </a:lnTo>
                    <a:lnTo>
                      <a:pt x="132" y="153"/>
                    </a:lnTo>
                    <a:lnTo>
                      <a:pt x="132" y="154"/>
                    </a:lnTo>
                    <a:lnTo>
                      <a:pt x="131" y="154"/>
                    </a:lnTo>
                    <a:lnTo>
                      <a:pt x="131" y="155"/>
                    </a:lnTo>
                    <a:lnTo>
                      <a:pt x="131" y="156"/>
                    </a:lnTo>
                    <a:lnTo>
                      <a:pt x="131" y="157"/>
                    </a:lnTo>
                    <a:lnTo>
                      <a:pt x="130" y="158"/>
                    </a:lnTo>
                    <a:lnTo>
                      <a:pt x="130" y="158"/>
                    </a:lnTo>
                    <a:lnTo>
                      <a:pt x="130" y="159"/>
                    </a:lnTo>
                    <a:lnTo>
                      <a:pt x="129" y="159"/>
                    </a:lnTo>
                    <a:lnTo>
                      <a:pt x="129" y="160"/>
                    </a:lnTo>
                    <a:lnTo>
                      <a:pt x="129" y="161"/>
                    </a:lnTo>
                    <a:lnTo>
                      <a:pt x="129" y="161"/>
                    </a:lnTo>
                    <a:lnTo>
                      <a:pt x="129" y="162"/>
                    </a:lnTo>
                    <a:lnTo>
                      <a:pt x="128" y="162"/>
                    </a:lnTo>
                    <a:lnTo>
                      <a:pt x="128" y="163"/>
                    </a:lnTo>
                    <a:lnTo>
                      <a:pt x="128" y="164"/>
                    </a:lnTo>
                    <a:lnTo>
                      <a:pt x="128" y="164"/>
                    </a:lnTo>
                    <a:lnTo>
                      <a:pt x="129" y="164"/>
                    </a:lnTo>
                    <a:lnTo>
                      <a:pt x="129" y="165"/>
                    </a:lnTo>
                    <a:lnTo>
                      <a:pt x="129" y="165"/>
                    </a:lnTo>
                    <a:lnTo>
                      <a:pt x="127" y="165"/>
                    </a:lnTo>
                    <a:lnTo>
                      <a:pt x="126" y="165"/>
                    </a:lnTo>
                    <a:lnTo>
                      <a:pt x="126" y="164"/>
                    </a:lnTo>
                    <a:lnTo>
                      <a:pt x="126" y="165"/>
                    </a:lnTo>
                    <a:lnTo>
                      <a:pt x="125" y="165"/>
                    </a:lnTo>
                    <a:lnTo>
                      <a:pt x="125" y="164"/>
                    </a:lnTo>
                    <a:lnTo>
                      <a:pt x="124" y="164"/>
                    </a:lnTo>
                    <a:lnTo>
                      <a:pt x="124" y="164"/>
                    </a:lnTo>
                    <a:lnTo>
                      <a:pt x="124" y="164"/>
                    </a:lnTo>
                    <a:lnTo>
                      <a:pt x="124" y="164"/>
                    </a:lnTo>
                    <a:lnTo>
                      <a:pt x="124" y="165"/>
                    </a:lnTo>
                    <a:lnTo>
                      <a:pt x="124" y="166"/>
                    </a:lnTo>
                    <a:lnTo>
                      <a:pt x="124" y="165"/>
                    </a:lnTo>
                    <a:lnTo>
                      <a:pt x="124" y="165"/>
                    </a:lnTo>
                    <a:lnTo>
                      <a:pt x="124" y="166"/>
                    </a:lnTo>
                    <a:lnTo>
                      <a:pt x="124" y="167"/>
                    </a:lnTo>
                    <a:lnTo>
                      <a:pt x="125" y="167"/>
                    </a:lnTo>
                    <a:lnTo>
                      <a:pt x="125" y="166"/>
                    </a:lnTo>
                    <a:lnTo>
                      <a:pt x="125" y="167"/>
                    </a:lnTo>
                    <a:lnTo>
                      <a:pt x="126" y="167"/>
                    </a:lnTo>
                    <a:lnTo>
                      <a:pt x="126" y="168"/>
                    </a:lnTo>
                    <a:lnTo>
                      <a:pt x="127" y="168"/>
                    </a:lnTo>
                    <a:lnTo>
                      <a:pt x="127" y="169"/>
                    </a:lnTo>
                    <a:lnTo>
                      <a:pt x="128" y="169"/>
                    </a:lnTo>
                    <a:lnTo>
                      <a:pt x="128" y="169"/>
                    </a:lnTo>
                    <a:lnTo>
                      <a:pt x="129" y="169"/>
                    </a:lnTo>
                    <a:lnTo>
                      <a:pt x="128" y="169"/>
                    </a:lnTo>
                    <a:lnTo>
                      <a:pt x="128" y="170"/>
                    </a:lnTo>
                    <a:lnTo>
                      <a:pt x="128" y="171"/>
                    </a:lnTo>
                    <a:lnTo>
                      <a:pt x="129" y="171"/>
                    </a:lnTo>
                    <a:lnTo>
                      <a:pt x="128" y="171"/>
                    </a:lnTo>
                    <a:lnTo>
                      <a:pt x="128" y="172"/>
                    </a:lnTo>
                    <a:lnTo>
                      <a:pt x="128" y="173"/>
                    </a:lnTo>
                    <a:lnTo>
                      <a:pt x="127" y="173"/>
                    </a:lnTo>
                    <a:lnTo>
                      <a:pt x="127" y="174"/>
                    </a:lnTo>
                    <a:lnTo>
                      <a:pt x="127" y="175"/>
                    </a:lnTo>
                    <a:lnTo>
                      <a:pt x="126" y="175"/>
                    </a:lnTo>
                    <a:lnTo>
                      <a:pt x="125" y="175"/>
                    </a:lnTo>
                    <a:lnTo>
                      <a:pt x="124" y="174"/>
                    </a:lnTo>
                    <a:lnTo>
                      <a:pt x="124" y="174"/>
                    </a:lnTo>
                    <a:lnTo>
                      <a:pt x="123" y="174"/>
                    </a:lnTo>
                    <a:lnTo>
                      <a:pt x="122" y="173"/>
                    </a:lnTo>
                    <a:lnTo>
                      <a:pt x="121" y="173"/>
                    </a:lnTo>
                    <a:lnTo>
                      <a:pt x="121" y="172"/>
                    </a:lnTo>
                    <a:lnTo>
                      <a:pt x="120" y="172"/>
                    </a:lnTo>
                    <a:lnTo>
                      <a:pt x="119" y="173"/>
                    </a:lnTo>
                    <a:lnTo>
                      <a:pt x="118" y="173"/>
                    </a:lnTo>
                    <a:lnTo>
                      <a:pt x="118" y="174"/>
                    </a:lnTo>
                    <a:lnTo>
                      <a:pt x="118" y="174"/>
                    </a:lnTo>
                    <a:lnTo>
                      <a:pt x="117" y="174"/>
                    </a:lnTo>
                    <a:lnTo>
                      <a:pt x="117" y="173"/>
                    </a:lnTo>
                    <a:lnTo>
                      <a:pt x="116" y="173"/>
                    </a:lnTo>
                    <a:lnTo>
                      <a:pt x="116" y="172"/>
                    </a:lnTo>
                    <a:lnTo>
                      <a:pt x="116" y="171"/>
                    </a:lnTo>
                    <a:lnTo>
                      <a:pt x="115" y="171"/>
                    </a:lnTo>
                    <a:lnTo>
                      <a:pt x="114" y="171"/>
                    </a:lnTo>
                    <a:lnTo>
                      <a:pt x="114" y="170"/>
                    </a:lnTo>
                    <a:lnTo>
                      <a:pt x="113" y="170"/>
                    </a:lnTo>
                    <a:lnTo>
                      <a:pt x="113" y="170"/>
                    </a:lnTo>
                    <a:lnTo>
                      <a:pt x="113" y="171"/>
                    </a:lnTo>
                    <a:lnTo>
                      <a:pt x="112" y="171"/>
                    </a:lnTo>
                    <a:lnTo>
                      <a:pt x="112" y="170"/>
                    </a:lnTo>
                    <a:lnTo>
                      <a:pt x="111" y="170"/>
                    </a:lnTo>
                    <a:lnTo>
                      <a:pt x="111" y="171"/>
                    </a:lnTo>
                    <a:lnTo>
                      <a:pt x="110" y="171"/>
                    </a:lnTo>
                    <a:lnTo>
                      <a:pt x="110" y="170"/>
                    </a:lnTo>
                    <a:lnTo>
                      <a:pt x="109" y="170"/>
                    </a:lnTo>
                    <a:lnTo>
                      <a:pt x="109" y="171"/>
                    </a:lnTo>
                    <a:lnTo>
                      <a:pt x="108" y="171"/>
                    </a:lnTo>
                    <a:lnTo>
                      <a:pt x="107" y="171"/>
                    </a:lnTo>
                    <a:lnTo>
                      <a:pt x="107" y="171"/>
                    </a:lnTo>
                    <a:lnTo>
                      <a:pt x="107" y="172"/>
                    </a:lnTo>
                    <a:lnTo>
                      <a:pt x="106" y="172"/>
                    </a:lnTo>
                    <a:lnTo>
                      <a:pt x="106" y="173"/>
                    </a:lnTo>
                    <a:lnTo>
                      <a:pt x="106" y="172"/>
                    </a:lnTo>
                    <a:lnTo>
                      <a:pt x="106" y="173"/>
                    </a:lnTo>
                    <a:lnTo>
                      <a:pt x="106" y="174"/>
                    </a:lnTo>
                    <a:lnTo>
                      <a:pt x="105" y="174"/>
                    </a:lnTo>
                    <a:lnTo>
                      <a:pt x="106" y="174"/>
                    </a:lnTo>
                    <a:lnTo>
                      <a:pt x="105" y="174"/>
                    </a:lnTo>
                    <a:lnTo>
                      <a:pt x="105" y="175"/>
                    </a:lnTo>
                    <a:lnTo>
                      <a:pt x="104" y="175"/>
                    </a:lnTo>
                    <a:lnTo>
                      <a:pt x="104" y="175"/>
                    </a:lnTo>
                    <a:lnTo>
                      <a:pt x="103" y="175"/>
                    </a:lnTo>
                    <a:lnTo>
                      <a:pt x="103" y="176"/>
                    </a:lnTo>
                    <a:lnTo>
                      <a:pt x="103" y="177"/>
                    </a:lnTo>
                    <a:lnTo>
                      <a:pt x="103" y="178"/>
                    </a:lnTo>
                    <a:lnTo>
                      <a:pt x="102" y="178"/>
                    </a:lnTo>
                    <a:lnTo>
                      <a:pt x="102" y="177"/>
                    </a:lnTo>
                    <a:lnTo>
                      <a:pt x="102" y="177"/>
                    </a:lnTo>
                    <a:lnTo>
                      <a:pt x="102" y="176"/>
                    </a:lnTo>
                    <a:lnTo>
                      <a:pt x="102" y="177"/>
                    </a:lnTo>
                    <a:lnTo>
                      <a:pt x="101" y="177"/>
                    </a:lnTo>
                    <a:lnTo>
                      <a:pt x="101" y="175"/>
                    </a:lnTo>
                    <a:lnTo>
                      <a:pt x="100" y="175"/>
                    </a:lnTo>
                    <a:lnTo>
                      <a:pt x="100" y="175"/>
                    </a:lnTo>
                    <a:lnTo>
                      <a:pt x="100" y="174"/>
                    </a:lnTo>
                    <a:lnTo>
                      <a:pt x="99" y="174"/>
                    </a:lnTo>
                    <a:lnTo>
                      <a:pt x="99" y="173"/>
                    </a:lnTo>
                    <a:lnTo>
                      <a:pt x="98" y="173"/>
                    </a:lnTo>
                    <a:lnTo>
                      <a:pt x="97" y="173"/>
                    </a:lnTo>
                    <a:lnTo>
                      <a:pt x="97" y="173"/>
                    </a:lnTo>
                    <a:lnTo>
                      <a:pt x="97" y="174"/>
                    </a:lnTo>
                    <a:lnTo>
                      <a:pt x="96" y="174"/>
                    </a:lnTo>
                    <a:lnTo>
                      <a:pt x="96" y="175"/>
                    </a:lnTo>
                    <a:lnTo>
                      <a:pt x="95" y="175"/>
                    </a:lnTo>
                    <a:lnTo>
                      <a:pt x="95" y="175"/>
                    </a:lnTo>
                    <a:lnTo>
                      <a:pt x="94" y="175"/>
                    </a:lnTo>
                    <a:lnTo>
                      <a:pt x="94" y="176"/>
                    </a:lnTo>
                    <a:lnTo>
                      <a:pt x="93" y="177"/>
                    </a:lnTo>
                    <a:lnTo>
                      <a:pt x="93" y="178"/>
                    </a:lnTo>
                    <a:lnTo>
                      <a:pt x="92" y="178"/>
                    </a:lnTo>
                    <a:lnTo>
                      <a:pt x="92" y="179"/>
                    </a:lnTo>
                    <a:lnTo>
                      <a:pt x="91" y="179"/>
                    </a:lnTo>
                    <a:lnTo>
                      <a:pt x="91" y="180"/>
                    </a:lnTo>
                    <a:lnTo>
                      <a:pt x="91" y="180"/>
                    </a:lnTo>
                    <a:lnTo>
                      <a:pt x="90" y="180"/>
                    </a:lnTo>
                    <a:lnTo>
                      <a:pt x="89" y="180"/>
                    </a:lnTo>
                    <a:lnTo>
                      <a:pt x="88" y="181"/>
                    </a:lnTo>
                    <a:lnTo>
                      <a:pt x="88" y="182"/>
                    </a:lnTo>
                    <a:lnTo>
                      <a:pt x="89" y="182"/>
                    </a:lnTo>
                    <a:lnTo>
                      <a:pt x="89" y="183"/>
                    </a:lnTo>
                    <a:lnTo>
                      <a:pt x="88" y="182"/>
                    </a:lnTo>
                    <a:lnTo>
                      <a:pt x="87" y="183"/>
                    </a:lnTo>
                    <a:lnTo>
                      <a:pt x="86" y="183"/>
                    </a:lnTo>
                    <a:lnTo>
                      <a:pt x="87" y="183"/>
                    </a:lnTo>
                    <a:lnTo>
                      <a:pt x="86" y="183"/>
                    </a:lnTo>
                    <a:lnTo>
                      <a:pt x="85" y="183"/>
                    </a:lnTo>
                    <a:lnTo>
                      <a:pt x="84" y="183"/>
                    </a:lnTo>
                    <a:lnTo>
                      <a:pt x="84" y="184"/>
                    </a:lnTo>
                    <a:lnTo>
                      <a:pt x="83" y="184"/>
                    </a:lnTo>
                    <a:lnTo>
                      <a:pt x="83" y="185"/>
                    </a:lnTo>
                    <a:lnTo>
                      <a:pt x="82" y="185"/>
                    </a:lnTo>
                    <a:lnTo>
                      <a:pt x="82" y="184"/>
                    </a:lnTo>
                    <a:lnTo>
                      <a:pt x="83" y="184"/>
                    </a:lnTo>
                    <a:lnTo>
                      <a:pt x="83" y="183"/>
                    </a:lnTo>
                    <a:lnTo>
                      <a:pt x="82" y="182"/>
                    </a:lnTo>
                    <a:lnTo>
                      <a:pt x="83" y="182"/>
                    </a:lnTo>
                    <a:lnTo>
                      <a:pt x="83" y="181"/>
                    </a:lnTo>
                    <a:lnTo>
                      <a:pt x="82" y="181"/>
                    </a:lnTo>
                    <a:lnTo>
                      <a:pt x="83" y="181"/>
                    </a:lnTo>
                    <a:lnTo>
                      <a:pt x="82" y="181"/>
                    </a:lnTo>
                    <a:lnTo>
                      <a:pt x="82" y="180"/>
                    </a:lnTo>
                    <a:lnTo>
                      <a:pt x="80" y="180"/>
                    </a:lnTo>
                    <a:lnTo>
                      <a:pt x="80" y="180"/>
                    </a:lnTo>
                    <a:lnTo>
                      <a:pt x="80" y="179"/>
                    </a:lnTo>
                    <a:lnTo>
                      <a:pt x="79" y="179"/>
                    </a:lnTo>
                    <a:lnTo>
                      <a:pt x="80" y="179"/>
                    </a:lnTo>
                    <a:lnTo>
                      <a:pt x="80" y="178"/>
                    </a:lnTo>
                    <a:lnTo>
                      <a:pt x="80" y="178"/>
                    </a:lnTo>
                    <a:lnTo>
                      <a:pt x="80" y="178"/>
                    </a:lnTo>
                    <a:lnTo>
                      <a:pt x="80" y="178"/>
                    </a:lnTo>
                    <a:lnTo>
                      <a:pt x="80" y="177"/>
                    </a:lnTo>
                    <a:lnTo>
                      <a:pt x="79" y="176"/>
                    </a:lnTo>
                    <a:lnTo>
                      <a:pt x="79" y="177"/>
                    </a:lnTo>
                    <a:lnTo>
                      <a:pt x="78" y="177"/>
                    </a:lnTo>
                    <a:lnTo>
                      <a:pt x="77" y="177"/>
                    </a:lnTo>
                    <a:lnTo>
                      <a:pt x="76" y="177"/>
                    </a:lnTo>
                    <a:lnTo>
                      <a:pt x="76" y="176"/>
                    </a:lnTo>
                    <a:lnTo>
                      <a:pt x="75" y="176"/>
                    </a:lnTo>
                    <a:lnTo>
                      <a:pt x="76" y="176"/>
                    </a:lnTo>
                    <a:lnTo>
                      <a:pt x="75" y="176"/>
                    </a:lnTo>
                    <a:lnTo>
                      <a:pt x="75" y="175"/>
                    </a:lnTo>
                    <a:lnTo>
                      <a:pt x="75" y="175"/>
                    </a:lnTo>
                    <a:lnTo>
                      <a:pt x="75" y="175"/>
                    </a:lnTo>
                    <a:lnTo>
                      <a:pt x="74" y="175"/>
                    </a:lnTo>
                    <a:lnTo>
                      <a:pt x="69" y="174"/>
                    </a:lnTo>
                    <a:lnTo>
                      <a:pt x="65" y="174"/>
                    </a:lnTo>
                    <a:lnTo>
                      <a:pt x="54" y="172"/>
                    </a:lnTo>
                    <a:lnTo>
                      <a:pt x="53" y="172"/>
                    </a:lnTo>
                    <a:lnTo>
                      <a:pt x="53" y="171"/>
                    </a:lnTo>
                    <a:lnTo>
                      <a:pt x="53" y="171"/>
                    </a:lnTo>
                    <a:lnTo>
                      <a:pt x="52" y="171"/>
                    </a:lnTo>
                    <a:lnTo>
                      <a:pt x="51" y="171"/>
                    </a:lnTo>
                    <a:lnTo>
                      <a:pt x="51" y="172"/>
                    </a:lnTo>
                    <a:lnTo>
                      <a:pt x="50" y="172"/>
                    </a:lnTo>
                    <a:lnTo>
                      <a:pt x="50" y="171"/>
                    </a:lnTo>
                    <a:lnTo>
                      <a:pt x="44" y="170"/>
                    </a:lnTo>
                    <a:lnTo>
                      <a:pt x="42" y="170"/>
                    </a:lnTo>
                    <a:lnTo>
                      <a:pt x="43" y="170"/>
                    </a:lnTo>
                    <a:lnTo>
                      <a:pt x="42" y="169"/>
                    </a:lnTo>
                    <a:lnTo>
                      <a:pt x="42" y="169"/>
                    </a:lnTo>
                    <a:lnTo>
                      <a:pt x="42" y="169"/>
                    </a:lnTo>
                    <a:lnTo>
                      <a:pt x="42" y="169"/>
                    </a:lnTo>
                    <a:lnTo>
                      <a:pt x="41" y="169"/>
                    </a:lnTo>
                    <a:lnTo>
                      <a:pt x="41" y="169"/>
                    </a:lnTo>
                    <a:lnTo>
                      <a:pt x="40" y="169"/>
                    </a:lnTo>
                    <a:lnTo>
                      <a:pt x="40" y="170"/>
                    </a:lnTo>
                    <a:lnTo>
                      <a:pt x="39" y="170"/>
                    </a:lnTo>
                    <a:lnTo>
                      <a:pt x="38" y="170"/>
                    </a:lnTo>
                    <a:lnTo>
                      <a:pt x="37" y="170"/>
                    </a:lnTo>
                    <a:lnTo>
                      <a:pt x="36" y="170"/>
                    </a:lnTo>
                    <a:lnTo>
                      <a:pt x="36" y="171"/>
                    </a:lnTo>
                    <a:lnTo>
                      <a:pt x="36" y="172"/>
                    </a:lnTo>
                    <a:lnTo>
                      <a:pt x="36" y="173"/>
                    </a:lnTo>
                    <a:lnTo>
                      <a:pt x="36" y="174"/>
                    </a:lnTo>
                    <a:lnTo>
                      <a:pt x="36" y="174"/>
                    </a:lnTo>
                    <a:lnTo>
                      <a:pt x="36" y="175"/>
                    </a:lnTo>
                    <a:lnTo>
                      <a:pt x="36" y="175"/>
                    </a:lnTo>
                    <a:lnTo>
                      <a:pt x="36" y="176"/>
                    </a:lnTo>
                    <a:lnTo>
                      <a:pt x="36" y="177"/>
                    </a:lnTo>
                    <a:lnTo>
                      <a:pt x="35" y="177"/>
                    </a:lnTo>
                    <a:lnTo>
                      <a:pt x="34" y="177"/>
                    </a:lnTo>
                    <a:lnTo>
                      <a:pt x="34" y="178"/>
                    </a:lnTo>
                    <a:lnTo>
                      <a:pt x="34" y="179"/>
                    </a:lnTo>
                    <a:lnTo>
                      <a:pt x="33" y="180"/>
                    </a:lnTo>
                    <a:lnTo>
                      <a:pt x="32" y="180"/>
                    </a:lnTo>
                    <a:lnTo>
                      <a:pt x="32" y="181"/>
                    </a:lnTo>
                    <a:lnTo>
                      <a:pt x="31" y="181"/>
                    </a:lnTo>
                    <a:lnTo>
                      <a:pt x="31" y="181"/>
                    </a:lnTo>
                    <a:lnTo>
                      <a:pt x="30" y="181"/>
                    </a:lnTo>
                    <a:lnTo>
                      <a:pt x="29" y="181"/>
                    </a:lnTo>
                    <a:lnTo>
                      <a:pt x="28" y="181"/>
                    </a:lnTo>
                    <a:lnTo>
                      <a:pt x="27" y="181"/>
                    </a:lnTo>
                    <a:lnTo>
                      <a:pt x="26" y="181"/>
                    </a:lnTo>
                    <a:lnTo>
                      <a:pt x="26" y="181"/>
                    </a:lnTo>
                    <a:lnTo>
                      <a:pt x="26" y="180"/>
                    </a:lnTo>
                    <a:lnTo>
                      <a:pt x="26" y="180"/>
                    </a:lnTo>
                    <a:lnTo>
                      <a:pt x="25" y="180"/>
                    </a:lnTo>
                    <a:lnTo>
                      <a:pt x="24" y="180"/>
                    </a:lnTo>
                    <a:lnTo>
                      <a:pt x="23" y="180"/>
                    </a:lnTo>
                    <a:lnTo>
                      <a:pt x="23" y="180"/>
                    </a:lnTo>
                    <a:lnTo>
                      <a:pt x="22" y="180"/>
                    </a:lnTo>
                    <a:lnTo>
                      <a:pt x="21" y="179"/>
                    </a:lnTo>
                    <a:lnTo>
                      <a:pt x="21" y="178"/>
                    </a:lnTo>
                    <a:lnTo>
                      <a:pt x="20" y="178"/>
                    </a:lnTo>
                    <a:lnTo>
                      <a:pt x="20" y="178"/>
                    </a:lnTo>
                    <a:lnTo>
                      <a:pt x="19" y="178"/>
                    </a:lnTo>
                    <a:lnTo>
                      <a:pt x="18" y="178"/>
                    </a:lnTo>
                    <a:lnTo>
                      <a:pt x="18" y="177"/>
                    </a:lnTo>
                    <a:lnTo>
                      <a:pt x="18" y="176"/>
                    </a:lnTo>
                    <a:lnTo>
                      <a:pt x="18" y="175"/>
                    </a:lnTo>
                    <a:lnTo>
                      <a:pt x="17" y="175"/>
                    </a:lnTo>
                    <a:lnTo>
                      <a:pt x="17" y="176"/>
                    </a:lnTo>
                    <a:lnTo>
                      <a:pt x="16" y="176"/>
                    </a:lnTo>
                    <a:lnTo>
                      <a:pt x="15" y="176"/>
                    </a:lnTo>
                    <a:lnTo>
                      <a:pt x="15" y="176"/>
                    </a:lnTo>
                    <a:lnTo>
                      <a:pt x="14" y="176"/>
                    </a:lnTo>
                    <a:lnTo>
                      <a:pt x="13" y="176"/>
                    </a:lnTo>
                    <a:lnTo>
                      <a:pt x="13" y="175"/>
                    </a:lnTo>
                    <a:lnTo>
                      <a:pt x="12" y="175"/>
                    </a:lnTo>
                    <a:lnTo>
                      <a:pt x="12" y="175"/>
                    </a:lnTo>
                    <a:lnTo>
                      <a:pt x="13" y="175"/>
                    </a:lnTo>
                    <a:lnTo>
                      <a:pt x="13" y="174"/>
                    </a:lnTo>
                    <a:lnTo>
                      <a:pt x="12" y="174"/>
                    </a:lnTo>
                    <a:lnTo>
                      <a:pt x="12" y="173"/>
                    </a:lnTo>
                    <a:lnTo>
                      <a:pt x="13" y="173"/>
                    </a:lnTo>
                    <a:lnTo>
                      <a:pt x="13" y="172"/>
                    </a:lnTo>
                    <a:lnTo>
                      <a:pt x="12" y="172"/>
                    </a:lnTo>
                    <a:lnTo>
                      <a:pt x="12" y="171"/>
                    </a:lnTo>
                    <a:lnTo>
                      <a:pt x="11" y="171"/>
                    </a:lnTo>
                    <a:lnTo>
                      <a:pt x="12" y="171"/>
                    </a:lnTo>
                    <a:lnTo>
                      <a:pt x="12" y="170"/>
                    </a:lnTo>
                    <a:lnTo>
                      <a:pt x="11" y="170"/>
                    </a:lnTo>
                    <a:lnTo>
                      <a:pt x="12" y="170"/>
                    </a:lnTo>
                    <a:lnTo>
                      <a:pt x="12" y="169"/>
                    </a:lnTo>
                    <a:lnTo>
                      <a:pt x="13" y="169"/>
                    </a:lnTo>
                    <a:lnTo>
                      <a:pt x="13" y="169"/>
                    </a:lnTo>
                    <a:lnTo>
                      <a:pt x="12" y="169"/>
                    </a:lnTo>
                    <a:lnTo>
                      <a:pt x="12" y="168"/>
                    </a:lnTo>
                    <a:lnTo>
                      <a:pt x="13" y="168"/>
                    </a:lnTo>
                    <a:lnTo>
                      <a:pt x="13" y="167"/>
                    </a:lnTo>
                    <a:lnTo>
                      <a:pt x="14" y="167"/>
                    </a:lnTo>
                    <a:lnTo>
                      <a:pt x="14" y="166"/>
                    </a:lnTo>
                    <a:lnTo>
                      <a:pt x="13" y="166"/>
                    </a:lnTo>
                    <a:lnTo>
                      <a:pt x="14" y="166"/>
                    </a:lnTo>
                    <a:lnTo>
                      <a:pt x="14" y="165"/>
                    </a:lnTo>
                    <a:lnTo>
                      <a:pt x="13" y="165"/>
                    </a:lnTo>
                    <a:lnTo>
                      <a:pt x="13" y="164"/>
                    </a:lnTo>
                    <a:lnTo>
                      <a:pt x="13" y="164"/>
                    </a:lnTo>
                    <a:lnTo>
                      <a:pt x="13" y="163"/>
                    </a:lnTo>
                    <a:lnTo>
                      <a:pt x="12" y="163"/>
                    </a:lnTo>
                    <a:lnTo>
                      <a:pt x="12" y="162"/>
                    </a:lnTo>
                    <a:lnTo>
                      <a:pt x="11" y="162"/>
                    </a:lnTo>
                    <a:lnTo>
                      <a:pt x="11" y="161"/>
                    </a:lnTo>
                    <a:lnTo>
                      <a:pt x="10" y="161"/>
                    </a:lnTo>
                    <a:lnTo>
                      <a:pt x="11" y="161"/>
                    </a:lnTo>
                    <a:lnTo>
                      <a:pt x="11" y="160"/>
                    </a:lnTo>
                    <a:lnTo>
                      <a:pt x="10" y="160"/>
                    </a:lnTo>
                    <a:lnTo>
                      <a:pt x="11" y="160"/>
                    </a:lnTo>
                    <a:lnTo>
                      <a:pt x="11" y="159"/>
                    </a:lnTo>
                    <a:lnTo>
                      <a:pt x="10" y="159"/>
                    </a:lnTo>
                    <a:lnTo>
                      <a:pt x="11" y="159"/>
                    </a:lnTo>
                    <a:lnTo>
                      <a:pt x="10" y="159"/>
                    </a:lnTo>
                    <a:lnTo>
                      <a:pt x="9" y="159"/>
                    </a:lnTo>
                    <a:lnTo>
                      <a:pt x="9" y="159"/>
                    </a:lnTo>
                    <a:lnTo>
                      <a:pt x="9" y="158"/>
                    </a:lnTo>
                    <a:lnTo>
                      <a:pt x="9" y="159"/>
                    </a:lnTo>
                    <a:lnTo>
                      <a:pt x="8" y="159"/>
                    </a:lnTo>
                    <a:lnTo>
                      <a:pt x="9" y="159"/>
                    </a:lnTo>
                    <a:lnTo>
                      <a:pt x="8" y="159"/>
                    </a:lnTo>
                    <a:lnTo>
                      <a:pt x="8" y="158"/>
                    </a:lnTo>
                    <a:lnTo>
                      <a:pt x="7" y="158"/>
                    </a:lnTo>
                    <a:lnTo>
                      <a:pt x="7" y="159"/>
                    </a:lnTo>
                    <a:lnTo>
                      <a:pt x="7" y="158"/>
                    </a:lnTo>
                    <a:lnTo>
                      <a:pt x="7" y="159"/>
                    </a:lnTo>
                    <a:lnTo>
                      <a:pt x="7" y="158"/>
                    </a:lnTo>
                    <a:lnTo>
                      <a:pt x="6" y="158"/>
                    </a:lnTo>
                    <a:lnTo>
                      <a:pt x="7" y="158"/>
                    </a:lnTo>
                    <a:lnTo>
                      <a:pt x="7" y="158"/>
                    </a:lnTo>
                    <a:lnTo>
                      <a:pt x="7" y="157"/>
                    </a:lnTo>
                    <a:lnTo>
                      <a:pt x="8" y="157"/>
                    </a:lnTo>
                    <a:lnTo>
                      <a:pt x="9" y="157"/>
                    </a:lnTo>
                    <a:lnTo>
                      <a:pt x="9" y="156"/>
                    </a:lnTo>
                    <a:lnTo>
                      <a:pt x="9" y="156"/>
                    </a:lnTo>
                    <a:lnTo>
                      <a:pt x="9" y="155"/>
                    </a:lnTo>
                    <a:lnTo>
                      <a:pt x="9" y="155"/>
                    </a:lnTo>
                    <a:lnTo>
                      <a:pt x="8" y="155"/>
                    </a:lnTo>
                    <a:lnTo>
                      <a:pt x="7" y="154"/>
                    </a:lnTo>
                    <a:lnTo>
                      <a:pt x="6" y="154"/>
                    </a:lnTo>
                    <a:lnTo>
                      <a:pt x="6" y="153"/>
                    </a:lnTo>
                    <a:lnTo>
                      <a:pt x="5" y="153"/>
                    </a:lnTo>
                    <a:lnTo>
                      <a:pt x="5" y="153"/>
                    </a:lnTo>
                    <a:lnTo>
                      <a:pt x="4" y="153"/>
                    </a:lnTo>
                    <a:lnTo>
                      <a:pt x="4" y="152"/>
                    </a:lnTo>
                    <a:lnTo>
                      <a:pt x="5" y="152"/>
                    </a:lnTo>
                    <a:lnTo>
                      <a:pt x="5" y="151"/>
                    </a:lnTo>
                    <a:lnTo>
                      <a:pt x="4" y="151"/>
                    </a:lnTo>
                    <a:lnTo>
                      <a:pt x="4" y="150"/>
                    </a:lnTo>
                    <a:lnTo>
                      <a:pt x="4" y="151"/>
                    </a:lnTo>
                    <a:lnTo>
                      <a:pt x="4" y="150"/>
                    </a:lnTo>
                    <a:lnTo>
                      <a:pt x="4" y="149"/>
                    </a:lnTo>
                    <a:lnTo>
                      <a:pt x="4" y="148"/>
                    </a:lnTo>
                    <a:lnTo>
                      <a:pt x="5" y="148"/>
                    </a:lnTo>
                    <a:lnTo>
                      <a:pt x="5" y="147"/>
                    </a:lnTo>
                    <a:lnTo>
                      <a:pt x="4" y="147"/>
                    </a:lnTo>
                    <a:lnTo>
                      <a:pt x="4" y="147"/>
                    </a:lnTo>
                    <a:lnTo>
                      <a:pt x="4" y="147"/>
                    </a:lnTo>
                    <a:lnTo>
                      <a:pt x="3" y="147"/>
                    </a:lnTo>
                    <a:lnTo>
                      <a:pt x="3" y="146"/>
                    </a:lnTo>
                    <a:lnTo>
                      <a:pt x="2" y="146"/>
                    </a:lnTo>
                    <a:lnTo>
                      <a:pt x="2" y="145"/>
                    </a:lnTo>
                    <a:lnTo>
                      <a:pt x="1" y="145"/>
                    </a:lnTo>
                    <a:lnTo>
                      <a:pt x="2" y="145"/>
                    </a:lnTo>
                    <a:lnTo>
                      <a:pt x="2" y="144"/>
                    </a:lnTo>
                    <a:lnTo>
                      <a:pt x="2" y="143"/>
                    </a:lnTo>
                    <a:lnTo>
                      <a:pt x="2" y="142"/>
                    </a:lnTo>
                    <a:lnTo>
                      <a:pt x="2" y="142"/>
                    </a:lnTo>
                    <a:lnTo>
                      <a:pt x="3" y="142"/>
                    </a:lnTo>
                    <a:lnTo>
                      <a:pt x="2" y="142"/>
                    </a:lnTo>
                    <a:lnTo>
                      <a:pt x="1" y="140"/>
                    </a:lnTo>
                    <a:lnTo>
                      <a:pt x="2" y="139"/>
                    </a:lnTo>
                    <a:lnTo>
                      <a:pt x="1" y="139"/>
                    </a:lnTo>
                    <a:lnTo>
                      <a:pt x="1" y="138"/>
                    </a:lnTo>
                    <a:lnTo>
                      <a:pt x="1" y="137"/>
                    </a:lnTo>
                    <a:lnTo>
                      <a:pt x="2" y="136"/>
                    </a:lnTo>
                    <a:lnTo>
                      <a:pt x="2" y="136"/>
                    </a:lnTo>
                    <a:lnTo>
                      <a:pt x="1" y="136"/>
                    </a:lnTo>
                    <a:lnTo>
                      <a:pt x="1" y="135"/>
                    </a:lnTo>
                    <a:lnTo>
                      <a:pt x="1" y="134"/>
                    </a:lnTo>
                    <a:lnTo>
                      <a:pt x="2" y="134"/>
                    </a:lnTo>
                    <a:lnTo>
                      <a:pt x="2" y="133"/>
                    </a:lnTo>
                    <a:lnTo>
                      <a:pt x="1" y="133"/>
                    </a:lnTo>
                    <a:lnTo>
                      <a:pt x="1" y="132"/>
                    </a:lnTo>
                    <a:lnTo>
                      <a:pt x="2" y="132"/>
                    </a:lnTo>
                    <a:lnTo>
                      <a:pt x="1" y="132"/>
                    </a:lnTo>
                    <a:lnTo>
                      <a:pt x="0" y="132"/>
                    </a:lnTo>
                    <a:lnTo>
                      <a:pt x="1" y="132"/>
                    </a:lnTo>
                    <a:lnTo>
                      <a:pt x="1" y="131"/>
                    </a:lnTo>
                    <a:lnTo>
                      <a:pt x="2" y="131"/>
                    </a:lnTo>
                    <a:lnTo>
                      <a:pt x="2" y="131"/>
                    </a:lnTo>
                    <a:lnTo>
                      <a:pt x="2" y="130"/>
                    </a:lnTo>
                    <a:lnTo>
                      <a:pt x="2" y="129"/>
                    </a:lnTo>
                    <a:lnTo>
                      <a:pt x="2" y="130"/>
                    </a:lnTo>
                    <a:lnTo>
                      <a:pt x="2" y="129"/>
                    </a:lnTo>
                    <a:lnTo>
                      <a:pt x="3" y="129"/>
                    </a:lnTo>
                    <a:lnTo>
                      <a:pt x="2" y="129"/>
                    </a:lnTo>
                    <a:lnTo>
                      <a:pt x="2" y="128"/>
                    </a:lnTo>
                    <a:lnTo>
                      <a:pt x="3" y="128"/>
                    </a:lnTo>
                    <a:lnTo>
                      <a:pt x="3" y="127"/>
                    </a:lnTo>
                    <a:lnTo>
                      <a:pt x="3" y="126"/>
                    </a:lnTo>
                    <a:lnTo>
                      <a:pt x="3" y="127"/>
                    </a:lnTo>
                    <a:lnTo>
                      <a:pt x="3" y="126"/>
                    </a:lnTo>
                    <a:lnTo>
                      <a:pt x="4" y="126"/>
                    </a:lnTo>
                    <a:lnTo>
                      <a:pt x="3" y="126"/>
                    </a:lnTo>
                    <a:lnTo>
                      <a:pt x="3" y="126"/>
                    </a:lnTo>
                    <a:lnTo>
                      <a:pt x="4" y="126"/>
                    </a:lnTo>
                    <a:lnTo>
                      <a:pt x="3" y="126"/>
                    </a:lnTo>
                    <a:lnTo>
                      <a:pt x="4" y="126"/>
                    </a:lnTo>
                    <a:lnTo>
                      <a:pt x="4" y="125"/>
                    </a:lnTo>
                    <a:lnTo>
                      <a:pt x="3" y="125"/>
                    </a:lnTo>
                    <a:lnTo>
                      <a:pt x="4" y="125"/>
                    </a:lnTo>
                    <a:lnTo>
                      <a:pt x="4" y="124"/>
                    </a:lnTo>
                    <a:lnTo>
                      <a:pt x="4" y="125"/>
                    </a:lnTo>
                    <a:lnTo>
                      <a:pt x="4" y="124"/>
                    </a:lnTo>
                    <a:lnTo>
                      <a:pt x="4" y="125"/>
                    </a:lnTo>
                    <a:lnTo>
                      <a:pt x="4" y="125"/>
                    </a:lnTo>
                    <a:lnTo>
                      <a:pt x="5" y="125"/>
                    </a:lnTo>
                    <a:lnTo>
                      <a:pt x="6" y="125"/>
                    </a:lnTo>
                    <a:lnTo>
                      <a:pt x="7" y="125"/>
                    </a:lnTo>
                    <a:lnTo>
                      <a:pt x="7" y="124"/>
                    </a:lnTo>
                    <a:lnTo>
                      <a:pt x="8" y="124"/>
                    </a:lnTo>
                    <a:lnTo>
                      <a:pt x="8" y="125"/>
                    </a:lnTo>
                    <a:lnTo>
                      <a:pt x="9" y="125"/>
                    </a:lnTo>
                    <a:lnTo>
                      <a:pt x="9" y="124"/>
                    </a:lnTo>
                    <a:lnTo>
                      <a:pt x="9" y="124"/>
                    </a:lnTo>
                    <a:lnTo>
                      <a:pt x="10" y="124"/>
                    </a:lnTo>
                    <a:lnTo>
                      <a:pt x="10" y="123"/>
                    </a:lnTo>
                    <a:lnTo>
                      <a:pt x="11" y="123"/>
                    </a:lnTo>
                    <a:lnTo>
                      <a:pt x="11" y="124"/>
                    </a:lnTo>
                    <a:lnTo>
                      <a:pt x="11" y="125"/>
                    </a:lnTo>
                    <a:lnTo>
                      <a:pt x="11" y="126"/>
                    </a:lnTo>
                    <a:lnTo>
                      <a:pt x="11" y="126"/>
                    </a:lnTo>
                    <a:lnTo>
                      <a:pt x="11" y="127"/>
                    </a:lnTo>
                    <a:lnTo>
                      <a:pt x="12" y="127"/>
                    </a:lnTo>
                    <a:lnTo>
                      <a:pt x="12" y="126"/>
                    </a:lnTo>
                    <a:lnTo>
                      <a:pt x="13" y="126"/>
                    </a:lnTo>
                    <a:lnTo>
                      <a:pt x="14" y="126"/>
                    </a:lnTo>
                    <a:lnTo>
                      <a:pt x="15" y="126"/>
                    </a:lnTo>
                    <a:lnTo>
                      <a:pt x="15" y="126"/>
                    </a:lnTo>
                    <a:lnTo>
                      <a:pt x="15" y="125"/>
                    </a:lnTo>
                    <a:lnTo>
                      <a:pt x="15" y="125"/>
                    </a:lnTo>
                    <a:lnTo>
                      <a:pt x="16" y="125"/>
                    </a:lnTo>
                    <a:lnTo>
                      <a:pt x="17" y="125"/>
                    </a:lnTo>
                    <a:lnTo>
                      <a:pt x="17" y="124"/>
                    </a:lnTo>
                    <a:lnTo>
                      <a:pt x="17" y="123"/>
                    </a:lnTo>
                    <a:lnTo>
                      <a:pt x="18" y="123"/>
                    </a:lnTo>
                    <a:lnTo>
                      <a:pt x="18" y="124"/>
                    </a:lnTo>
                    <a:lnTo>
                      <a:pt x="19" y="124"/>
                    </a:lnTo>
                    <a:lnTo>
                      <a:pt x="19" y="123"/>
                    </a:lnTo>
                    <a:lnTo>
                      <a:pt x="19" y="122"/>
                    </a:lnTo>
                    <a:lnTo>
                      <a:pt x="20" y="122"/>
                    </a:lnTo>
                    <a:lnTo>
                      <a:pt x="20" y="121"/>
                    </a:lnTo>
                    <a:lnTo>
                      <a:pt x="20" y="121"/>
                    </a:lnTo>
                    <a:lnTo>
                      <a:pt x="21" y="121"/>
                    </a:lnTo>
                    <a:lnTo>
                      <a:pt x="21" y="120"/>
                    </a:lnTo>
                    <a:lnTo>
                      <a:pt x="21" y="120"/>
                    </a:lnTo>
                    <a:lnTo>
                      <a:pt x="22" y="120"/>
                    </a:lnTo>
                    <a:lnTo>
                      <a:pt x="23" y="120"/>
                    </a:lnTo>
                    <a:lnTo>
                      <a:pt x="23" y="119"/>
                    </a:lnTo>
                    <a:lnTo>
                      <a:pt x="24" y="119"/>
                    </a:lnTo>
                    <a:lnTo>
                      <a:pt x="25" y="119"/>
                    </a:lnTo>
                    <a:lnTo>
                      <a:pt x="25" y="118"/>
                    </a:lnTo>
                    <a:lnTo>
                      <a:pt x="26" y="118"/>
                    </a:lnTo>
                    <a:lnTo>
                      <a:pt x="26" y="117"/>
                    </a:lnTo>
                    <a:lnTo>
                      <a:pt x="26" y="116"/>
                    </a:lnTo>
                    <a:lnTo>
                      <a:pt x="26" y="115"/>
                    </a:lnTo>
                    <a:lnTo>
                      <a:pt x="26" y="115"/>
                    </a:lnTo>
                    <a:lnTo>
                      <a:pt x="26" y="115"/>
                    </a:lnTo>
                    <a:lnTo>
                      <a:pt x="27" y="115"/>
                    </a:lnTo>
                    <a:lnTo>
                      <a:pt x="27" y="114"/>
                    </a:lnTo>
                    <a:lnTo>
                      <a:pt x="28" y="114"/>
                    </a:lnTo>
                    <a:lnTo>
                      <a:pt x="28" y="113"/>
                    </a:lnTo>
                    <a:lnTo>
                      <a:pt x="27" y="113"/>
                    </a:lnTo>
                    <a:lnTo>
                      <a:pt x="28" y="113"/>
                    </a:lnTo>
                    <a:lnTo>
                      <a:pt x="28" y="114"/>
                    </a:lnTo>
                    <a:lnTo>
                      <a:pt x="29" y="113"/>
                    </a:lnTo>
                    <a:lnTo>
                      <a:pt x="29" y="112"/>
                    </a:lnTo>
                    <a:lnTo>
                      <a:pt x="30" y="112"/>
                    </a:lnTo>
                    <a:lnTo>
                      <a:pt x="30" y="111"/>
                    </a:lnTo>
                    <a:lnTo>
                      <a:pt x="29" y="111"/>
                    </a:lnTo>
                    <a:lnTo>
                      <a:pt x="29" y="110"/>
                    </a:lnTo>
                    <a:lnTo>
                      <a:pt x="29" y="111"/>
                    </a:lnTo>
                    <a:lnTo>
                      <a:pt x="28" y="111"/>
                    </a:lnTo>
                    <a:lnTo>
                      <a:pt x="28" y="110"/>
                    </a:lnTo>
                    <a:lnTo>
                      <a:pt x="28" y="109"/>
                    </a:lnTo>
                    <a:lnTo>
                      <a:pt x="29" y="109"/>
                    </a:lnTo>
                    <a:lnTo>
                      <a:pt x="29" y="109"/>
                    </a:lnTo>
                    <a:lnTo>
                      <a:pt x="29" y="108"/>
                    </a:lnTo>
                    <a:lnTo>
                      <a:pt x="30" y="108"/>
                    </a:lnTo>
                    <a:lnTo>
                      <a:pt x="31" y="108"/>
                    </a:lnTo>
                    <a:lnTo>
                      <a:pt x="31" y="107"/>
                    </a:lnTo>
                    <a:lnTo>
                      <a:pt x="31" y="107"/>
                    </a:lnTo>
                    <a:lnTo>
                      <a:pt x="31" y="106"/>
                    </a:lnTo>
                    <a:lnTo>
                      <a:pt x="31" y="105"/>
                    </a:lnTo>
                    <a:lnTo>
                      <a:pt x="31" y="104"/>
                    </a:lnTo>
                    <a:lnTo>
                      <a:pt x="31" y="104"/>
                    </a:lnTo>
                    <a:lnTo>
                      <a:pt x="30" y="104"/>
                    </a:lnTo>
                    <a:lnTo>
                      <a:pt x="30" y="104"/>
                    </a:lnTo>
                    <a:lnTo>
                      <a:pt x="29" y="104"/>
                    </a:lnTo>
                    <a:lnTo>
                      <a:pt x="30" y="104"/>
                    </a:lnTo>
                    <a:lnTo>
                      <a:pt x="30" y="103"/>
                    </a:lnTo>
                    <a:lnTo>
                      <a:pt x="31" y="103"/>
                    </a:lnTo>
                    <a:lnTo>
                      <a:pt x="31" y="102"/>
                    </a:lnTo>
                    <a:lnTo>
                      <a:pt x="31" y="102"/>
                    </a:lnTo>
                    <a:lnTo>
                      <a:pt x="31" y="101"/>
                    </a:lnTo>
                    <a:lnTo>
                      <a:pt x="32" y="101"/>
                    </a:lnTo>
                    <a:lnTo>
                      <a:pt x="33" y="101"/>
                    </a:lnTo>
                    <a:lnTo>
                      <a:pt x="34" y="101"/>
                    </a:lnTo>
                    <a:lnTo>
                      <a:pt x="34" y="100"/>
                    </a:lnTo>
                    <a:lnTo>
                      <a:pt x="33" y="100"/>
                    </a:lnTo>
                    <a:lnTo>
                      <a:pt x="33" y="99"/>
                    </a:lnTo>
                    <a:lnTo>
                      <a:pt x="32" y="99"/>
                    </a:lnTo>
                    <a:lnTo>
                      <a:pt x="31" y="99"/>
                    </a:lnTo>
                    <a:lnTo>
                      <a:pt x="31" y="99"/>
                    </a:lnTo>
                    <a:lnTo>
                      <a:pt x="31" y="100"/>
                    </a:lnTo>
                    <a:lnTo>
                      <a:pt x="30" y="100"/>
                    </a:lnTo>
                    <a:lnTo>
                      <a:pt x="29" y="100"/>
                    </a:lnTo>
                    <a:lnTo>
                      <a:pt x="29" y="99"/>
                    </a:lnTo>
                    <a:lnTo>
                      <a:pt x="30" y="99"/>
                    </a:lnTo>
                    <a:lnTo>
                      <a:pt x="30" y="98"/>
                    </a:lnTo>
                    <a:lnTo>
                      <a:pt x="30" y="98"/>
                    </a:lnTo>
                    <a:lnTo>
                      <a:pt x="31" y="98"/>
                    </a:lnTo>
                    <a:lnTo>
                      <a:pt x="32" y="98"/>
                    </a:lnTo>
                    <a:lnTo>
                      <a:pt x="33" y="98"/>
                    </a:lnTo>
                    <a:lnTo>
                      <a:pt x="33" y="97"/>
                    </a:lnTo>
                    <a:lnTo>
                      <a:pt x="34" y="96"/>
                    </a:lnTo>
                    <a:lnTo>
                      <a:pt x="34" y="95"/>
                    </a:lnTo>
                    <a:lnTo>
                      <a:pt x="34" y="94"/>
                    </a:lnTo>
                    <a:lnTo>
                      <a:pt x="34" y="93"/>
                    </a:lnTo>
                    <a:lnTo>
                      <a:pt x="35" y="93"/>
                    </a:lnTo>
                    <a:lnTo>
                      <a:pt x="36" y="94"/>
                    </a:lnTo>
                    <a:lnTo>
                      <a:pt x="36" y="93"/>
                    </a:lnTo>
                    <a:lnTo>
                      <a:pt x="36" y="93"/>
                    </a:lnTo>
                    <a:lnTo>
                      <a:pt x="36" y="92"/>
                    </a:lnTo>
                    <a:lnTo>
                      <a:pt x="38" y="93"/>
                    </a:lnTo>
                    <a:lnTo>
                      <a:pt x="39" y="93"/>
                    </a:lnTo>
                    <a:lnTo>
                      <a:pt x="39" y="92"/>
                    </a:lnTo>
                    <a:lnTo>
                      <a:pt x="39" y="91"/>
                    </a:lnTo>
                    <a:lnTo>
                      <a:pt x="38" y="91"/>
                    </a:lnTo>
                    <a:lnTo>
                      <a:pt x="37" y="91"/>
                    </a:lnTo>
                    <a:lnTo>
                      <a:pt x="37" y="90"/>
                    </a:lnTo>
                    <a:lnTo>
                      <a:pt x="37" y="88"/>
                    </a:lnTo>
                    <a:lnTo>
                      <a:pt x="39" y="89"/>
                    </a:lnTo>
                    <a:lnTo>
                      <a:pt x="40" y="89"/>
                    </a:lnTo>
                    <a:lnTo>
                      <a:pt x="41" y="89"/>
                    </a:lnTo>
                    <a:lnTo>
                      <a:pt x="41" y="87"/>
                    </a:lnTo>
                    <a:lnTo>
                      <a:pt x="42" y="87"/>
                    </a:lnTo>
                    <a:lnTo>
                      <a:pt x="42" y="87"/>
                    </a:lnTo>
                    <a:lnTo>
                      <a:pt x="42" y="86"/>
                    </a:lnTo>
                    <a:lnTo>
                      <a:pt x="40" y="86"/>
                    </a:lnTo>
                    <a:lnTo>
                      <a:pt x="41" y="85"/>
                    </a:lnTo>
                    <a:lnTo>
                      <a:pt x="39" y="85"/>
                    </a:lnTo>
                    <a:lnTo>
                      <a:pt x="39" y="84"/>
                    </a:lnTo>
                    <a:lnTo>
                      <a:pt x="38" y="83"/>
                    </a:lnTo>
                    <a:lnTo>
                      <a:pt x="38" y="82"/>
                    </a:lnTo>
                    <a:lnTo>
                      <a:pt x="37" y="82"/>
                    </a:lnTo>
                    <a:lnTo>
                      <a:pt x="37" y="82"/>
                    </a:lnTo>
                    <a:lnTo>
                      <a:pt x="37" y="81"/>
                    </a:lnTo>
                    <a:lnTo>
                      <a:pt x="36" y="81"/>
                    </a:lnTo>
                    <a:lnTo>
                      <a:pt x="37" y="80"/>
                    </a:lnTo>
                    <a:lnTo>
                      <a:pt x="36" y="80"/>
                    </a:lnTo>
                    <a:lnTo>
                      <a:pt x="36" y="79"/>
                    </a:lnTo>
                    <a:lnTo>
                      <a:pt x="36" y="78"/>
                    </a:lnTo>
                    <a:lnTo>
                      <a:pt x="34" y="77"/>
                    </a:lnTo>
                    <a:lnTo>
                      <a:pt x="34" y="76"/>
                    </a:lnTo>
                    <a:lnTo>
                      <a:pt x="36" y="76"/>
                    </a:lnTo>
                    <a:lnTo>
                      <a:pt x="36" y="78"/>
                    </a:lnTo>
                    <a:lnTo>
                      <a:pt x="36" y="78"/>
                    </a:lnTo>
                    <a:lnTo>
                      <a:pt x="37" y="78"/>
                    </a:lnTo>
                    <a:lnTo>
                      <a:pt x="37" y="77"/>
                    </a:lnTo>
                    <a:lnTo>
                      <a:pt x="37" y="78"/>
                    </a:lnTo>
                    <a:lnTo>
                      <a:pt x="38" y="77"/>
                    </a:lnTo>
                    <a:lnTo>
                      <a:pt x="39" y="77"/>
                    </a:lnTo>
                    <a:lnTo>
                      <a:pt x="39" y="76"/>
                    </a:lnTo>
                    <a:lnTo>
                      <a:pt x="40" y="75"/>
                    </a:lnTo>
                    <a:lnTo>
                      <a:pt x="40" y="74"/>
                    </a:lnTo>
                    <a:lnTo>
                      <a:pt x="40" y="73"/>
                    </a:lnTo>
                    <a:lnTo>
                      <a:pt x="40" y="72"/>
                    </a:lnTo>
                    <a:lnTo>
                      <a:pt x="40" y="71"/>
                    </a:lnTo>
                    <a:lnTo>
                      <a:pt x="40" y="69"/>
                    </a:lnTo>
                    <a:lnTo>
                      <a:pt x="41" y="69"/>
                    </a:lnTo>
                    <a:lnTo>
                      <a:pt x="42" y="69"/>
                    </a:lnTo>
                    <a:lnTo>
                      <a:pt x="42" y="69"/>
                    </a:lnTo>
                    <a:lnTo>
                      <a:pt x="42" y="70"/>
                    </a:lnTo>
                    <a:lnTo>
                      <a:pt x="42" y="69"/>
                    </a:lnTo>
                    <a:lnTo>
                      <a:pt x="42" y="70"/>
                    </a:lnTo>
                    <a:lnTo>
                      <a:pt x="46" y="70"/>
                    </a:lnTo>
                    <a:lnTo>
                      <a:pt x="48" y="70"/>
                    </a:lnTo>
                    <a:lnTo>
                      <a:pt x="47" y="72"/>
                    </a:lnTo>
                    <a:lnTo>
                      <a:pt x="50" y="72"/>
                    </a:lnTo>
                    <a:lnTo>
                      <a:pt x="51" y="72"/>
                    </a:lnTo>
                    <a:lnTo>
                      <a:pt x="51" y="71"/>
                    </a:lnTo>
                    <a:lnTo>
                      <a:pt x="52" y="71"/>
                    </a:lnTo>
                    <a:lnTo>
                      <a:pt x="52" y="71"/>
                    </a:lnTo>
                    <a:lnTo>
                      <a:pt x="52" y="71"/>
                    </a:lnTo>
                    <a:lnTo>
                      <a:pt x="52" y="71"/>
                    </a:lnTo>
                    <a:lnTo>
                      <a:pt x="53" y="71"/>
                    </a:lnTo>
                    <a:lnTo>
                      <a:pt x="53" y="70"/>
                    </a:lnTo>
                    <a:lnTo>
                      <a:pt x="53" y="69"/>
                    </a:lnTo>
                    <a:lnTo>
                      <a:pt x="53" y="70"/>
                    </a:lnTo>
                    <a:lnTo>
                      <a:pt x="53" y="70"/>
                    </a:lnTo>
                    <a:lnTo>
                      <a:pt x="53" y="69"/>
                    </a:lnTo>
                    <a:lnTo>
                      <a:pt x="53" y="70"/>
                    </a:lnTo>
                    <a:lnTo>
                      <a:pt x="53" y="69"/>
                    </a:lnTo>
                    <a:lnTo>
                      <a:pt x="53" y="69"/>
                    </a:lnTo>
                    <a:lnTo>
                      <a:pt x="53" y="68"/>
                    </a:lnTo>
                    <a:lnTo>
                      <a:pt x="53" y="68"/>
                    </a:lnTo>
                    <a:lnTo>
                      <a:pt x="53" y="67"/>
                    </a:lnTo>
                    <a:lnTo>
                      <a:pt x="54" y="67"/>
                    </a:lnTo>
                    <a:lnTo>
                      <a:pt x="54" y="68"/>
                    </a:lnTo>
                    <a:lnTo>
                      <a:pt x="54" y="67"/>
                    </a:lnTo>
                    <a:lnTo>
                      <a:pt x="54" y="68"/>
                    </a:lnTo>
                    <a:lnTo>
                      <a:pt x="55" y="68"/>
                    </a:lnTo>
                    <a:lnTo>
                      <a:pt x="56" y="69"/>
                    </a:lnTo>
                    <a:lnTo>
                      <a:pt x="56" y="70"/>
                    </a:lnTo>
                    <a:lnTo>
                      <a:pt x="58" y="70"/>
                    </a:lnTo>
                    <a:lnTo>
                      <a:pt x="58" y="69"/>
                    </a:lnTo>
                    <a:lnTo>
                      <a:pt x="58" y="69"/>
                    </a:lnTo>
                    <a:lnTo>
                      <a:pt x="58" y="69"/>
                    </a:lnTo>
                    <a:lnTo>
                      <a:pt x="58" y="68"/>
                    </a:lnTo>
                    <a:lnTo>
                      <a:pt x="58" y="68"/>
                    </a:lnTo>
                    <a:lnTo>
                      <a:pt x="58" y="69"/>
                    </a:lnTo>
                    <a:lnTo>
                      <a:pt x="59" y="69"/>
                    </a:lnTo>
                    <a:lnTo>
                      <a:pt x="60" y="69"/>
                    </a:lnTo>
                    <a:lnTo>
                      <a:pt x="61" y="69"/>
                    </a:lnTo>
                    <a:lnTo>
                      <a:pt x="62" y="68"/>
                    </a:lnTo>
                    <a:lnTo>
                      <a:pt x="62" y="69"/>
                    </a:lnTo>
                    <a:lnTo>
                      <a:pt x="63" y="69"/>
                    </a:lnTo>
                    <a:lnTo>
                      <a:pt x="63" y="68"/>
                    </a:lnTo>
                    <a:lnTo>
                      <a:pt x="64" y="67"/>
                    </a:lnTo>
                    <a:lnTo>
                      <a:pt x="64" y="68"/>
                    </a:lnTo>
                    <a:lnTo>
                      <a:pt x="64" y="68"/>
                    </a:lnTo>
                    <a:lnTo>
                      <a:pt x="64" y="69"/>
                    </a:lnTo>
                    <a:lnTo>
                      <a:pt x="65" y="69"/>
                    </a:lnTo>
                    <a:lnTo>
                      <a:pt x="65" y="68"/>
                    </a:lnTo>
                    <a:lnTo>
                      <a:pt x="66" y="68"/>
                    </a:lnTo>
                    <a:lnTo>
                      <a:pt x="66" y="67"/>
                    </a:lnTo>
                    <a:lnTo>
                      <a:pt x="67" y="67"/>
                    </a:lnTo>
                    <a:lnTo>
                      <a:pt x="68" y="66"/>
                    </a:lnTo>
                    <a:lnTo>
                      <a:pt x="68" y="66"/>
                    </a:lnTo>
                    <a:lnTo>
                      <a:pt x="68" y="65"/>
                    </a:lnTo>
                    <a:lnTo>
                      <a:pt x="69" y="65"/>
                    </a:lnTo>
                    <a:lnTo>
                      <a:pt x="69" y="65"/>
                    </a:lnTo>
                    <a:lnTo>
                      <a:pt x="69" y="64"/>
                    </a:lnTo>
                    <a:lnTo>
                      <a:pt x="69" y="65"/>
                    </a:lnTo>
                    <a:lnTo>
                      <a:pt x="70" y="65"/>
                    </a:lnTo>
                    <a:lnTo>
                      <a:pt x="70" y="66"/>
                    </a:lnTo>
                    <a:lnTo>
                      <a:pt x="70" y="66"/>
                    </a:lnTo>
                    <a:lnTo>
                      <a:pt x="70" y="67"/>
                    </a:lnTo>
                    <a:lnTo>
                      <a:pt x="69" y="67"/>
                    </a:lnTo>
                    <a:lnTo>
                      <a:pt x="72" y="67"/>
                    </a:lnTo>
                    <a:lnTo>
                      <a:pt x="71" y="67"/>
                    </a:lnTo>
                    <a:lnTo>
                      <a:pt x="71" y="66"/>
                    </a:lnTo>
                    <a:lnTo>
                      <a:pt x="72" y="66"/>
                    </a:lnTo>
                    <a:lnTo>
                      <a:pt x="71" y="66"/>
                    </a:lnTo>
                    <a:lnTo>
                      <a:pt x="72" y="66"/>
                    </a:lnTo>
                    <a:lnTo>
                      <a:pt x="72" y="66"/>
                    </a:lnTo>
                    <a:lnTo>
                      <a:pt x="71" y="66"/>
                    </a:lnTo>
                    <a:lnTo>
                      <a:pt x="71" y="65"/>
                    </a:lnTo>
                    <a:lnTo>
                      <a:pt x="71" y="64"/>
                    </a:lnTo>
                    <a:lnTo>
                      <a:pt x="72" y="64"/>
                    </a:lnTo>
                    <a:lnTo>
                      <a:pt x="72" y="63"/>
                    </a:lnTo>
                    <a:lnTo>
                      <a:pt x="71" y="62"/>
                    </a:lnTo>
                    <a:lnTo>
                      <a:pt x="72" y="62"/>
                    </a:lnTo>
                    <a:lnTo>
                      <a:pt x="71" y="62"/>
                    </a:lnTo>
                    <a:lnTo>
                      <a:pt x="72" y="62"/>
                    </a:lnTo>
                    <a:lnTo>
                      <a:pt x="72" y="61"/>
                    </a:lnTo>
                    <a:lnTo>
                      <a:pt x="73" y="61"/>
                    </a:lnTo>
                    <a:lnTo>
                      <a:pt x="73" y="60"/>
                    </a:lnTo>
                    <a:lnTo>
                      <a:pt x="73" y="60"/>
                    </a:lnTo>
                    <a:lnTo>
                      <a:pt x="74" y="60"/>
                    </a:lnTo>
                    <a:lnTo>
                      <a:pt x="74" y="59"/>
                    </a:lnTo>
                    <a:lnTo>
                      <a:pt x="75" y="59"/>
                    </a:lnTo>
                    <a:lnTo>
                      <a:pt x="75" y="58"/>
                    </a:lnTo>
                    <a:lnTo>
                      <a:pt x="75" y="58"/>
                    </a:lnTo>
                    <a:lnTo>
                      <a:pt x="75" y="57"/>
                    </a:lnTo>
                    <a:lnTo>
                      <a:pt x="76" y="57"/>
                    </a:lnTo>
                    <a:lnTo>
                      <a:pt x="76" y="56"/>
                    </a:lnTo>
                    <a:lnTo>
                      <a:pt x="76" y="55"/>
                    </a:lnTo>
                    <a:lnTo>
                      <a:pt x="76" y="55"/>
                    </a:lnTo>
                    <a:lnTo>
                      <a:pt x="77" y="55"/>
                    </a:lnTo>
                    <a:lnTo>
                      <a:pt x="78" y="55"/>
                    </a:lnTo>
                    <a:lnTo>
                      <a:pt x="78" y="54"/>
                    </a:lnTo>
                    <a:lnTo>
                      <a:pt x="77" y="54"/>
                    </a:lnTo>
                    <a:lnTo>
                      <a:pt x="78" y="54"/>
                    </a:lnTo>
                    <a:lnTo>
                      <a:pt x="78" y="53"/>
                    </a:lnTo>
                    <a:lnTo>
                      <a:pt x="79" y="53"/>
                    </a:lnTo>
                    <a:lnTo>
                      <a:pt x="79" y="52"/>
                    </a:lnTo>
                    <a:lnTo>
                      <a:pt x="80" y="52"/>
                    </a:lnTo>
                    <a:lnTo>
                      <a:pt x="80" y="51"/>
                    </a:lnTo>
                    <a:lnTo>
                      <a:pt x="80" y="51"/>
                    </a:lnTo>
                    <a:lnTo>
                      <a:pt x="81" y="51"/>
                    </a:lnTo>
                    <a:lnTo>
                      <a:pt x="82" y="51"/>
                    </a:lnTo>
                    <a:lnTo>
                      <a:pt x="82" y="50"/>
                    </a:lnTo>
                    <a:lnTo>
                      <a:pt x="83" y="50"/>
                    </a:lnTo>
                    <a:lnTo>
                      <a:pt x="83" y="49"/>
                    </a:lnTo>
                    <a:lnTo>
                      <a:pt x="84" y="49"/>
                    </a:lnTo>
                    <a:lnTo>
                      <a:pt x="85" y="49"/>
                    </a:lnTo>
                    <a:lnTo>
                      <a:pt x="85" y="49"/>
                    </a:lnTo>
                    <a:lnTo>
                      <a:pt x="85" y="48"/>
                    </a:lnTo>
                    <a:lnTo>
                      <a:pt x="86" y="48"/>
                    </a:lnTo>
                    <a:lnTo>
                      <a:pt x="86" y="48"/>
                    </a:lnTo>
                    <a:lnTo>
                      <a:pt x="86" y="47"/>
                    </a:lnTo>
                    <a:lnTo>
                      <a:pt x="86" y="47"/>
                    </a:lnTo>
                    <a:lnTo>
                      <a:pt x="86" y="46"/>
                    </a:lnTo>
                    <a:lnTo>
                      <a:pt x="85" y="46"/>
                    </a:lnTo>
                    <a:lnTo>
                      <a:pt x="86" y="46"/>
                    </a:lnTo>
                    <a:lnTo>
                      <a:pt x="86" y="45"/>
                    </a:lnTo>
                    <a:lnTo>
                      <a:pt x="86" y="44"/>
                    </a:lnTo>
                    <a:lnTo>
                      <a:pt x="85" y="44"/>
                    </a:lnTo>
                    <a:lnTo>
                      <a:pt x="84" y="44"/>
                    </a:lnTo>
                    <a:lnTo>
                      <a:pt x="84" y="45"/>
                    </a:lnTo>
                    <a:lnTo>
                      <a:pt x="84" y="44"/>
                    </a:lnTo>
                    <a:lnTo>
                      <a:pt x="83" y="44"/>
                    </a:lnTo>
                    <a:lnTo>
                      <a:pt x="82" y="44"/>
                    </a:lnTo>
                    <a:lnTo>
                      <a:pt x="81" y="44"/>
                    </a:lnTo>
                    <a:lnTo>
                      <a:pt x="81" y="44"/>
                    </a:lnTo>
                    <a:lnTo>
                      <a:pt x="80" y="44"/>
                    </a:lnTo>
                    <a:lnTo>
                      <a:pt x="81" y="44"/>
                    </a:lnTo>
                    <a:lnTo>
                      <a:pt x="82" y="44"/>
                    </a:lnTo>
                    <a:lnTo>
                      <a:pt x="83" y="43"/>
                    </a:lnTo>
                    <a:lnTo>
                      <a:pt x="83" y="42"/>
                    </a:lnTo>
                    <a:lnTo>
                      <a:pt x="83" y="41"/>
                    </a:lnTo>
                    <a:lnTo>
                      <a:pt x="82" y="41"/>
                    </a:lnTo>
                    <a:lnTo>
                      <a:pt x="81" y="41"/>
                    </a:lnTo>
                    <a:lnTo>
                      <a:pt x="81" y="40"/>
                    </a:lnTo>
                    <a:lnTo>
                      <a:pt x="82" y="40"/>
                    </a:lnTo>
                    <a:lnTo>
                      <a:pt x="83" y="40"/>
                    </a:lnTo>
                    <a:lnTo>
                      <a:pt x="84" y="40"/>
                    </a:lnTo>
                    <a:lnTo>
                      <a:pt x="83" y="40"/>
                    </a:lnTo>
                    <a:lnTo>
                      <a:pt x="83" y="39"/>
                    </a:lnTo>
                    <a:lnTo>
                      <a:pt x="82" y="39"/>
                    </a:lnTo>
                    <a:lnTo>
                      <a:pt x="81" y="39"/>
                    </a:lnTo>
                    <a:lnTo>
                      <a:pt x="81" y="38"/>
                    </a:lnTo>
                    <a:lnTo>
                      <a:pt x="81" y="38"/>
                    </a:lnTo>
                    <a:lnTo>
                      <a:pt x="81" y="37"/>
                    </a:lnTo>
                    <a:lnTo>
                      <a:pt x="82" y="37"/>
                    </a:lnTo>
                    <a:lnTo>
                      <a:pt x="82" y="36"/>
                    </a:lnTo>
                    <a:lnTo>
                      <a:pt x="81" y="36"/>
                    </a:lnTo>
                    <a:lnTo>
                      <a:pt x="81" y="35"/>
                    </a:lnTo>
                    <a:lnTo>
                      <a:pt x="81" y="36"/>
                    </a:lnTo>
                    <a:lnTo>
                      <a:pt x="80" y="36"/>
                    </a:lnTo>
                    <a:lnTo>
                      <a:pt x="80" y="36"/>
                    </a:lnTo>
                    <a:lnTo>
                      <a:pt x="80" y="35"/>
                    </a:lnTo>
                    <a:lnTo>
                      <a:pt x="80" y="34"/>
                    </a:lnTo>
                    <a:lnTo>
                      <a:pt x="79" y="34"/>
                    </a:lnTo>
                    <a:lnTo>
                      <a:pt x="79" y="33"/>
                    </a:lnTo>
                    <a:lnTo>
                      <a:pt x="78" y="33"/>
                    </a:lnTo>
                    <a:lnTo>
                      <a:pt x="77" y="33"/>
                    </a:lnTo>
                    <a:lnTo>
                      <a:pt x="77" y="33"/>
                    </a:lnTo>
                    <a:lnTo>
                      <a:pt x="78" y="33"/>
                    </a:lnTo>
                    <a:lnTo>
                      <a:pt x="78" y="32"/>
                    </a:lnTo>
                    <a:lnTo>
                      <a:pt x="78" y="31"/>
                    </a:lnTo>
                    <a:lnTo>
                      <a:pt x="79" y="31"/>
                    </a:lnTo>
                    <a:lnTo>
                      <a:pt x="80" y="31"/>
                    </a:lnTo>
                    <a:lnTo>
                      <a:pt x="80" y="30"/>
                    </a:lnTo>
                    <a:lnTo>
                      <a:pt x="79" y="30"/>
                    </a:lnTo>
                    <a:lnTo>
                      <a:pt x="79" y="29"/>
                    </a:lnTo>
                    <a:lnTo>
                      <a:pt x="78" y="29"/>
                    </a:lnTo>
                    <a:lnTo>
                      <a:pt x="78" y="28"/>
                    </a:lnTo>
                    <a:lnTo>
                      <a:pt x="78" y="27"/>
                    </a:lnTo>
                    <a:lnTo>
                      <a:pt x="77" y="27"/>
                    </a:lnTo>
                    <a:lnTo>
                      <a:pt x="77" y="27"/>
                    </a:lnTo>
                    <a:lnTo>
                      <a:pt x="78" y="27"/>
                    </a:lnTo>
                    <a:lnTo>
                      <a:pt x="79" y="27"/>
                    </a:lnTo>
                    <a:lnTo>
                      <a:pt x="79" y="26"/>
                    </a:lnTo>
                    <a:lnTo>
                      <a:pt x="80" y="26"/>
                    </a:lnTo>
                    <a:lnTo>
                      <a:pt x="80" y="27"/>
                    </a:lnTo>
                    <a:lnTo>
                      <a:pt x="80" y="26"/>
                    </a:lnTo>
                    <a:lnTo>
                      <a:pt x="80" y="26"/>
                    </a:lnTo>
                    <a:lnTo>
                      <a:pt x="81" y="26"/>
                    </a:lnTo>
                    <a:lnTo>
                      <a:pt x="81" y="25"/>
                    </a:lnTo>
                    <a:lnTo>
                      <a:pt x="81" y="24"/>
                    </a:lnTo>
                    <a:lnTo>
                      <a:pt x="81" y="23"/>
                    </a:lnTo>
                    <a:lnTo>
                      <a:pt x="81" y="22"/>
                    </a:lnTo>
                    <a:lnTo>
                      <a:pt x="82" y="22"/>
                    </a:lnTo>
                    <a:lnTo>
                      <a:pt x="83" y="22"/>
                    </a:lnTo>
                    <a:lnTo>
                      <a:pt x="83" y="22"/>
                    </a:lnTo>
                    <a:lnTo>
                      <a:pt x="84" y="22"/>
                    </a:lnTo>
                    <a:lnTo>
                      <a:pt x="84" y="22"/>
                    </a:lnTo>
                    <a:lnTo>
                      <a:pt x="84" y="23"/>
                    </a:lnTo>
                    <a:lnTo>
                      <a:pt x="83" y="23"/>
                    </a:lnTo>
                    <a:lnTo>
                      <a:pt x="84" y="23"/>
                    </a:lnTo>
                    <a:lnTo>
                      <a:pt x="85" y="23"/>
                    </a:lnTo>
                    <a:lnTo>
                      <a:pt x="86" y="23"/>
                    </a:lnTo>
                    <a:lnTo>
                      <a:pt x="86" y="22"/>
                    </a:lnTo>
                    <a:lnTo>
                      <a:pt x="86" y="22"/>
                    </a:lnTo>
                    <a:lnTo>
                      <a:pt x="86" y="22"/>
                    </a:lnTo>
                    <a:lnTo>
                      <a:pt x="86" y="21"/>
                    </a:lnTo>
                    <a:lnTo>
                      <a:pt x="86" y="21"/>
                    </a:lnTo>
                    <a:lnTo>
                      <a:pt x="87" y="21"/>
                    </a:lnTo>
                    <a:lnTo>
                      <a:pt x="87" y="20"/>
                    </a:lnTo>
                    <a:lnTo>
                      <a:pt x="87" y="21"/>
                    </a:lnTo>
                    <a:lnTo>
                      <a:pt x="88" y="21"/>
                    </a:lnTo>
                    <a:lnTo>
                      <a:pt x="88" y="20"/>
                    </a:lnTo>
                    <a:lnTo>
                      <a:pt x="89" y="20"/>
                    </a:lnTo>
                    <a:lnTo>
                      <a:pt x="89" y="19"/>
                    </a:lnTo>
                    <a:lnTo>
                      <a:pt x="89" y="18"/>
                    </a:lnTo>
                    <a:lnTo>
                      <a:pt x="88" y="18"/>
                    </a:lnTo>
                    <a:lnTo>
                      <a:pt x="87" y="18"/>
                    </a:lnTo>
                    <a:lnTo>
                      <a:pt x="87" y="17"/>
                    </a:lnTo>
                    <a:lnTo>
                      <a:pt x="88" y="17"/>
                    </a:lnTo>
                    <a:lnTo>
                      <a:pt x="89" y="17"/>
                    </a:lnTo>
                    <a:lnTo>
                      <a:pt x="89" y="17"/>
                    </a:lnTo>
                    <a:lnTo>
                      <a:pt x="90" y="17"/>
                    </a:lnTo>
                    <a:lnTo>
                      <a:pt x="89" y="17"/>
                    </a:lnTo>
                    <a:lnTo>
                      <a:pt x="89" y="16"/>
                    </a:lnTo>
                    <a:lnTo>
                      <a:pt x="89" y="15"/>
                    </a:lnTo>
                    <a:lnTo>
                      <a:pt x="89" y="16"/>
                    </a:lnTo>
                    <a:lnTo>
                      <a:pt x="90" y="16"/>
                    </a:lnTo>
                    <a:lnTo>
                      <a:pt x="91" y="16"/>
                    </a:lnTo>
                    <a:lnTo>
                      <a:pt x="91" y="15"/>
                    </a:lnTo>
                    <a:lnTo>
                      <a:pt x="90" y="15"/>
                    </a:lnTo>
                    <a:lnTo>
                      <a:pt x="90" y="14"/>
                    </a:lnTo>
                    <a:lnTo>
                      <a:pt x="89" y="14"/>
                    </a:lnTo>
                    <a:lnTo>
                      <a:pt x="88" y="15"/>
                    </a:lnTo>
                    <a:lnTo>
                      <a:pt x="88" y="14"/>
                    </a:lnTo>
                    <a:lnTo>
                      <a:pt x="89" y="14"/>
                    </a:lnTo>
                    <a:lnTo>
                      <a:pt x="89" y="13"/>
                    </a:lnTo>
                    <a:lnTo>
                      <a:pt x="89" y="12"/>
                    </a:lnTo>
                    <a:lnTo>
                      <a:pt x="90" y="12"/>
                    </a:lnTo>
                    <a:lnTo>
                      <a:pt x="89" y="12"/>
                    </a:lnTo>
                    <a:lnTo>
                      <a:pt x="89" y="11"/>
                    </a:lnTo>
                    <a:lnTo>
                      <a:pt x="89" y="11"/>
                    </a:lnTo>
                    <a:lnTo>
                      <a:pt x="90" y="11"/>
                    </a:lnTo>
                    <a:lnTo>
                      <a:pt x="90" y="10"/>
                    </a:lnTo>
                    <a:lnTo>
                      <a:pt x="89" y="10"/>
                    </a:lnTo>
                    <a:lnTo>
                      <a:pt x="89" y="11"/>
                    </a:lnTo>
                    <a:lnTo>
                      <a:pt x="88" y="11"/>
                    </a:lnTo>
                    <a:lnTo>
                      <a:pt x="88" y="10"/>
                    </a:lnTo>
                    <a:lnTo>
                      <a:pt x="89" y="10"/>
                    </a:lnTo>
                    <a:lnTo>
                      <a:pt x="89" y="9"/>
                    </a:lnTo>
                    <a:lnTo>
                      <a:pt x="91" y="9"/>
                    </a:lnTo>
                    <a:lnTo>
                      <a:pt x="91" y="8"/>
                    </a:lnTo>
                    <a:lnTo>
                      <a:pt x="96" y="9"/>
                    </a:lnTo>
                    <a:lnTo>
                      <a:pt x="98" y="9"/>
                    </a:lnTo>
                    <a:lnTo>
                      <a:pt x="101" y="10"/>
                    </a:lnTo>
                    <a:lnTo>
                      <a:pt x="102" y="10"/>
                    </a:lnTo>
                    <a:lnTo>
                      <a:pt x="105" y="10"/>
                    </a:lnTo>
                    <a:lnTo>
                      <a:pt x="104" y="10"/>
                    </a:lnTo>
                    <a:lnTo>
                      <a:pt x="104" y="9"/>
                    </a:lnTo>
                    <a:lnTo>
                      <a:pt x="103" y="9"/>
                    </a:lnTo>
                    <a:lnTo>
                      <a:pt x="102" y="9"/>
                    </a:lnTo>
                    <a:lnTo>
                      <a:pt x="102" y="8"/>
                    </a:lnTo>
                    <a:lnTo>
                      <a:pt x="102" y="7"/>
                    </a:lnTo>
                    <a:lnTo>
                      <a:pt x="102" y="6"/>
                    </a:lnTo>
                    <a:lnTo>
                      <a:pt x="102" y="6"/>
                    </a:lnTo>
                    <a:lnTo>
                      <a:pt x="102" y="6"/>
                    </a:lnTo>
                    <a:lnTo>
                      <a:pt x="101" y="6"/>
                    </a:lnTo>
                    <a:lnTo>
                      <a:pt x="101" y="6"/>
                    </a:lnTo>
                    <a:lnTo>
                      <a:pt x="100" y="6"/>
                    </a:lnTo>
                    <a:lnTo>
                      <a:pt x="99" y="6"/>
                    </a:lnTo>
                    <a:lnTo>
                      <a:pt x="99" y="6"/>
                    </a:lnTo>
                    <a:lnTo>
                      <a:pt x="99" y="5"/>
                    </a:lnTo>
                    <a:lnTo>
                      <a:pt x="98" y="4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8" y="3"/>
                    </a:lnTo>
                    <a:lnTo>
                      <a:pt x="98" y="2"/>
                    </a:lnTo>
                    <a:lnTo>
                      <a:pt x="99" y="1"/>
                    </a:lnTo>
                    <a:lnTo>
                      <a:pt x="100" y="0"/>
                    </a:lnTo>
                    <a:lnTo>
                      <a:pt x="100" y="0"/>
                    </a:lnTo>
                    <a:lnTo>
                      <a:pt x="101" y="0"/>
                    </a:lnTo>
                    <a:lnTo>
                      <a:pt x="102" y="0"/>
                    </a:lnTo>
                    <a:lnTo>
                      <a:pt x="102" y="0"/>
                    </a:lnTo>
                    <a:lnTo>
                      <a:pt x="102" y="1"/>
                    </a:lnTo>
                    <a:lnTo>
                      <a:pt x="102" y="1"/>
                    </a:lnTo>
                    <a:lnTo>
                      <a:pt x="102" y="2"/>
                    </a:lnTo>
                    <a:lnTo>
                      <a:pt x="103" y="2"/>
                    </a:lnTo>
                    <a:lnTo>
                      <a:pt x="104" y="2"/>
                    </a:lnTo>
                    <a:lnTo>
                      <a:pt x="105" y="2"/>
                    </a:lnTo>
                    <a:lnTo>
                      <a:pt x="106" y="2"/>
                    </a:lnTo>
                    <a:lnTo>
                      <a:pt x="107" y="2"/>
                    </a:lnTo>
                    <a:lnTo>
                      <a:pt x="107" y="3"/>
                    </a:lnTo>
                    <a:lnTo>
                      <a:pt x="107" y="2"/>
                    </a:lnTo>
                    <a:lnTo>
                      <a:pt x="107" y="3"/>
                    </a:lnTo>
                    <a:lnTo>
                      <a:pt x="107" y="3"/>
                    </a:lnTo>
                    <a:lnTo>
                      <a:pt x="108" y="3"/>
                    </a:lnTo>
                    <a:lnTo>
                      <a:pt x="108" y="2"/>
                    </a:lnTo>
                    <a:lnTo>
                      <a:pt x="109" y="2"/>
                    </a:lnTo>
                    <a:lnTo>
                      <a:pt x="110" y="2"/>
                    </a:lnTo>
                    <a:lnTo>
                      <a:pt x="110" y="1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6" y="1"/>
                    </a:lnTo>
                    <a:lnTo>
                      <a:pt x="117" y="1"/>
                    </a:lnTo>
                    <a:lnTo>
                      <a:pt x="117" y="2"/>
                    </a:lnTo>
                    <a:lnTo>
                      <a:pt x="117" y="1"/>
                    </a:lnTo>
                    <a:lnTo>
                      <a:pt x="117" y="2"/>
                    </a:lnTo>
                    <a:lnTo>
                      <a:pt x="118" y="2"/>
                    </a:lnTo>
                    <a:lnTo>
                      <a:pt x="118" y="2"/>
                    </a:lnTo>
                    <a:lnTo>
                      <a:pt x="118" y="2"/>
                    </a:lnTo>
                    <a:lnTo>
                      <a:pt x="118" y="3"/>
                    </a:lnTo>
                    <a:lnTo>
                      <a:pt x="118" y="3"/>
                    </a:lnTo>
                    <a:lnTo>
                      <a:pt x="118" y="4"/>
                    </a:lnTo>
                    <a:lnTo>
                      <a:pt x="119" y="4"/>
                    </a:lnTo>
                    <a:lnTo>
                      <a:pt x="119" y="5"/>
                    </a:lnTo>
                    <a:lnTo>
                      <a:pt x="120" y="5"/>
                    </a:lnTo>
                    <a:lnTo>
                      <a:pt x="121" y="5"/>
                    </a:lnTo>
                    <a:lnTo>
                      <a:pt x="122" y="5"/>
                    </a:lnTo>
                    <a:lnTo>
                      <a:pt x="123" y="5"/>
                    </a:lnTo>
                    <a:lnTo>
                      <a:pt x="123" y="6"/>
                    </a:lnTo>
                    <a:lnTo>
                      <a:pt x="124" y="6"/>
                    </a:lnTo>
                    <a:lnTo>
                      <a:pt x="124" y="6"/>
                    </a:lnTo>
                    <a:lnTo>
                      <a:pt x="123" y="6"/>
                    </a:lnTo>
                    <a:lnTo>
                      <a:pt x="123" y="6"/>
                    </a:lnTo>
                    <a:lnTo>
                      <a:pt x="123" y="6"/>
                    </a:lnTo>
                    <a:lnTo>
                      <a:pt x="122" y="6"/>
                    </a:lnTo>
                    <a:lnTo>
                      <a:pt x="123" y="6"/>
                    </a:lnTo>
                    <a:lnTo>
                      <a:pt x="124" y="6"/>
                    </a:lnTo>
                    <a:lnTo>
                      <a:pt x="124" y="7"/>
                    </a:lnTo>
                    <a:lnTo>
                      <a:pt x="123" y="7"/>
                    </a:lnTo>
                    <a:lnTo>
                      <a:pt x="122" y="7"/>
                    </a:lnTo>
                    <a:lnTo>
                      <a:pt x="123" y="7"/>
                    </a:lnTo>
                    <a:lnTo>
                      <a:pt x="123" y="8"/>
                    </a:lnTo>
                    <a:lnTo>
                      <a:pt x="124" y="8"/>
                    </a:lnTo>
                    <a:lnTo>
                      <a:pt x="124" y="9"/>
                    </a:lnTo>
                    <a:lnTo>
                      <a:pt x="123" y="9"/>
                    </a:lnTo>
                    <a:lnTo>
                      <a:pt x="123" y="10"/>
                    </a:lnTo>
                    <a:lnTo>
                      <a:pt x="123" y="11"/>
                    </a:lnTo>
                    <a:lnTo>
                      <a:pt x="122" y="11"/>
                    </a:lnTo>
                    <a:lnTo>
                      <a:pt x="122" y="11"/>
                    </a:lnTo>
                    <a:lnTo>
                      <a:pt x="123" y="11"/>
                    </a:lnTo>
                    <a:lnTo>
                      <a:pt x="123" y="12"/>
                    </a:lnTo>
                    <a:lnTo>
                      <a:pt x="122" y="12"/>
                    </a:lnTo>
                    <a:lnTo>
                      <a:pt x="123" y="12"/>
                    </a:lnTo>
                    <a:lnTo>
                      <a:pt x="123" y="13"/>
                    </a:lnTo>
                    <a:lnTo>
                      <a:pt x="122" y="13"/>
                    </a:lnTo>
                    <a:lnTo>
                      <a:pt x="122" y="14"/>
                    </a:lnTo>
                    <a:lnTo>
                      <a:pt x="123" y="14"/>
                    </a:lnTo>
                    <a:lnTo>
                      <a:pt x="123" y="13"/>
                    </a:lnTo>
                    <a:lnTo>
                      <a:pt x="124" y="13"/>
                    </a:lnTo>
                    <a:lnTo>
                      <a:pt x="124" y="14"/>
                    </a:lnTo>
                    <a:lnTo>
                      <a:pt x="124" y="14"/>
                    </a:lnTo>
                    <a:lnTo>
                      <a:pt x="125" y="14"/>
                    </a:lnTo>
                    <a:lnTo>
                      <a:pt x="125" y="15"/>
                    </a:lnTo>
                    <a:lnTo>
                      <a:pt x="125" y="16"/>
                    </a:lnTo>
                    <a:lnTo>
                      <a:pt x="126" y="16"/>
                    </a:lnTo>
                    <a:lnTo>
                      <a:pt x="126" y="17"/>
                    </a:lnTo>
                    <a:lnTo>
                      <a:pt x="127" y="17"/>
                    </a:lnTo>
                    <a:lnTo>
                      <a:pt x="129" y="17"/>
                    </a:lnTo>
                    <a:lnTo>
                      <a:pt x="130" y="17"/>
                    </a:lnTo>
                    <a:lnTo>
                      <a:pt x="130" y="16"/>
                    </a:lnTo>
                    <a:lnTo>
                      <a:pt x="131" y="16"/>
                    </a:lnTo>
                    <a:lnTo>
                      <a:pt x="132" y="16"/>
                    </a:lnTo>
                    <a:lnTo>
                      <a:pt x="133" y="16"/>
                    </a:lnTo>
                    <a:lnTo>
                      <a:pt x="134" y="16"/>
                    </a:lnTo>
                    <a:lnTo>
                      <a:pt x="134" y="17"/>
                    </a:lnTo>
                    <a:lnTo>
                      <a:pt x="135" y="17"/>
                    </a:lnTo>
                    <a:lnTo>
                      <a:pt x="135" y="17"/>
                    </a:lnTo>
                    <a:lnTo>
                      <a:pt x="135" y="17"/>
                    </a:lnTo>
                    <a:lnTo>
                      <a:pt x="136" y="17"/>
                    </a:lnTo>
                    <a:lnTo>
                      <a:pt x="137" y="17"/>
                    </a:lnTo>
                    <a:lnTo>
                      <a:pt x="137" y="18"/>
                    </a:lnTo>
                    <a:lnTo>
                      <a:pt x="138" y="17"/>
                    </a:lnTo>
                    <a:lnTo>
                      <a:pt x="138" y="18"/>
                    </a:lnTo>
                    <a:lnTo>
                      <a:pt x="139" y="18"/>
                    </a:lnTo>
                    <a:lnTo>
                      <a:pt x="140" y="18"/>
                    </a:lnTo>
                    <a:lnTo>
                      <a:pt x="140" y="17"/>
                    </a:lnTo>
                    <a:lnTo>
                      <a:pt x="140" y="18"/>
                    </a:lnTo>
                    <a:lnTo>
                      <a:pt x="141" y="18"/>
                    </a:lnTo>
                    <a:lnTo>
                      <a:pt x="141" y="17"/>
                    </a:lnTo>
                    <a:lnTo>
                      <a:pt x="142" y="17"/>
                    </a:lnTo>
                    <a:lnTo>
                      <a:pt x="143" y="17"/>
                    </a:lnTo>
                    <a:lnTo>
                      <a:pt x="144" y="17"/>
                    </a:lnTo>
                    <a:lnTo>
                      <a:pt x="145" y="17"/>
                    </a:lnTo>
                    <a:lnTo>
                      <a:pt x="146" y="17"/>
                    </a:lnTo>
                    <a:lnTo>
                      <a:pt x="146" y="17"/>
                    </a:lnTo>
                    <a:lnTo>
                      <a:pt x="147" y="17"/>
                    </a:lnTo>
                    <a:lnTo>
                      <a:pt x="148" y="17"/>
                    </a:lnTo>
                    <a:lnTo>
                      <a:pt x="148" y="17"/>
                    </a:lnTo>
                    <a:lnTo>
                      <a:pt x="148" y="16"/>
                    </a:lnTo>
                    <a:lnTo>
                      <a:pt x="148" y="15"/>
                    </a:lnTo>
                    <a:lnTo>
                      <a:pt x="149" y="15"/>
                    </a:lnTo>
                    <a:lnTo>
                      <a:pt x="148" y="15"/>
                    </a:lnTo>
                    <a:lnTo>
                      <a:pt x="148" y="14"/>
                    </a:lnTo>
                    <a:lnTo>
                      <a:pt x="149" y="14"/>
                    </a:lnTo>
                    <a:lnTo>
                      <a:pt x="149" y="13"/>
                    </a:lnTo>
                    <a:lnTo>
                      <a:pt x="149" y="12"/>
                    </a:lnTo>
                    <a:lnTo>
                      <a:pt x="150" y="12"/>
                    </a:lnTo>
                    <a:lnTo>
                      <a:pt x="150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2" y="11"/>
                    </a:lnTo>
                    <a:lnTo>
                      <a:pt x="153" y="11"/>
                    </a:lnTo>
                    <a:lnTo>
                      <a:pt x="153" y="11"/>
                    </a:lnTo>
                    <a:lnTo>
                      <a:pt x="154" y="11"/>
                    </a:lnTo>
                    <a:lnTo>
                      <a:pt x="155" y="11"/>
                    </a:lnTo>
                    <a:lnTo>
                      <a:pt x="156" y="11"/>
                    </a:lnTo>
                    <a:lnTo>
                      <a:pt x="157" y="11"/>
                    </a:lnTo>
                    <a:lnTo>
                      <a:pt x="157" y="11"/>
                    </a:lnTo>
                    <a:lnTo>
                      <a:pt x="157" y="11"/>
                    </a:lnTo>
                    <a:lnTo>
                      <a:pt x="158" y="11"/>
                    </a:lnTo>
                    <a:lnTo>
                      <a:pt x="158" y="12"/>
                    </a:lnTo>
                    <a:lnTo>
                      <a:pt x="159" y="12"/>
                    </a:lnTo>
                    <a:lnTo>
                      <a:pt x="159" y="13"/>
                    </a:lnTo>
                    <a:lnTo>
                      <a:pt x="159" y="12"/>
                    </a:lnTo>
                    <a:lnTo>
                      <a:pt x="159" y="13"/>
                    </a:lnTo>
                    <a:lnTo>
                      <a:pt x="160" y="13"/>
                    </a:lnTo>
                    <a:lnTo>
                      <a:pt x="161" y="13"/>
                    </a:lnTo>
                    <a:close/>
                    <a:moveTo>
                      <a:pt x="188" y="66"/>
                    </a:moveTo>
                    <a:lnTo>
                      <a:pt x="187" y="66"/>
                    </a:lnTo>
                    <a:lnTo>
                      <a:pt x="187" y="66"/>
                    </a:lnTo>
                    <a:lnTo>
                      <a:pt x="186" y="66"/>
                    </a:lnTo>
                    <a:lnTo>
                      <a:pt x="186" y="65"/>
                    </a:lnTo>
                    <a:lnTo>
                      <a:pt x="185" y="65"/>
                    </a:lnTo>
                    <a:lnTo>
                      <a:pt x="185" y="66"/>
                    </a:lnTo>
                    <a:lnTo>
                      <a:pt x="186" y="66"/>
                    </a:lnTo>
                    <a:lnTo>
                      <a:pt x="186" y="66"/>
                    </a:lnTo>
                    <a:lnTo>
                      <a:pt x="185" y="66"/>
                    </a:lnTo>
                    <a:lnTo>
                      <a:pt x="185" y="66"/>
                    </a:lnTo>
                    <a:lnTo>
                      <a:pt x="185" y="66"/>
                    </a:lnTo>
                    <a:lnTo>
                      <a:pt x="185" y="67"/>
                    </a:lnTo>
                    <a:lnTo>
                      <a:pt x="186" y="67"/>
                    </a:lnTo>
                    <a:lnTo>
                      <a:pt x="186" y="66"/>
                    </a:lnTo>
                    <a:lnTo>
                      <a:pt x="186" y="67"/>
                    </a:lnTo>
                    <a:lnTo>
                      <a:pt x="187" y="67"/>
                    </a:lnTo>
                    <a:lnTo>
                      <a:pt x="187" y="68"/>
                    </a:lnTo>
                    <a:lnTo>
                      <a:pt x="186" y="68"/>
                    </a:lnTo>
                    <a:lnTo>
                      <a:pt x="186" y="67"/>
                    </a:lnTo>
                    <a:lnTo>
                      <a:pt x="186" y="68"/>
                    </a:lnTo>
                    <a:lnTo>
                      <a:pt x="185" y="68"/>
                    </a:lnTo>
                    <a:lnTo>
                      <a:pt x="185" y="69"/>
                    </a:lnTo>
                    <a:lnTo>
                      <a:pt x="184" y="69"/>
                    </a:lnTo>
                    <a:lnTo>
                      <a:pt x="185" y="69"/>
                    </a:lnTo>
                    <a:lnTo>
                      <a:pt x="186" y="69"/>
                    </a:lnTo>
                    <a:lnTo>
                      <a:pt x="186" y="68"/>
                    </a:lnTo>
                    <a:lnTo>
                      <a:pt x="187" y="68"/>
                    </a:lnTo>
                    <a:lnTo>
                      <a:pt x="188" y="68"/>
                    </a:lnTo>
                    <a:lnTo>
                      <a:pt x="188" y="67"/>
                    </a:lnTo>
                    <a:lnTo>
                      <a:pt x="188" y="66"/>
                    </a:lnTo>
                    <a:close/>
                    <a:moveTo>
                      <a:pt x="221" y="29"/>
                    </a:moveTo>
                    <a:lnTo>
                      <a:pt x="221" y="30"/>
                    </a:lnTo>
                    <a:lnTo>
                      <a:pt x="221" y="31"/>
                    </a:lnTo>
                    <a:lnTo>
                      <a:pt x="220" y="31"/>
                    </a:lnTo>
                    <a:lnTo>
                      <a:pt x="220" y="32"/>
                    </a:lnTo>
                    <a:lnTo>
                      <a:pt x="221" y="32"/>
                    </a:lnTo>
                    <a:lnTo>
                      <a:pt x="221" y="33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2" y="32"/>
                    </a:lnTo>
                    <a:lnTo>
                      <a:pt x="223" y="32"/>
                    </a:lnTo>
                    <a:lnTo>
                      <a:pt x="222" y="32"/>
                    </a:lnTo>
                    <a:lnTo>
                      <a:pt x="223" y="32"/>
                    </a:lnTo>
                    <a:lnTo>
                      <a:pt x="223" y="31"/>
                    </a:lnTo>
                    <a:lnTo>
                      <a:pt x="223" y="30"/>
                    </a:lnTo>
                    <a:lnTo>
                      <a:pt x="223" y="29"/>
                    </a:lnTo>
                    <a:lnTo>
                      <a:pt x="224" y="29"/>
                    </a:lnTo>
                    <a:lnTo>
                      <a:pt x="224" y="28"/>
                    </a:lnTo>
                    <a:lnTo>
                      <a:pt x="223" y="28"/>
                    </a:lnTo>
                    <a:lnTo>
                      <a:pt x="223" y="27"/>
                    </a:lnTo>
                    <a:lnTo>
                      <a:pt x="222" y="27"/>
                    </a:lnTo>
                    <a:lnTo>
                      <a:pt x="222" y="27"/>
                    </a:lnTo>
                    <a:lnTo>
                      <a:pt x="221" y="27"/>
                    </a:lnTo>
                    <a:lnTo>
                      <a:pt x="220" y="27"/>
                    </a:lnTo>
                    <a:lnTo>
                      <a:pt x="220" y="28"/>
                    </a:lnTo>
                    <a:lnTo>
                      <a:pt x="221" y="28"/>
                    </a:lnTo>
                    <a:lnTo>
                      <a:pt x="221" y="29"/>
                    </a:lnTo>
                    <a:lnTo>
                      <a:pt x="222" y="29"/>
                    </a:lnTo>
                    <a:lnTo>
                      <a:pt x="221" y="29"/>
                    </a:lnTo>
                    <a:close/>
                    <a:moveTo>
                      <a:pt x="158" y="139"/>
                    </a:moveTo>
                    <a:lnTo>
                      <a:pt x="157" y="139"/>
                    </a:lnTo>
                    <a:lnTo>
                      <a:pt x="157" y="138"/>
                    </a:lnTo>
                    <a:lnTo>
                      <a:pt x="157" y="137"/>
                    </a:lnTo>
                    <a:lnTo>
                      <a:pt x="157" y="137"/>
                    </a:lnTo>
                    <a:lnTo>
                      <a:pt x="157" y="138"/>
                    </a:lnTo>
                    <a:lnTo>
                      <a:pt x="157" y="137"/>
                    </a:lnTo>
                    <a:lnTo>
                      <a:pt x="156" y="137"/>
                    </a:lnTo>
                    <a:lnTo>
                      <a:pt x="156" y="138"/>
                    </a:lnTo>
                    <a:lnTo>
                      <a:pt x="156" y="137"/>
                    </a:lnTo>
                    <a:lnTo>
                      <a:pt x="155" y="137"/>
                    </a:lnTo>
                    <a:lnTo>
                      <a:pt x="156" y="137"/>
                    </a:lnTo>
                    <a:lnTo>
                      <a:pt x="156" y="136"/>
                    </a:lnTo>
                    <a:lnTo>
                      <a:pt x="157" y="136"/>
                    </a:lnTo>
                    <a:lnTo>
                      <a:pt x="156" y="136"/>
                    </a:lnTo>
                    <a:lnTo>
                      <a:pt x="155" y="136"/>
                    </a:lnTo>
                    <a:lnTo>
                      <a:pt x="156" y="136"/>
                    </a:lnTo>
                    <a:lnTo>
                      <a:pt x="155" y="136"/>
                    </a:lnTo>
                    <a:lnTo>
                      <a:pt x="155" y="137"/>
                    </a:lnTo>
                    <a:lnTo>
                      <a:pt x="155" y="138"/>
                    </a:lnTo>
                    <a:lnTo>
                      <a:pt x="154" y="138"/>
                    </a:lnTo>
                    <a:lnTo>
                      <a:pt x="153" y="138"/>
                    </a:lnTo>
                    <a:lnTo>
                      <a:pt x="153" y="137"/>
                    </a:lnTo>
                    <a:lnTo>
                      <a:pt x="153" y="138"/>
                    </a:lnTo>
                    <a:lnTo>
                      <a:pt x="153" y="137"/>
                    </a:lnTo>
                    <a:lnTo>
                      <a:pt x="153" y="136"/>
                    </a:lnTo>
                    <a:lnTo>
                      <a:pt x="153" y="137"/>
                    </a:lnTo>
                    <a:lnTo>
                      <a:pt x="152" y="137"/>
                    </a:lnTo>
                    <a:lnTo>
                      <a:pt x="152" y="136"/>
                    </a:lnTo>
                    <a:lnTo>
                      <a:pt x="152" y="137"/>
                    </a:lnTo>
                    <a:lnTo>
                      <a:pt x="152" y="136"/>
                    </a:lnTo>
                    <a:lnTo>
                      <a:pt x="151" y="136"/>
                    </a:lnTo>
                    <a:lnTo>
                      <a:pt x="151" y="136"/>
                    </a:lnTo>
                    <a:lnTo>
                      <a:pt x="151" y="137"/>
                    </a:lnTo>
                    <a:lnTo>
                      <a:pt x="151" y="136"/>
                    </a:lnTo>
                    <a:lnTo>
                      <a:pt x="151" y="137"/>
                    </a:lnTo>
                    <a:lnTo>
                      <a:pt x="151" y="136"/>
                    </a:lnTo>
                    <a:lnTo>
                      <a:pt x="151" y="136"/>
                    </a:lnTo>
                    <a:lnTo>
                      <a:pt x="151" y="136"/>
                    </a:lnTo>
                    <a:lnTo>
                      <a:pt x="152" y="136"/>
                    </a:lnTo>
                    <a:lnTo>
                      <a:pt x="151" y="136"/>
                    </a:lnTo>
                    <a:lnTo>
                      <a:pt x="151" y="136"/>
                    </a:lnTo>
                    <a:lnTo>
                      <a:pt x="150" y="136"/>
                    </a:lnTo>
                    <a:lnTo>
                      <a:pt x="150" y="136"/>
                    </a:lnTo>
                    <a:lnTo>
                      <a:pt x="150" y="136"/>
                    </a:lnTo>
                    <a:lnTo>
                      <a:pt x="151" y="136"/>
                    </a:lnTo>
                    <a:lnTo>
                      <a:pt x="151" y="137"/>
                    </a:lnTo>
                    <a:lnTo>
                      <a:pt x="150" y="137"/>
                    </a:lnTo>
                    <a:lnTo>
                      <a:pt x="149" y="137"/>
                    </a:lnTo>
                    <a:lnTo>
                      <a:pt x="148" y="137"/>
                    </a:lnTo>
                    <a:lnTo>
                      <a:pt x="148" y="136"/>
                    </a:lnTo>
                    <a:lnTo>
                      <a:pt x="149" y="136"/>
                    </a:lnTo>
                    <a:lnTo>
                      <a:pt x="149" y="136"/>
                    </a:lnTo>
                    <a:lnTo>
                      <a:pt x="148" y="136"/>
                    </a:lnTo>
                    <a:lnTo>
                      <a:pt x="149" y="136"/>
                    </a:lnTo>
                    <a:lnTo>
                      <a:pt x="149" y="135"/>
                    </a:lnTo>
                    <a:lnTo>
                      <a:pt x="150" y="135"/>
                    </a:lnTo>
                    <a:lnTo>
                      <a:pt x="150" y="134"/>
                    </a:lnTo>
                    <a:lnTo>
                      <a:pt x="149" y="134"/>
                    </a:lnTo>
                    <a:lnTo>
                      <a:pt x="149" y="133"/>
                    </a:lnTo>
                    <a:lnTo>
                      <a:pt x="149" y="132"/>
                    </a:lnTo>
                    <a:lnTo>
                      <a:pt x="149" y="131"/>
                    </a:lnTo>
                    <a:lnTo>
                      <a:pt x="149" y="132"/>
                    </a:lnTo>
                    <a:lnTo>
                      <a:pt x="149" y="133"/>
                    </a:lnTo>
                    <a:lnTo>
                      <a:pt x="149" y="134"/>
                    </a:lnTo>
                    <a:lnTo>
                      <a:pt x="149" y="135"/>
                    </a:lnTo>
                    <a:lnTo>
                      <a:pt x="149" y="136"/>
                    </a:lnTo>
                    <a:lnTo>
                      <a:pt x="148" y="136"/>
                    </a:lnTo>
                    <a:lnTo>
                      <a:pt x="147" y="136"/>
                    </a:lnTo>
                    <a:lnTo>
                      <a:pt x="146" y="136"/>
                    </a:lnTo>
                    <a:lnTo>
                      <a:pt x="146" y="135"/>
                    </a:lnTo>
                    <a:lnTo>
                      <a:pt x="146" y="134"/>
                    </a:lnTo>
                    <a:lnTo>
                      <a:pt x="146" y="135"/>
                    </a:lnTo>
                    <a:lnTo>
                      <a:pt x="146" y="135"/>
                    </a:lnTo>
                    <a:lnTo>
                      <a:pt x="146" y="136"/>
                    </a:lnTo>
                    <a:lnTo>
                      <a:pt x="146" y="136"/>
                    </a:lnTo>
                    <a:lnTo>
                      <a:pt x="146" y="136"/>
                    </a:lnTo>
                    <a:lnTo>
                      <a:pt x="146" y="136"/>
                    </a:lnTo>
                    <a:lnTo>
                      <a:pt x="146" y="136"/>
                    </a:lnTo>
                    <a:lnTo>
                      <a:pt x="146" y="136"/>
                    </a:lnTo>
                    <a:lnTo>
                      <a:pt x="146" y="136"/>
                    </a:lnTo>
                    <a:lnTo>
                      <a:pt x="146" y="136"/>
                    </a:lnTo>
                    <a:lnTo>
                      <a:pt x="147" y="136"/>
                    </a:lnTo>
                    <a:lnTo>
                      <a:pt x="148" y="136"/>
                    </a:lnTo>
                    <a:lnTo>
                      <a:pt x="148" y="136"/>
                    </a:lnTo>
                    <a:lnTo>
                      <a:pt x="147" y="136"/>
                    </a:lnTo>
                    <a:lnTo>
                      <a:pt x="147" y="137"/>
                    </a:lnTo>
                    <a:lnTo>
                      <a:pt x="148" y="137"/>
                    </a:lnTo>
                    <a:lnTo>
                      <a:pt x="147" y="137"/>
                    </a:lnTo>
                    <a:lnTo>
                      <a:pt x="147" y="138"/>
                    </a:lnTo>
                    <a:lnTo>
                      <a:pt x="148" y="138"/>
                    </a:lnTo>
                    <a:lnTo>
                      <a:pt x="149" y="138"/>
                    </a:lnTo>
                    <a:lnTo>
                      <a:pt x="150" y="138"/>
                    </a:lnTo>
                    <a:lnTo>
                      <a:pt x="151" y="138"/>
                    </a:lnTo>
                    <a:lnTo>
                      <a:pt x="151" y="137"/>
                    </a:lnTo>
                    <a:lnTo>
                      <a:pt x="152" y="137"/>
                    </a:lnTo>
                    <a:lnTo>
                      <a:pt x="152" y="138"/>
                    </a:lnTo>
                    <a:lnTo>
                      <a:pt x="151" y="138"/>
                    </a:lnTo>
                    <a:lnTo>
                      <a:pt x="151" y="138"/>
                    </a:lnTo>
                    <a:lnTo>
                      <a:pt x="151" y="139"/>
                    </a:lnTo>
                    <a:lnTo>
                      <a:pt x="150" y="139"/>
                    </a:lnTo>
                    <a:lnTo>
                      <a:pt x="151" y="139"/>
                    </a:lnTo>
                    <a:lnTo>
                      <a:pt x="150" y="139"/>
                    </a:lnTo>
                    <a:lnTo>
                      <a:pt x="150" y="140"/>
                    </a:lnTo>
                    <a:lnTo>
                      <a:pt x="149" y="140"/>
                    </a:lnTo>
                    <a:lnTo>
                      <a:pt x="149" y="141"/>
                    </a:lnTo>
                    <a:lnTo>
                      <a:pt x="150" y="141"/>
                    </a:lnTo>
                    <a:lnTo>
                      <a:pt x="150" y="142"/>
                    </a:lnTo>
                    <a:lnTo>
                      <a:pt x="150" y="142"/>
                    </a:lnTo>
                    <a:lnTo>
                      <a:pt x="149" y="142"/>
                    </a:lnTo>
                    <a:lnTo>
                      <a:pt x="149" y="143"/>
                    </a:lnTo>
                    <a:lnTo>
                      <a:pt x="150" y="142"/>
                    </a:lnTo>
                    <a:lnTo>
                      <a:pt x="150" y="142"/>
                    </a:lnTo>
                    <a:lnTo>
                      <a:pt x="150" y="141"/>
                    </a:lnTo>
                    <a:lnTo>
                      <a:pt x="150" y="142"/>
                    </a:lnTo>
                    <a:lnTo>
                      <a:pt x="151" y="142"/>
                    </a:lnTo>
                    <a:lnTo>
                      <a:pt x="151" y="141"/>
                    </a:lnTo>
                    <a:lnTo>
                      <a:pt x="150" y="141"/>
                    </a:lnTo>
                    <a:lnTo>
                      <a:pt x="150" y="140"/>
                    </a:lnTo>
                    <a:lnTo>
                      <a:pt x="151" y="140"/>
                    </a:lnTo>
                    <a:lnTo>
                      <a:pt x="151" y="140"/>
                    </a:lnTo>
                    <a:lnTo>
                      <a:pt x="151" y="140"/>
                    </a:lnTo>
                    <a:lnTo>
                      <a:pt x="151" y="139"/>
                    </a:lnTo>
                    <a:lnTo>
                      <a:pt x="151" y="139"/>
                    </a:lnTo>
                    <a:lnTo>
                      <a:pt x="151" y="138"/>
                    </a:lnTo>
                    <a:lnTo>
                      <a:pt x="152" y="138"/>
                    </a:lnTo>
                    <a:lnTo>
                      <a:pt x="153" y="138"/>
                    </a:lnTo>
                    <a:lnTo>
                      <a:pt x="152" y="138"/>
                    </a:lnTo>
                    <a:lnTo>
                      <a:pt x="153" y="138"/>
                    </a:lnTo>
                    <a:lnTo>
                      <a:pt x="152" y="138"/>
                    </a:lnTo>
                    <a:lnTo>
                      <a:pt x="153" y="139"/>
                    </a:lnTo>
                    <a:lnTo>
                      <a:pt x="153" y="138"/>
                    </a:lnTo>
                    <a:lnTo>
                      <a:pt x="154" y="138"/>
                    </a:lnTo>
                    <a:lnTo>
                      <a:pt x="154" y="139"/>
                    </a:lnTo>
                    <a:lnTo>
                      <a:pt x="154" y="138"/>
                    </a:lnTo>
                    <a:lnTo>
                      <a:pt x="155" y="138"/>
                    </a:lnTo>
                    <a:lnTo>
                      <a:pt x="156" y="138"/>
                    </a:lnTo>
                    <a:lnTo>
                      <a:pt x="156" y="139"/>
                    </a:lnTo>
                    <a:lnTo>
                      <a:pt x="156" y="140"/>
                    </a:lnTo>
                    <a:lnTo>
                      <a:pt x="155" y="140"/>
                    </a:lnTo>
                    <a:lnTo>
                      <a:pt x="155" y="139"/>
                    </a:lnTo>
                    <a:lnTo>
                      <a:pt x="155" y="140"/>
                    </a:lnTo>
                    <a:lnTo>
                      <a:pt x="154" y="140"/>
                    </a:lnTo>
                    <a:lnTo>
                      <a:pt x="154" y="141"/>
                    </a:lnTo>
                    <a:lnTo>
                      <a:pt x="154" y="140"/>
                    </a:lnTo>
                    <a:lnTo>
                      <a:pt x="155" y="140"/>
                    </a:lnTo>
                    <a:lnTo>
                      <a:pt x="156" y="140"/>
                    </a:lnTo>
                    <a:lnTo>
                      <a:pt x="156" y="141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7" y="139"/>
                    </a:lnTo>
                    <a:lnTo>
                      <a:pt x="157" y="138"/>
                    </a:lnTo>
                    <a:lnTo>
                      <a:pt x="157" y="139"/>
                    </a:lnTo>
                    <a:lnTo>
                      <a:pt x="157" y="140"/>
                    </a:lnTo>
                    <a:lnTo>
                      <a:pt x="157" y="140"/>
                    </a:lnTo>
                    <a:lnTo>
                      <a:pt x="158" y="140"/>
                    </a:lnTo>
                    <a:lnTo>
                      <a:pt x="159" y="139"/>
                    </a:lnTo>
                    <a:lnTo>
                      <a:pt x="159" y="138"/>
                    </a:lnTo>
                    <a:lnTo>
                      <a:pt x="158" y="138"/>
                    </a:lnTo>
                    <a:lnTo>
                      <a:pt x="159" y="138"/>
                    </a:lnTo>
                    <a:lnTo>
                      <a:pt x="159" y="139"/>
                    </a:lnTo>
                    <a:lnTo>
                      <a:pt x="158" y="139"/>
                    </a:lnTo>
                    <a:close/>
                    <a:moveTo>
                      <a:pt x="188" y="63"/>
                    </a:moveTo>
                    <a:lnTo>
                      <a:pt x="187" y="63"/>
                    </a:lnTo>
                    <a:lnTo>
                      <a:pt x="187" y="64"/>
                    </a:lnTo>
                    <a:lnTo>
                      <a:pt x="187" y="65"/>
                    </a:lnTo>
                    <a:lnTo>
                      <a:pt x="188" y="65"/>
                    </a:lnTo>
                    <a:lnTo>
                      <a:pt x="188" y="66"/>
                    </a:lnTo>
                    <a:lnTo>
                      <a:pt x="188" y="66"/>
                    </a:lnTo>
                    <a:lnTo>
                      <a:pt x="188" y="67"/>
                    </a:lnTo>
                    <a:lnTo>
                      <a:pt x="189" y="67"/>
                    </a:lnTo>
                    <a:lnTo>
                      <a:pt x="189" y="67"/>
                    </a:lnTo>
                    <a:lnTo>
                      <a:pt x="189" y="68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70"/>
                    </a:lnTo>
                    <a:lnTo>
                      <a:pt x="189" y="70"/>
                    </a:lnTo>
                    <a:lnTo>
                      <a:pt x="190" y="70"/>
                    </a:lnTo>
                    <a:lnTo>
                      <a:pt x="190" y="71"/>
                    </a:lnTo>
                    <a:lnTo>
                      <a:pt x="191" y="71"/>
                    </a:lnTo>
                    <a:lnTo>
                      <a:pt x="191" y="70"/>
                    </a:lnTo>
                    <a:lnTo>
                      <a:pt x="192" y="70"/>
                    </a:lnTo>
                    <a:lnTo>
                      <a:pt x="191" y="70"/>
                    </a:lnTo>
                    <a:lnTo>
                      <a:pt x="191" y="69"/>
                    </a:lnTo>
                    <a:lnTo>
                      <a:pt x="191" y="70"/>
                    </a:lnTo>
                    <a:lnTo>
                      <a:pt x="190" y="69"/>
                    </a:lnTo>
                    <a:lnTo>
                      <a:pt x="191" y="69"/>
                    </a:lnTo>
                    <a:lnTo>
                      <a:pt x="190" y="69"/>
                    </a:lnTo>
                    <a:lnTo>
                      <a:pt x="191" y="69"/>
                    </a:lnTo>
                    <a:lnTo>
                      <a:pt x="190" y="69"/>
                    </a:lnTo>
                    <a:lnTo>
                      <a:pt x="190" y="68"/>
                    </a:lnTo>
                    <a:lnTo>
                      <a:pt x="191" y="68"/>
                    </a:lnTo>
                    <a:lnTo>
                      <a:pt x="191" y="69"/>
                    </a:lnTo>
                    <a:lnTo>
                      <a:pt x="191" y="68"/>
                    </a:lnTo>
                    <a:lnTo>
                      <a:pt x="191" y="69"/>
                    </a:lnTo>
                    <a:lnTo>
                      <a:pt x="192" y="69"/>
                    </a:lnTo>
                    <a:lnTo>
                      <a:pt x="191" y="69"/>
                    </a:lnTo>
                    <a:lnTo>
                      <a:pt x="192" y="69"/>
                    </a:lnTo>
                    <a:lnTo>
                      <a:pt x="192" y="70"/>
                    </a:lnTo>
                    <a:lnTo>
                      <a:pt x="192" y="69"/>
                    </a:lnTo>
                    <a:lnTo>
                      <a:pt x="192" y="70"/>
                    </a:lnTo>
                    <a:lnTo>
                      <a:pt x="192" y="69"/>
                    </a:lnTo>
                    <a:lnTo>
                      <a:pt x="192" y="68"/>
                    </a:lnTo>
                    <a:lnTo>
                      <a:pt x="193" y="68"/>
                    </a:lnTo>
                    <a:lnTo>
                      <a:pt x="194" y="68"/>
                    </a:lnTo>
                    <a:lnTo>
                      <a:pt x="194" y="69"/>
                    </a:lnTo>
                    <a:lnTo>
                      <a:pt x="195" y="69"/>
                    </a:lnTo>
                    <a:lnTo>
                      <a:pt x="195" y="70"/>
                    </a:lnTo>
                    <a:lnTo>
                      <a:pt x="194" y="70"/>
                    </a:lnTo>
                    <a:lnTo>
                      <a:pt x="195" y="70"/>
                    </a:lnTo>
                    <a:lnTo>
                      <a:pt x="195" y="70"/>
                    </a:lnTo>
                    <a:lnTo>
                      <a:pt x="195" y="69"/>
                    </a:lnTo>
                    <a:lnTo>
                      <a:pt x="196" y="69"/>
                    </a:lnTo>
                    <a:lnTo>
                      <a:pt x="196" y="68"/>
                    </a:lnTo>
                    <a:lnTo>
                      <a:pt x="195" y="68"/>
                    </a:lnTo>
                    <a:lnTo>
                      <a:pt x="195" y="68"/>
                    </a:lnTo>
                    <a:lnTo>
                      <a:pt x="195" y="67"/>
                    </a:lnTo>
                    <a:lnTo>
                      <a:pt x="195" y="67"/>
                    </a:lnTo>
                    <a:lnTo>
                      <a:pt x="195" y="66"/>
                    </a:lnTo>
                    <a:lnTo>
                      <a:pt x="196" y="66"/>
                    </a:lnTo>
                    <a:lnTo>
                      <a:pt x="195" y="66"/>
                    </a:lnTo>
                    <a:lnTo>
                      <a:pt x="196" y="66"/>
                    </a:lnTo>
                    <a:lnTo>
                      <a:pt x="195" y="66"/>
                    </a:lnTo>
                    <a:lnTo>
                      <a:pt x="196" y="66"/>
                    </a:lnTo>
                    <a:lnTo>
                      <a:pt x="196" y="66"/>
                    </a:lnTo>
                    <a:lnTo>
                      <a:pt x="195" y="66"/>
                    </a:lnTo>
                    <a:lnTo>
                      <a:pt x="195" y="66"/>
                    </a:lnTo>
                    <a:lnTo>
                      <a:pt x="194" y="66"/>
                    </a:lnTo>
                    <a:lnTo>
                      <a:pt x="194" y="66"/>
                    </a:lnTo>
                    <a:lnTo>
                      <a:pt x="194" y="67"/>
                    </a:lnTo>
                    <a:lnTo>
                      <a:pt x="195" y="67"/>
                    </a:lnTo>
                    <a:lnTo>
                      <a:pt x="195" y="68"/>
                    </a:lnTo>
                    <a:lnTo>
                      <a:pt x="195" y="68"/>
                    </a:lnTo>
                    <a:lnTo>
                      <a:pt x="195" y="68"/>
                    </a:lnTo>
                    <a:lnTo>
                      <a:pt x="194" y="68"/>
                    </a:lnTo>
                    <a:lnTo>
                      <a:pt x="193" y="68"/>
                    </a:lnTo>
                    <a:lnTo>
                      <a:pt x="193" y="67"/>
                    </a:lnTo>
                    <a:lnTo>
                      <a:pt x="193" y="68"/>
                    </a:lnTo>
                    <a:lnTo>
                      <a:pt x="192" y="68"/>
                    </a:lnTo>
                    <a:lnTo>
                      <a:pt x="192" y="67"/>
                    </a:lnTo>
                    <a:lnTo>
                      <a:pt x="191" y="67"/>
                    </a:lnTo>
                    <a:lnTo>
                      <a:pt x="191" y="66"/>
                    </a:lnTo>
                    <a:lnTo>
                      <a:pt x="191" y="67"/>
                    </a:lnTo>
                    <a:lnTo>
                      <a:pt x="190" y="67"/>
                    </a:lnTo>
                    <a:lnTo>
                      <a:pt x="190" y="66"/>
                    </a:lnTo>
                    <a:lnTo>
                      <a:pt x="189" y="66"/>
                    </a:lnTo>
                    <a:lnTo>
                      <a:pt x="189" y="66"/>
                    </a:lnTo>
                    <a:lnTo>
                      <a:pt x="190" y="66"/>
                    </a:lnTo>
                    <a:lnTo>
                      <a:pt x="191" y="66"/>
                    </a:lnTo>
                    <a:lnTo>
                      <a:pt x="192" y="66"/>
                    </a:lnTo>
                    <a:lnTo>
                      <a:pt x="192" y="66"/>
                    </a:lnTo>
                    <a:lnTo>
                      <a:pt x="192" y="66"/>
                    </a:lnTo>
                    <a:lnTo>
                      <a:pt x="193" y="66"/>
                    </a:lnTo>
                    <a:lnTo>
                      <a:pt x="193" y="65"/>
                    </a:lnTo>
                    <a:lnTo>
                      <a:pt x="193" y="64"/>
                    </a:lnTo>
                    <a:lnTo>
                      <a:pt x="192" y="64"/>
                    </a:lnTo>
                    <a:lnTo>
                      <a:pt x="193" y="64"/>
                    </a:lnTo>
                    <a:lnTo>
                      <a:pt x="193" y="63"/>
                    </a:lnTo>
                    <a:lnTo>
                      <a:pt x="193" y="62"/>
                    </a:lnTo>
                    <a:lnTo>
                      <a:pt x="193" y="63"/>
                    </a:lnTo>
                    <a:lnTo>
                      <a:pt x="193" y="62"/>
                    </a:lnTo>
                    <a:lnTo>
                      <a:pt x="194" y="62"/>
                    </a:lnTo>
                    <a:lnTo>
                      <a:pt x="195" y="62"/>
                    </a:lnTo>
                    <a:lnTo>
                      <a:pt x="195" y="61"/>
                    </a:lnTo>
                    <a:lnTo>
                      <a:pt x="194" y="61"/>
                    </a:lnTo>
                    <a:lnTo>
                      <a:pt x="194" y="60"/>
                    </a:lnTo>
                    <a:lnTo>
                      <a:pt x="193" y="60"/>
                    </a:lnTo>
                    <a:lnTo>
                      <a:pt x="193" y="61"/>
                    </a:lnTo>
                    <a:lnTo>
                      <a:pt x="193" y="60"/>
                    </a:lnTo>
                    <a:lnTo>
                      <a:pt x="193" y="61"/>
                    </a:lnTo>
                    <a:lnTo>
                      <a:pt x="192" y="61"/>
                    </a:lnTo>
                    <a:lnTo>
                      <a:pt x="192" y="62"/>
                    </a:lnTo>
                    <a:lnTo>
                      <a:pt x="192" y="61"/>
                    </a:lnTo>
                    <a:lnTo>
                      <a:pt x="191" y="61"/>
                    </a:lnTo>
                    <a:lnTo>
                      <a:pt x="191" y="62"/>
                    </a:lnTo>
                    <a:lnTo>
                      <a:pt x="190" y="62"/>
                    </a:lnTo>
                    <a:lnTo>
                      <a:pt x="190" y="63"/>
                    </a:lnTo>
                    <a:lnTo>
                      <a:pt x="190" y="62"/>
                    </a:lnTo>
                    <a:lnTo>
                      <a:pt x="190" y="61"/>
                    </a:lnTo>
                    <a:lnTo>
                      <a:pt x="190" y="60"/>
                    </a:lnTo>
                    <a:lnTo>
                      <a:pt x="190" y="60"/>
                    </a:lnTo>
                    <a:lnTo>
                      <a:pt x="189" y="60"/>
                    </a:lnTo>
                    <a:lnTo>
                      <a:pt x="189" y="60"/>
                    </a:lnTo>
                    <a:lnTo>
                      <a:pt x="189" y="60"/>
                    </a:lnTo>
                    <a:lnTo>
                      <a:pt x="189" y="60"/>
                    </a:lnTo>
                    <a:lnTo>
                      <a:pt x="189" y="60"/>
                    </a:lnTo>
                    <a:lnTo>
                      <a:pt x="189" y="60"/>
                    </a:lnTo>
                    <a:lnTo>
                      <a:pt x="188" y="60"/>
                    </a:lnTo>
                    <a:lnTo>
                      <a:pt x="189" y="60"/>
                    </a:lnTo>
                    <a:lnTo>
                      <a:pt x="188" y="60"/>
                    </a:lnTo>
                    <a:lnTo>
                      <a:pt x="188" y="60"/>
                    </a:lnTo>
                    <a:lnTo>
                      <a:pt x="187" y="60"/>
                    </a:lnTo>
                    <a:lnTo>
                      <a:pt x="187" y="60"/>
                    </a:lnTo>
                    <a:lnTo>
                      <a:pt x="188" y="60"/>
                    </a:lnTo>
                    <a:lnTo>
                      <a:pt x="189" y="60"/>
                    </a:lnTo>
                    <a:lnTo>
                      <a:pt x="189" y="60"/>
                    </a:lnTo>
                    <a:lnTo>
                      <a:pt x="189" y="61"/>
                    </a:lnTo>
                    <a:lnTo>
                      <a:pt x="189" y="61"/>
                    </a:lnTo>
                    <a:lnTo>
                      <a:pt x="189" y="62"/>
                    </a:lnTo>
                    <a:lnTo>
                      <a:pt x="189" y="63"/>
                    </a:lnTo>
                    <a:lnTo>
                      <a:pt x="188" y="63"/>
                    </a:lnTo>
                    <a:close/>
                  </a:path>
                </a:pathLst>
              </a:custGeom>
              <a:solidFill>
                <a:srgbClr val="F29C26">
                  <a:lumMod val="60000"/>
                  <a:lumOff val="40000"/>
                </a:srgbClr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Freeform 658"/>
              <p:cNvSpPr>
                <a:spLocks/>
              </p:cNvSpPr>
              <p:nvPr/>
            </p:nvSpPr>
            <p:spPr bwMode="auto">
              <a:xfrm>
                <a:off x="5054262" y="4093382"/>
                <a:ext cx="211140" cy="263491"/>
              </a:xfrm>
              <a:custGeom>
                <a:avLst/>
                <a:gdLst>
                  <a:gd name="T0" fmla="*/ 48 w 88"/>
                  <a:gd name="T1" fmla="*/ 0 h 110"/>
                  <a:gd name="T2" fmla="*/ 53 w 88"/>
                  <a:gd name="T3" fmla="*/ 2 h 110"/>
                  <a:gd name="T4" fmla="*/ 56 w 88"/>
                  <a:gd name="T5" fmla="*/ 4 h 110"/>
                  <a:gd name="T6" fmla="*/ 59 w 88"/>
                  <a:gd name="T7" fmla="*/ 7 h 110"/>
                  <a:gd name="T8" fmla="*/ 61 w 88"/>
                  <a:gd name="T9" fmla="*/ 13 h 110"/>
                  <a:gd name="T10" fmla="*/ 66 w 88"/>
                  <a:gd name="T11" fmla="*/ 14 h 110"/>
                  <a:gd name="T12" fmla="*/ 67 w 88"/>
                  <a:gd name="T13" fmla="*/ 16 h 110"/>
                  <a:gd name="T14" fmla="*/ 70 w 88"/>
                  <a:gd name="T15" fmla="*/ 19 h 110"/>
                  <a:gd name="T16" fmla="*/ 72 w 88"/>
                  <a:gd name="T17" fmla="*/ 21 h 110"/>
                  <a:gd name="T18" fmla="*/ 78 w 88"/>
                  <a:gd name="T19" fmla="*/ 21 h 110"/>
                  <a:gd name="T20" fmla="*/ 83 w 88"/>
                  <a:gd name="T21" fmla="*/ 24 h 110"/>
                  <a:gd name="T22" fmla="*/ 88 w 88"/>
                  <a:gd name="T23" fmla="*/ 25 h 110"/>
                  <a:gd name="T24" fmla="*/ 85 w 88"/>
                  <a:gd name="T25" fmla="*/ 29 h 110"/>
                  <a:gd name="T26" fmla="*/ 80 w 88"/>
                  <a:gd name="T27" fmla="*/ 31 h 110"/>
                  <a:gd name="T28" fmla="*/ 72 w 88"/>
                  <a:gd name="T29" fmla="*/ 29 h 110"/>
                  <a:gd name="T30" fmla="*/ 67 w 88"/>
                  <a:gd name="T31" fmla="*/ 29 h 110"/>
                  <a:gd name="T32" fmla="*/ 60 w 88"/>
                  <a:gd name="T33" fmla="*/ 32 h 110"/>
                  <a:gd name="T34" fmla="*/ 56 w 88"/>
                  <a:gd name="T35" fmla="*/ 38 h 110"/>
                  <a:gd name="T36" fmla="*/ 51 w 88"/>
                  <a:gd name="T37" fmla="*/ 42 h 110"/>
                  <a:gd name="T38" fmla="*/ 52 w 88"/>
                  <a:gd name="T39" fmla="*/ 45 h 110"/>
                  <a:gd name="T40" fmla="*/ 53 w 88"/>
                  <a:gd name="T41" fmla="*/ 50 h 110"/>
                  <a:gd name="T42" fmla="*/ 51 w 88"/>
                  <a:gd name="T43" fmla="*/ 61 h 110"/>
                  <a:gd name="T44" fmla="*/ 50 w 88"/>
                  <a:gd name="T45" fmla="*/ 64 h 110"/>
                  <a:gd name="T46" fmla="*/ 44 w 88"/>
                  <a:gd name="T47" fmla="*/ 65 h 110"/>
                  <a:gd name="T48" fmla="*/ 45 w 88"/>
                  <a:gd name="T49" fmla="*/ 71 h 110"/>
                  <a:gd name="T50" fmla="*/ 46 w 88"/>
                  <a:gd name="T51" fmla="*/ 76 h 110"/>
                  <a:gd name="T52" fmla="*/ 48 w 88"/>
                  <a:gd name="T53" fmla="*/ 80 h 110"/>
                  <a:gd name="T54" fmla="*/ 46 w 88"/>
                  <a:gd name="T55" fmla="*/ 85 h 110"/>
                  <a:gd name="T56" fmla="*/ 45 w 88"/>
                  <a:gd name="T57" fmla="*/ 89 h 110"/>
                  <a:gd name="T58" fmla="*/ 46 w 88"/>
                  <a:gd name="T59" fmla="*/ 94 h 110"/>
                  <a:gd name="T60" fmla="*/ 45 w 88"/>
                  <a:gd name="T61" fmla="*/ 100 h 110"/>
                  <a:gd name="T62" fmla="*/ 41 w 88"/>
                  <a:gd name="T63" fmla="*/ 104 h 110"/>
                  <a:gd name="T64" fmla="*/ 40 w 88"/>
                  <a:gd name="T65" fmla="*/ 109 h 110"/>
                  <a:gd name="T66" fmla="*/ 35 w 88"/>
                  <a:gd name="T67" fmla="*/ 108 h 110"/>
                  <a:gd name="T68" fmla="*/ 29 w 88"/>
                  <a:gd name="T69" fmla="*/ 106 h 110"/>
                  <a:gd name="T70" fmla="*/ 24 w 88"/>
                  <a:gd name="T71" fmla="*/ 104 h 110"/>
                  <a:gd name="T72" fmla="*/ 20 w 88"/>
                  <a:gd name="T73" fmla="*/ 101 h 110"/>
                  <a:gd name="T74" fmla="*/ 18 w 88"/>
                  <a:gd name="T75" fmla="*/ 96 h 110"/>
                  <a:gd name="T76" fmla="*/ 18 w 88"/>
                  <a:gd name="T77" fmla="*/ 92 h 110"/>
                  <a:gd name="T78" fmla="*/ 19 w 88"/>
                  <a:gd name="T79" fmla="*/ 87 h 110"/>
                  <a:gd name="T80" fmla="*/ 18 w 88"/>
                  <a:gd name="T81" fmla="*/ 83 h 110"/>
                  <a:gd name="T82" fmla="*/ 14 w 88"/>
                  <a:gd name="T83" fmla="*/ 86 h 110"/>
                  <a:gd name="T84" fmla="*/ 11 w 88"/>
                  <a:gd name="T85" fmla="*/ 87 h 110"/>
                  <a:gd name="T86" fmla="*/ 7 w 88"/>
                  <a:gd name="T87" fmla="*/ 82 h 110"/>
                  <a:gd name="T88" fmla="*/ 4 w 88"/>
                  <a:gd name="T89" fmla="*/ 78 h 110"/>
                  <a:gd name="T90" fmla="*/ 4 w 88"/>
                  <a:gd name="T91" fmla="*/ 75 h 110"/>
                  <a:gd name="T92" fmla="*/ 2 w 88"/>
                  <a:gd name="T93" fmla="*/ 70 h 110"/>
                  <a:gd name="T94" fmla="*/ 2 w 88"/>
                  <a:gd name="T95" fmla="*/ 65 h 110"/>
                  <a:gd name="T96" fmla="*/ 1 w 88"/>
                  <a:gd name="T97" fmla="*/ 59 h 110"/>
                  <a:gd name="T98" fmla="*/ 0 w 88"/>
                  <a:gd name="T99" fmla="*/ 54 h 110"/>
                  <a:gd name="T100" fmla="*/ 1 w 88"/>
                  <a:gd name="T101" fmla="*/ 50 h 110"/>
                  <a:gd name="T102" fmla="*/ 1 w 88"/>
                  <a:gd name="T103" fmla="*/ 45 h 110"/>
                  <a:gd name="T104" fmla="*/ 4 w 88"/>
                  <a:gd name="T105" fmla="*/ 38 h 110"/>
                  <a:gd name="T106" fmla="*/ 5 w 88"/>
                  <a:gd name="T107" fmla="*/ 32 h 110"/>
                  <a:gd name="T108" fmla="*/ 5 w 88"/>
                  <a:gd name="T109" fmla="*/ 28 h 110"/>
                  <a:gd name="T110" fmla="*/ 17 w 88"/>
                  <a:gd name="T111" fmla="*/ 19 h 110"/>
                  <a:gd name="T112" fmla="*/ 32 w 88"/>
                  <a:gd name="T113" fmla="*/ 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8" h="110">
                    <a:moveTo>
                      <a:pt x="41" y="5"/>
                    </a:moveTo>
                    <a:lnTo>
                      <a:pt x="43" y="4"/>
                    </a:lnTo>
                    <a:lnTo>
                      <a:pt x="45" y="3"/>
                    </a:lnTo>
                    <a:lnTo>
                      <a:pt x="45" y="2"/>
                    </a:lnTo>
                    <a:lnTo>
                      <a:pt x="46" y="2"/>
                    </a:lnTo>
                    <a:lnTo>
                      <a:pt x="46" y="1"/>
                    </a:lnTo>
                    <a:lnTo>
                      <a:pt x="47" y="1"/>
                    </a:lnTo>
                    <a:lnTo>
                      <a:pt x="47" y="0"/>
                    </a:lnTo>
                    <a:lnTo>
                      <a:pt x="48" y="0"/>
                    </a:lnTo>
                    <a:lnTo>
                      <a:pt x="49" y="0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51" y="0"/>
                    </a:lnTo>
                    <a:lnTo>
                      <a:pt x="52" y="0"/>
                    </a:lnTo>
                    <a:lnTo>
                      <a:pt x="52" y="1"/>
                    </a:lnTo>
                    <a:lnTo>
                      <a:pt x="53" y="1"/>
                    </a:lnTo>
                    <a:lnTo>
                      <a:pt x="53" y="2"/>
                    </a:lnTo>
                    <a:lnTo>
                      <a:pt x="53" y="3"/>
                    </a:lnTo>
                    <a:lnTo>
                      <a:pt x="54" y="3"/>
                    </a:lnTo>
                    <a:lnTo>
                      <a:pt x="55" y="3"/>
                    </a:lnTo>
                    <a:lnTo>
                      <a:pt x="55" y="2"/>
                    </a:lnTo>
                    <a:lnTo>
                      <a:pt x="56" y="2"/>
                    </a:lnTo>
                    <a:lnTo>
                      <a:pt x="56" y="3"/>
                    </a:lnTo>
                    <a:lnTo>
                      <a:pt x="56" y="4"/>
                    </a:lnTo>
                    <a:lnTo>
                      <a:pt x="55" y="4"/>
                    </a:lnTo>
                    <a:lnTo>
                      <a:pt x="56" y="4"/>
                    </a:lnTo>
                    <a:lnTo>
                      <a:pt x="56" y="5"/>
                    </a:lnTo>
                    <a:lnTo>
                      <a:pt x="56" y="5"/>
                    </a:lnTo>
                    <a:lnTo>
                      <a:pt x="57" y="5"/>
                    </a:lnTo>
                    <a:lnTo>
                      <a:pt x="58" y="5"/>
                    </a:lnTo>
                    <a:lnTo>
                      <a:pt x="59" y="5"/>
                    </a:lnTo>
                    <a:lnTo>
                      <a:pt x="59" y="6"/>
                    </a:lnTo>
                    <a:lnTo>
                      <a:pt x="58" y="6"/>
                    </a:lnTo>
                    <a:lnTo>
                      <a:pt x="58" y="7"/>
                    </a:lnTo>
                    <a:lnTo>
                      <a:pt x="59" y="7"/>
                    </a:lnTo>
                    <a:lnTo>
                      <a:pt x="59" y="8"/>
                    </a:lnTo>
                    <a:lnTo>
                      <a:pt x="60" y="8"/>
                    </a:lnTo>
                    <a:lnTo>
                      <a:pt x="60" y="9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60" y="10"/>
                    </a:lnTo>
                    <a:lnTo>
                      <a:pt x="61" y="11"/>
                    </a:lnTo>
                    <a:lnTo>
                      <a:pt x="61" y="12"/>
                    </a:lnTo>
                    <a:lnTo>
                      <a:pt x="61" y="13"/>
                    </a:lnTo>
                    <a:lnTo>
                      <a:pt x="61" y="14"/>
                    </a:lnTo>
                    <a:lnTo>
                      <a:pt x="61" y="15"/>
                    </a:lnTo>
                    <a:lnTo>
                      <a:pt x="61" y="14"/>
                    </a:lnTo>
                    <a:lnTo>
                      <a:pt x="62" y="13"/>
                    </a:lnTo>
                    <a:lnTo>
                      <a:pt x="63" y="13"/>
                    </a:lnTo>
                    <a:lnTo>
                      <a:pt x="64" y="13"/>
                    </a:lnTo>
                    <a:lnTo>
                      <a:pt x="65" y="13"/>
                    </a:lnTo>
                    <a:lnTo>
                      <a:pt x="66" y="13"/>
                    </a:lnTo>
                    <a:lnTo>
                      <a:pt x="66" y="14"/>
                    </a:lnTo>
                    <a:lnTo>
                      <a:pt x="67" y="14"/>
                    </a:lnTo>
                    <a:lnTo>
                      <a:pt x="67" y="15"/>
                    </a:lnTo>
                    <a:lnTo>
                      <a:pt x="66" y="16"/>
                    </a:lnTo>
                    <a:lnTo>
                      <a:pt x="65" y="16"/>
                    </a:lnTo>
                    <a:lnTo>
                      <a:pt x="65" y="16"/>
                    </a:lnTo>
                    <a:lnTo>
                      <a:pt x="66" y="16"/>
                    </a:lnTo>
                    <a:lnTo>
                      <a:pt x="67" y="16"/>
                    </a:lnTo>
                    <a:lnTo>
                      <a:pt x="67" y="17"/>
                    </a:lnTo>
                    <a:lnTo>
                      <a:pt x="67" y="16"/>
                    </a:lnTo>
                    <a:lnTo>
                      <a:pt x="67" y="17"/>
                    </a:lnTo>
                    <a:lnTo>
                      <a:pt x="67" y="18"/>
                    </a:lnTo>
                    <a:lnTo>
                      <a:pt x="68" y="18"/>
                    </a:lnTo>
                    <a:lnTo>
                      <a:pt x="69" y="18"/>
                    </a:lnTo>
                    <a:lnTo>
                      <a:pt x="70" y="19"/>
                    </a:lnTo>
                    <a:lnTo>
                      <a:pt x="70" y="18"/>
                    </a:lnTo>
                    <a:lnTo>
                      <a:pt x="71" y="18"/>
                    </a:lnTo>
                    <a:lnTo>
                      <a:pt x="71" y="19"/>
                    </a:lnTo>
                    <a:lnTo>
                      <a:pt x="70" y="19"/>
                    </a:lnTo>
                    <a:lnTo>
                      <a:pt x="71" y="19"/>
                    </a:lnTo>
                    <a:lnTo>
                      <a:pt x="71" y="20"/>
                    </a:lnTo>
                    <a:lnTo>
                      <a:pt x="70" y="20"/>
                    </a:lnTo>
                    <a:lnTo>
                      <a:pt x="70" y="21"/>
                    </a:lnTo>
                    <a:lnTo>
                      <a:pt x="71" y="21"/>
                    </a:lnTo>
                    <a:lnTo>
                      <a:pt x="71" y="20"/>
                    </a:lnTo>
                    <a:lnTo>
                      <a:pt x="72" y="20"/>
                    </a:lnTo>
                    <a:lnTo>
                      <a:pt x="72" y="21"/>
                    </a:lnTo>
                    <a:lnTo>
                      <a:pt x="72" y="21"/>
                    </a:lnTo>
                    <a:lnTo>
                      <a:pt x="73" y="21"/>
                    </a:lnTo>
                    <a:lnTo>
                      <a:pt x="74" y="21"/>
                    </a:lnTo>
                    <a:lnTo>
                      <a:pt x="75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7" y="21"/>
                    </a:lnTo>
                    <a:lnTo>
                      <a:pt x="77" y="22"/>
                    </a:lnTo>
                    <a:lnTo>
                      <a:pt x="78" y="22"/>
                    </a:lnTo>
                    <a:lnTo>
                      <a:pt x="78" y="21"/>
                    </a:lnTo>
                    <a:lnTo>
                      <a:pt x="78" y="21"/>
                    </a:lnTo>
                    <a:lnTo>
                      <a:pt x="78" y="22"/>
                    </a:lnTo>
                    <a:lnTo>
                      <a:pt x="79" y="22"/>
                    </a:lnTo>
                    <a:lnTo>
                      <a:pt x="80" y="22"/>
                    </a:lnTo>
                    <a:lnTo>
                      <a:pt x="80" y="23"/>
                    </a:lnTo>
                    <a:lnTo>
                      <a:pt x="81" y="23"/>
                    </a:lnTo>
                    <a:lnTo>
                      <a:pt x="81" y="24"/>
                    </a:lnTo>
                    <a:lnTo>
                      <a:pt x="82" y="24"/>
                    </a:lnTo>
                    <a:lnTo>
                      <a:pt x="83" y="24"/>
                    </a:lnTo>
                    <a:lnTo>
                      <a:pt x="83" y="25"/>
                    </a:lnTo>
                    <a:lnTo>
                      <a:pt x="83" y="26"/>
                    </a:lnTo>
                    <a:lnTo>
                      <a:pt x="83" y="26"/>
                    </a:lnTo>
                    <a:lnTo>
                      <a:pt x="84" y="26"/>
                    </a:lnTo>
                    <a:lnTo>
                      <a:pt x="84" y="25"/>
                    </a:lnTo>
                    <a:lnTo>
                      <a:pt x="85" y="25"/>
                    </a:lnTo>
                    <a:lnTo>
                      <a:pt x="86" y="25"/>
                    </a:lnTo>
                    <a:lnTo>
                      <a:pt x="87" y="25"/>
                    </a:lnTo>
                    <a:lnTo>
                      <a:pt x="88" y="25"/>
                    </a:lnTo>
                    <a:lnTo>
                      <a:pt x="87" y="26"/>
                    </a:lnTo>
                    <a:lnTo>
                      <a:pt x="88" y="26"/>
                    </a:lnTo>
                    <a:lnTo>
                      <a:pt x="88" y="27"/>
                    </a:lnTo>
                    <a:lnTo>
                      <a:pt x="88" y="27"/>
                    </a:lnTo>
                    <a:lnTo>
                      <a:pt x="88" y="28"/>
                    </a:lnTo>
                    <a:lnTo>
                      <a:pt x="87" y="28"/>
                    </a:lnTo>
                    <a:lnTo>
                      <a:pt x="86" y="28"/>
                    </a:lnTo>
                    <a:lnTo>
                      <a:pt x="86" y="29"/>
                    </a:lnTo>
                    <a:lnTo>
                      <a:pt x="85" y="29"/>
                    </a:lnTo>
                    <a:lnTo>
                      <a:pt x="84" y="29"/>
                    </a:lnTo>
                    <a:lnTo>
                      <a:pt x="83" y="30"/>
                    </a:lnTo>
                    <a:lnTo>
                      <a:pt x="83" y="31"/>
                    </a:lnTo>
                    <a:lnTo>
                      <a:pt x="83" y="31"/>
                    </a:lnTo>
                    <a:lnTo>
                      <a:pt x="82" y="31"/>
                    </a:lnTo>
                    <a:lnTo>
                      <a:pt x="82" y="32"/>
                    </a:lnTo>
                    <a:lnTo>
                      <a:pt x="81" y="32"/>
                    </a:lnTo>
                    <a:lnTo>
                      <a:pt x="81" y="31"/>
                    </a:lnTo>
                    <a:lnTo>
                      <a:pt x="80" y="31"/>
                    </a:lnTo>
                    <a:lnTo>
                      <a:pt x="80" y="30"/>
                    </a:lnTo>
                    <a:lnTo>
                      <a:pt x="79" y="30"/>
                    </a:lnTo>
                    <a:lnTo>
                      <a:pt x="78" y="29"/>
                    </a:lnTo>
                    <a:lnTo>
                      <a:pt x="77" y="29"/>
                    </a:lnTo>
                    <a:lnTo>
                      <a:pt x="76" y="29"/>
                    </a:lnTo>
                    <a:lnTo>
                      <a:pt x="75" y="29"/>
                    </a:lnTo>
                    <a:lnTo>
                      <a:pt x="74" y="29"/>
                    </a:lnTo>
                    <a:lnTo>
                      <a:pt x="73" y="29"/>
                    </a:lnTo>
                    <a:lnTo>
                      <a:pt x="72" y="29"/>
                    </a:lnTo>
                    <a:lnTo>
                      <a:pt x="72" y="29"/>
                    </a:lnTo>
                    <a:lnTo>
                      <a:pt x="71" y="29"/>
                    </a:lnTo>
                    <a:lnTo>
                      <a:pt x="70" y="29"/>
                    </a:lnTo>
                    <a:lnTo>
                      <a:pt x="69" y="29"/>
                    </a:lnTo>
                    <a:lnTo>
                      <a:pt x="69" y="28"/>
                    </a:lnTo>
                    <a:lnTo>
                      <a:pt x="68" y="28"/>
                    </a:lnTo>
                    <a:lnTo>
                      <a:pt x="67" y="28"/>
                    </a:lnTo>
                    <a:lnTo>
                      <a:pt x="67" y="28"/>
                    </a:lnTo>
                    <a:lnTo>
                      <a:pt x="67" y="29"/>
                    </a:lnTo>
                    <a:lnTo>
                      <a:pt x="66" y="29"/>
                    </a:lnTo>
                    <a:lnTo>
                      <a:pt x="65" y="30"/>
                    </a:lnTo>
                    <a:lnTo>
                      <a:pt x="64" y="30"/>
                    </a:lnTo>
                    <a:lnTo>
                      <a:pt x="63" y="30"/>
                    </a:lnTo>
                    <a:lnTo>
                      <a:pt x="62" y="30"/>
                    </a:lnTo>
                    <a:lnTo>
                      <a:pt x="61" y="31"/>
                    </a:lnTo>
                    <a:lnTo>
                      <a:pt x="61" y="31"/>
                    </a:lnTo>
                    <a:lnTo>
                      <a:pt x="61" y="32"/>
                    </a:lnTo>
                    <a:lnTo>
                      <a:pt x="60" y="32"/>
                    </a:lnTo>
                    <a:lnTo>
                      <a:pt x="60" y="32"/>
                    </a:lnTo>
                    <a:lnTo>
                      <a:pt x="59" y="33"/>
                    </a:lnTo>
                    <a:lnTo>
                      <a:pt x="59" y="34"/>
                    </a:lnTo>
                    <a:lnTo>
                      <a:pt x="58" y="34"/>
                    </a:lnTo>
                    <a:lnTo>
                      <a:pt x="58" y="35"/>
                    </a:lnTo>
                    <a:lnTo>
                      <a:pt x="57" y="36"/>
                    </a:lnTo>
                    <a:lnTo>
                      <a:pt x="57" y="37"/>
                    </a:lnTo>
                    <a:lnTo>
                      <a:pt x="56" y="37"/>
                    </a:lnTo>
                    <a:lnTo>
                      <a:pt x="56" y="38"/>
                    </a:lnTo>
                    <a:lnTo>
                      <a:pt x="56" y="38"/>
                    </a:lnTo>
                    <a:lnTo>
                      <a:pt x="55" y="38"/>
                    </a:lnTo>
                    <a:lnTo>
                      <a:pt x="55" y="39"/>
                    </a:lnTo>
                    <a:lnTo>
                      <a:pt x="54" y="39"/>
                    </a:lnTo>
                    <a:lnTo>
                      <a:pt x="53" y="40"/>
                    </a:lnTo>
                    <a:lnTo>
                      <a:pt x="53" y="41"/>
                    </a:lnTo>
                    <a:lnTo>
                      <a:pt x="52" y="41"/>
                    </a:lnTo>
                    <a:lnTo>
                      <a:pt x="52" y="42"/>
                    </a:lnTo>
                    <a:lnTo>
                      <a:pt x="51" y="42"/>
                    </a:lnTo>
                    <a:lnTo>
                      <a:pt x="51" y="43"/>
                    </a:lnTo>
                    <a:lnTo>
                      <a:pt x="52" y="43"/>
                    </a:lnTo>
                    <a:lnTo>
                      <a:pt x="53" y="43"/>
                    </a:lnTo>
                    <a:lnTo>
                      <a:pt x="54" y="43"/>
                    </a:lnTo>
                    <a:lnTo>
                      <a:pt x="54" y="43"/>
                    </a:lnTo>
                    <a:lnTo>
                      <a:pt x="54" y="44"/>
                    </a:lnTo>
                    <a:lnTo>
                      <a:pt x="53" y="44"/>
                    </a:lnTo>
                    <a:lnTo>
                      <a:pt x="52" y="44"/>
                    </a:lnTo>
                    <a:lnTo>
                      <a:pt x="52" y="45"/>
                    </a:lnTo>
                    <a:lnTo>
                      <a:pt x="51" y="45"/>
                    </a:lnTo>
                    <a:lnTo>
                      <a:pt x="51" y="46"/>
                    </a:lnTo>
                    <a:lnTo>
                      <a:pt x="51" y="47"/>
                    </a:lnTo>
                    <a:lnTo>
                      <a:pt x="51" y="48"/>
                    </a:lnTo>
                    <a:lnTo>
                      <a:pt x="52" y="48"/>
                    </a:lnTo>
                    <a:lnTo>
                      <a:pt x="52" y="49"/>
                    </a:lnTo>
                    <a:lnTo>
                      <a:pt x="53" y="49"/>
                    </a:lnTo>
                    <a:lnTo>
                      <a:pt x="53" y="49"/>
                    </a:lnTo>
                    <a:lnTo>
                      <a:pt x="53" y="50"/>
                    </a:lnTo>
                    <a:lnTo>
                      <a:pt x="54" y="51"/>
                    </a:lnTo>
                    <a:lnTo>
                      <a:pt x="54" y="52"/>
                    </a:lnTo>
                    <a:lnTo>
                      <a:pt x="54" y="53"/>
                    </a:lnTo>
                    <a:lnTo>
                      <a:pt x="53" y="54"/>
                    </a:lnTo>
                    <a:lnTo>
                      <a:pt x="53" y="55"/>
                    </a:lnTo>
                    <a:lnTo>
                      <a:pt x="51" y="57"/>
                    </a:lnTo>
                    <a:lnTo>
                      <a:pt x="50" y="59"/>
                    </a:lnTo>
                    <a:lnTo>
                      <a:pt x="50" y="59"/>
                    </a:lnTo>
                    <a:lnTo>
                      <a:pt x="51" y="61"/>
                    </a:lnTo>
                    <a:lnTo>
                      <a:pt x="51" y="62"/>
                    </a:lnTo>
                    <a:lnTo>
                      <a:pt x="51" y="63"/>
                    </a:lnTo>
                    <a:lnTo>
                      <a:pt x="52" y="63"/>
                    </a:lnTo>
                    <a:lnTo>
                      <a:pt x="52" y="64"/>
                    </a:lnTo>
                    <a:lnTo>
                      <a:pt x="52" y="65"/>
                    </a:lnTo>
                    <a:lnTo>
                      <a:pt x="51" y="65"/>
                    </a:lnTo>
                    <a:lnTo>
                      <a:pt x="50" y="65"/>
                    </a:lnTo>
                    <a:lnTo>
                      <a:pt x="50" y="65"/>
                    </a:lnTo>
                    <a:lnTo>
                      <a:pt x="50" y="64"/>
                    </a:lnTo>
                    <a:lnTo>
                      <a:pt x="49" y="64"/>
                    </a:lnTo>
                    <a:lnTo>
                      <a:pt x="48" y="64"/>
                    </a:lnTo>
                    <a:lnTo>
                      <a:pt x="47" y="64"/>
                    </a:lnTo>
                    <a:lnTo>
                      <a:pt x="48" y="64"/>
                    </a:lnTo>
                    <a:lnTo>
                      <a:pt x="45" y="63"/>
                    </a:lnTo>
                    <a:lnTo>
                      <a:pt x="45" y="63"/>
                    </a:lnTo>
                    <a:lnTo>
                      <a:pt x="44" y="64"/>
                    </a:lnTo>
                    <a:lnTo>
                      <a:pt x="44" y="65"/>
                    </a:lnTo>
                    <a:lnTo>
                      <a:pt x="44" y="65"/>
                    </a:lnTo>
                    <a:lnTo>
                      <a:pt x="44" y="66"/>
                    </a:lnTo>
                    <a:lnTo>
                      <a:pt x="44" y="67"/>
                    </a:lnTo>
                    <a:lnTo>
                      <a:pt x="44" y="68"/>
                    </a:lnTo>
                    <a:lnTo>
                      <a:pt x="45" y="68"/>
                    </a:lnTo>
                    <a:lnTo>
                      <a:pt x="45" y="69"/>
                    </a:lnTo>
                    <a:lnTo>
                      <a:pt x="45" y="70"/>
                    </a:lnTo>
                    <a:lnTo>
                      <a:pt x="45" y="70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46" y="72"/>
                    </a:lnTo>
                    <a:lnTo>
                      <a:pt x="46" y="73"/>
                    </a:lnTo>
                    <a:lnTo>
                      <a:pt x="45" y="73"/>
                    </a:lnTo>
                    <a:lnTo>
                      <a:pt x="46" y="74"/>
                    </a:lnTo>
                    <a:lnTo>
                      <a:pt x="45" y="75"/>
                    </a:lnTo>
                    <a:lnTo>
                      <a:pt x="46" y="75"/>
                    </a:lnTo>
                    <a:lnTo>
                      <a:pt x="45" y="75"/>
                    </a:lnTo>
                    <a:lnTo>
                      <a:pt x="45" y="76"/>
                    </a:lnTo>
                    <a:lnTo>
                      <a:pt x="46" y="76"/>
                    </a:lnTo>
                    <a:lnTo>
                      <a:pt x="46" y="76"/>
                    </a:lnTo>
                    <a:lnTo>
                      <a:pt x="45" y="76"/>
                    </a:lnTo>
                    <a:lnTo>
                      <a:pt x="45" y="77"/>
                    </a:lnTo>
                    <a:lnTo>
                      <a:pt x="46" y="77"/>
                    </a:lnTo>
                    <a:lnTo>
                      <a:pt x="47" y="77"/>
                    </a:lnTo>
                    <a:lnTo>
                      <a:pt x="47" y="78"/>
                    </a:lnTo>
                    <a:lnTo>
                      <a:pt x="47" y="79"/>
                    </a:lnTo>
                    <a:lnTo>
                      <a:pt x="48" y="79"/>
                    </a:lnTo>
                    <a:lnTo>
                      <a:pt x="48" y="80"/>
                    </a:lnTo>
                    <a:lnTo>
                      <a:pt x="47" y="80"/>
                    </a:lnTo>
                    <a:lnTo>
                      <a:pt x="47" y="81"/>
                    </a:lnTo>
                    <a:lnTo>
                      <a:pt x="46" y="81"/>
                    </a:lnTo>
                    <a:lnTo>
                      <a:pt x="46" y="81"/>
                    </a:lnTo>
                    <a:lnTo>
                      <a:pt x="46" y="82"/>
                    </a:lnTo>
                    <a:lnTo>
                      <a:pt x="47" y="82"/>
                    </a:lnTo>
                    <a:lnTo>
                      <a:pt x="47" y="83"/>
                    </a:lnTo>
                    <a:lnTo>
                      <a:pt x="46" y="84"/>
                    </a:lnTo>
                    <a:lnTo>
                      <a:pt x="46" y="85"/>
                    </a:lnTo>
                    <a:lnTo>
                      <a:pt x="46" y="86"/>
                    </a:lnTo>
                    <a:lnTo>
                      <a:pt x="45" y="86"/>
                    </a:lnTo>
                    <a:lnTo>
                      <a:pt x="46" y="87"/>
                    </a:lnTo>
                    <a:lnTo>
                      <a:pt x="45" y="87"/>
                    </a:lnTo>
                    <a:lnTo>
                      <a:pt x="46" y="87"/>
                    </a:lnTo>
                    <a:lnTo>
                      <a:pt x="46" y="87"/>
                    </a:lnTo>
                    <a:lnTo>
                      <a:pt x="45" y="87"/>
                    </a:lnTo>
                    <a:lnTo>
                      <a:pt x="45" y="88"/>
                    </a:lnTo>
                    <a:lnTo>
                      <a:pt x="45" y="89"/>
                    </a:lnTo>
                    <a:lnTo>
                      <a:pt x="45" y="90"/>
                    </a:lnTo>
                    <a:lnTo>
                      <a:pt x="46" y="90"/>
                    </a:lnTo>
                    <a:lnTo>
                      <a:pt x="46" y="91"/>
                    </a:lnTo>
                    <a:lnTo>
                      <a:pt x="45" y="91"/>
                    </a:lnTo>
                    <a:lnTo>
                      <a:pt x="45" y="92"/>
                    </a:lnTo>
                    <a:lnTo>
                      <a:pt x="46" y="92"/>
                    </a:lnTo>
                    <a:lnTo>
                      <a:pt x="46" y="92"/>
                    </a:lnTo>
                    <a:lnTo>
                      <a:pt x="46" y="93"/>
                    </a:lnTo>
                    <a:lnTo>
                      <a:pt x="46" y="94"/>
                    </a:lnTo>
                    <a:lnTo>
                      <a:pt x="46" y="95"/>
                    </a:lnTo>
                    <a:lnTo>
                      <a:pt x="46" y="96"/>
                    </a:lnTo>
                    <a:lnTo>
                      <a:pt x="45" y="96"/>
                    </a:lnTo>
                    <a:lnTo>
                      <a:pt x="45" y="97"/>
                    </a:lnTo>
                    <a:lnTo>
                      <a:pt x="45" y="98"/>
                    </a:lnTo>
                    <a:lnTo>
                      <a:pt x="45" y="98"/>
                    </a:lnTo>
                    <a:lnTo>
                      <a:pt x="45" y="99"/>
                    </a:lnTo>
                    <a:lnTo>
                      <a:pt x="46" y="100"/>
                    </a:lnTo>
                    <a:lnTo>
                      <a:pt x="45" y="100"/>
                    </a:lnTo>
                    <a:lnTo>
                      <a:pt x="45" y="100"/>
                    </a:lnTo>
                    <a:lnTo>
                      <a:pt x="45" y="101"/>
                    </a:lnTo>
                    <a:lnTo>
                      <a:pt x="44" y="101"/>
                    </a:lnTo>
                    <a:lnTo>
                      <a:pt x="44" y="102"/>
                    </a:lnTo>
                    <a:lnTo>
                      <a:pt x="43" y="102"/>
                    </a:lnTo>
                    <a:lnTo>
                      <a:pt x="43" y="103"/>
                    </a:lnTo>
                    <a:lnTo>
                      <a:pt x="42" y="103"/>
                    </a:lnTo>
                    <a:lnTo>
                      <a:pt x="41" y="103"/>
                    </a:lnTo>
                    <a:lnTo>
                      <a:pt x="41" y="104"/>
                    </a:lnTo>
                    <a:lnTo>
                      <a:pt x="41" y="105"/>
                    </a:lnTo>
                    <a:lnTo>
                      <a:pt x="41" y="106"/>
                    </a:lnTo>
                    <a:lnTo>
                      <a:pt x="41" y="107"/>
                    </a:lnTo>
                    <a:lnTo>
                      <a:pt x="40" y="107"/>
                    </a:lnTo>
                    <a:lnTo>
                      <a:pt x="40" y="108"/>
                    </a:lnTo>
                    <a:lnTo>
                      <a:pt x="40" y="108"/>
                    </a:lnTo>
                    <a:lnTo>
                      <a:pt x="40" y="109"/>
                    </a:lnTo>
                    <a:lnTo>
                      <a:pt x="40" y="109"/>
                    </a:lnTo>
                    <a:lnTo>
                      <a:pt x="40" y="109"/>
                    </a:lnTo>
                    <a:lnTo>
                      <a:pt x="40" y="110"/>
                    </a:lnTo>
                    <a:lnTo>
                      <a:pt x="39" y="110"/>
                    </a:lnTo>
                    <a:lnTo>
                      <a:pt x="39" y="109"/>
                    </a:lnTo>
                    <a:lnTo>
                      <a:pt x="38" y="109"/>
                    </a:lnTo>
                    <a:lnTo>
                      <a:pt x="37" y="109"/>
                    </a:lnTo>
                    <a:lnTo>
                      <a:pt x="36" y="109"/>
                    </a:lnTo>
                    <a:lnTo>
                      <a:pt x="36" y="109"/>
                    </a:lnTo>
                    <a:lnTo>
                      <a:pt x="35" y="109"/>
                    </a:lnTo>
                    <a:lnTo>
                      <a:pt x="35" y="108"/>
                    </a:lnTo>
                    <a:lnTo>
                      <a:pt x="34" y="108"/>
                    </a:lnTo>
                    <a:lnTo>
                      <a:pt x="34" y="108"/>
                    </a:lnTo>
                    <a:lnTo>
                      <a:pt x="33" y="108"/>
                    </a:lnTo>
                    <a:lnTo>
                      <a:pt x="32" y="108"/>
                    </a:lnTo>
                    <a:lnTo>
                      <a:pt x="32" y="107"/>
                    </a:lnTo>
                    <a:lnTo>
                      <a:pt x="31" y="107"/>
                    </a:lnTo>
                    <a:lnTo>
                      <a:pt x="30" y="107"/>
                    </a:lnTo>
                    <a:lnTo>
                      <a:pt x="29" y="107"/>
                    </a:lnTo>
                    <a:lnTo>
                      <a:pt x="29" y="106"/>
                    </a:lnTo>
                    <a:lnTo>
                      <a:pt x="29" y="106"/>
                    </a:lnTo>
                    <a:lnTo>
                      <a:pt x="29" y="107"/>
                    </a:lnTo>
                    <a:lnTo>
                      <a:pt x="28" y="107"/>
                    </a:lnTo>
                    <a:lnTo>
                      <a:pt x="27" y="107"/>
                    </a:lnTo>
                    <a:lnTo>
                      <a:pt x="27" y="106"/>
                    </a:lnTo>
                    <a:lnTo>
                      <a:pt x="26" y="106"/>
                    </a:lnTo>
                    <a:lnTo>
                      <a:pt x="26" y="105"/>
                    </a:lnTo>
                    <a:lnTo>
                      <a:pt x="25" y="105"/>
                    </a:lnTo>
                    <a:lnTo>
                      <a:pt x="24" y="104"/>
                    </a:lnTo>
                    <a:lnTo>
                      <a:pt x="23" y="104"/>
                    </a:lnTo>
                    <a:lnTo>
                      <a:pt x="23" y="103"/>
                    </a:lnTo>
                    <a:lnTo>
                      <a:pt x="23" y="103"/>
                    </a:lnTo>
                    <a:lnTo>
                      <a:pt x="23" y="103"/>
                    </a:lnTo>
                    <a:lnTo>
                      <a:pt x="22" y="103"/>
                    </a:lnTo>
                    <a:lnTo>
                      <a:pt x="22" y="102"/>
                    </a:lnTo>
                    <a:lnTo>
                      <a:pt x="21" y="102"/>
                    </a:lnTo>
                    <a:lnTo>
                      <a:pt x="21" y="101"/>
                    </a:lnTo>
                    <a:lnTo>
                      <a:pt x="20" y="101"/>
                    </a:lnTo>
                    <a:lnTo>
                      <a:pt x="20" y="100"/>
                    </a:lnTo>
                    <a:lnTo>
                      <a:pt x="19" y="100"/>
                    </a:lnTo>
                    <a:lnTo>
                      <a:pt x="19" y="99"/>
                    </a:lnTo>
                    <a:lnTo>
                      <a:pt x="19" y="98"/>
                    </a:lnTo>
                    <a:lnTo>
                      <a:pt x="19" y="98"/>
                    </a:lnTo>
                    <a:lnTo>
                      <a:pt x="18" y="98"/>
                    </a:lnTo>
                    <a:lnTo>
                      <a:pt x="18" y="97"/>
                    </a:lnTo>
                    <a:lnTo>
                      <a:pt x="18" y="96"/>
                    </a:lnTo>
                    <a:lnTo>
                      <a:pt x="18" y="96"/>
                    </a:lnTo>
                    <a:lnTo>
                      <a:pt x="17" y="95"/>
                    </a:lnTo>
                    <a:lnTo>
                      <a:pt x="18" y="95"/>
                    </a:lnTo>
                    <a:lnTo>
                      <a:pt x="18" y="94"/>
                    </a:lnTo>
                    <a:lnTo>
                      <a:pt x="18" y="93"/>
                    </a:lnTo>
                    <a:lnTo>
                      <a:pt x="18" y="93"/>
                    </a:lnTo>
                    <a:lnTo>
                      <a:pt x="18" y="92"/>
                    </a:lnTo>
                    <a:lnTo>
                      <a:pt x="18" y="92"/>
                    </a:lnTo>
                    <a:lnTo>
                      <a:pt x="18" y="92"/>
                    </a:lnTo>
                    <a:lnTo>
                      <a:pt x="18" y="92"/>
                    </a:lnTo>
                    <a:lnTo>
                      <a:pt x="18" y="91"/>
                    </a:lnTo>
                    <a:lnTo>
                      <a:pt x="18" y="91"/>
                    </a:lnTo>
                    <a:lnTo>
                      <a:pt x="18" y="91"/>
                    </a:lnTo>
                    <a:lnTo>
                      <a:pt x="18" y="91"/>
                    </a:lnTo>
                    <a:lnTo>
                      <a:pt x="18" y="90"/>
                    </a:lnTo>
                    <a:lnTo>
                      <a:pt x="18" y="90"/>
                    </a:lnTo>
                    <a:lnTo>
                      <a:pt x="18" y="89"/>
                    </a:lnTo>
                    <a:lnTo>
                      <a:pt x="19" y="88"/>
                    </a:lnTo>
                    <a:lnTo>
                      <a:pt x="19" y="87"/>
                    </a:lnTo>
                    <a:lnTo>
                      <a:pt x="18" y="87"/>
                    </a:lnTo>
                    <a:lnTo>
                      <a:pt x="18" y="87"/>
                    </a:lnTo>
                    <a:lnTo>
                      <a:pt x="18" y="87"/>
                    </a:lnTo>
                    <a:lnTo>
                      <a:pt x="18" y="86"/>
                    </a:lnTo>
                    <a:lnTo>
                      <a:pt x="18" y="85"/>
                    </a:lnTo>
                    <a:lnTo>
                      <a:pt x="17" y="85"/>
                    </a:lnTo>
                    <a:lnTo>
                      <a:pt x="17" y="84"/>
                    </a:lnTo>
                    <a:lnTo>
                      <a:pt x="18" y="84"/>
                    </a:lnTo>
                    <a:lnTo>
                      <a:pt x="18" y="83"/>
                    </a:lnTo>
                    <a:lnTo>
                      <a:pt x="17" y="82"/>
                    </a:lnTo>
                    <a:lnTo>
                      <a:pt x="16" y="81"/>
                    </a:lnTo>
                    <a:lnTo>
                      <a:pt x="15" y="82"/>
                    </a:lnTo>
                    <a:lnTo>
                      <a:pt x="15" y="83"/>
                    </a:lnTo>
                    <a:lnTo>
                      <a:pt x="14" y="83"/>
                    </a:lnTo>
                    <a:lnTo>
                      <a:pt x="14" y="84"/>
                    </a:lnTo>
                    <a:lnTo>
                      <a:pt x="13" y="84"/>
                    </a:lnTo>
                    <a:lnTo>
                      <a:pt x="14" y="85"/>
                    </a:lnTo>
                    <a:lnTo>
                      <a:pt x="14" y="86"/>
                    </a:lnTo>
                    <a:lnTo>
                      <a:pt x="13" y="86"/>
                    </a:lnTo>
                    <a:lnTo>
                      <a:pt x="13" y="87"/>
                    </a:lnTo>
                    <a:lnTo>
                      <a:pt x="13" y="87"/>
                    </a:lnTo>
                    <a:lnTo>
                      <a:pt x="13" y="88"/>
                    </a:lnTo>
                    <a:lnTo>
                      <a:pt x="12" y="88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1" y="87"/>
                    </a:lnTo>
                    <a:lnTo>
                      <a:pt x="11" y="86"/>
                    </a:lnTo>
                    <a:lnTo>
                      <a:pt x="10" y="86"/>
                    </a:lnTo>
                    <a:lnTo>
                      <a:pt x="9" y="85"/>
                    </a:lnTo>
                    <a:lnTo>
                      <a:pt x="9" y="84"/>
                    </a:lnTo>
                    <a:lnTo>
                      <a:pt x="9" y="83"/>
                    </a:lnTo>
                    <a:lnTo>
                      <a:pt x="8" y="83"/>
                    </a:lnTo>
                    <a:lnTo>
                      <a:pt x="8" y="82"/>
                    </a:lnTo>
                    <a:lnTo>
                      <a:pt x="7" y="82"/>
                    </a:lnTo>
                    <a:lnTo>
                      <a:pt x="7" y="82"/>
                    </a:lnTo>
                    <a:lnTo>
                      <a:pt x="6" y="82"/>
                    </a:lnTo>
                    <a:lnTo>
                      <a:pt x="6" y="81"/>
                    </a:lnTo>
                    <a:lnTo>
                      <a:pt x="5" y="81"/>
                    </a:lnTo>
                    <a:lnTo>
                      <a:pt x="4" y="81"/>
                    </a:lnTo>
                    <a:lnTo>
                      <a:pt x="3" y="80"/>
                    </a:lnTo>
                    <a:lnTo>
                      <a:pt x="3" y="79"/>
                    </a:lnTo>
                    <a:lnTo>
                      <a:pt x="4" y="79"/>
                    </a:lnTo>
                    <a:lnTo>
                      <a:pt x="3" y="78"/>
                    </a:lnTo>
                    <a:lnTo>
                      <a:pt x="4" y="78"/>
                    </a:lnTo>
                    <a:lnTo>
                      <a:pt x="4" y="77"/>
                    </a:lnTo>
                    <a:lnTo>
                      <a:pt x="5" y="77"/>
                    </a:lnTo>
                    <a:lnTo>
                      <a:pt x="4" y="76"/>
                    </a:lnTo>
                    <a:lnTo>
                      <a:pt x="5" y="76"/>
                    </a:lnTo>
                    <a:lnTo>
                      <a:pt x="5" y="76"/>
                    </a:lnTo>
                    <a:lnTo>
                      <a:pt x="4" y="76"/>
                    </a:lnTo>
                    <a:lnTo>
                      <a:pt x="5" y="76"/>
                    </a:lnTo>
                    <a:lnTo>
                      <a:pt x="5" y="75"/>
                    </a:lnTo>
                    <a:lnTo>
                      <a:pt x="4" y="75"/>
                    </a:lnTo>
                    <a:lnTo>
                      <a:pt x="4" y="74"/>
                    </a:lnTo>
                    <a:lnTo>
                      <a:pt x="3" y="74"/>
                    </a:lnTo>
                    <a:lnTo>
                      <a:pt x="2" y="74"/>
                    </a:lnTo>
                    <a:lnTo>
                      <a:pt x="1" y="74"/>
                    </a:lnTo>
                    <a:lnTo>
                      <a:pt x="1" y="73"/>
                    </a:lnTo>
                    <a:lnTo>
                      <a:pt x="1" y="72"/>
                    </a:lnTo>
                    <a:lnTo>
                      <a:pt x="1" y="71"/>
                    </a:lnTo>
                    <a:lnTo>
                      <a:pt x="1" y="70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2" y="69"/>
                    </a:lnTo>
                    <a:lnTo>
                      <a:pt x="2" y="68"/>
                    </a:lnTo>
                    <a:lnTo>
                      <a:pt x="1" y="68"/>
                    </a:lnTo>
                    <a:lnTo>
                      <a:pt x="1" y="67"/>
                    </a:lnTo>
                    <a:lnTo>
                      <a:pt x="1" y="67"/>
                    </a:lnTo>
                    <a:lnTo>
                      <a:pt x="1" y="66"/>
                    </a:lnTo>
                    <a:lnTo>
                      <a:pt x="1" y="65"/>
                    </a:lnTo>
                    <a:lnTo>
                      <a:pt x="2" y="65"/>
                    </a:lnTo>
                    <a:lnTo>
                      <a:pt x="2" y="65"/>
                    </a:lnTo>
                    <a:lnTo>
                      <a:pt x="3" y="65"/>
                    </a:lnTo>
                    <a:lnTo>
                      <a:pt x="3" y="64"/>
                    </a:lnTo>
                    <a:lnTo>
                      <a:pt x="2" y="63"/>
                    </a:lnTo>
                    <a:lnTo>
                      <a:pt x="1" y="62"/>
                    </a:lnTo>
                    <a:lnTo>
                      <a:pt x="1" y="61"/>
                    </a:lnTo>
                    <a:lnTo>
                      <a:pt x="1" y="61"/>
                    </a:lnTo>
                    <a:lnTo>
                      <a:pt x="1" y="60"/>
                    </a:lnTo>
                    <a:lnTo>
                      <a:pt x="1" y="59"/>
                    </a:lnTo>
                    <a:lnTo>
                      <a:pt x="1" y="59"/>
                    </a:lnTo>
                    <a:lnTo>
                      <a:pt x="1" y="59"/>
                    </a:lnTo>
                    <a:lnTo>
                      <a:pt x="1" y="58"/>
                    </a:lnTo>
                    <a:lnTo>
                      <a:pt x="1" y="57"/>
                    </a:lnTo>
                    <a:lnTo>
                      <a:pt x="1" y="56"/>
                    </a:lnTo>
                    <a:lnTo>
                      <a:pt x="1" y="55"/>
                    </a:lnTo>
                    <a:lnTo>
                      <a:pt x="1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1" y="54"/>
                    </a:lnTo>
                    <a:lnTo>
                      <a:pt x="0" y="54"/>
                    </a:lnTo>
                    <a:lnTo>
                      <a:pt x="1" y="53"/>
                    </a:lnTo>
                    <a:lnTo>
                      <a:pt x="0" y="53"/>
                    </a:lnTo>
                    <a:lnTo>
                      <a:pt x="0" y="52"/>
                    </a:lnTo>
                    <a:lnTo>
                      <a:pt x="0" y="51"/>
                    </a:lnTo>
                    <a:lnTo>
                      <a:pt x="0" y="50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0" y="48"/>
                    </a:lnTo>
                    <a:lnTo>
                      <a:pt x="0" y="47"/>
                    </a:lnTo>
                    <a:lnTo>
                      <a:pt x="1" y="47"/>
                    </a:lnTo>
                    <a:lnTo>
                      <a:pt x="1" y="46"/>
                    </a:lnTo>
                    <a:lnTo>
                      <a:pt x="1" y="45"/>
                    </a:lnTo>
                    <a:lnTo>
                      <a:pt x="1" y="45"/>
                    </a:lnTo>
                    <a:lnTo>
                      <a:pt x="1" y="44"/>
                    </a:lnTo>
                    <a:lnTo>
                      <a:pt x="1" y="43"/>
                    </a:lnTo>
                    <a:lnTo>
                      <a:pt x="2" y="43"/>
                    </a:lnTo>
                    <a:lnTo>
                      <a:pt x="3" y="42"/>
                    </a:lnTo>
                    <a:lnTo>
                      <a:pt x="3" y="41"/>
                    </a:lnTo>
                    <a:lnTo>
                      <a:pt x="3" y="40"/>
                    </a:lnTo>
                    <a:lnTo>
                      <a:pt x="3" y="39"/>
                    </a:lnTo>
                    <a:lnTo>
                      <a:pt x="4" y="39"/>
                    </a:lnTo>
                    <a:lnTo>
                      <a:pt x="4" y="38"/>
                    </a:lnTo>
                    <a:lnTo>
                      <a:pt x="4" y="38"/>
                    </a:lnTo>
                    <a:lnTo>
                      <a:pt x="4" y="37"/>
                    </a:lnTo>
                    <a:lnTo>
                      <a:pt x="5" y="37"/>
                    </a:lnTo>
                    <a:lnTo>
                      <a:pt x="6" y="36"/>
                    </a:lnTo>
                    <a:lnTo>
                      <a:pt x="6" y="35"/>
                    </a:lnTo>
                    <a:lnTo>
                      <a:pt x="6" y="34"/>
                    </a:lnTo>
                    <a:lnTo>
                      <a:pt x="6" y="33"/>
                    </a:lnTo>
                    <a:lnTo>
                      <a:pt x="5" y="33"/>
                    </a:lnTo>
                    <a:lnTo>
                      <a:pt x="5" y="32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5" y="32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4" y="30"/>
                    </a:lnTo>
                    <a:lnTo>
                      <a:pt x="4" y="29"/>
                    </a:lnTo>
                    <a:lnTo>
                      <a:pt x="5" y="29"/>
                    </a:lnTo>
                    <a:lnTo>
                      <a:pt x="5" y="28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6" y="27"/>
                    </a:lnTo>
                    <a:lnTo>
                      <a:pt x="6" y="26"/>
                    </a:lnTo>
                    <a:lnTo>
                      <a:pt x="7" y="25"/>
                    </a:lnTo>
                    <a:lnTo>
                      <a:pt x="12" y="22"/>
                    </a:lnTo>
                    <a:lnTo>
                      <a:pt x="15" y="20"/>
                    </a:lnTo>
                    <a:lnTo>
                      <a:pt x="16" y="19"/>
                    </a:lnTo>
                    <a:lnTo>
                      <a:pt x="17" y="19"/>
                    </a:lnTo>
                    <a:lnTo>
                      <a:pt x="18" y="18"/>
                    </a:lnTo>
                    <a:lnTo>
                      <a:pt x="21" y="16"/>
                    </a:lnTo>
                    <a:lnTo>
                      <a:pt x="23" y="16"/>
                    </a:lnTo>
                    <a:lnTo>
                      <a:pt x="24" y="15"/>
                    </a:lnTo>
                    <a:lnTo>
                      <a:pt x="25" y="14"/>
                    </a:lnTo>
                    <a:lnTo>
                      <a:pt x="26" y="14"/>
                    </a:lnTo>
                    <a:lnTo>
                      <a:pt x="27" y="13"/>
                    </a:lnTo>
                    <a:lnTo>
                      <a:pt x="28" y="13"/>
                    </a:lnTo>
                    <a:lnTo>
                      <a:pt x="32" y="10"/>
                    </a:lnTo>
                    <a:lnTo>
                      <a:pt x="33" y="10"/>
                    </a:lnTo>
                    <a:lnTo>
                      <a:pt x="34" y="9"/>
                    </a:lnTo>
                    <a:lnTo>
                      <a:pt x="35" y="8"/>
                    </a:lnTo>
                    <a:lnTo>
                      <a:pt x="37" y="7"/>
                    </a:lnTo>
                    <a:lnTo>
                      <a:pt x="39" y="6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41" y="5"/>
                    </a:lnTo>
                    <a:close/>
                  </a:path>
                </a:pathLst>
              </a:cu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9" name="Rectangle 1911"/>
            <p:cNvSpPr>
              <a:spLocks noChangeArrowheads="1"/>
            </p:cNvSpPr>
            <p:nvPr/>
          </p:nvSpPr>
          <p:spPr bwMode="auto">
            <a:xfrm>
              <a:off x="2424301" y="3006379"/>
              <a:ext cx="113714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宋体" pitchFamily="2" charset="-122"/>
                  <a:cs typeface="宋体" pitchFamily="2" charset="-122"/>
                </a:rPr>
                <a:t>New South Wales </a:t>
              </a:r>
              <a:endParaRPr kumimoji="0" lang="zh-CN" altLang="zh-CN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42526A"/>
                </a:solidFill>
                <a:effectLst/>
                <a:uLnTx/>
                <a:uFillTx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1" name="Rectangle 1911"/>
            <p:cNvSpPr>
              <a:spLocks noChangeArrowheads="1"/>
            </p:cNvSpPr>
            <p:nvPr/>
          </p:nvSpPr>
          <p:spPr bwMode="auto">
            <a:xfrm>
              <a:off x="4164181" y="3282257"/>
              <a:ext cx="89954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宋体" pitchFamily="2" charset="-122"/>
                  <a:cs typeface="宋体" pitchFamily="2" charset="-122"/>
                </a:rPr>
                <a:t>Greater Sydney</a:t>
              </a:r>
              <a:endParaRPr kumimoji="0" lang="zh-CN" altLang="zh-CN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42526A"/>
                </a:solidFill>
                <a:effectLst/>
                <a:uLnTx/>
                <a:uFillTx/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1052" name="Freeform 45"/>
          <p:cNvSpPr>
            <a:spLocks noEditPoints="1"/>
          </p:cNvSpPr>
          <p:nvPr/>
        </p:nvSpPr>
        <p:spPr bwMode="auto">
          <a:xfrm>
            <a:off x="5004048" y="1677223"/>
            <a:ext cx="3254264" cy="2619357"/>
          </a:xfrm>
          <a:custGeom>
            <a:avLst/>
            <a:gdLst>
              <a:gd name="T0" fmla="*/ 2429 w 3347"/>
              <a:gd name="T1" fmla="*/ 267 h 2694"/>
              <a:gd name="T2" fmla="*/ 2836 w 3347"/>
              <a:gd name="T3" fmla="*/ 206 h 2694"/>
              <a:gd name="T4" fmla="*/ 3151 w 3347"/>
              <a:gd name="T5" fmla="*/ 317 h 2694"/>
              <a:gd name="T6" fmla="*/ 3264 w 3347"/>
              <a:gd name="T7" fmla="*/ 305 h 2694"/>
              <a:gd name="T8" fmla="*/ 3137 w 3347"/>
              <a:gd name="T9" fmla="*/ 639 h 2694"/>
              <a:gd name="T10" fmla="*/ 3172 w 3347"/>
              <a:gd name="T11" fmla="*/ 478 h 2694"/>
              <a:gd name="T12" fmla="*/ 2972 w 3347"/>
              <a:gd name="T13" fmla="*/ 636 h 2694"/>
              <a:gd name="T14" fmla="*/ 3053 w 3347"/>
              <a:gd name="T15" fmla="*/ 791 h 2694"/>
              <a:gd name="T16" fmla="*/ 2872 w 3347"/>
              <a:gd name="T17" fmla="*/ 1071 h 2694"/>
              <a:gd name="T18" fmla="*/ 2700 w 3347"/>
              <a:gd name="T19" fmla="*/ 1096 h 2694"/>
              <a:gd name="T20" fmla="*/ 2573 w 3347"/>
              <a:gd name="T21" fmla="*/ 1008 h 2694"/>
              <a:gd name="T22" fmla="*/ 2531 w 3347"/>
              <a:gd name="T23" fmla="*/ 966 h 2694"/>
              <a:gd name="T24" fmla="*/ 2392 w 3347"/>
              <a:gd name="T25" fmla="*/ 974 h 2694"/>
              <a:gd name="T26" fmla="*/ 2223 w 3347"/>
              <a:gd name="T27" fmla="*/ 910 h 2694"/>
              <a:gd name="T28" fmla="*/ 2385 w 3347"/>
              <a:gd name="T29" fmla="*/ 1056 h 2694"/>
              <a:gd name="T30" fmla="*/ 2373 w 3347"/>
              <a:gd name="T31" fmla="*/ 1114 h 2694"/>
              <a:gd name="T32" fmla="*/ 2402 w 3347"/>
              <a:gd name="T33" fmla="*/ 1167 h 2694"/>
              <a:gd name="T34" fmla="*/ 2534 w 3347"/>
              <a:gd name="T35" fmla="*/ 1102 h 2694"/>
              <a:gd name="T36" fmla="*/ 2500 w 3347"/>
              <a:gd name="T37" fmla="*/ 1198 h 2694"/>
              <a:gd name="T38" fmla="*/ 2410 w 3347"/>
              <a:gd name="T39" fmla="*/ 1319 h 2694"/>
              <a:gd name="T40" fmla="*/ 2602 w 3347"/>
              <a:gd name="T41" fmla="*/ 1198 h 2694"/>
              <a:gd name="T42" fmla="*/ 2634 w 3347"/>
              <a:gd name="T43" fmla="*/ 1296 h 2694"/>
              <a:gd name="T44" fmla="*/ 2711 w 3347"/>
              <a:gd name="T45" fmla="*/ 1254 h 2694"/>
              <a:gd name="T46" fmla="*/ 2719 w 3347"/>
              <a:gd name="T47" fmla="*/ 1352 h 2694"/>
              <a:gd name="T48" fmla="*/ 2709 w 3347"/>
              <a:gd name="T49" fmla="*/ 1505 h 2694"/>
              <a:gd name="T50" fmla="*/ 2617 w 3347"/>
              <a:gd name="T51" fmla="*/ 1619 h 2694"/>
              <a:gd name="T52" fmla="*/ 2508 w 3347"/>
              <a:gd name="T53" fmla="*/ 1601 h 2694"/>
              <a:gd name="T54" fmla="*/ 2588 w 3347"/>
              <a:gd name="T55" fmla="*/ 1709 h 2694"/>
              <a:gd name="T56" fmla="*/ 2444 w 3347"/>
              <a:gd name="T57" fmla="*/ 1697 h 2694"/>
              <a:gd name="T58" fmla="*/ 2415 w 3347"/>
              <a:gd name="T59" fmla="*/ 1709 h 2694"/>
              <a:gd name="T60" fmla="*/ 2241 w 3347"/>
              <a:gd name="T61" fmla="*/ 1699 h 2694"/>
              <a:gd name="T62" fmla="*/ 2390 w 3347"/>
              <a:gd name="T63" fmla="*/ 1717 h 2694"/>
              <a:gd name="T64" fmla="*/ 2473 w 3347"/>
              <a:gd name="T65" fmla="*/ 1749 h 2694"/>
              <a:gd name="T66" fmla="*/ 2632 w 3347"/>
              <a:gd name="T67" fmla="*/ 1724 h 2694"/>
              <a:gd name="T68" fmla="*/ 2607 w 3347"/>
              <a:gd name="T69" fmla="*/ 1962 h 2694"/>
              <a:gd name="T70" fmla="*/ 2448 w 3347"/>
              <a:gd name="T71" fmla="*/ 1928 h 2694"/>
              <a:gd name="T72" fmla="*/ 2298 w 3347"/>
              <a:gd name="T73" fmla="*/ 2072 h 2694"/>
              <a:gd name="T74" fmla="*/ 2400 w 3347"/>
              <a:gd name="T75" fmla="*/ 2052 h 2694"/>
              <a:gd name="T76" fmla="*/ 2473 w 3347"/>
              <a:gd name="T77" fmla="*/ 2108 h 2694"/>
              <a:gd name="T78" fmla="*/ 2304 w 3347"/>
              <a:gd name="T79" fmla="*/ 2145 h 2694"/>
              <a:gd name="T80" fmla="*/ 2254 w 3347"/>
              <a:gd name="T81" fmla="*/ 2164 h 2694"/>
              <a:gd name="T82" fmla="*/ 2346 w 3347"/>
              <a:gd name="T83" fmla="*/ 2183 h 2694"/>
              <a:gd name="T84" fmla="*/ 2244 w 3347"/>
              <a:gd name="T85" fmla="*/ 2356 h 2694"/>
              <a:gd name="T86" fmla="*/ 1832 w 3347"/>
              <a:gd name="T87" fmla="*/ 2444 h 2694"/>
              <a:gd name="T88" fmla="*/ 1403 w 3347"/>
              <a:gd name="T89" fmla="*/ 2521 h 2694"/>
              <a:gd name="T90" fmla="*/ 516 w 3347"/>
              <a:gd name="T91" fmla="*/ 2538 h 2694"/>
              <a:gd name="T92" fmla="*/ 153 w 3347"/>
              <a:gd name="T93" fmla="*/ 2350 h 2694"/>
              <a:gd name="T94" fmla="*/ 21 w 3347"/>
              <a:gd name="T95" fmla="*/ 2070 h 2694"/>
              <a:gd name="T96" fmla="*/ 153 w 3347"/>
              <a:gd name="T97" fmla="*/ 1807 h 2694"/>
              <a:gd name="T98" fmla="*/ 416 w 3347"/>
              <a:gd name="T99" fmla="*/ 1590 h 2694"/>
              <a:gd name="T100" fmla="*/ 489 w 3347"/>
              <a:gd name="T101" fmla="*/ 1123 h 2694"/>
              <a:gd name="T102" fmla="*/ 1067 w 3347"/>
              <a:gd name="T103" fmla="*/ 860 h 2694"/>
              <a:gd name="T104" fmla="*/ 1190 w 3347"/>
              <a:gd name="T105" fmla="*/ 576 h 2694"/>
              <a:gd name="T106" fmla="*/ 1242 w 3347"/>
              <a:gd name="T107" fmla="*/ 325 h 2694"/>
              <a:gd name="T108" fmla="*/ 1432 w 3347"/>
              <a:gd name="T109" fmla="*/ 88 h 2694"/>
              <a:gd name="T110" fmla="*/ 1766 w 3347"/>
              <a:gd name="T111" fmla="*/ 113 h 2694"/>
              <a:gd name="T112" fmla="*/ 2145 w 3347"/>
              <a:gd name="T113" fmla="*/ 248 h 2694"/>
              <a:gd name="T114" fmla="*/ 3197 w 3347"/>
              <a:gd name="T115" fmla="*/ 449 h 2694"/>
              <a:gd name="T116" fmla="*/ 2214 w 3347"/>
              <a:gd name="T117" fmla="*/ 1997 h 2694"/>
              <a:gd name="T118" fmla="*/ 2104 w 3347"/>
              <a:gd name="T119" fmla="*/ 1989 h 2694"/>
              <a:gd name="T120" fmla="*/ 2214 w 3347"/>
              <a:gd name="T121" fmla="*/ 2022 h 2694"/>
              <a:gd name="T122" fmla="*/ 2773 w 3347"/>
              <a:gd name="T123" fmla="*/ 1022 h 2694"/>
              <a:gd name="T124" fmla="*/ 2788 w 3347"/>
              <a:gd name="T125" fmla="*/ 989 h 2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347" h="2694">
                <a:moveTo>
                  <a:pt x="2619" y="1718"/>
                </a:moveTo>
                <a:lnTo>
                  <a:pt x="2619" y="1717"/>
                </a:lnTo>
                <a:lnTo>
                  <a:pt x="2621" y="1717"/>
                </a:lnTo>
                <a:lnTo>
                  <a:pt x="2621" y="1718"/>
                </a:lnTo>
                <a:lnTo>
                  <a:pt x="2619" y="1718"/>
                </a:lnTo>
                <a:close/>
                <a:moveTo>
                  <a:pt x="2529" y="1732"/>
                </a:moveTo>
                <a:lnTo>
                  <a:pt x="2531" y="1732"/>
                </a:lnTo>
                <a:lnTo>
                  <a:pt x="2529" y="1732"/>
                </a:lnTo>
                <a:close/>
                <a:moveTo>
                  <a:pt x="2609" y="1876"/>
                </a:moveTo>
                <a:lnTo>
                  <a:pt x="2609" y="1874"/>
                </a:lnTo>
                <a:lnTo>
                  <a:pt x="2611" y="1874"/>
                </a:lnTo>
                <a:lnTo>
                  <a:pt x="2609" y="1876"/>
                </a:lnTo>
                <a:lnTo>
                  <a:pt x="2611" y="1876"/>
                </a:lnTo>
                <a:lnTo>
                  <a:pt x="2609" y="1876"/>
                </a:lnTo>
                <a:close/>
                <a:moveTo>
                  <a:pt x="2738" y="1340"/>
                </a:moveTo>
                <a:lnTo>
                  <a:pt x="2736" y="1340"/>
                </a:lnTo>
                <a:lnTo>
                  <a:pt x="2736" y="1338"/>
                </a:lnTo>
                <a:lnTo>
                  <a:pt x="2734" y="1338"/>
                </a:lnTo>
                <a:lnTo>
                  <a:pt x="2736" y="1338"/>
                </a:lnTo>
                <a:lnTo>
                  <a:pt x="2738" y="1338"/>
                </a:lnTo>
                <a:lnTo>
                  <a:pt x="2738" y="1340"/>
                </a:lnTo>
                <a:lnTo>
                  <a:pt x="2738" y="1338"/>
                </a:lnTo>
                <a:lnTo>
                  <a:pt x="2740" y="1340"/>
                </a:lnTo>
                <a:lnTo>
                  <a:pt x="2738" y="1340"/>
                </a:lnTo>
                <a:close/>
                <a:moveTo>
                  <a:pt x="2596" y="1741"/>
                </a:moveTo>
                <a:lnTo>
                  <a:pt x="2594" y="1741"/>
                </a:lnTo>
                <a:lnTo>
                  <a:pt x="2594" y="1740"/>
                </a:lnTo>
                <a:lnTo>
                  <a:pt x="2592" y="1740"/>
                </a:lnTo>
                <a:lnTo>
                  <a:pt x="2592" y="1738"/>
                </a:lnTo>
                <a:lnTo>
                  <a:pt x="2594" y="1738"/>
                </a:lnTo>
                <a:lnTo>
                  <a:pt x="2594" y="1740"/>
                </a:lnTo>
                <a:lnTo>
                  <a:pt x="2596" y="1740"/>
                </a:lnTo>
                <a:lnTo>
                  <a:pt x="2596" y="1741"/>
                </a:lnTo>
                <a:close/>
                <a:moveTo>
                  <a:pt x="3230" y="593"/>
                </a:moveTo>
                <a:lnTo>
                  <a:pt x="3230" y="595"/>
                </a:lnTo>
                <a:lnTo>
                  <a:pt x="3228" y="595"/>
                </a:lnTo>
                <a:lnTo>
                  <a:pt x="3226" y="593"/>
                </a:lnTo>
                <a:lnTo>
                  <a:pt x="3226" y="591"/>
                </a:lnTo>
                <a:lnTo>
                  <a:pt x="3228" y="591"/>
                </a:lnTo>
                <a:lnTo>
                  <a:pt x="3230" y="593"/>
                </a:lnTo>
                <a:close/>
                <a:moveTo>
                  <a:pt x="2381" y="1073"/>
                </a:moveTo>
                <a:lnTo>
                  <a:pt x="2381" y="1071"/>
                </a:lnTo>
                <a:lnTo>
                  <a:pt x="2381" y="1070"/>
                </a:lnTo>
                <a:lnTo>
                  <a:pt x="2381" y="1068"/>
                </a:lnTo>
                <a:lnTo>
                  <a:pt x="2383" y="1068"/>
                </a:lnTo>
                <a:lnTo>
                  <a:pt x="2385" y="1068"/>
                </a:lnTo>
                <a:lnTo>
                  <a:pt x="2385" y="1070"/>
                </a:lnTo>
                <a:lnTo>
                  <a:pt x="2385" y="1071"/>
                </a:lnTo>
                <a:lnTo>
                  <a:pt x="2385" y="1073"/>
                </a:lnTo>
                <a:lnTo>
                  <a:pt x="2383" y="1073"/>
                </a:lnTo>
                <a:lnTo>
                  <a:pt x="2381" y="1073"/>
                </a:lnTo>
                <a:close/>
                <a:moveTo>
                  <a:pt x="2469" y="1730"/>
                </a:moveTo>
                <a:lnTo>
                  <a:pt x="2467" y="1730"/>
                </a:lnTo>
                <a:lnTo>
                  <a:pt x="2467" y="1728"/>
                </a:lnTo>
                <a:lnTo>
                  <a:pt x="2467" y="1726"/>
                </a:lnTo>
                <a:lnTo>
                  <a:pt x="2469" y="1726"/>
                </a:lnTo>
                <a:lnTo>
                  <a:pt x="2469" y="1724"/>
                </a:lnTo>
                <a:lnTo>
                  <a:pt x="2471" y="1724"/>
                </a:lnTo>
                <a:lnTo>
                  <a:pt x="2473" y="1724"/>
                </a:lnTo>
                <a:lnTo>
                  <a:pt x="2475" y="1724"/>
                </a:lnTo>
                <a:lnTo>
                  <a:pt x="2473" y="1726"/>
                </a:lnTo>
                <a:lnTo>
                  <a:pt x="2471" y="1728"/>
                </a:lnTo>
                <a:lnTo>
                  <a:pt x="2471" y="1730"/>
                </a:lnTo>
                <a:lnTo>
                  <a:pt x="2469" y="1730"/>
                </a:lnTo>
                <a:close/>
                <a:moveTo>
                  <a:pt x="2709" y="1129"/>
                </a:moveTo>
                <a:lnTo>
                  <a:pt x="2709" y="1127"/>
                </a:lnTo>
                <a:lnTo>
                  <a:pt x="2711" y="1127"/>
                </a:lnTo>
                <a:lnTo>
                  <a:pt x="2713" y="1127"/>
                </a:lnTo>
                <a:lnTo>
                  <a:pt x="2713" y="1129"/>
                </a:lnTo>
                <a:lnTo>
                  <a:pt x="2715" y="1129"/>
                </a:lnTo>
                <a:lnTo>
                  <a:pt x="2717" y="1129"/>
                </a:lnTo>
                <a:lnTo>
                  <a:pt x="2719" y="1129"/>
                </a:lnTo>
                <a:lnTo>
                  <a:pt x="2719" y="1131"/>
                </a:lnTo>
                <a:lnTo>
                  <a:pt x="2721" y="1131"/>
                </a:lnTo>
                <a:lnTo>
                  <a:pt x="2721" y="1133"/>
                </a:lnTo>
                <a:lnTo>
                  <a:pt x="2719" y="1133"/>
                </a:lnTo>
                <a:lnTo>
                  <a:pt x="2719" y="1135"/>
                </a:lnTo>
                <a:lnTo>
                  <a:pt x="2717" y="1135"/>
                </a:lnTo>
                <a:lnTo>
                  <a:pt x="2715" y="1135"/>
                </a:lnTo>
                <a:lnTo>
                  <a:pt x="2715" y="1133"/>
                </a:lnTo>
                <a:lnTo>
                  <a:pt x="2713" y="1133"/>
                </a:lnTo>
                <a:lnTo>
                  <a:pt x="2711" y="1133"/>
                </a:lnTo>
                <a:lnTo>
                  <a:pt x="2711" y="1131"/>
                </a:lnTo>
                <a:lnTo>
                  <a:pt x="2711" y="1129"/>
                </a:lnTo>
                <a:lnTo>
                  <a:pt x="2709" y="1129"/>
                </a:lnTo>
                <a:close/>
                <a:moveTo>
                  <a:pt x="2425" y="1715"/>
                </a:moveTo>
                <a:lnTo>
                  <a:pt x="2427" y="1718"/>
                </a:lnTo>
                <a:lnTo>
                  <a:pt x="2425" y="1720"/>
                </a:lnTo>
                <a:lnTo>
                  <a:pt x="2423" y="1720"/>
                </a:lnTo>
                <a:lnTo>
                  <a:pt x="2421" y="1720"/>
                </a:lnTo>
                <a:lnTo>
                  <a:pt x="2421" y="1722"/>
                </a:lnTo>
                <a:lnTo>
                  <a:pt x="2421" y="1720"/>
                </a:lnTo>
                <a:lnTo>
                  <a:pt x="2419" y="1720"/>
                </a:lnTo>
                <a:lnTo>
                  <a:pt x="2415" y="1720"/>
                </a:lnTo>
                <a:lnTo>
                  <a:pt x="2415" y="1718"/>
                </a:lnTo>
                <a:lnTo>
                  <a:pt x="2417" y="1717"/>
                </a:lnTo>
                <a:lnTo>
                  <a:pt x="2415" y="1717"/>
                </a:lnTo>
                <a:lnTo>
                  <a:pt x="2415" y="1715"/>
                </a:lnTo>
                <a:lnTo>
                  <a:pt x="2417" y="1715"/>
                </a:lnTo>
                <a:lnTo>
                  <a:pt x="2419" y="1715"/>
                </a:lnTo>
                <a:lnTo>
                  <a:pt x="2421" y="1713"/>
                </a:lnTo>
                <a:lnTo>
                  <a:pt x="2425" y="1713"/>
                </a:lnTo>
                <a:lnTo>
                  <a:pt x="2425" y="1715"/>
                </a:lnTo>
                <a:close/>
                <a:moveTo>
                  <a:pt x="2559" y="1091"/>
                </a:moveTo>
                <a:lnTo>
                  <a:pt x="2561" y="1091"/>
                </a:lnTo>
                <a:lnTo>
                  <a:pt x="2563" y="1091"/>
                </a:lnTo>
                <a:lnTo>
                  <a:pt x="2565" y="1091"/>
                </a:lnTo>
                <a:lnTo>
                  <a:pt x="2567" y="1091"/>
                </a:lnTo>
                <a:lnTo>
                  <a:pt x="2565" y="1093"/>
                </a:lnTo>
                <a:lnTo>
                  <a:pt x="2565" y="1094"/>
                </a:lnTo>
                <a:lnTo>
                  <a:pt x="2565" y="1096"/>
                </a:lnTo>
                <a:lnTo>
                  <a:pt x="2563" y="1096"/>
                </a:lnTo>
                <a:lnTo>
                  <a:pt x="2561" y="1096"/>
                </a:lnTo>
                <a:lnTo>
                  <a:pt x="2559" y="1096"/>
                </a:lnTo>
                <a:lnTo>
                  <a:pt x="2557" y="1096"/>
                </a:lnTo>
                <a:lnTo>
                  <a:pt x="2556" y="1096"/>
                </a:lnTo>
                <a:lnTo>
                  <a:pt x="2556" y="1098"/>
                </a:lnTo>
                <a:lnTo>
                  <a:pt x="2556" y="1100"/>
                </a:lnTo>
                <a:lnTo>
                  <a:pt x="2556" y="1102"/>
                </a:lnTo>
                <a:lnTo>
                  <a:pt x="2554" y="1102"/>
                </a:lnTo>
                <a:lnTo>
                  <a:pt x="2552" y="1102"/>
                </a:lnTo>
                <a:lnTo>
                  <a:pt x="2552" y="1100"/>
                </a:lnTo>
                <a:lnTo>
                  <a:pt x="2550" y="1100"/>
                </a:lnTo>
                <a:lnTo>
                  <a:pt x="2548" y="1100"/>
                </a:lnTo>
                <a:lnTo>
                  <a:pt x="2548" y="1098"/>
                </a:lnTo>
                <a:lnTo>
                  <a:pt x="2548" y="1096"/>
                </a:lnTo>
                <a:lnTo>
                  <a:pt x="2550" y="1096"/>
                </a:lnTo>
                <a:lnTo>
                  <a:pt x="2550" y="1094"/>
                </a:lnTo>
                <a:lnTo>
                  <a:pt x="2550" y="1093"/>
                </a:lnTo>
                <a:lnTo>
                  <a:pt x="2550" y="1091"/>
                </a:lnTo>
                <a:lnTo>
                  <a:pt x="2552" y="1091"/>
                </a:lnTo>
                <a:lnTo>
                  <a:pt x="2554" y="1091"/>
                </a:lnTo>
                <a:lnTo>
                  <a:pt x="2556" y="1091"/>
                </a:lnTo>
                <a:lnTo>
                  <a:pt x="2557" y="1091"/>
                </a:lnTo>
                <a:lnTo>
                  <a:pt x="2559" y="1091"/>
                </a:lnTo>
                <a:close/>
                <a:moveTo>
                  <a:pt x="2436" y="1052"/>
                </a:moveTo>
                <a:lnTo>
                  <a:pt x="2435" y="1052"/>
                </a:lnTo>
                <a:lnTo>
                  <a:pt x="2435" y="1050"/>
                </a:lnTo>
                <a:lnTo>
                  <a:pt x="2435" y="1048"/>
                </a:lnTo>
                <a:lnTo>
                  <a:pt x="2435" y="1046"/>
                </a:lnTo>
                <a:lnTo>
                  <a:pt x="2435" y="1045"/>
                </a:lnTo>
                <a:lnTo>
                  <a:pt x="2435" y="1043"/>
                </a:lnTo>
                <a:lnTo>
                  <a:pt x="2435" y="1041"/>
                </a:lnTo>
                <a:lnTo>
                  <a:pt x="2433" y="1041"/>
                </a:lnTo>
                <a:lnTo>
                  <a:pt x="2433" y="1039"/>
                </a:lnTo>
                <a:lnTo>
                  <a:pt x="2433" y="1037"/>
                </a:lnTo>
                <a:lnTo>
                  <a:pt x="2431" y="1037"/>
                </a:lnTo>
                <a:lnTo>
                  <a:pt x="2429" y="1037"/>
                </a:lnTo>
                <a:lnTo>
                  <a:pt x="2429" y="1035"/>
                </a:lnTo>
                <a:lnTo>
                  <a:pt x="2429" y="1033"/>
                </a:lnTo>
                <a:lnTo>
                  <a:pt x="2431" y="1033"/>
                </a:lnTo>
                <a:lnTo>
                  <a:pt x="2431" y="1031"/>
                </a:lnTo>
                <a:lnTo>
                  <a:pt x="2433" y="1031"/>
                </a:lnTo>
                <a:lnTo>
                  <a:pt x="2435" y="1031"/>
                </a:lnTo>
                <a:lnTo>
                  <a:pt x="2435" y="1033"/>
                </a:lnTo>
                <a:lnTo>
                  <a:pt x="2436" y="1035"/>
                </a:lnTo>
                <a:lnTo>
                  <a:pt x="2436" y="1037"/>
                </a:lnTo>
                <a:lnTo>
                  <a:pt x="2438" y="1037"/>
                </a:lnTo>
                <a:lnTo>
                  <a:pt x="2438" y="1039"/>
                </a:lnTo>
                <a:lnTo>
                  <a:pt x="2438" y="1041"/>
                </a:lnTo>
                <a:lnTo>
                  <a:pt x="2438" y="1043"/>
                </a:lnTo>
                <a:lnTo>
                  <a:pt x="2440" y="1043"/>
                </a:lnTo>
                <a:lnTo>
                  <a:pt x="2440" y="1045"/>
                </a:lnTo>
                <a:lnTo>
                  <a:pt x="2440" y="1046"/>
                </a:lnTo>
                <a:lnTo>
                  <a:pt x="2442" y="1046"/>
                </a:lnTo>
                <a:lnTo>
                  <a:pt x="2442" y="1048"/>
                </a:lnTo>
                <a:lnTo>
                  <a:pt x="2442" y="1050"/>
                </a:lnTo>
                <a:lnTo>
                  <a:pt x="2444" y="1050"/>
                </a:lnTo>
                <a:lnTo>
                  <a:pt x="2444" y="1052"/>
                </a:lnTo>
                <a:lnTo>
                  <a:pt x="2444" y="1054"/>
                </a:lnTo>
                <a:lnTo>
                  <a:pt x="2442" y="1054"/>
                </a:lnTo>
                <a:lnTo>
                  <a:pt x="2442" y="1056"/>
                </a:lnTo>
                <a:lnTo>
                  <a:pt x="2442" y="1054"/>
                </a:lnTo>
                <a:lnTo>
                  <a:pt x="2440" y="1054"/>
                </a:lnTo>
                <a:lnTo>
                  <a:pt x="2438" y="1052"/>
                </a:lnTo>
                <a:lnTo>
                  <a:pt x="2436" y="1052"/>
                </a:lnTo>
                <a:close/>
                <a:moveTo>
                  <a:pt x="2488" y="1083"/>
                </a:moveTo>
                <a:lnTo>
                  <a:pt x="2486" y="1083"/>
                </a:lnTo>
                <a:lnTo>
                  <a:pt x="2486" y="1081"/>
                </a:lnTo>
                <a:lnTo>
                  <a:pt x="2488" y="1081"/>
                </a:lnTo>
                <a:lnTo>
                  <a:pt x="2490" y="1079"/>
                </a:lnTo>
                <a:lnTo>
                  <a:pt x="2492" y="1079"/>
                </a:lnTo>
                <a:lnTo>
                  <a:pt x="2494" y="1079"/>
                </a:lnTo>
                <a:lnTo>
                  <a:pt x="2494" y="1077"/>
                </a:lnTo>
                <a:lnTo>
                  <a:pt x="2496" y="1077"/>
                </a:lnTo>
                <a:lnTo>
                  <a:pt x="2498" y="1077"/>
                </a:lnTo>
                <a:lnTo>
                  <a:pt x="2498" y="1075"/>
                </a:lnTo>
                <a:lnTo>
                  <a:pt x="2500" y="1075"/>
                </a:lnTo>
                <a:lnTo>
                  <a:pt x="2500" y="1073"/>
                </a:lnTo>
                <a:lnTo>
                  <a:pt x="2502" y="1073"/>
                </a:lnTo>
                <a:lnTo>
                  <a:pt x="2502" y="1071"/>
                </a:lnTo>
                <a:lnTo>
                  <a:pt x="2504" y="1073"/>
                </a:lnTo>
                <a:lnTo>
                  <a:pt x="2506" y="1073"/>
                </a:lnTo>
                <a:lnTo>
                  <a:pt x="2508" y="1073"/>
                </a:lnTo>
                <a:lnTo>
                  <a:pt x="2509" y="1073"/>
                </a:lnTo>
                <a:lnTo>
                  <a:pt x="2509" y="1075"/>
                </a:lnTo>
                <a:lnTo>
                  <a:pt x="2511" y="1075"/>
                </a:lnTo>
                <a:lnTo>
                  <a:pt x="2511" y="1077"/>
                </a:lnTo>
                <a:lnTo>
                  <a:pt x="2509" y="1079"/>
                </a:lnTo>
                <a:lnTo>
                  <a:pt x="2509" y="1081"/>
                </a:lnTo>
                <a:lnTo>
                  <a:pt x="2508" y="1083"/>
                </a:lnTo>
                <a:lnTo>
                  <a:pt x="2506" y="1083"/>
                </a:lnTo>
                <a:lnTo>
                  <a:pt x="2504" y="1083"/>
                </a:lnTo>
                <a:lnTo>
                  <a:pt x="2502" y="1083"/>
                </a:lnTo>
                <a:lnTo>
                  <a:pt x="2500" y="1083"/>
                </a:lnTo>
                <a:lnTo>
                  <a:pt x="2498" y="1083"/>
                </a:lnTo>
                <a:lnTo>
                  <a:pt x="2496" y="1083"/>
                </a:lnTo>
                <a:lnTo>
                  <a:pt x="2494" y="1083"/>
                </a:lnTo>
                <a:lnTo>
                  <a:pt x="2492" y="1083"/>
                </a:lnTo>
                <a:lnTo>
                  <a:pt x="2490" y="1083"/>
                </a:lnTo>
                <a:lnTo>
                  <a:pt x="2488" y="1083"/>
                </a:lnTo>
                <a:close/>
                <a:moveTo>
                  <a:pt x="2652" y="1294"/>
                </a:moveTo>
                <a:lnTo>
                  <a:pt x="2653" y="1294"/>
                </a:lnTo>
                <a:lnTo>
                  <a:pt x="2653" y="1292"/>
                </a:lnTo>
                <a:lnTo>
                  <a:pt x="2655" y="1292"/>
                </a:lnTo>
                <a:lnTo>
                  <a:pt x="2657" y="1292"/>
                </a:lnTo>
                <a:lnTo>
                  <a:pt x="2657" y="1290"/>
                </a:lnTo>
                <a:lnTo>
                  <a:pt x="2659" y="1290"/>
                </a:lnTo>
                <a:lnTo>
                  <a:pt x="2661" y="1290"/>
                </a:lnTo>
                <a:lnTo>
                  <a:pt x="2661" y="1292"/>
                </a:lnTo>
                <a:lnTo>
                  <a:pt x="2663" y="1292"/>
                </a:lnTo>
                <a:lnTo>
                  <a:pt x="2665" y="1292"/>
                </a:lnTo>
                <a:lnTo>
                  <a:pt x="2663" y="1290"/>
                </a:lnTo>
                <a:lnTo>
                  <a:pt x="2663" y="1292"/>
                </a:lnTo>
                <a:lnTo>
                  <a:pt x="2663" y="1290"/>
                </a:lnTo>
                <a:lnTo>
                  <a:pt x="2665" y="1290"/>
                </a:lnTo>
                <a:lnTo>
                  <a:pt x="2667" y="1290"/>
                </a:lnTo>
                <a:lnTo>
                  <a:pt x="2667" y="1292"/>
                </a:lnTo>
                <a:lnTo>
                  <a:pt x="2667" y="1294"/>
                </a:lnTo>
                <a:lnTo>
                  <a:pt x="2669" y="1294"/>
                </a:lnTo>
                <a:lnTo>
                  <a:pt x="2669" y="1296"/>
                </a:lnTo>
                <a:lnTo>
                  <a:pt x="2669" y="1298"/>
                </a:lnTo>
                <a:lnTo>
                  <a:pt x="2671" y="1298"/>
                </a:lnTo>
                <a:lnTo>
                  <a:pt x="2671" y="1300"/>
                </a:lnTo>
                <a:lnTo>
                  <a:pt x="2671" y="1302"/>
                </a:lnTo>
                <a:lnTo>
                  <a:pt x="2669" y="1302"/>
                </a:lnTo>
                <a:lnTo>
                  <a:pt x="2671" y="1302"/>
                </a:lnTo>
                <a:lnTo>
                  <a:pt x="2669" y="1302"/>
                </a:lnTo>
                <a:lnTo>
                  <a:pt x="2669" y="1304"/>
                </a:lnTo>
                <a:lnTo>
                  <a:pt x="2667" y="1304"/>
                </a:lnTo>
                <a:lnTo>
                  <a:pt x="2667" y="1306"/>
                </a:lnTo>
                <a:lnTo>
                  <a:pt x="2665" y="1306"/>
                </a:lnTo>
                <a:lnTo>
                  <a:pt x="2665" y="1308"/>
                </a:lnTo>
                <a:lnTo>
                  <a:pt x="2663" y="1308"/>
                </a:lnTo>
                <a:lnTo>
                  <a:pt x="2663" y="1306"/>
                </a:lnTo>
                <a:lnTo>
                  <a:pt x="2663" y="1308"/>
                </a:lnTo>
                <a:lnTo>
                  <a:pt x="2661" y="1308"/>
                </a:lnTo>
                <a:lnTo>
                  <a:pt x="2661" y="1306"/>
                </a:lnTo>
                <a:lnTo>
                  <a:pt x="2661" y="1308"/>
                </a:lnTo>
                <a:lnTo>
                  <a:pt x="2663" y="1306"/>
                </a:lnTo>
                <a:lnTo>
                  <a:pt x="2661" y="1306"/>
                </a:lnTo>
                <a:lnTo>
                  <a:pt x="2659" y="1304"/>
                </a:lnTo>
                <a:lnTo>
                  <a:pt x="2657" y="1304"/>
                </a:lnTo>
                <a:lnTo>
                  <a:pt x="2655" y="1304"/>
                </a:lnTo>
                <a:lnTo>
                  <a:pt x="2655" y="1302"/>
                </a:lnTo>
                <a:lnTo>
                  <a:pt x="2653" y="1302"/>
                </a:lnTo>
                <a:lnTo>
                  <a:pt x="2652" y="1302"/>
                </a:lnTo>
                <a:lnTo>
                  <a:pt x="2652" y="1300"/>
                </a:lnTo>
                <a:lnTo>
                  <a:pt x="2652" y="1298"/>
                </a:lnTo>
                <a:lnTo>
                  <a:pt x="2652" y="1296"/>
                </a:lnTo>
                <a:lnTo>
                  <a:pt x="2652" y="1294"/>
                </a:lnTo>
                <a:close/>
                <a:moveTo>
                  <a:pt x="2333" y="194"/>
                </a:moveTo>
                <a:lnTo>
                  <a:pt x="2333" y="196"/>
                </a:lnTo>
                <a:lnTo>
                  <a:pt x="2335" y="194"/>
                </a:lnTo>
                <a:lnTo>
                  <a:pt x="2335" y="196"/>
                </a:lnTo>
                <a:lnTo>
                  <a:pt x="2335" y="198"/>
                </a:lnTo>
                <a:lnTo>
                  <a:pt x="2337" y="198"/>
                </a:lnTo>
                <a:lnTo>
                  <a:pt x="2337" y="200"/>
                </a:lnTo>
                <a:lnTo>
                  <a:pt x="2337" y="202"/>
                </a:lnTo>
                <a:lnTo>
                  <a:pt x="2335" y="202"/>
                </a:lnTo>
                <a:lnTo>
                  <a:pt x="2335" y="204"/>
                </a:lnTo>
                <a:lnTo>
                  <a:pt x="2337" y="206"/>
                </a:lnTo>
                <a:lnTo>
                  <a:pt x="2337" y="208"/>
                </a:lnTo>
                <a:lnTo>
                  <a:pt x="2337" y="209"/>
                </a:lnTo>
                <a:lnTo>
                  <a:pt x="2337" y="211"/>
                </a:lnTo>
                <a:lnTo>
                  <a:pt x="2339" y="211"/>
                </a:lnTo>
                <a:lnTo>
                  <a:pt x="2340" y="211"/>
                </a:lnTo>
                <a:lnTo>
                  <a:pt x="2340" y="213"/>
                </a:lnTo>
                <a:lnTo>
                  <a:pt x="2342" y="215"/>
                </a:lnTo>
                <a:lnTo>
                  <a:pt x="2344" y="217"/>
                </a:lnTo>
                <a:lnTo>
                  <a:pt x="2344" y="219"/>
                </a:lnTo>
                <a:lnTo>
                  <a:pt x="2346" y="219"/>
                </a:lnTo>
                <a:lnTo>
                  <a:pt x="2346" y="221"/>
                </a:lnTo>
                <a:lnTo>
                  <a:pt x="2346" y="223"/>
                </a:lnTo>
                <a:lnTo>
                  <a:pt x="2346" y="225"/>
                </a:lnTo>
                <a:lnTo>
                  <a:pt x="2346" y="227"/>
                </a:lnTo>
                <a:lnTo>
                  <a:pt x="2346" y="229"/>
                </a:lnTo>
                <a:lnTo>
                  <a:pt x="2348" y="229"/>
                </a:lnTo>
                <a:lnTo>
                  <a:pt x="2348" y="231"/>
                </a:lnTo>
                <a:lnTo>
                  <a:pt x="2350" y="231"/>
                </a:lnTo>
                <a:lnTo>
                  <a:pt x="2354" y="232"/>
                </a:lnTo>
                <a:lnTo>
                  <a:pt x="2356" y="232"/>
                </a:lnTo>
                <a:lnTo>
                  <a:pt x="2358" y="232"/>
                </a:lnTo>
                <a:lnTo>
                  <a:pt x="2360" y="232"/>
                </a:lnTo>
                <a:lnTo>
                  <a:pt x="2362" y="232"/>
                </a:lnTo>
                <a:lnTo>
                  <a:pt x="2367" y="232"/>
                </a:lnTo>
                <a:lnTo>
                  <a:pt x="2367" y="234"/>
                </a:lnTo>
                <a:lnTo>
                  <a:pt x="2369" y="234"/>
                </a:lnTo>
                <a:lnTo>
                  <a:pt x="2371" y="234"/>
                </a:lnTo>
                <a:lnTo>
                  <a:pt x="2377" y="236"/>
                </a:lnTo>
                <a:lnTo>
                  <a:pt x="2379" y="236"/>
                </a:lnTo>
                <a:lnTo>
                  <a:pt x="2381" y="238"/>
                </a:lnTo>
                <a:lnTo>
                  <a:pt x="2385" y="244"/>
                </a:lnTo>
                <a:lnTo>
                  <a:pt x="2387" y="246"/>
                </a:lnTo>
                <a:lnTo>
                  <a:pt x="2388" y="246"/>
                </a:lnTo>
                <a:lnTo>
                  <a:pt x="2390" y="248"/>
                </a:lnTo>
                <a:lnTo>
                  <a:pt x="2392" y="248"/>
                </a:lnTo>
                <a:lnTo>
                  <a:pt x="2392" y="250"/>
                </a:lnTo>
                <a:lnTo>
                  <a:pt x="2394" y="250"/>
                </a:lnTo>
                <a:lnTo>
                  <a:pt x="2396" y="250"/>
                </a:lnTo>
                <a:lnTo>
                  <a:pt x="2396" y="252"/>
                </a:lnTo>
                <a:lnTo>
                  <a:pt x="2398" y="252"/>
                </a:lnTo>
                <a:lnTo>
                  <a:pt x="2398" y="254"/>
                </a:lnTo>
                <a:lnTo>
                  <a:pt x="2400" y="256"/>
                </a:lnTo>
                <a:lnTo>
                  <a:pt x="2400" y="257"/>
                </a:lnTo>
                <a:lnTo>
                  <a:pt x="2402" y="257"/>
                </a:lnTo>
                <a:lnTo>
                  <a:pt x="2412" y="261"/>
                </a:lnTo>
                <a:lnTo>
                  <a:pt x="2413" y="261"/>
                </a:lnTo>
                <a:lnTo>
                  <a:pt x="2413" y="263"/>
                </a:lnTo>
                <a:lnTo>
                  <a:pt x="2419" y="265"/>
                </a:lnTo>
                <a:lnTo>
                  <a:pt x="2421" y="265"/>
                </a:lnTo>
                <a:lnTo>
                  <a:pt x="2429" y="267"/>
                </a:lnTo>
                <a:lnTo>
                  <a:pt x="2442" y="273"/>
                </a:lnTo>
                <a:lnTo>
                  <a:pt x="2446" y="275"/>
                </a:lnTo>
                <a:lnTo>
                  <a:pt x="2448" y="277"/>
                </a:lnTo>
                <a:lnTo>
                  <a:pt x="2452" y="279"/>
                </a:lnTo>
                <a:lnTo>
                  <a:pt x="2460" y="279"/>
                </a:lnTo>
                <a:lnTo>
                  <a:pt x="2465" y="280"/>
                </a:lnTo>
                <a:lnTo>
                  <a:pt x="2467" y="282"/>
                </a:lnTo>
                <a:lnTo>
                  <a:pt x="2467" y="284"/>
                </a:lnTo>
                <a:lnTo>
                  <a:pt x="2469" y="284"/>
                </a:lnTo>
                <a:lnTo>
                  <a:pt x="2473" y="284"/>
                </a:lnTo>
                <a:lnTo>
                  <a:pt x="2475" y="284"/>
                </a:lnTo>
                <a:lnTo>
                  <a:pt x="2477" y="284"/>
                </a:lnTo>
                <a:lnTo>
                  <a:pt x="2479" y="284"/>
                </a:lnTo>
                <a:lnTo>
                  <a:pt x="2479" y="286"/>
                </a:lnTo>
                <a:lnTo>
                  <a:pt x="2481" y="286"/>
                </a:lnTo>
                <a:lnTo>
                  <a:pt x="2483" y="286"/>
                </a:lnTo>
                <a:lnTo>
                  <a:pt x="2483" y="288"/>
                </a:lnTo>
                <a:lnTo>
                  <a:pt x="2484" y="286"/>
                </a:lnTo>
                <a:lnTo>
                  <a:pt x="2486" y="284"/>
                </a:lnTo>
                <a:lnTo>
                  <a:pt x="2488" y="284"/>
                </a:lnTo>
                <a:lnTo>
                  <a:pt x="2488" y="282"/>
                </a:lnTo>
                <a:lnTo>
                  <a:pt x="2486" y="279"/>
                </a:lnTo>
                <a:lnTo>
                  <a:pt x="2488" y="277"/>
                </a:lnTo>
                <a:lnTo>
                  <a:pt x="2490" y="277"/>
                </a:lnTo>
                <a:lnTo>
                  <a:pt x="2492" y="277"/>
                </a:lnTo>
                <a:lnTo>
                  <a:pt x="2494" y="277"/>
                </a:lnTo>
                <a:lnTo>
                  <a:pt x="2496" y="277"/>
                </a:lnTo>
                <a:lnTo>
                  <a:pt x="2496" y="275"/>
                </a:lnTo>
                <a:lnTo>
                  <a:pt x="2498" y="273"/>
                </a:lnTo>
                <a:lnTo>
                  <a:pt x="2500" y="271"/>
                </a:lnTo>
                <a:lnTo>
                  <a:pt x="2502" y="271"/>
                </a:lnTo>
                <a:lnTo>
                  <a:pt x="2504" y="269"/>
                </a:lnTo>
                <a:lnTo>
                  <a:pt x="2506" y="269"/>
                </a:lnTo>
                <a:lnTo>
                  <a:pt x="2508" y="267"/>
                </a:lnTo>
                <a:lnTo>
                  <a:pt x="2509" y="267"/>
                </a:lnTo>
                <a:lnTo>
                  <a:pt x="2509" y="269"/>
                </a:lnTo>
                <a:lnTo>
                  <a:pt x="2511" y="269"/>
                </a:lnTo>
                <a:lnTo>
                  <a:pt x="2513" y="269"/>
                </a:lnTo>
                <a:lnTo>
                  <a:pt x="2515" y="269"/>
                </a:lnTo>
                <a:lnTo>
                  <a:pt x="2515" y="267"/>
                </a:lnTo>
                <a:lnTo>
                  <a:pt x="2515" y="265"/>
                </a:lnTo>
                <a:lnTo>
                  <a:pt x="2515" y="263"/>
                </a:lnTo>
                <a:lnTo>
                  <a:pt x="2515" y="261"/>
                </a:lnTo>
                <a:lnTo>
                  <a:pt x="2515" y="259"/>
                </a:lnTo>
                <a:lnTo>
                  <a:pt x="2515" y="257"/>
                </a:lnTo>
                <a:lnTo>
                  <a:pt x="2517" y="256"/>
                </a:lnTo>
                <a:lnTo>
                  <a:pt x="2519" y="254"/>
                </a:lnTo>
                <a:lnTo>
                  <a:pt x="2519" y="250"/>
                </a:lnTo>
                <a:lnTo>
                  <a:pt x="2523" y="250"/>
                </a:lnTo>
                <a:lnTo>
                  <a:pt x="2527" y="248"/>
                </a:lnTo>
                <a:lnTo>
                  <a:pt x="2527" y="246"/>
                </a:lnTo>
                <a:lnTo>
                  <a:pt x="2529" y="244"/>
                </a:lnTo>
                <a:lnTo>
                  <a:pt x="2533" y="244"/>
                </a:lnTo>
                <a:lnTo>
                  <a:pt x="2534" y="242"/>
                </a:lnTo>
                <a:lnTo>
                  <a:pt x="2538" y="238"/>
                </a:lnTo>
                <a:lnTo>
                  <a:pt x="2540" y="238"/>
                </a:lnTo>
                <a:lnTo>
                  <a:pt x="2542" y="238"/>
                </a:lnTo>
                <a:lnTo>
                  <a:pt x="2542" y="234"/>
                </a:lnTo>
                <a:lnTo>
                  <a:pt x="2540" y="232"/>
                </a:lnTo>
                <a:lnTo>
                  <a:pt x="2540" y="231"/>
                </a:lnTo>
                <a:lnTo>
                  <a:pt x="2540" y="229"/>
                </a:lnTo>
                <a:lnTo>
                  <a:pt x="2542" y="227"/>
                </a:lnTo>
                <a:lnTo>
                  <a:pt x="2546" y="227"/>
                </a:lnTo>
                <a:lnTo>
                  <a:pt x="2546" y="225"/>
                </a:lnTo>
                <a:lnTo>
                  <a:pt x="2548" y="225"/>
                </a:lnTo>
                <a:lnTo>
                  <a:pt x="2550" y="223"/>
                </a:lnTo>
                <a:lnTo>
                  <a:pt x="2550" y="225"/>
                </a:lnTo>
                <a:lnTo>
                  <a:pt x="2552" y="225"/>
                </a:lnTo>
                <a:lnTo>
                  <a:pt x="2554" y="227"/>
                </a:lnTo>
                <a:lnTo>
                  <a:pt x="2556" y="227"/>
                </a:lnTo>
                <a:lnTo>
                  <a:pt x="2559" y="225"/>
                </a:lnTo>
                <a:lnTo>
                  <a:pt x="2561" y="225"/>
                </a:lnTo>
                <a:lnTo>
                  <a:pt x="2563" y="223"/>
                </a:lnTo>
                <a:lnTo>
                  <a:pt x="2567" y="221"/>
                </a:lnTo>
                <a:lnTo>
                  <a:pt x="2567" y="219"/>
                </a:lnTo>
                <a:lnTo>
                  <a:pt x="2567" y="217"/>
                </a:lnTo>
                <a:lnTo>
                  <a:pt x="2567" y="215"/>
                </a:lnTo>
                <a:lnTo>
                  <a:pt x="2571" y="213"/>
                </a:lnTo>
                <a:lnTo>
                  <a:pt x="2575" y="211"/>
                </a:lnTo>
                <a:lnTo>
                  <a:pt x="2575" y="209"/>
                </a:lnTo>
                <a:lnTo>
                  <a:pt x="2577" y="209"/>
                </a:lnTo>
                <a:lnTo>
                  <a:pt x="2579" y="209"/>
                </a:lnTo>
                <a:lnTo>
                  <a:pt x="2581" y="209"/>
                </a:lnTo>
                <a:lnTo>
                  <a:pt x="2586" y="211"/>
                </a:lnTo>
                <a:lnTo>
                  <a:pt x="2590" y="213"/>
                </a:lnTo>
                <a:lnTo>
                  <a:pt x="2594" y="211"/>
                </a:lnTo>
                <a:lnTo>
                  <a:pt x="2600" y="209"/>
                </a:lnTo>
                <a:lnTo>
                  <a:pt x="2602" y="208"/>
                </a:lnTo>
                <a:lnTo>
                  <a:pt x="2602" y="206"/>
                </a:lnTo>
                <a:lnTo>
                  <a:pt x="2604" y="204"/>
                </a:lnTo>
                <a:lnTo>
                  <a:pt x="2600" y="200"/>
                </a:lnTo>
                <a:lnTo>
                  <a:pt x="2598" y="200"/>
                </a:lnTo>
                <a:lnTo>
                  <a:pt x="2598" y="198"/>
                </a:lnTo>
                <a:lnTo>
                  <a:pt x="2600" y="196"/>
                </a:lnTo>
                <a:lnTo>
                  <a:pt x="2602" y="194"/>
                </a:lnTo>
                <a:lnTo>
                  <a:pt x="2602" y="192"/>
                </a:lnTo>
                <a:lnTo>
                  <a:pt x="2604" y="190"/>
                </a:lnTo>
                <a:lnTo>
                  <a:pt x="2605" y="190"/>
                </a:lnTo>
                <a:lnTo>
                  <a:pt x="2607" y="188"/>
                </a:lnTo>
                <a:lnTo>
                  <a:pt x="2605" y="184"/>
                </a:lnTo>
                <a:lnTo>
                  <a:pt x="2604" y="183"/>
                </a:lnTo>
                <a:lnTo>
                  <a:pt x="2604" y="181"/>
                </a:lnTo>
                <a:lnTo>
                  <a:pt x="2604" y="179"/>
                </a:lnTo>
                <a:lnTo>
                  <a:pt x="2605" y="177"/>
                </a:lnTo>
                <a:lnTo>
                  <a:pt x="2605" y="175"/>
                </a:lnTo>
                <a:lnTo>
                  <a:pt x="2605" y="173"/>
                </a:lnTo>
                <a:lnTo>
                  <a:pt x="2607" y="173"/>
                </a:lnTo>
                <a:lnTo>
                  <a:pt x="2607" y="171"/>
                </a:lnTo>
                <a:lnTo>
                  <a:pt x="2607" y="169"/>
                </a:lnTo>
                <a:lnTo>
                  <a:pt x="2607" y="167"/>
                </a:lnTo>
                <a:lnTo>
                  <a:pt x="2605" y="165"/>
                </a:lnTo>
                <a:lnTo>
                  <a:pt x="2604" y="163"/>
                </a:lnTo>
                <a:lnTo>
                  <a:pt x="2604" y="161"/>
                </a:lnTo>
                <a:lnTo>
                  <a:pt x="2604" y="160"/>
                </a:lnTo>
                <a:lnTo>
                  <a:pt x="2604" y="158"/>
                </a:lnTo>
                <a:lnTo>
                  <a:pt x="2605" y="156"/>
                </a:lnTo>
                <a:lnTo>
                  <a:pt x="2607" y="156"/>
                </a:lnTo>
                <a:lnTo>
                  <a:pt x="2607" y="154"/>
                </a:lnTo>
                <a:lnTo>
                  <a:pt x="2609" y="152"/>
                </a:lnTo>
                <a:lnTo>
                  <a:pt x="2609" y="150"/>
                </a:lnTo>
                <a:lnTo>
                  <a:pt x="2611" y="146"/>
                </a:lnTo>
                <a:lnTo>
                  <a:pt x="2611" y="144"/>
                </a:lnTo>
                <a:lnTo>
                  <a:pt x="2611" y="142"/>
                </a:lnTo>
                <a:lnTo>
                  <a:pt x="2611" y="140"/>
                </a:lnTo>
                <a:lnTo>
                  <a:pt x="2613" y="140"/>
                </a:lnTo>
                <a:lnTo>
                  <a:pt x="2613" y="136"/>
                </a:lnTo>
                <a:lnTo>
                  <a:pt x="2613" y="135"/>
                </a:lnTo>
                <a:lnTo>
                  <a:pt x="2613" y="133"/>
                </a:lnTo>
                <a:lnTo>
                  <a:pt x="2611" y="133"/>
                </a:lnTo>
                <a:lnTo>
                  <a:pt x="2611" y="131"/>
                </a:lnTo>
                <a:lnTo>
                  <a:pt x="2611" y="129"/>
                </a:lnTo>
                <a:lnTo>
                  <a:pt x="2611" y="127"/>
                </a:lnTo>
                <a:lnTo>
                  <a:pt x="2611" y="125"/>
                </a:lnTo>
                <a:lnTo>
                  <a:pt x="2611" y="123"/>
                </a:lnTo>
                <a:lnTo>
                  <a:pt x="2615" y="125"/>
                </a:lnTo>
                <a:lnTo>
                  <a:pt x="2617" y="125"/>
                </a:lnTo>
                <a:lnTo>
                  <a:pt x="2619" y="125"/>
                </a:lnTo>
                <a:lnTo>
                  <a:pt x="2619" y="123"/>
                </a:lnTo>
                <a:lnTo>
                  <a:pt x="2621" y="123"/>
                </a:lnTo>
                <a:lnTo>
                  <a:pt x="2623" y="123"/>
                </a:lnTo>
                <a:lnTo>
                  <a:pt x="2625" y="123"/>
                </a:lnTo>
                <a:lnTo>
                  <a:pt x="2627" y="123"/>
                </a:lnTo>
                <a:lnTo>
                  <a:pt x="2629" y="125"/>
                </a:lnTo>
                <a:lnTo>
                  <a:pt x="2630" y="125"/>
                </a:lnTo>
                <a:lnTo>
                  <a:pt x="2630" y="123"/>
                </a:lnTo>
                <a:lnTo>
                  <a:pt x="2632" y="123"/>
                </a:lnTo>
                <a:lnTo>
                  <a:pt x="2634" y="123"/>
                </a:lnTo>
                <a:lnTo>
                  <a:pt x="2634" y="121"/>
                </a:lnTo>
                <a:lnTo>
                  <a:pt x="2636" y="121"/>
                </a:lnTo>
                <a:lnTo>
                  <a:pt x="2636" y="123"/>
                </a:lnTo>
                <a:lnTo>
                  <a:pt x="2638" y="123"/>
                </a:lnTo>
                <a:lnTo>
                  <a:pt x="2640" y="125"/>
                </a:lnTo>
                <a:lnTo>
                  <a:pt x="2642" y="125"/>
                </a:lnTo>
                <a:lnTo>
                  <a:pt x="2644" y="125"/>
                </a:lnTo>
                <a:lnTo>
                  <a:pt x="2644" y="123"/>
                </a:lnTo>
                <a:lnTo>
                  <a:pt x="2646" y="123"/>
                </a:lnTo>
                <a:lnTo>
                  <a:pt x="2646" y="121"/>
                </a:lnTo>
                <a:lnTo>
                  <a:pt x="2648" y="121"/>
                </a:lnTo>
                <a:lnTo>
                  <a:pt x="2650" y="121"/>
                </a:lnTo>
                <a:lnTo>
                  <a:pt x="2652" y="119"/>
                </a:lnTo>
                <a:lnTo>
                  <a:pt x="2653" y="119"/>
                </a:lnTo>
                <a:lnTo>
                  <a:pt x="2655" y="119"/>
                </a:lnTo>
                <a:lnTo>
                  <a:pt x="2657" y="119"/>
                </a:lnTo>
                <a:lnTo>
                  <a:pt x="2659" y="119"/>
                </a:lnTo>
                <a:lnTo>
                  <a:pt x="2661" y="119"/>
                </a:lnTo>
                <a:lnTo>
                  <a:pt x="2663" y="121"/>
                </a:lnTo>
                <a:lnTo>
                  <a:pt x="2663" y="119"/>
                </a:lnTo>
                <a:lnTo>
                  <a:pt x="2665" y="119"/>
                </a:lnTo>
                <a:lnTo>
                  <a:pt x="2667" y="119"/>
                </a:lnTo>
                <a:lnTo>
                  <a:pt x="2667" y="117"/>
                </a:lnTo>
                <a:lnTo>
                  <a:pt x="2669" y="117"/>
                </a:lnTo>
                <a:lnTo>
                  <a:pt x="2669" y="119"/>
                </a:lnTo>
                <a:lnTo>
                  <a:pt x="2671" y="119"/>
                </a:lnTo>
                <a:lnTo>
                  <a:pt x="2671" y="117"/>
                </a:lnTo>
                <a:lnTo>
                  <a:pt x="2673" y="117"/>
                </a:lnTo>
                <a:lnTo>
                  <a:pt x="2673" y="115"/>
                </a:lnTo>
                <a:lnTo>
                  <a:pt x="2675" y="115"/>
                </a:lnTo>
                <a:lnTo>
                  <a:pt x="2675" y="113"/>
                </a:lnTo>
                <a:lnTo>
                  <a:pt x="2677" y="113"/>
                </a:lnTo>
                <a:lnTo>
                  <a:pt x="2678" y="112"/>
                </a:lnTo>
                <a:lnTo>
                  <a:pt x="2678" y="110"/>
                </a:lnTo>
                <a:lnTo>
                  <a:pt x="2680" y="110"/>
                </a:lnTo>
                <a:lnTo>
                  <a:pt x="2680" y="108"/>
                </a:lnTo>
                <a:lnTo>
                  <a:pt x="2680" y="106"/>
                </a:lnTo>
                <a:lnTo>
                  <a:pt x="2680" y="104"/>
                </a:lnTo>
                <a:lnTo>
                  <a:pt x="2680" y="102"/>
                </a:lnTo>
                <a:lnTo>
                  <a:pt x="2682" y="100"/>
                </a:lnTo>
                <a:lnTo>
                  <a:pt x="2682" y="98"/>
                </a:lnTo>
                <a:lnTo>
                  <a:pt x="2684" y="98"/>
                </a:lnTo>
                <a:lnTo>
                  <a:pt x="2684" y="96"/>
                </a:lnTo>
                <a:lnTo>
                  <a:pt x="2686" y="96"/>
                </a:lnTo>
                <a:lnTo>
                  <a:pt x="2688" y="96"/>
                </a:lnTo>
                <a:lnTo>
                  <a:pt x="2690" y="96"/>
                </a:lnTo>
                <a:lnTo>
                  <a:pt x="2692" y="96"/>
                </a:lnTo>
                <a:lnTo>
                  <a:pt x="2692" y="98"/>
                </a:lnTo>
                <a:lnTo>
                  <a:pt x="2694" y="98"/>
                </a:lnTo>
                <a:lnTo>
                  <a:pt x="2694" y="100"/>
                </a:lnTo>
                <a:lnTo>
                  <a:pt x="2696" y="100"/>
                </a:lnTo>
                <a:lnTo>
                  <a:pt x="2696" y="102"/>
                </a:lnTo>
                <a:lnTo>
                  <a:pt x="2698" y="102"/>
                </a:lnTo>
                <a:lnTo>
                  <a:pt x="2698" y="104"/>
                </a:lnTo>
                <a:lnTo>
                  <a:pt x="2700" y="104"/>
                </a:lnTo>
                <a:lnTo>
                  <a:pt x="2701" y="104"/>
                </a:lnTo>
                <a:lnTo>
                  <a:pt x="2703" y="104"/>
                </a:lnTo>
                <a:lnTo>
                  <a:pt x="2703" y="106"/>
                </a:lnTo>
                <a:lnTo>
                  <a:pt x="2705" y="106"/>
                </a:lnTo>
                <a:lnTo>
                  <a:pt x="2707" y="104"/>
                </a:lnTo>
                <a:lnTo>
                  <a:pt x="2709" y="104"/>
                </a:lnTo>
                <a:lnTo>
                  <a:pt x="2711" y="106"/>
                </a:lnTo>
                <a:lnTo>
                  <a:pt x="2713" y="106"/>
                </a:lnTo>
                <a:lnTo>
                  <a:pt x="2713" y="108"/>
                </a:lnTo>
                <a:lnTo>
                  <a:pt x="2715" y="108"/>
                </a:lnTo>
                <a:lnTo>
                  <a:pt x="2715" y="110"/>
                </a:lnTo>
                <a:lnTo>
                  <a:pt x="2715" y="112"/>
                </a:lnTo>
                <a:lnTo>
                  <a:pt x="2717" y="112"/>
                </a:lnTo>
                <a:lnTo>
                  <a:pt x="2717" y="113"/>
                </a:lnTo>
                <a:lnTo>
                  <a:pt x="2719" y="113"/>
                </a:lnTo>
                <a:lnTo>
                  <a:pt x="2719" y="115"/>
                </a:lnTo>
                <a:lnTo>
                  <a:pt x="2721" y="115"/>
                </a:lnTo>
                <a:lnTo>
                  <a:pt x="2723" y="115"/>
                </a:lnTo>
                <a:lnTo>
                  <a:pt x="2723" y="117"/>
                </a:lnTo>
                <a:lnTo>
                  <a:pt x="2725" y="117"/>
                </a:lnTo>
                <a:lnTo>
                  <a:pt x="2725" y="119"/>
                </a:lnTo>
                <a:lnTo>
                  <a:pt x="2726" y="119"/>
                </a:lnTo>
                <a:lnTo>
                  <a:pt x="2726" y="121"/>
                </a:lnTo>
                <a:lnTo>
                  <a:pt x="2728" y="121"/>
                </a:lnTo>
                <a:lnTo>
                  <a:pt x="2728" y="123"/>
                </a:lnTo>
                <a:lnTo>
                  <a:pt x="2728" y="125"/>
                </a:lnTo>
                <a:lnTo>
                  <a:pt x="2730" y="125"/>
                </a:lnTo>
                <a:lnTo>
                  <a:pt x="2730" y="127"/>
                </a:lnTo>
                <a:lnTo>
                  <a:pt x="2730" y="129"/>
                </a:lnTo>
                <a:lnTo>
                  <a:pt x="2732" y="129"/>
                </a:lnTo>
                <a:lnTo>
                  <a:pt x="2734" y="129"/>
                </a:lnTo>
                <a:lnTo>
                  <a:pt x="2736" y="129"/>
                </a:lnTo>
                <a:lnTo>
                  <a:pt x="2736" y="131"/>
                </a:lnTo>
                <a:lnTo>
                  <a:pt x="2738" y="131"/>
                </a:lnTo>
                <a:lnTo>
                  <a:pt x="2740" y="131"/>
                </a:lnTo>
                <a:lnTo>
                  <a:pt x="2742" y="133"/>
                </a:lnTo>
                <a:lnTo>
                  <a:pt x="2744" y="133"/>
                </a:lnTo>
                <a:lnTo>
                  <a:pt x="2744" y="135"/>
                </a:lnTo>
                <a:lnTo>
                  <a:pt x="2744" y="136"/>
                </a:lnTo>
                <a:lnTo>
                  <a:pt x="2744" y="138"/>
                </a:lnTo>
                <a:lnTo>
                  <a:pt x="2744" y="140"/>
                </a:lnTo>
                <a:lnTo>
                  <a:pt x="2744" y="142"/>
                </a:lnTo>
                <a:lnTo>
                  <a:pt x="2746" y="144"/>
                </a:lnTo>
                <a:lnTo>
                  <a:pt x="2746" y="146"/>
                </a:lnTo>
                <a:lnTo>
                  <a:pt x="2746" y="148"/>
                </a:lnTo>
                <a:lnTo>
                  <a:pt x="2748" y="150"/>
                </a:lnTo>
                <a:lnTo>
                  <a:pt x="2749" y="150"/>
                </a:lnTo>
                <a:lnTo>
                  <a:pt x="2751" y="150"/>
                </a:lnTo>
                <a:lnTo>
                  <a:pt x="2751" y="152"/>
                </a:lnTo>
                <a:lnTo>
                  <a:pt x="2753" y="152"/>
                </a:lnTo>
                <a:lnTo>
                  <a:pt x="2753" y="154"/>
                </a:lnTo>
                <a:lnTo>
                  <a:pt x="2755" y="154"/>
                </a:lnTo>
                <a:lnTo>
                  <a:pt x="2757" y="154"/>
                </a:lnTo>
                <a:lnTo>
                  <a:pt x="2757" y="156"/>
                </a:lnTo>
                <a:lnTo>
                  <a:pt x="2759" y="156"/>
                </a:lnTo>
                <a:lnTo>
                  <a:pt x="2761" y="156"/>
                </a:lnTo>
                <a:lnTo>
                  <a:pt x="2763" y="158"/>
                </a:lnTo>
                <a:lnTo>
                  <a:pt x="2765" y="158"/>
                </a:lnTo>
                <a:lnTo>
                  <a:pt x="2767" y="158"/>
                </a:lnTo>
                <a:lnTo>
                  <a:pt x="2769" y="158"/>
                </a:lnTo>
                <a:lnTo>
                  <a:pt x="2771" y="160"/>
                </a:lnTo>
                <a:lnTo>
                  <a:pt x="2773" y="160"/>
                </a:lnTo>
                <a:lnTo>
                  <a:pt x="2774" y="161"/>
                </a:lnTo>
                <a:lnTo>
                  <a:pt x="2776" y="161"/>
                </a:lnTo>
                <a:lnTo>
                  <a:pt x="2778" y="161"/>
                </a:lnTo>
                <a:lnTo>
                  <a:pt x="2778" y="163"/>
                </a:lnTo>
                <a:lnTo>
                  <a:pt x="2780" y="163"/>
                </a:lnTo>
                <a:lnTo>
                  <a:pt x="2782" y="163"/>
                </a:lnTo>
                <a:lnTo>
                  <a:pt x="2782" y="165"/>
                </a:lnTo>
                <a:lnTo>
                  <a:pt x="2786" y="165"/>
                </a:lnTo>
                <a:lnTo>
                  <a:pt x="2786" y="167"/>
                </a:lnTo>
                <a:lnTo>
                  <a:pt x="2788" y="167"/>
                </a:lnTo>
                <a:lnTo>
                  <a:pt x="2790" y="169"/>
                </a:lnTo>
                <a:lnTo>
                  <a:pt x="2792" y="171"/>
                </a:lnTo>
                <a:lnTo>
                  <a:pt x="2794" y="171"/>
                </a:lnTo>
                <a:lnTo>
                  <a:pt x="2794" y="173"/>
                </a:lnTo>
                <a:lnTo>
                  <a:pt x="2796" y="173"/>
                </a:lnTo>
                <a:lnTo>
                  <a:pt x="2796" y="175"/>
                </a:lnTo>
                <a:lnTo>
                  <a:pt x="2796" y="177"/>
                </a:lnTo>
                <a:lnTo>
                  <a:pt x="2794" y="177"/>
                </a:lnTo>
                <a:lnTo>
                  <a:pt x="2794" y="179"/>
                </a:lnTo>
                <a:lnTo>
                  <a:pt x="2794" y="181"/>
                </a:lnTo>
                <a:lnTo>
                  <a:pt x="2794" y="183"/>
                </a:lnTo>
                <a:lnTo>
                  <a:pt x="2792" y="183"/>
                </a:lnTo>
                <a:lnTo>
                  <a:pt x="2792" y="184"/>
                </a:lnTo>
                <a:lnTo>
                  <a:pt x="2792" y="186"/>
                </a:lnTo>
                <a:lnTo>
                  <a:pt x="2794" y="188"/>
                </a:lnTo>
                <a:lnTo>
                  <a:pt x="2796" y="190"/>
                </a:lnTo>
                <a:lnTo>
                  <a:pt x="2798" y="190"/>
                </a:lnTo>
                <a:lnTo>
                  <a:pt x="2799" y="190"/>
                </a:lnTo>
                <a:lnTo>
                  <a:pt x="2801" y="190"/>
                </a:lnTo>
                <a:lnTo>
                  <a:pt x="2803" y="192"/>
                </a:lnTo>
                <a:lnTo>
                  <a:pt x="2803" y="194"/>
                </a:lnTo>
                <a:lnTo>
                  <a:pt x="2805" y="194"/>
                </a:lnTo>
                <a:lnTo>
                  <a:pt x="2805" y="196"/>
                </a:lnTo>
                <a:lnTo>
                  <a:pt x="2807" y="196"/>
                </a:lnTo>
                <a:lnTo>
                  <a:pt x="2807" y="198"/>
                </a:lnTo>
                <a:lnTo>
                  <a:pt x="2809" y="198"/>
                </a:lnTo>
                <a:lnTo>
                  <a:pt x="2811" y="198"/>
                </a:lnTo>
                <a:lnTo>
                  <a:pt x="2813" y="198"/>
                </a:lnTo>
                <a:lnTo>
                  <a:pt x="2815" y="198"/>
                </a:lnTo>
                <a:lnTo>
                  <a:pt x="2815" y="196"/>
                </a:lnTo>
                <a:lnTo>
                  <a:pt x="2817" y="196"/>
                </a:lnTo>
                <a:lnTo>
                  <a:pt x="2817" y="198"/>
                </a:lnTo>
                <a:lnTo>
                  <a:pt x="2819" y="198"/>
                </a:lnTo>
                <a:lnTo>
                  <a:pt x="2819" y="200"/>
                </a:lnTo>
                <a:lnTo>
                  <a:pt x="2821" y="200"/>
                </a:lnTo>
                <a:lnTo>
                  <a:pt x="2821" y="198"/>
                </a:lnTo>
                <a:lnTo>
                  <a:pt x="2822" y="198"/>
                </a:lnTo>
                <a:lnTo>
                  <a:pt x="2824" y="198"/>
                </a:lnTo>
                <a:lnTo>
                  <a:pt x="2826" y="198"/>
                </a:lnTo>
                <a:lnTo>
                  <a:pt x="2826" y="200"/>
                </a:lnTo>
                <a:lnTo>
                  <a:pt x="2828" y="200"/>
                </a:lnTo>
                <a:lnTo>
                  <a:pt x="2828" y="202"/>
                </a:lnTo>
                <a:lnTo>
                  <a:pt x="2828" y="204"/>
                </a:lnTo>
                <a:lnTo>
                  <a:pt x="2830" y="204"/>
                </a:lnTo>
                <a:lnTo>
                  <a:pt x="2832" y="204"/>
                </a:lnTo>
                <a:lnTo>
                  <a:pt x="2832" y="206"/>
                </a:lnTo>
                <a:lnTo>
                  <a:pt x="2834" y="206"/>
                </a:lnTo>
                <a:lnTo>
                  <a:pt x="2836" y="206"/>
                </a:lnTo>
                <a:lnTo>
                  <a:pt x="2836" y="208"/>
                </a:lnTo>
                <a:lnTo>
                  <a:pt x="2838" y="208"/>
                </a:lnTo>
                <a:lnTo>
                  <a:pt x="2838" y="209"/>
                </a:lnTo>
                <a:lnTo>
                  <a:pt x="2840" y="211"/>
                </a:lnTo>
                <a:lnTo>
                  <a:pt x="2840" y="213"/>
                </a:lnTo>
                <a:lnTo>
                  <a:pt x="2840" y="215"/>
                </a:lnTo>
                <a:lnTo>
                  <a:pt x="2838" y="215"/>
                </a:lnTo>
                <a:lnTo>
                  <a:pt x="2838" y="217"/>
                </a:lnTo>
                <a:lnTo>
                  <a:pt x="2840" y="217"/>
                </a:lnTo>
                <a:lnTo>
                  <a:pt x="2840" y="219"/>
                </a:lnTo>
                <a:lnTo>
                  <a:pt x="2840" y="221"/>
                </a:lnTo>
                <a:lnTo>
                  <a:pt x="2842" y="221"/>
                </a:lnTo>
                <a:lnTo>
                  <a:pt x="2842" y="223"/>
                </a:lnTo>
                <a:lnTo>
                  <a:pt x="2844" y="225"/>
                </a:lnTo>
                <a:lnTo>
                  <a:pt x="2846" y="227"/>
                </a:lnTo>
                <a:lnTo>
                  <a:pt x="2846" y="229"/>
                </a:lnTo>
                <a:lnTo>
                  <a:pt x="2846" y="231"/>
                </a:lnTo>
                <a:lnTo>
                  <a:pt x="2844" y="231"/>
                </a:lnTo>
                <a:lnTo>
                  <a:pt x="2844" y="232"/>
                </a:lnTo>
                <a:lnTo>
                  <a:pt x="2842" y="232"/>
                </a:lnTo>
                <a:lnTo>
                  <a:pt x="2842" y="234"/>
                </a:lnTo>
                <a:lnTo>
                  <a:pt x="2842" y="236"/>
                </a:lnTo>
                <a:lnTo>
                  <a:pt x="2844" y="238"/>
                </a:lnTo>
                <a:lnTo>
                  <a:pt x="2846" y="240"/>
                </a:lnTo>
                <a:lnTo>
                  <a:pt x="2846" y="242"/>
                </a:lnTo>
                <a:lnTo>
                  <a:pt x="2846" y="244"/>
                </a:lnTo>
                <a:lnTo>
                  <a:pt x="2844" y="244"/>
                </a:lnTo>
                <a:lnTo>
                  <a:pt x="2844" y="246"/>
                </a:lnTo>
                <a:lnTo>
                  <a:pt x="2842" y="246"/>
                </a:lnTo>
                <a:lnTo>
                  <a:pt x="2842" y="248"/>
                </a:lnTo>
                <a:lnTo>
                  <a:pt x="2842" y="250"/>
                </a:lnTo>
                <a:lnTo>
                  <a:pt x="2840" y="252"/>
                </a:lnTo>
                <a:lnTo>
                  <a:pt x="2842" y="252"/>
                </a:lnTo>
                <a:lnTo>
                  <a:pt x="2842" y="254"/>
                </a:lnTo>
                <a:lnTo>
                  <a:pt x="2844" y="254"/>
                </a:lnTo>
                <a:lnTo>
                  <a:pt x="2844" y="256"/>
                </a:lnTo>
                <a:lnTo>
                  <a:pt x="2844" y="257"/>
                </a:lnTo>
                <a:lnTo>
                  <a:pt x="2842" y="257"/>
                </a:lnTo>
                <a:lnTo>
                  <a:pt x="2842" y="259"/>
                </a:lnTo>
                <a:lnTo>
                  <a:pt x="2842" y="261"/>
                </a:lnTo>
                <a:lnTo>
                  <a:pt x="2842" y="263"/>
                </a:lnTo>
                <a:lnTo>
                  <a:pt x="2844" y="263"/>
                </a:lnTo>
                <a:lnTo>
                  <a:pt x="2844" y="265"/>
                </a:lnTo>
                <a:lnTo>
                  <a:pt x="2846" y="265"/>
                </a:lnTo>
                <a:lnTo>
                  <a:pt x="2846" y="267"/>
                </a:lnTo>
                <a:lnTo>
                  <a:pt x="2847" y="267"/>
                </a:lnTo>
                <a:lnTo>
                  <a:pt x="2847" y="269"/>
                </a:lnTo>
                <a:lnTo>
                  <a:pt x="2849" y="269"/>
                </a:lnTo>
                <a:lnTo>
                  <a:pt x="2849" y="271"/>
                </a:lnTo>
                <a:lnTo>
                  <a:pt x="2847" y="271"/>
                </a:lnTo>
                <a:lnTo>
                  <a:pt x="2847" y="273"/>
                </a:lnTo>
                <a:lnTo>
                  <a:pt x="2847" y="275"/>
                </a:lnTo>
                <a:lnTo>
                  <a:pt x="2847" y="277"/>
                </a:lnTo>
                <a:lnTo>
                  <a:pt x="2847" y="279"/>
                </a:lnTo>
                <a:lnTo>
                  <a:pt x="2847" y="280"/>
                </a:lnTo>
                <a:lnTo>
                  <a:pt x="2846" y="280"/>
                </a:lnTo>
                <a:lnTo>
                  <a:pt x="2846" y="282"/>
                </a:lnTo>
                <a:lnTo>
                  <a:pt x="2846" y="284"/>
                </a:lnTo>
                <a:lnTo>
                  <a:pt x="2846" y="286"/>
                </a:lnTo>
                <a:lnTo>
                  <a:pt x="2846" y="288"/>
                </a:lnTo>
                <a:lnTo>
                  <a:pt x="2847" y="288"/>
                </a:lnTo>
                <a:lnTo>
                  <a:pt x="2847" y="290"/>
                </a:lnTo>
                <a:lnTo>
                  <a:pt x="2847" y="292"/>
                </a:lnTo>
                <a:lnTo>
                  <a:pt x="2849" y="292"/>
                </a:lnTo>
                <a:lnTo>
                  <a:pt x="2849" y="294"/>
                </a:lnTo>
                <a:lnTo>
                  <a:pt x="2851" y="294"/>
                </a:lnTo>
                <a:lnTo>
                  <a:pt x="2853" y="296"/>
                </a:lnTo>
                <a:lnTo>
                  <a:pt x="2855" y="296"/>
                </a:lnTo>
                <a:lnTo>
                  <a:pt x="2855" y="298"/>
                </a:lnTo>
                <a:lnTo>
                  <a:pt x="2855" y="300"/>
                </a:lnTo>
                <a:lnTo>
                  <a:pt x="2855" y="302"/>
                </a:lnTo>
                <a:lnTo>
                  <a:pt x="2855" y="303"/>
                </a:lnTo>
                <a:lnTo>
                  <a:pt x="2855" y="305"/>
                </a:lnTo>
                <a:lnTo>
                  <a:pt x="2857" y="305"/>
                </a:lnTo>
                <a:lnTo>
                  <a:pt x="2857" y="307"/>
                </a:lnTo>
                <a:lnTo>
                  <a:pt x="2857" y="309"/>
                </a:lnTo>
                <a:lnTo>
                  <a:pt x="2857" y="311"/>
                </a:lnTo>
                <a:lnTo>
                  <a:pt x="2859" y="311"/>
                </a:lnTo>
                <a:lnTo>
                  <a:pt x="2861" y="311"/>
                </a:lnTo>
                <a:lnTo>
                  <a:pt x="2861" y="313"/>
                </a:lnTo>
                <a:lnTo>
                  <a:pt x="2863" y="313"/>
                </a:lnTo>
                <a:lnTo>
                  <a:pt x="2865" y="313"/>
                </a:lnTo>
                <a:lnTo>
                  <a:pt x="2865" y="315"/>
                </a:lnTo>
                <a:lnTo>
                  <a:pt x="2867" y="315"/>
                </a:lnTo>
                <a:lnTo>
                  <a:pt x="2867" y="317"/>
                </a:lnTo>
                <a:lnTo>
                  <a:pt x="2867" y="319"/>
                </a:lnTo>
                <a:lnTo>
                  <a:pt x="2865" y="319"/>
                </a:lnTo>
                <a:lnTo>
                  <a:pt x="2865" y="321"/>
                </a:lnTo>
                <a:lnTo>
                  <a:pt x="2865" y="323"/>
                </a:lnTo>
                <a:lnTo>
                  <a:pt x="2865" y="325"/>
                </a:lnTo>
                <a:lnTo>
                  <a:pt x="2867" y="325"/>
                </a:lnTo>
                <a:lnTo>
                  <a:pt x="2867" y="327"/>
                </a:lnTo>
                <a:lnTo>
                  <a:pt x="2867" y="328"/>
                </a:lnTo>
                <a:lnTo>
                  <a:pt x="2869" y="328"/>
                </a:lnTo>
                <a:lnTo>
                  <a:pt x="2869" y="330"/>
                </a:lnTo>
                <a:lnTo>
                  <a:pt x="2869" y="332"/>
                </a:lnTo>
                <a:lnTo>
                  <a:pt x="2870" y="332"/>
                </a:lnTo>
                <a:lnTo>
                  <a:pt x="2870" y="334"/>
                </a:lnTo>
                <a:lnTo>
                  <a:pt x="2872" y="336"/>
                </a:lnTo>
                <a:lnTo>
                  <a:pt x="2874" y="338"/>
                </a:lnTo>
                <a:lnTo>
                  <a:pt x="2874" y="340"/>
                </a:lnTo>
                <a:lnTo>
                  <a:pt x="2876" y="340"/>
                </a:lnTo>
                <a:lnTo>
                  <a:pt x="2876" y="342"/>
                </a:lnTo>
                <a:lnTo>
                  <a:pt x="2874" y="342"/>
                </a:lnTo>
                <a:lnTo>
                  <a:pt x="2874" y="344"/>
                </a:lnTo>
                <a:lnTo>
                  <a:pt x="2872" y="344"/>
                </a:lnTo>
                <a:lnTo>
                  <a:pt x="2872" y="346"/>
                </a:lnTo>
                <a:lnTo>
                  <a:pt x="2870" y="346"/>
                </a:lnTo>
                <a:lnTo>
                  <a:pt x="2869" y="346"/>
                </a:lnTo>
                <a:lnTo>
                  <a:pt x="2869" y="348"/>
                </a:lnTo>
                <a:lnTo>
                  <a:pt x="2867" y="348"/>
                </a:lnTo>
                <a:lnTo>
                  <a:pt x="2865" y="348"/>
                </a:lnTo>
                <a:lnTo>
                  <a:pt x="2865" y="350"/>
                </a:lnTo>
                <a:lnTo>
                  <a:pt x="2863" y="350"/>
                </a:lnTo>
                <a:lnTo>
                  <a:pt x="2861" y="350"/>
                </a:lnTo>
                <a:lnTo>
                  <a:pt x="2863" y="350"/>
                </a:lnTo>
                <a:lnTo>
                  <a:pt x="2865" y="350"/>
                </a:lnTo>
                <a:lnTo>
                  <a:pt x="2867" y="350"/>
                </a:lnTo>
                <a:lnTo>
                  <a:pt x="2869" y="350"/>
                </a:lnTo>
                <a:lnTo>
                  <a:pt x="2870" y="350"/>
                </a:lnTo>
                <a:lnTo>
                  <a:pt x="2872" y="350"/>
                </a:lnTo>
                <a:lnTo>
                  <a:pt x="2874" y="350"/>
                </a:lnTo>
                <a:lnTo>
                  <a:pt x="2874" y="351"/>
                </a:lnTo>
                <a:lnTo>
                  <a:pt x="2876" y="351"/>
                </a:lnTo>
                <a:lnTo>
                  <a:pt x="2878" y="353"/>
                </a:lnTo>
                <a:lnTo>
                  <a:pt x="2878" y="355"/>
                </a:lnTo>
                <a:lnTo>
                  <a:pt x="2880" y="355"/>
                </a:lnTo>
                <a:lnTo>
                  <a:pt x="2886" y="357"/>
                </a:lnTo>
                <a:lnTo>
                  <a:pt x="2890" y="357"/>
                </a:lnTo>
                <a:lnTo>
                  <a:pt x="2888" y="363"/>
                </a:lnTo>
                <a:lnTo>
                  <a:pt x="2886" y="363"/>
                </a:lnTo>
                <a:lnTo>
                  <a:pt x="2882" y="363"/>
                </a:lnTo>
                <a:lnTo>
                  <a:pt x="2882" y="367"/>
                </a:lnTo>
                <a:lnTo>
                  <a:pt x="2880" y="371"/>
                </a:lnTo>
                <a:lnTo>
                  <a:pt x="2880" y="375"/>
                </a:lnTo>
                <a:lnTo>
                  <a:pt x="2878" y="382"/>
                </a:lnTo>
                <a:lnTo>
                  <a:pt x="2886" y="382"/>
                </a:lnTo>
                <a:lnTo>
                  <a:pt x="2903" y="386"/>
                </a:lnTo>
                <a:lnTo>
                  <a:pt x="2905" y="388"/>
                </a:lnTo>
                <a:lnTo>
                  <a:pt x="2905" y="390"/>
                </a:lnTo>
                <a:lnTo>
                  <a:pt x="2903" y="396"/>
                </a:lnTo>
                <a:lnTo>
                  <a:pt x="2903" y="399"/>
                </a:lnTo>
                <a:lnTo>
                  <a:pt x="2917" y="401"/>
                </a:lnTo>
                <a:lnTo>
                  <a:pt x="2918" y="396"/>
                </a:lnTo>
                <a:lnTo>
                  <a:pt x="2930" y="396"/>
                </a:lnTo>
                <a:lnTo>
                  <a:pt x="2938" y="398"/>
                </a:lnTo>
                <a:lnTo>
                  <a:pt x="2947" y="399"/>
                </a:lnTo>
                <a:lnTo>
                  <a:pt x="2947" y="403"/>
                </a:lnTo>
                <a:lnTo>
                  <a:pt x="2945" y="401"/>
                </a:lnTo>
                <a:lnTo>
                  <a:pt x="2945" y="403"/>
                </a:lnTo>
                <a:lnTo>
                  <a:pt x="2943" y="409"/>
                </a:lnTo>
                <a:lnTo>
                  <a:pt x="2951" y="411"/>
                </a:lnTo>
                <a:lnTo>
                  <a:pt x="2953" y="411"/>
                </a:lnTo>
                <a:lnTo>
                  <a:pt x="2953" y="409"/>
                </a:lnTo>
                <a:lnTo>
                  <a:pt x="2955" y="405"/>
                </a:lnTo>
                <a:lnTo>
                  <a:pt x="2957" y="403"/>
                </a:lnTo>
                <a:lnTo>
                  <a:pt x="2959" y="401"/>
                </a:lnTo>
                <a:lnTo>
                  <a:pt x="2961" y="401"/>
                </a:lnTo>
                <a:lnTo>
                  <a:pt x="2963" y="399"/>
                </a:lnTo>
                <a:lnTo>
                  <a:pt x="2966" y="399"/>
                </a:lnTo>
                <a:lnTo>
                  <a:pt x="2968" y="399"/>
                </a:lnTo>
                <a:lnTo>
                  <a:pt x="2968" y="398"/>
                </a:lnTo>
                <a:lnTo>
                  <a:pt x="2970" y="398"/>
                </a:lnTo>
                <a:lnTo>
                  <a:pt x="2970" y="399"/>
                </a:lnTo>
                <a:lnTo>
                  <a:pt x="2970" y="407"/>
                </a:lnTo>
                <a:lnTo>
                  <a:pt x="2968" y="409"/>
                </a:lnTo>
                <a:lnTo>
                  <a:pt x="2968" y="411"/>
                </a:lnTo>
                <a:lnTo>
                  <a:pt x="2968" y="413"/>
                </a:lnTo>
                <a:lnTo>
                  <a:pt x="2970" y="413"/>
                </a:lnTo>
                <a:lnTo>
                  <a:pt x="2972" y="413"/>
                </a:lnTo>
                <a:lnTo>
                  <a:pt x="2974" y="413"/>
                </a:lnTo>
                <a:lnTo>
                  <a:pt x="2976" y="413"/>
                </a:lnTo>
                <a:lnTo>
                  <a:pt x="2978" y="413"/>
                </a:lnTo>
                <a:lnTo>
                  <a:pt x="2978" y="415"/>
                </a:lnTo>
                <a:lnTo>
                  <a:pt x="2980" y="415"/>
                </a:lnTo>
                <a:lnTo>
                  <a:pt x="2982" y="415"/>
                </a:lnTo>
                <a:lnTo>
                  <a:pt x="2984" y="415"/>
                </a:lnTo>
                <a:lnTo>
                  <a:pt x="2986" y="415"/>
                </a:lnTo>
                <a:lnTo>
                  <a:pt x="2988" y="415"/>
                </a:lnTo>
                <a:lnTo>
                  <a:pt x="2990" y="417"/>
                </a:lnTo>
                <a:lnTo>
                  <a:pt x="2991" y="417"/>
                </a:lnTo>
                <a:lnTo>
                  <a:pt x="2993" y="417"/>
                </a:lnTo>
                <a:lnTo>
                  <a:pt x="2995" y="417"/>
                </a:lnTo>
                <a:lnTo>
                  <a:pt x="2995" y="415"/>
                </a:lnTo>
                <a:lnTo>
                  <a:pt x="2997" y="415"/>
                </a:lnTo>
                <a:lnTo>
                  <a:pt x="2999" y="415"/>
                </a:lnTo>
                <a:lnTo>
                  <a:pt x="2999" y="413"/>
                </a:lnTo>
                <a:lnTo>
                  <a:pt x="3001" y="413"/>
                </a:lnTo>
                <a:lnTo>
                  <a:pt x="3003" y="411"/>
                </a:lnTo>
                <a:lnTo>
                  <a:pt x="3005" y="411"/>
                </a:lnTo>
                <a:lnTo>
                  <a:pt x="3005" y="409"/>
                </a:lnTo>
                <a:lnTo>
                  <a:pt x="3005" y="407"/>
                </a:lnTo>
                <a:lnTo>
                  <a:pt x="3005" y="405"/>
                </a:lnTo>
                <a:lnTo>
                  <a:pt x="3007" y="405"/>
                </a:lnTo>
                <a:lnTo>
                  <a:pt x="3007" y="403"/>
                </a:lnTo>
                <a:lnTo>
                  <a:pt x="3007" y="401"/>
                </a:lnTo>
                <a:lnTo>
                  <a:pt x="3009" y="401"/>
                </a:lnTo>
                <a:lnTo>
                  <a:pt x="3009" y="399"/>
                </a:lnTo>
                <a:lnTo>
                  <a:pt x="3011" y="399"/>
                </a:lnTo>
                <a:lnTo>
                  <a:pt x="3011" y="398"/>
                </a:lnTo>
                <a:lnTo>
                  <a:pt x="3013" y="398"/>
                </a:lnTo>
                <a:lnTo>
                  <a:pt x="3015" y="398"/>
                </a:lnTo>
                <a:lnTo>
                  <a:pt x="3016" y="398"/>
                </a:lnTo>
                <a:lnTo>
                  <a:pt x="3018" y="398"/>
                </a:lnTo>
                <a:lnTo>
                  <a:pt x="3020" y="398"/>
                </a:lnTo>
                <a:lnTo>
                  <a:pt x="3020" y="396"/>
                </a:lnTo>
                <a:lnTo>
                  <a:pt x="3022" y="396"/>
                </a:lnTo>
                <a:lnTo>
                  <a:pt x="3024" y="394"/>
                </a:lnTo>
                <a:lnTo>
                  <a:pt x="3026" y="394"/>
                </a:lnTo>
                <a:lnTo>
                  <a:pt x="3026" y="392"/>
                </a:lnTo>
                <a:lnTo>
                  <a:pt x="3028" y="392"/>
                </a:lnTo>
                <a:lnTo>
                  <a:pt x="3030" y="390"/>
                </a:lnTo>
                <a:lnTo>
                  <a:pt x="3032" y="390"/>
                </a:lnTo>
                <a:lnTo>
                  <a:pt x="3036" y="390"/>
                </a:lnTo>
                <a:lnTo>
                  <a:pt x="3038" y="390"/>
                </a:lnTo>
                <a:lnTo>
                  <a:pt x="3039" y="390"/>
                </a:lnTo>
                <a:lnTo>
                  <a:pt x="3043" y="390"/>
                </a:lnTo>
                <a:lnTo>
                  <a:pt x="3045" y="390"/>
                </a:lnTo>
                <a:lnTo>
                  <a:pt x="3047" y="390"/>
                </a:lnTo>
                <a:lnTo>
                  <a:pt x="3049" y="390"/>
                </a:lnTo>
                <a:lnTo>
                  <a:pt x="3051" y="388"/>
                </a:lnTo>
                <a:lnTo>
                  <a:pt x="3057" y="388"/>
                </a:lnTo>
                <a:lnTo>
                  <a:pt x="3059" y="388"/>
                </a:lnTo>
                <a:lnTo>
                  <a:pt x="3061" y="386"/>
                </a:lnTo>
                <a:lnTo>
                  <a:pt x="3063" y="386"/>
                </a:lnTo>
                <a:lnTo>
                  <a:pt x="3063" y="384"/>
                </a:lnTo>
                <a:lnTo>
                  <a:pt x="3064" y="384"/>
                </a:lnTo>
                <a:lnTo>
                  <a:pt x="3066" y="384"/>
                </a:lnTo>
                <a:lnTo>
                  <a:pt x="3066" y="386"/>
                </a:lnTo>
                <a:lnTo>
                  <a:pt x="3068" y="386"/>
                </a:lnTo>
                <a:lnTo>
                  <a:pt x="3070" y="386"/>
                </a:lnTo>
                <a:lnTo>
                  <a:pt x="3070" y="388"/>
                </a:lnTo>
                <a:lnTo>
                  <a:pt x="3072" y="388"/>
                </a:lnTo>
                <a:lnTo>
                  <a:pt x="3074" y="390"/>
                </a:lnTo>
                <a:lnTo>
                  <a:pt x="3080" y="392"/>
                </a:lnTo>
                <a:lnTo>
                  <a:pt x="3084" y="394"/>
                </a:lnTo>
                <a:lnTo>
                  <a:pt x="3086" y="394"/>
                </a:lnTo>
                <a:lnTo>
                  <a:pt x="3087" y="394"/>
                </a:lnTo>
                <a:lnTo>
                  <a:pt x="3089" y="396"/>
                </a:lnTo>
                <a:lnTo>
                  <a:pt x="3091" y="396"/>
                </a:lnTo>
                <a:lnTo>
                  <a:pt x="3093" y="398"/>
                </a:lnTo>
                <a:lnTo>
                  <a:pt x="3097" y="398"/>
                </a:lnTo>
                <a:lnTo>
                  <a:pt x="3099" y="398"/>
                </a:lnTo>
                <a:lnTo>
                  <a:pt x="3101" y="398"/>
                </a:lnTo>
                <a:lnTo>
                  <a:pt x="3103" y="399"/>
                </a:lnTo>
                <a:lnTo>
                  <a:pt x="3105" y="399"/>
                </a:lnTo>
                <a:lnTo>
                  <a:pt x="3107" y="399"/>
                </a:lnTo>
                <a:lnTo>
                  <a:pt x="3109" y="392"/>
                </a:lnTo>
                <a:lnTo>
                  <a:pt x="3111" y="390"/>
                </a:lnTo>
                <a:lnTo>
                  <a:pt x="3112" y="388"/>
                </a:lnTo>
                <a:lnTo>
                  <a:pt x="3114" y="380"/>
                </a:lnTo>
                <a:lnTo>
                  <a:pt x="3114" y="378"/>
                </a:lnTo>
                <a:lnTo>
                  <a:pt x="3116" y="376"/>
                </a:lnTo>
                <a:lnTo>
                  <a:pt x="3118" y="376"/>
                </a:lnTo>
                <a:lnTo>
                  <a:pt x="3120" y="376"/>
                </a:lnTo>
                <a:lnTo>
                  <a:pt x="3120" y="375"/>
                </a:lnTo>
                <a:lnTo>
                  <a:pt x="3120" y="376"/>
                </a:lnTo>
                <a:lnTo>
                  <a:pt x="3122" y="376"/>
                </a:lnTo>
                <a:lnTo>
                  <a:pt x="3124" y="376"/>
                </a:lnTo>
                <a:lnTo>
                  <a:pt x="3126" y="376"/>
                </a:lnTo>
                <a:lnTo>
                  <a:pt x="3126" y="375"/>
                </a:lnTo>
                <a:lnTo>
                  <a:pt x="3126" y="373"/>
                </a:lnTo>
                <a:lnTo>
                  <a:pt x="3128" y="375"/>
                </a:lnTo>
                <a:lnTo>
                  <a:pt x="3130" y="375"/>
                </a:lnTo>
                <a:lnTo>
                  <a:pt x="3132" y="375"/>
                </a:lnTo>
                <a:lnTo>
                  <a:pt x="3134" y="373"/>
                </a:lnTo>
                <a:lnTo>
                  <a:pt x="3135" y="371"/>
                </a:lnTo>
                <a:lnTo>
                  <a:pt x="3137" y="371"/>
                </a:lnTo>
                <a:lnTo>
                  <a:pt x="3139" y="371"/>
                </a:lnTo>
                <a:lnTo>
                  <a:pt x="3139" y="369"/>
                </a:lnTo>
                <a:lnTo>
                  <a:pt x="3137" y="369"/>
                </a:lnTo>
                <a:lnTo>
                  <a:pt x="3137" y="367"/>
                </a:lnTo>
                <a:lnTo>
                  <a:pt x="3135" y="365"/>
                </a:lnTo>
                <a:lnTo>
                  <a:pt x="3135" y="363"/>
                </a:lnTo>
                <a:lnTo>
                  <a:pt x="3135" y="361"/>
                </a:lnTo>
                <a:lnTo>
                  <a:pt x="3135" y="359"/>
                </a:lnTo>
                <a:lnTo>
                  <a:pt x="3135" y="357"/>
                </a:lnTo>
                <a:lnTo>
                  <a:pt x="3137" y="355"/>
                </a:lnTo>
                <a:lnTo>
                  <a:pt x="3139" y="353"/>
                </a:lnTo>
                <a:lnTo>
                  <a:pt x="3139" y="351"/>
                </a:lnTo>
                <a:lnTo>
                  <a:pt x="3141" y="351"/>
                </a:lnTo>
                <a:lnTo>
                  <a:pt x="3143" y="350"/>
                </a:lnTo>
                <a:lnTo>
                  <a:pt x="3143" y="348"/>
                </a:lnTo>
                <a:lnTo>
                  <a:pt x="3141" y="346"/>
                </a:lnTo>
                <a:lnTo>
                  <a:pt x="3141" y="344"/>
                </a:lnTo>
                <a:lnTo>
                  <a:pt x="3141" y="342"/>
                </a:lnTo>
                <a:lnTo>
                  <a:pt x="3141" y="340"/>
                </a:lnTo>
                <a:lnTo>
                  <a:pt x="3141" y="338"/>
                </a:lnTo>
                <a:lnTo>
                  <a:pt x="3141" y="336"/>
                </a:lnTo>
                <a:lnTo>
                  <a:pt x="3139" y="336"/>
                </a:lnTo>
                <a:lnTo>
                  <a:pt x="3139" y="334"/>
                </a:lnTo>
                <a:lnTo>
                  <a:pt x="3137" y="332"/>
                </a:lnTo>
                <a:lnTo>
                  <a:pt x="3137" y="330"/>
                </a:lnTo>
                <a:lnTo>
                  <a:pt x="3137" y="328"/>
                </a:lnTo>
                <a:lnTo>
                  <a:pt x="3137" y="327"/>
                </a:lnTo>
                <a:lnTo>
                  <a:pt x="3135" y="327"/>
                </a:lnTo>
                <a:lnTo>
                  <a:pt x="3135" y="325"/>
                </a:lnTo>
                <a:lnTo>
                  <a:pt x="3135" y="323"/>
                </a:lnTo>
                <a:lnTo>
                  <a:pt x="3137" y="323"/>
                </a:lnTo>
                <a:lnTo>
                  <a:pt x="3139" y="323"/>
                </a:lnTo>
                <a:lnTo>
                  <a:pt x="3137" y="325"/>
                </a:lnTo>
                <a:lnTo>
                  <a:pt x="3139" y="325"/>
                </a:lnTo>
                <a:lnTo>
                  <a:pt x="3139" y="327"/>
                </a:lnTo>
                <a:lnTo>
                  <a:pt x="3141" y="327"/>
                </a:lnTo>
                <a:lnTo>
                  <a:pt x="3141" y="325"/>
                </a:lnTo>
                <a:lnTo>
                  <a:pt x="3141" y="327"/>
                </a:lnTo>
                <a:lnTo>
                  <a:pt x="3139" y="327"/>
                </a:lnTo>
                <a:lnTo>
                  <a:pt x="3139" y="328"/>
                </a:lnTo>
                <a:lnTo>
                  <a:pt x="3141" y="330"/>
                </a:lnTo>
                <a:lnTo>
                  <a:pt x="3143" y="330"/>
                </a:lnTo>
                <a:lnTo>
                  <a:pt x="3143" y="332"/>
                </a:lnTo>
                <a:lnTo>
                  <a:pt x="3143" y="330"/>
                </a:lnTo>
                <a:lnTo>
                  <a:pt x="3145" y="330"/>
                </a:lnTo>
                <a:lnTo>
                  <a:pt x="3145" y="328"/>
                </a:lnTo>
                <a:lnTo>
                  <a:pt x="3147" y="328"/>
                </a:lnTo>
                <a:lnTo>
                  <a:pt x="3147" y="327"/>
                </a:lnTo>
                <a:lnTo>
                  <a:pt x="3147" y="325"/>
                </a:lnTo>
                <a:lnTo>
                  <a:pt x="3147" y="323"/>
                </a:lnTo>
                <a:lnTo>
                  <a:pt x="3149" y="323"/>
                </a:lnTo>
                <a:lnTo>
                  <a:pt x="3149" y="321"/>
                </a:lnTo>
                <a:lnTo>
                  <a:pt x="3149" y="319"/>
                </a:lnTo>
                <a:lnTo>
                  <a:pt x="3151" y="317"/>
                </a:lnTo>
                <a:lnTo>
                  <a:pt x="3153" y="315"/>
                </a:lnTo>
                <a:lnTo>
                  <a:pt x="3153" y="313"/>
                </a:lnTo>
                <a:lnTo>
                  <a:pt x="3153" y="311"/>
                </a:lnTo>
                <a:lnTo>
                  <a:pt x="3153" y="309"/>
                </a:lnTo>
                <a:lnTo>
                  <a:pt x="3153" y="307"/>
                </a:lnTo>
                <a:lnTo>
                  <a:pt x="3153" y="305"/>
                </a:lnTo>
                <a:lnTo>
                  <a:pt x="3155" y="305"/>
                </a:lnTo>
                <a:lnTo>
                  <a:pt x="3155" y="303"/>
                </a:lnTo>
                <a:lnTo>
                  <a:pt x="3157" y="303"/>
                </a:lnTo>
                <a:lnTo>
                  <a:pt x="3159" y="303"/>
                </a:lnTo>
                <a:lnTo>
                  <a:pt x="3159" y="302"/>
                </a:lnTo>
                <a:lnTo>
                  <a:pt x="3159" y="300"/>
                </a:lnTo>
                <a:lnTo>
                  <a:pt x="3159" y="298"/>
                </a:lnTo>
                <a:lnTo>
                  <a:pt x="3157" y="298"/>
                </a:lnTo>
                <a:lnTo>
                  <a:pt x="3155" y="296"/>
                </a:lnTo>
                <a:lnTo>
                  <a:pt x="3157" y="296"/>
                </a:lnTo>
                <a:lnTo>
                  <a:pt x="3159" y="296"/>
                </a:lnTo>
                <a:lnTo>
                  <a:pt x="3160" y="296"/>
                </a:lnTo>
                <a:lnTo>
                  <a:pt x="3162" y="296"/>
                </a:lnTo>
                <a:lnTo>
                  <a:pt x="3164" y="296"/>
                </a:lnTo>
                <a:lnTo>
                  <a:pt x="3164" y="298"/>
                </a:lnTo>
                <a:lnTo>
                  <a:pt x="3166" y="298"/>
                </a:lnTo>
                <a:lnTo>
                  <a:pt x="3166" y="300"/>
                </a:lnTo>
                <a:lnTo>
                  <a:pt x="3168" y="300"/>
                </a:lnTo>
                <a:lnTo>
                  <a:pt x="3168" y="302"/>
                </a:lnTo>
                <a:lnTo>
                  <a:pt x="3166" y="302"/>
                </a:lnTo>
                <a:lnTo>
                  <a:pt x="3166" y="303"/>
                </a:lnTo>
                <a:lnTo>
                  <a:pt x="3166" y="305"/>
                </a:lnTo>
                <a:lnTo>
                  <a:pt x="3166" y="307"/>
                </a:lnTo>
                <a:lnTo>
                  <a:pt x="3166" y="309"/>
                </a:lnTo>
                <a:lnTo>
                  <a:pt x="3168" y="309"/>
                </a:lnTo>
                <a:lnTo>
                  <a:pt x="3170" y="311"/>
                </a:lnTo>
                <a:lnTo>
                  <a:pt x="3172" y="311"/>
                </a:lnTo>
                <a:lnTo>
                  <a:pt x="3172" y="313"/>
                </a:lnTo>
                <a:lnTo>
                  <a:pt x="3172" y="315"/>
                </a:lnTo>
                <a:lnTo>
                  <a:pt x="3172" y="317"/>
                </a:lnTo>
                <a:lnTo>
                  <a:pt x="3172" y="319"/>
                </a:lnTo>
                <a:lnTo>
                  <a:pt x="3172" y="321"/>
                </a:lnTo>
                <a:lnTo>
                  <a:pt x="3172" y="323"/>
                </a:lnTo>
                <a:lnTo>
                  <a:pt x="3172" y="325"/>
                </a:lnTo>
                <a:lnTo>
                  <a:pt x="3174" y="325"/>
                </a:lnTo>
                <a:lnTo>
                  <a:pt x="3176" y="325"/>
                </a:lnTo>
                <a:lnTo>
                  <a:pt x="3178" y="325"/>
                </a:lnTo>
                <a:lnTo>
                  <a:pt x="3180" y="325"/>
                </a:lnTo>
                <a:lnTo>
                  <a:pt x="3182" y="325"/>
                </a:lnTo>
                <a:lnTo>
                  <a:pt x="3183" y="327"/>
                </a:lnTo>
                <a:lnTo>
                  <a:pt x="3185" y="327"/>
                </a:lnTo>
                <a:lnTo>
                  <a:pt x="3187" y="327"/>
                </a:lnTo>
                <a:lnTo>
                  <a:pt x="3187" y="328"/>
                </a:lnTo>
                <a:lnTo>
                  <a:pt x="3189" y="328"/>
                </a:lnTo>
                <a:lnTo>
                  <a:pt x="3191" y="330"/>
                </a:lnTo>
                <a:lnTo>
                  <a:pt x="3191" y="332"/>
                </a:lnTo>
                <a:lnTo>
                  <a:pt x="3189" y="332"/>
                </a:lnTo>
                <a:lnTo>
                  <a:pt x="3189" y="334"/>
                </a:lnTo>
                <a:lnTo>
                  <a:pt x="3191" y="334"/>
                </a:lnTo>
                <a:lnTo>
                  <a:pt x="3191" y="336"/>
                </a:lnTo>
                <a:lnTo>
                  <a:pt x="3191" y="338"/>
                </a:lnTo>
                <a:lnTo>
                  <a:pt x="3193" y="338"/>
                </a:lnTo>
                <a:lnTo>
                  <a:pt x="3193" y="340"/>
                </a:lnTo>
                <a:lnTo>
                  <a:pt x="3195" y="342"/>
                </a:lnTo>
                <a:lnTo>
                  <a:pt x="3197" y="342"/>
                </a:lnTo>
                <a:lnTo>
                  <a:pt x="3197" y="344"/>
                </a:lnTo>
                <a:lnTo>
                  <a:pt x="3199" y="344"/>
                </a:lnTo>
                <a:lnTo>
                  <a:pt x="3199" y="346"/>
                </a:lnTo>
                <a:lnTo>
                  <a:pt x="3199" y="348"/>
                </a:lnTo>
                <a:lnTo>
                  <a:pt x="3201" y="348"/>
                </a:lnTo>
                <a:lnTo>
                  <a:pt x="3201" y="350"/>
                </a:lnTo>
                <a:lnTo>
                  <a:pt x="3201" y="351"/>
                </a:lnTo>
                <a:lnTo>
                  <a:pt x="3203" y="351"/>
                </a:lnTo>
                <a:lnTo>
                  <a:pt x="3203" y="353"/>
                </a:lnTo>
                <a:lnTo>
                  <a:pt x="3205" y="353"/>
                </a:lnTo>
                <a:lnTo>
                  <a:pt x="3205" y="355"/>
                </a:lnTo>
                <a:lnTo>
                  <a:pt x="3205" y="357"/>
                </a:lnTo>
                <a:lnTo>
                  <a:pt x="3207" y="357"/>
                </a:lnTo>
                <a:lnTo>
                  <a:pt x="3208" y="357"/>
                </a:lnTo>
                <a:lnTo>
                  <a:pt x="3210" y="357"/>
                </a:lnTo>
                <a:lnTo>
                  <a:pt x="3212" y="357"/>
                </a:lnTo>
                <a:lnTo>
                  <a:pt x="3212" y="359"/>
                </a:lnTo>
                <a:lnTo>
                  <a:pt x="3214" y="359"/>
                </a:lnTo>
                <a:lnTo>
                  <a:pt x="3216" y="359"/>
                </a:lnTo>
                <a:lnTo>
                  <a:pt x="3218" y="359"/>
                </a:lnTo>
                <a:lnTo>
                  <a:pt x="3218" y="361"/>
                </a:lnTo>
                <a:lnTo>
                  <a:pt x="3220" y="361"/>
                </a:lnTo>
                <a:lnTo>
                  <a:pt x="3220" y="359"/>
                </a:lnTo>
                <a:lnTo>
                  <a:pt x="3220" y="357"/>
                </a:lnTo>
                <a:lnTo>
                  <a:pt x="3220" y="355"/>
                </a:lnTo>
                <a:lnTo>
                  <a:pt x="3222" y="355"/>
                </a:lnTo>
                <a:lnTo>
                  <a:pt x="3222" y="353"/>
                </a:lnTo>
                <a:lnTo>
                  <a:pt x="3222" y="351"/>
                </a:lnTo>
                <a:lnTo>
                  <a:pt x="3222" y="350"/>
                </a:lnTo>
                <a:lnTo>
                  <a:pt x="3222" y="348"/>
                </a:lnTo>
                <a:lnTo>
                  <a:pt x="3222" y="346"/>
                </a:lnTo>
                <a:lnTo>
                  <a:pt x="3220" y="346"/>
                </a:lnTo>
                <a:lnTo>
                  <a:pt x="3220" y="344"/>
                </a:lnTo>
                <a:lnTo>
                  <a:pt x="3218" y="344"/>
                </a:lnTo>
                <a:lnTo>
                  <a:pt x="3216" y="344"/>
                </a:lnTo>
                <a:lnTo>
                  <a:pt x="3216" y="346"/>
                </a:lnTo>
                <a:lnTo>
                  <a:pt x="3214" y="346"/>
                </a:lnTo>
                <a:lnTo>
                  <a:pt x="3214" y="348"/>
                </a:lnTo>
                <a:lnTo>
                  <a:pt x="3212" y="346"/>
                </a:lnTo>
                <a:lnTo>
                  <a:pt x="3214" y="346"/>
                </a:lnTo>
                <a:lnTo>
                  <a:pt x="3214" y="344"/>
                </a:lnTo>
                <a:lnTo>
                  <a:pt x="3216" y="342"/>
                </a:lnTo>
                <a:lnTo>
                  <a:pt x="3216" y="340"/>
                </a:lnTo>
                <a:lnTo>
                  <a:pt x="3216" y="338"/>
                </a:lnTo>
                <a:lnTo>
                  <a:pt x="3216" y="336"/>
                </a:lnTo>
                <a:lnTo>
                  <a:pt x="3218" y="336"/>
                </a:lnTo>
                <a:lnTo>
                  <a:pt x="3218" y="334"/>
                </a:lnTo>
                <a:lnTo>
                  <a:pt x="3220" y="334"/>
                </a:lnTo>
                <a:lnTo>
                  <a:pt x="3220" y="332"/>
                </a:lnTo>
                <a:lnTo>
                  <a:pt x="3222" y="332"/>
                </a:lnTo>
                <a:lnTo>
                  <a:pt x="3222" y="330"/>
                </a:lnTo>
                <a:lnTo>
                  <a:pt x="3224" y="330"/>
                </a:lnTo>
                <a:lnTo>
                  <a:pt x="3226" y="328"/>
                </a:lnTo>
                <a:lnTo>
                  <a:pt x="3226" y="327"/>
                </a:lnTo>
                <a:lnTo>
                  <a:pt x="3228" y="327"/>
                </a:lnTo>
                <a:lnTo>
                  <a:pt x="3228" y="325"/>
                </a:lnTo>
                <a:lnTo>
                  <a:pt x="3228" y="323"/>
                </a:lnTo>
                <a:lnTo>
                  <a:pt x="3228" y="321"/>
                </a:lnTo>
                <a:lnTo>
                  <a:pt x="3228" y="319"/>
                </a:lnTo>
                <a:lnTo>
                  <a:pt x="3226" y="319"/>
                </a:lnTo>
                <a:lnTo>
                  <a:pt x="3226" y="317"/>
                </a:lnTo>
                <a:lnTo>
                  <a:pt x="3224" y="317"/>
                </a:lnTo>
                <a:lnTo>
                  <a:pt x="3224" y="315"/>
                </a:lnTo>
                <a:lnTo>
                  <a:pt x="3222" y="313"/>
                </a:lnTo>
                <a:lnTo>
                  <a:pt x="3220" y="313"/>
                </a:lnTo>
                <a:lnTo>
                  <a:pt x="3220" y="311"/>
                </a:lnTo>
                <a:lnTo>
                  <a:pt x="3218" y="311"/>
                </a:lnTo>
                <a:lnTo>
                  <a:pt x="3216" y="311"/>
                </a:lnTo>
                <a:lnTo>
                  <a:pt x="3214" y="309"/>
                </a:lnTo>
                <a:lnTo>
                  <a:pt x="3212" y="309"/>
                </a:lnTo>
                <a:lnTo>
                  <a:pt x="3210" y="307"/>
                </a:lnTo>
                <a:lnTo>
                  <a:pt x="3208" y="307"/>
                </a:lnTo>
                <a:lnTo>
                  <a:pt x="3207" y="307"/>
                </a:lnTo>
                <a:lnTo>
                  <a:pt x="3205" y="307"/>
                </a:lnTo>
                <a:lnTo>
                  <a:pt x="3205" y="305"/>
                </a:lnTo>
                <a:lnTo>
                  <a:pt x="3203" y="305"/>
                </a:lnTo>
                <a:lnTo>
                  <a:pt x="3201" y="305"/>
                </a:lnTo>
                <a:lnTo>
                  <a:pt x="3199" y="305"/>
                </a:lnTo>
                <a:lnTo>
                  <a:pt x="3197" y="305"/>
                </a:lnTo>
                <a:lnTo>
                  <a:pt x="3197" y="303"/>
                </a:lnTo>
                <a:lnTo>
                  <a:pt x="3195" y="303"/>
                </a:lnTo>
                <a:lnTo>
                  <a:pt x="3195" y="302"/>
                </a:lnTo>
                <a:lnTo>
                  <a:pt x="3193" y="302"/>
                </a:lnTo>
                <a:lnTo>
                  <a:pt x="3191" y="302"/>
                </a:lnTo>
                <a:lnTo>
                  <a:pt x="3189" y="302"/>
                </a:lnTo>
                <a:lnTo>
                  <a:pt x="3189" y="300"/>
                </a:lnTo>
                <a:lnTo>
                  <a:pt x="3191" y="300"/>
                </a:lnTo>
                <a:lnTo>
                  <a:pt x="3193" y="298"/>
                </a:lnTo>
                <a:lnTo>
                  <a:pt x="3193" y="296"/>
                </a:lnTo>
                <a:lnTo>
                  <a:pt x="3195" y="294"/>
                </a:lnTo>
                <a:lnTo>
                  <a:pt x="3195" y="292"/>
                </a:lnTo>
                <a:lnTo>
                  <a:pt x="3197" y="290"/>
                </a:lnTo>
                <a:lnTo>
                  <a:pt x="3197" y="288"/>
                </a:lnTo>
                <a:lnTo>
                  <a:pt x="3197" y="286"/>
                </a:lnTo>
                <a:lnTo>
                  <a:pt x="3197" y="284"/>
                </a:lnTo>
                <a:lnTo>
                  <a:pt x="3195" y="282"/>
                </a:lnTo>
                <a:lnTo>
                  <a:pt x="3195" y="280"/>
                </a:lnTo>
                <a:lnTo>
                  <a:pt x="3197" y="280"/>
                </a:lnTo>
                <a:lnTo>
                  <a:pt x="3197" y="279"/>
                </a:lnTo>
                <a:lnTo>
                  <a:pt x="3197" y="277"/>
                </a:lnTo>
                <a:lnTo>
                  <a:pt x="3199" y="275"/>
                </a:lnTo>
                <a:lnTo>
                  <a:pt x="3199" y="273"/>
                </a:lnTo>
                <a:lnTo>
                  <a:pt x="3201" y="273"/>
                </a:lnTo>
                <a:lnTo>
                  <a:pt x="3201" y="275"/>
                </a:lnTo>
                <a:lnTo>
                  <a:pt x="3205" y="277"/>
                </a:lnTo>
                <a:lnTo>
                  <a:pt x="3207" y="279"/>
                </a:lnTo>
                <a:lnTo>
                  <a:pt x="3208" y="279"/>
                </a:lnTo>
                <a:lnTo>
                  <a:pt x="3210" y="279"/>
                </a:lnTo>
                <a:lnTo>
                  <a:pt x="3210" y="280"/>
                </a:lnTo>
                <a:lnTo>
                  <a:pt x="3212" y="280"/>
                </a:lnTo>
                <a:lnTo>
                  <a:pt x="3214" y="280"/>
                </a:lnTo>
                <a:lnTo>
                  <a:pt x="3216" y="282"/>
                </a:lnTo>
                <a:lnTo>
                  <a:pt x="3218" y="282"/>
                </a:lnTo>
                <a:lnTo>
                  <a:pt x="3218" y="280"/>
                </a:lnTo>
                <a:lnTo>
                  <a:pt x="3220" y="280"/>
                </a:lnTo>
                <a:lnTo>
                  <a:pt x="3220" y="279"/>
                </a:lnTo>
                <a:lnTo>
                  <a:pt x="3220" y="277"/>
                </a:lnTo>
                <a:lnTo>
                  <a:pt x="3220" y="275"/>
                </a:lnTo>
                <a:lnTo>
                  <a:pt x="3218" y="275"/>
                </a:lnTo>
                <a:lnTo>
                  <a:pt x="3218" y="273"/>
                </a:lnTo>
                <a:lnTo>
                  <a:pt x="3218" y="271"/>
                </a:lnTo>
                <a:lnTo>
                  <a:pt x="3216" y="271"/>
                </a:lnTo>
                <a:lnTo>
                  <a:pt x="3218" y="271"/>
                </a:lnTo>
                <a:lnTo>
                  <a:pt x="3220" y="271"/>
                </a:lnTo>
                <a:lnTo>
                  <a:pt x="3222" y="273"/>
                </a:lnTo>
                <a:lnTo>
                  <a:pt x="3224" y="273"/>
                </a:lnTo>
                <a:lnTo>
                  <a:pt x="3224" y="275"/>
                </a:lnTo>
                <a:lnTo>
                  <a:pt x="3226" y="275"/>
                </a:lnTo>
                <a:lnTo>
                  <a:pt x="3228" y="275"/>
                </a:lnTo>
                <a:lnTo>
                  <a:pt x="3230" y="275"/>
                </a:lnTo>
                <a:lnTo>
                  <a:pt x="3231" y="273"/>
                </a:lnTo>
                <a:lnTo>
                  <a:pt x="3231" y="271"/>
                </a:lnTo>
                <a:lnTo>
                  <a:pt x="3233" y="271"/>
                </a:lnTo>
                <a:lnTo>
                  <a:pt x="3235" y="269"/>
                </a:lnTo>
                <a:lnTo>
                  <a:pt x="3237" y="269"/>
                </a:lnTo>
                <a:lnTo>
                  <a:pt x="3239" y="267"/>
                </a:lnTo>
                <a:lnTo>
                  <a:pt x="3241" y="265"/>
                </a:lnTo>
                <a:lnTo>
                  <a:pt x="3241" y="263"/>
                </a:lnTo>
                <a:lnTo>
                  <a:pt x="3243" y="263"/>
                </a:lnTo>
                <a:lnTo>
                  <a:pt x="3243" y="261"/>
                </a:lnTo>
                <a:lnTo>
                  <a:pt x="3243" y="259"/>
                </a:lnTo>
                <a:lnTo>
                  <a:pt x="3245" y="259"/>
                </a:lnTo>
                <a:lnTo>
                  <a:pt x="3247" y="259"/>
                </a:lnTo>
                <a:lnTo>
                  <a:pt x="3247" y="257"/>
                </a:lnTo>
                <a:lnTo>
                  <a:pt x="3249" y="257"/>
                </a:lnTo>
                <a:lnTo>
                  <a:pt x="3251" y="257"/>
                </a:lnTo>
                <a:lnTo>
                  <a:pt x="3251" y="256"/>
                </a:lnTo>
                <a:lnTo>
                  <a:pt x="3253" y="256"/>
                </a:lnTo>
                <a:lnTo>
                  <a:pt x="3253" y="254"/>
                </a:lnTo>
                <a:lnTo>
                  <a:pt x="3253" y="252"/>
                </a:lnTo>
                <a:lnTo>
                  <a:pt x="3255" y="252"/>
                </a:lnTo>
                <a:lnTo>
                  <a:pt x="3255" y="250"/>
                </a:lnTo>
                <a:lnTo>
                  <a:pt x="3255" y="248"/>
                </a:lnTo>
                <a:lnTo>
                  <a:pt x="3255" y="246"/>
                </a:lnTo>
                <a:lnTo>
                  <a:pt x="3255" y="244"/>
                </a:lnTo>
                <a:lnTo>
                  <a:pt x="3253" y="244"/>
                </a:lnTo>
                <a:lnTo>
                  <a:pt x="3253" y="242"/>
                </a:lnTo>
                <a:lnTo>
                  <a:pt x="3253" y="240"/>
                </a:lnTo>
                <a:lnTo>
                  <a:pt x="3253" y="238"/>
                </a:lnTo>
                <a:lnTo>
                  <a:pt x="3251" y="238"/>
                </a:lnTo>
                <a:lnTo>
                  <a:pt x="3251" y="236"/>
                </a:lnTo>
                <a:lnTo>
                  <a:pt x="3251" y="234"/>
                </a:lnTo>
                <a:lnTo>
                  <a:pt x="3249" y="234"/>
                </a:lnTo>
                <a:lnTo>
                  <a:pt x="3251" y="232"/>
                </a:lnTo>
                <a:lnTo>
                  <a:pt x="3251" y="231"/>
                </a:lnTo>
                <a:lnTo>
                  <a:pt x="3251" y="229"/>
                </a:lnTo>
                <a:lnTo>
                  <a:pt x="3249" y="229"/>
                </a:lnTo>
                <a:lnTo>
                  <a:pt x="3249" y="227"/>
                </a:lnTo>
                <a:lnTo>
                  <a:pt x="3249" y="225"/>
                </a:lnTo>
                <a:lnTo>
                  <a:pt x="3247" y="225"/>
                </a:lnTo>
                <a:lnTo>
                  <a:pt x="3247" y="223"/>
                </a:lnTo>
                <a:lnTo>
                  <a:pt x="3245" y="223"/>
                </a:lnTo>
                <a:lnTo>
                  <a:pt x="3245" y="221"/>
                </a:lnTo>
                <a:lnTo>
                  <a:pt x="3243" y="221"/>
                </a:lnTo>
                <a:lnTo>
                  <a:pt x="3243" y="219"/>
                </a:lnTo>
                <a:lnTo>
                  <a:pt x="3243" y="217"/>
                </a:lnTo>
                <a:lnTo>
                  <a:pt x="3243" y="215"/>
                </a:lnTo>
                <a:lnTo>
                  <a:pt x="3245" y="215"/>
                </a:lnTo>
                <a:lnTo>
                  <a:pt x="3247" y="215"/>
                </a:lnTo>
                <a:lnTo>
                  <a:pt x="3245" y="215"/>
                </a:lnTo>
                <a:lnTo>
                  <a:pt x="3245" y="217"/>
                </a:lnTo>
                <a:lnTo>
                  <a:pt x="3245" y="219"/>
                </a:lnTo>
                <a:lnTo>
                  <a:pt x="3245" y="221"/>
                </a:lnTo>
                <a:lnTo>
                  <a:pt x="3247" y="221"/>
                </a:lnTo>
                <a:lnTo>
                  <a:pt x="3249" y="221"/>
                </a:lnTo>
                <a:lnTo>
                  <a:pt x="3249" y="223"/>
                </a:lnTo>
                <a:lnTo>
                  <a:pt x="3251" y="223"/>
                </a:lnTo>
                <a:lnTo>
                  <a:pt x="3251" y="225"/>
                </a:lnTo>
                <a:lnTo>
                  <a:pt x="3253" y="225"/>
                </a:lnTo>
                <a:lnTo>
                  <a:pt x="3253" y="227"/>
                </a:lnTo>
                <a:lnTo>
                  <a:pt x="3253" y="229"/>
                </a:lnTo>
                <a:lnTo>
                  <a:pt x="3253" y="231"/>
                </a:lnTo>
                <a:lnTo>
                  <a:pt x="3255" y="231"/>
                </a:lnTo>
                <a:lnTo>
                  <a:pt x="3255" y="232"/>
                </a:lnTo>
                <a:lnTo>
                  <a:pt x="3255" y="234"/>
                </a:lnTo>
                <a:lnTo>
                  <a:pt x="3256" y="234"/>
                </a:lnTo>
                <a:lnTo>
                  <a:pt x="3256" y="236"/>
                </a:lnTo>
                <a:lnTo>
                  <a:pt x="3258" y="236"/>
                </a:lnTo>
                <a:lnTo>
                  <a:pt x="3258" y="238"/>
                </a:lnTo>
                <a:lnTo>
                  <a:pt x="3260" y="238"/>
                </a:lnTo>
                <a:lnTo>
                  <a:pt x="3260" y="240"/>
                </a:lnTo>
                <a:lnTo>
                  <a:pt x="3262" y="240"/>
                </a:lnTo>
                <a:lnTo>
                  <a:pt x="3264" y="240"/>
                </a:lnTo>
                <a:lnTo>
                  <a:pt x="3264" y="242"/>
                </a:lnTo>
                <a:lnTo>
                  <a:pt x="3262" y="242"/>
                </a:lnTo>
                <a:lnTo>
                  <a:pt x="3262" y="244"/>
                </a:lnTo>
                <a:lnTo>
                  <a:pt x="3262" y="246"/>
                </a:lnTo>
                <a:lnTo>
                  <a:pt x="3262" y="248"/>
                </a:lnTo>
                <a:lnTo>
                  <a:pt x="3264" y="248"/>
                </a:lnTo>
                <a:lnTo>
                  <a:pt x="3264" y="250"/>
                </a:lnTo>
                <a:lnTo>
                  <a:pt x="3266" y="250"/>
                </a:lnTo>
                <a:lnTo>
                  <a:pt x="3264" y="250"/>
                </a:lnTo>
                <a:lnTo>
                  <a:pt x="3264" y="252"/>
                </a:lnTo>
                <a:lnTo>
                  <a:pt x="3264" y="254"/>
                </a:lnTo>
                <a:lnTo>
                  <a:pt x="3264" y="256"/>
                </a:lnTo>
                <a:lnTo>
                  <a:pt x="3262" y="256"/>
                </a:lnTo>
                <a:lnTo>
                  <a:pt x="3262" y="257"/>
                </a:lnTo>
                <a:lnTo>
                  <a:pt x="3260" y="257"/>
                </a:lnTo>
                <a:lnTo>
                  <a:pt x="3258" y="257"/>
                </a:lnTo>
                <a:lnTo>
                  <a:pt x="3258" y="259"/>
                </a:lnTo>
                <a:lnTo>
                  <a:pt x="3256" y="259"/>
                </a:lnTo>
                <a:lnTo>
                  <a:pt x="3255" y="259"/>
                </a:lnTo>
                <a:lnTo>
                  <a:pt x="3255" y="261"/>
                </a:lnTo>
                <a:lnTo>
                  <a:pt x="3253" y="261"/>
                </a:lnTo>
                <a:lnTo>
                  <a:pt x="3253" y="263"/>
                </a:lnTo>
                <a:lnTo>
                  <a:pt x="3253" y="265"/>
                </a:lnTo>
                <a:lnTo>
                  <a:pt x="3255" y="265"/>
                </a:lnTo>
                <a:lnTo>
                  <a:pt x="3255" y="267"/>
                </a:lnTo>
                <a:lnTo>
                  <a:pt x="3255" y="269"/>
                </a:lnTo>
                <a:lnTo>
                  <a:pt x="3256" y="269"/>
                </a:lnTo>
                <a:lnTo>
                  <a:pt x="3256" y="271"/>
                </a:lnTo>
                <a:lnTo>
                  <a:pt x="3258" y="271"/>
                </a:lnTo>
                <a:lnTo>
                  <a:pt x="3258" y="273"/>
                </a:lnTo>
                <a:lnTo>
                  <a:pt x="3260" y="273"/>
                </a:lnTo>
                <a:lnTo>
                  <a:pt x="3262" y="273"/>
                </a:lnTo>
                <a:lnTo>
                  <a:pt x="3264" y="273"/>
                </a:lnTo>
                <a:lnTo>
                  <a:pt x="3266" y="273"/>
                </a:lnTo>
                <a:lnTo>
                  <a:pt x="3266" y="275"/>
                </a:lnTo>
                <a:lnTo>
                  <a:pt x="3266" y="277"/>
                </a:lnTo>
                <a:lnTo>
                  <a:pt x="3266" y="279"/>
                </a:lnTo>
                <a:lnTo>
                  <a:pt x="3264" y="279"/>
                </a:lnTo>
                <a:lnTo>
                  <a:pt x="3262" y="280"/>
                </a:lnTo>
                <a:lnTo>
                  <a:pt x="3260" y="280"/>
                </a:lnTo>
                <a:lnTo>
                  <a:pt x="3260" y="282"/>
                </a:lnTo>
                <a:lnTo>
                  <a:pt x="3258" y="282"/>
                </a:lnTo>
                <a:lnTo>
                  <a:pt x="3258" y="284"/>
                </a:lnTo>
                <a:lnTo>
                  <a:pt x="3258" y="286"/>
                </a:lnTo>
                <a:lnTo>
                  <a:pt x="3260" y="286"/>
                </a:lnTo>
                <a:lnTo>
                  <a:pt x="3260" y="288"/>
                </a:lnTo>
                <a:lnTo>
                  <a:pt x="3262" y="288"/>
                </a:lnTo>
                <a:lnTo>
                  <a:pt x="3264" y="288"/>
                </a:lnTo>
                <a:lnTo>
                  <a:pt x="3266" y="290"/>
                </a:lnTo>
                <a:lnTo>
                  <a:pt x="3266" y="292"/>
                </a:lnTo>
                <a:lnTo>
                  <a:pt x="3266" y="294"/>
                </a:lnTo>
                <a:lnTo>
                  <a:pt x="3266" y="296"/>
                </a:lnTo>
                <a:lnTo>
                  <a:pt x="3266" y="298"/>
                </a:lnTo>
                <a:lnTo>
                  <a:pt x="3264" y="298"/>
                </a:lnTo>
                <a:lnTo>
                  <a:pt x="3264" y="300"/>
                </a:lnTo>
                <a:lnTo>
                  <a:pt x="3264" y="302"/>
                </a:lnTo>
                <a:lnTo>
                  <a:pt x="3264" y="303"/>
                </a:lnTo>
                <a:lnTo>
                  <a:pt x="3264" y="305"/>
                </a:lnTo>
                <a:lnTo>
                  <a:pt x="3262" y="305"/>
                </a:lnTo>
                <a:lnTo>
                  <a:pt x="3262" y="307"/>
                </a:lnTo>
                <a:lnTo>
                  <a:pt x="3260" y="307"/>
                </a:lnTo>
                <a:lnTo>
                  <a:pt x="3260" y="309"/>
                </a:lnTo>
                <a:lnTo>
                  <a:pt x="3260" y="311"/>
                </a:lnTo>
                <a:lnTo>
                  <a:pt x="3262" y="311"/>
                </a:lnTo>
                <a:lnTo>
                  <a:pt x="3264" y="313"/>
                </a:lnTo>
                <a:lnTo>
                  <a:pt x="3266" y="313"/>
                </a:lnTo>
                <a:lnTo>
                  <a:pt x="3266" y="315"/>
                </a:lnTo>
                <a:lnTo>
                  <a:pt x="3268" y="315"/>
                </a:lnTo>
                <a:lnTo>
                  <a:pt x="3268" y="317"/>
                </a:lnTo>
                <a:lnTo>
                  <a:pt x="3270" y="319"/>
                </a:lnTo>
                <a:lnTo>
                  <a:pt x="3270" y="321"/>
                </a:lnTo>
                <a:lnTo>
                  <a:pt x="3272" y="321"/>
                </a:lnTo>
                <a:lnTo>
                  <a:pt x="3272" y="323"/>
                </a:lnTo>
                <a:lnTo>
                  <a:pt x="3274" y="323"/>
                </a:lnTo>
                <a:lnTo>
                  <a:pt x="3274" y="325"/>
                </a:lnTo>
                <a:lnTo>
                  <a:pt x="3274" y="327"/>
                </a:lnTo>
                <a:lnTo>
                  <a:pt x="3276" y="327"/>
                </a:lnTo>
                <a:lnTo>
                  <a:pt x="3276" y="328"/>
                </a:lnTo>
                <a:lnTo>
                  <a:pt x="3276" y="330"/>
                </a:lnTo>
                <a:lnTo>
                  <a:pt x="3274" y="330"/>
                </a:lnTo>
                <a:lnTo>
                  <a:pt x="3276" y="330"/>
                </a:lnTo>
                <a:lnTo>
                  <a:pt x="3274" y="330"/>
                </a:lnTo>
                <a:lnTo>
                  <a:pt x="3274" y="332"/>
                </a:lnTo>
                <a:lnTo>
                  <a:pt x="3274" y="334"/>
                </a:lnTo>
                <a:lnTo>
                  <a:pt x="3276" y="334"/>
                </a:lnTo>
                <a:lnTo>
                  <a:pt x="3278" y="334"/>
                </a:lnTo>
                <a:lnTo>
                  <a:pt x="3278" y="336"/>
                </a:lnTo>
                <a:lnTo>
                  <a:pt x="3276" y="336"/>
                </a:lnTo>
                <a:lnTo>
                  <a:pt x="3280" y="338"/>
                </a:lnTo>
                <a:lnTo>
                  <a:pt x="3281" y="338"/>
                </a:lnTo>
                <a:lnTo>
                  <a:pt x="3278" y="353"/>
                </a:lnTo>
                <a:lnTo>
                  <a:pt x="3303" y="357"/>
                </a:lnTo>
                <a:lnTo>
                  <a:pt x="3304" y="357"/>
                </a:lnTo>
                <a:lnTo>
                  <a:pt x="3314" y="359"/>
                </a:lnTo>
                <a:lnTo>
                  <a:pt x="3322" y="361"/>
                </a:lnTo>
                <a:lnTo>
                  <a:pt x="3337" y="363"/>
                </a:lnTo>
                <a:lnTo>
                  <a:pt x="3343" y="365"/>
                </a:lnTo>
                <a:lnTo>
                  <a:pt x="3347" y="365"/>
                </a:lnTo>
                <a:lnTo>
                  <a:pt x="3345" y="365"/>
                </a:lnTo>
                <a:lnTo>
                  <a:pt x="3345" y="367"/>
                </a:lnTo>
                <a:lnTo>
                  <a:pt x="3343" y="369"/>
                </a:lnTo>
                <a:lnTo>
                  <a:pt x="3341" y="369"/>
                </a:lnTo>
                <a:lnTo>
                  <a:pt x="3343" y="369"/>
                </a:lnTo>
                <a:lnTo>
                  <a:pt x="3343" y="371"/>
                </a:lnTo>
                <a:lnTo>
                  <a:pt x="3343" y="373"/>
                </a:lnTo>
                <a:lnTo>
                  <a:pt x="3343" y="375"/>
                </a:lnTo>
                <a:lnTo>
                  <a:pt x="3343" y="376"/>
                </a:lnTo>
                <a:lnTo>
                  <a:pt x="3343" y="378"/>
                </a:lnTo>
                <a:lnTo>
                  <a:pt x="3345" y="378"/>
                </a:lnTo>
                <a:lnTo>
                  <a:pt x="3345" y="380"/>
                </a:lnTo>
                <a:lnTo>
                  <a:pt x="3345" y="382"/>
                </a:lnTo>
                <a:lnTo>
                  <a:pt x="3345" y="380"/>
                </a:lnTo>
                <a:lnTo>
                  <a:pt x="3343" y="380"/>
                </a:lnTo>
                <a:lnTo>
                  <a:pt x="3343" y="382"/>
                </a:lnTo>
                <a:lnTo>
                  <a:pt x="3345" y="382"/>
                </a:lnTo>
                <a:lnTo>
                  <a:pt x="3343" y="382"/>
                </a:lnTo>
                <a:lnTo>
                  <a:pt x="3341" y="382"/>
                </a:lnTo>
                <a:lnTo>
                  <a:pt x="3343" y="382"/>
                </a:lnTo>
                <a:lnTo>
                  <a:pt x="3343" y="384"/>
                </a:lnTo>
                <a:lnTo>
                  <a:pt x="3343" y="386"/>
                </a:lnTo>
                <a:lnTo>
                  <a:pt x="3341" y="386"/>
                </a:lnTo>
                <a:lnTo>
                  <a:pt x="3339" y="386"/>
                </a:lnTo>
                <a:lnTo>
                  <a:pt x="3339" y="384"/>
                </a:lnTo>
                <a:lnTo>
                  <a:pt x="3337" y="384"/>
                </a:lnTo>
                <a:lnTo>
                  <a:pt x="3335" y="384"/>
                </a:lnTo>
                <a:lnTo>
                  <a:pt x="3335" y="386"/>
                </a:lnTo>
                <a:lnTo>
                  <a:pt x="3335" y="384"/>
                </a:lnTo>
                <a:lnTo>
                  <a:pt x="3333" y="384"/>
                </a:lnTo>
                <a:lnTo>
                  <a:pt x="3331" y="386"/>
                </a:lnTo>
                <a:lnTo>
                  <a:pt x="3329" y="388"/>
                </a:lnTo>
                <a:lnTo>
                  <a:pt x="3329" y="390"/>
                </a:lnTo>
                <a:lnTo>
                  <a:pt x="3329" y="392"/>
                </a:lnTo>
                <a:lnTo>
                  <a:pt x="3329" y="394"/>
                </a:lnTo>
                <a:lnTo>
                  <a:pt x="3331" y="394"/>
                </a:lnTo>
                <a:lnTo>
                  <a:pt x="3333" y="394"/>
                </a:lnTo>
                <a:lnTo>
                  <a:pt x="3333" y="396"/>
                </a:lnTo>
                <a:lnTo>
                  <a:pt x="3331" y="396"/>
                </a:lnTo>
                <a:lnTo>
                  <a:pt x="3331" y="394"/>
                </a:lnTo>
                <a:lnTo>
                  <a:pt x="3331" y="396"/>
                </a:lnTo>
                <a:lnTo>
                  <a:pt x="3331" y="398"/>
                </a:lnTo>
                <a:lnTo>
                  <a:pt x="3333" y="398"/>
                </a:lnTo>
                <a:lnTo>
                  <a:pt x="3333" y="399"/>
                </a:lnTo>
                <a:lnTo>
                  <a:pt x="3331" y="399"/>
                </a:lnTo>
                <a:lnTo>
                  <a:pt x="3329" y="399"/>
                </a:lnTo>
                <a:lnTo>
                  <a:pt x="3329" y="401"/>
                </a:lnTo>
                <a:lnTo>
                  <a:pt x="3329" y="403"/>
                </a:lnTo>
                <a:lnTo>
                  <a:pt x="3331" y="403"/>
                </a:lnTo>
                <a:lnTo>
                  <a:pt x="3333" y="403"/>
                </a:lnTo>
                <a:lnTo>
                  <a:pt x="3333" y="405"/>
                </a:lnTo>
                <a:lnTo>
                  <a:pt x="3335" y="405"/>
                </a:lnTo>
                <a:lnTo>
                  <a:pt x="3335" y="407"/>
                </a:lnTo>
                <a:lnTo>
                  <a:pt x="3333" y="407"/>
                </a:lnTo>
                <a:lnTo>
                  <a:pt x="3331" y="405"/>
                </a:lnTo>
                <a:lnTo>
                  <a:pt x="3331" y="407"/>
                </a:lnTo>
                <a:lnTo>
                  <a:pt x="3329" y="407"/>
                </a:lnTo>
                <a:lnTo>
                  <a:pt x="3329" y="405"/>
                </a:lnTo>
                <a:lnTo>
                  <a:pt x="3328" y="407"/>
                </a:lnTo>
                <a:lnTo>
                  <a:pt x="3326" y="407"/>
                </a:lnTo>
                <a:lnTo>
                  <a:pt x="3326" y="409"/>
                </a:lnTo>
                <a:lnTo>
                  <a:pt x="3324" y="409"/>
                </a:lnTo>
                <a:lnTo>
                  <a:pt x="3326" y="411"/>
                </a:lnTo>
                <a:lnTo>
                  <a:pt x="3326" y="409"/>
                </a:lnTo>
                <a:lnTo>
                  <a:pt x="3326" y="411"/>
                </a:lnTo>
                <a:lnTo>
                  <a:pt x="3324" y="411"/>
                </a:lnTo>
                <a:lnTo>
                  <a:pt x="3322" y="409"/>
                </a:lnTo>
                <a:lnTo>
                  <a:pt x="3320" y="411"/>
                </a:lnTo>
                <a:lnTo>
                  <a:pt x="3322" y="411"/>
                </a:lnTo>
                <a:lnTo>
                  <a:pt x="3322" y="413"/>
                </a:lnTo>
                <a:lnTo>
                  <a:pt x="3320" y="413"/>
                </a:lnTo>
                <a:lnTo>
                  <a:pt x="3318" y="413"/>
                </a:lnTo>
                <a:lnTo>
                  <a:pt x="3318" y="415"/>
                </a:lnTo>
                <a:lnTo>
                  <a:pt x="3316" y="415"/>
                </a:lnTo>
                <a:lnTo>
                  <a:pt x="3316" y="417"/>
                </a:lnTo>
                <a:lnTo>
                  <a:pt x="3316" y="415"/>
                </a:lnTo>
                <a:lnTo>
                  <a:pt x="3316" y="417"/>
                </a:lnTo>
                <a:lnTo>
                  <a:pt x="3316" y="415"/>
                </a:lnTo>
                <a:lnTo>
                  <a:pt x="3314" y="415"/>
                </a:lnTo>
                <a:lnTo>
                  <a:pt x="3312" y="415"/>
                </a:lnTo>
                <a:lnTo>
                  <a:pt x="3310" y="415"/>
                </a:lnTo>
                <a:lnTo>
                  <a:pt x="3308" y="415"/>
                </a:lnTo>
                <a:lnTo>
                  <a:pt x="3306" y="417"/>
                </a:lnTo>
                <a:lnTo>
                  <a:pt x="3304" y="419"/>
                </a:lnTo>
                <a:lnTo>
                  <a:pt x="3303" y="419"/>
                </a:lnTo>
                <a:lnTo>
                  <a:pt x="3303" y="421"/>
                </a:lnTo>
                <a:lnTo>
                  <a:pt x="3301" y="421"/>
                </a:lnTo>
                <a:lnTo>
                  <a:pt x="3299" y="423"/>
                </a:lnTo>
                <a:lnTo>
                  <a:pt x="3297" y="424"/>
                </a:lnTo>
                <a:lnTo>
                  <a:pt x="3295" y="424"/>
                </a:lnTo>
                <a:lnTo>
                  <a:pt x="3293" y="426"/>
                </a:lnTo>
                <a:lnTo>
                  <a:pt x="3291" y="428"/>
                </a:lnTo>
                <a:lnTo>
                  <a:pt x="3289" y="428"/>
                </a:lnTo>
                <a:lnTo>
                  <a:pt x="3289" y="430"/>
                </a:lnTo>
                <a:lnTo>
                  <a:pt x="3287" y="430"/>
                </a:lnTo>
                <a:lnTo>
                  <a:pt x="3285" y="432"/>
                </a:lnTo>
                <a:lnTo>
                  <a:pt x="3283" y="432"/>
                </a:lnTo>
                <a:lnTo>
                  <a:pt x="3274" y="442"/>
                </a:lnTo>
                <a:lnTo>
                  <a:pt x="3272" y="444"/>
                </a:lnTo>
                <a:lnTo>
                  <a:pt x="3270" y="446"/>
                </a:lnTo>
                <a:lnTo>
                  <a:pt x="3270" y="447"/>
                </a:lnTo>
                <a:lnTo>
                  <a:pt x="3268" y="447"/>
                </a:lnTo>
                <a:lnTo>
                  <a:pt x="3266" y="449"/>
                </a:lnTo>
                <a:lnTo>
                  <a:pt x="3264" y="451"/>
                </a:lnTo>
                <a:lnTo>
                  <a:pt x="3260" y="453"/>
                </a:lnTo>
                <a:lnTo>
                  <a:pt x="3258" y="455"/>
                </a:lnTo>
                <a:lnTo>
                  <a:pt x="3256" y="457"/>
                </a:lnTo>
                <a:lnTo>
                  <a:pt x="3255" y="459"/>
                </a:lnTo>
                <a:lnTo>
                  <a:pt x="3253" y="461"/>
                </a:lnTo>
                <a:lnTo>
                  <a:pt x="3251" y="461"/>
                </a:lnTo>
                <a:lnTo>
                  <a:pt x="3249" y="463"/>
                </a:lnTo>
                <a:lnTo>
                  <a:pt x="3247" y="465"/>
                </a:lnTo>
                <a:lnTo>
                  <a:pt x="3245" y="467"/>
                </a:lnTo>
                <a:lnTo>
                  <a:pt x="3243" y="469"/>
                </a:lnTo>
                <a:lnTo>
                  <a:pt x="3241" y="471"/>
                </a:lnTo>
                <a:lnTo>
                  <a:pt x="3239" y="472"/>
                </a:lnTo>
                <a:lnTo>
                  <a:pt x="3237" y="474"/>
                </a:lnTo>
                <a:lnTo>
                  <a:pt x="3235" y="476"/>
                </a:lnTo>
                <a:lnTo>
                  <a:pt x="3233" y="476"/>
                </a:lnTo>
                <a:lnTo>
                  <a:pt x="3231" y="480"/>
                </a:lnTo>
                <a:lnTo>
                  <a:pt x="3230" y="482"/>
                </a:lnTo>
                <a:lnTo>
                  <a:pt x="3230" y="484"/>
                </a:lnTo>
                <a:lnTo>
                  <a:pt x="3228" y="484"/>
                </a:lnTo>
                <a:lnTo>
                  <a:pt x="3224" y="488"/>
                </a:lnTo>
                <a:lnTo>
                  <a:pt x="3222" y="492"/>
                </a:lnTo>
                <a:lnTo>
                  <a:pt x="3222" y="494"/>
                </a:lnTo>
                <a:lnTo>
                  <a:pt x="3220" y="495"/>
                </a:lnTo>
                <a:lnTo>
                  <a:pt x="3220" y="497"/>
                </a:lnTo>
                <a:lnTo>
                  <a:pt x="3218" y="499"/>
                </a:lnTo>
                <a:lnTo>
                  <a:pt x="3216" y="501"/>
                </a:lnTo>
                <a:lnTo>
                  <a:pt x="3216" y="503"/>
                </a:lnTo>
                <a:lnTo>
                  <a:pt x="3214" y="505"/>
                </a:lnTo>
                <a:lnTo>
                  <a:pt x="3214" y="507"/>
                </a:lnTo>
                <a:lnTo>
                  <a:pt x="3212" y="509"/>
                </a:lnTo>
                <a:lnTo>
                  <a:pt x="3212" y="511"/>
                </a:lnTo>
                <a:lnTo>
                  <a:pt x="3212" y="513"/>
                </a:lnTo>
                <a:lnTo>
                  <a:pt x="3210" y="515"/>
                </a:lnTo>
                <a:lnTo>
                  <a:pt x="3210" y="517"/>
                </a:lnTo>
                <a:lnTo>
                  <a:pt x="3210" y="519"/>
                </a:lnTo>
                <a:lnTo>
                  <a:pt x="3210" y="520"/>
                </a:lnTo>
                <a:lnTo>
                  <a:pt x="3210" y="522"/>
                </a:lnTo>
                <a:lnTo>
                  <a:pt x="3210" y="524"/>
                </a:lnTo>
                <a:lnTo>
                  <a:pt x="3210" y="526"/>
                </a:lnTo>
                <a:lnTo>
                  <a:pt x="3210" y="528"/>
                </a:lnTo>
                <a:lnTo>
                  <a:pt x="3210" y="530"/>
                </a:lnTo>
                <a:lnTo>
                  <a:pt x="3208" y="530"/>
                </a:lnTo>
                <a:lnTo>
                  <a:pt x="3208" y="532"/>
                </a:lnTo>
                <a:lnTo>
                  <a:pt x="3208" y="534"/>
                </a:lnTo>
                <a:lnTo>
                  <a:pt x="3208" y="536"/>
                </a:lnTo>
                <a:lnTo>
                  <a:pt x="3207" y="536"/>
                </a:lnTo>
                <a:lnTo>
                  <a:pt x="3207" y="538"/>
                </a:lnTo>
                <a:lnTo>
                  <a:pt x="3208" y="540"/>
                </a:lnTo>
                <a:lnTo>
                  <a:pt x="3208" y="542"/>
                </a:lnTo>
                <a:lnTo>
                  <a:pt x="3208" y="543"/>
                </a:lnTo>
                <a:lnTo>
                  <a:pt x="3208" y="545"/>
                </a:lnTo>
                <a:lnTo>
                  <a:pt x="3208" y="547"/>
                </a:lnTo>
                <a:lnTo>
                  <a:pt x="3210" y="547"/>
                </a:lnTo>
                <a:lnTo>
                  <a:pt x="3212" y="547"/>
                </a:lnTo>
                <a:lnTo>
                  <a:pt x="3212" y="549"/>
                </a:lnTo>
                <a:lnTo>
                  <a:pt x="3210" y="549"/>
                </a:lnTo>
                <a:lnTo>
                  <a:pt x="3210" y="551"/>
                </a:lnTo>
                <a:lnTo>
                  <a:pt x="3210" y="553"/>
                </a:lnTo>
                <a:lnTo>
                  <a:pt x="3210" y="555"/>
                </a:lnTo>
                <a:lnTo>
                  <a:pt x="3210" y="557"/>
                </a:lnTo>
                <a:lnTo>
                  <a:pt x="3212" y="557"/>
                </a:lnTo>
                <a:lnTo>
                  <a:pt x="3214" y="557"/>
                </a:lnTo>
                <a:lnTo>
                  <a:pt x="3214" y="559"/>
                </a:lnTo>
                <a:lnTo>
                  <a:pt x="3216" y="559"/>
                </a:lnTo>
                <a:lnTo>
                  <a:pt x="3216" y="561"/>
                </a:lnTo>
                <a:lnTo>
                  <a:pt x="3216" y="563"/>
                </a:lnTo>
                <a:lnTo>
                  <a:pt x="3218" y="563"/>
                </a:lnTo>
                <a:lnTo>
                  <a:pt x="3218" y="565"/>
                </a:lnTo>
                <a:lnTo>
                  <a:pt x="3218" y="567"/>
                </a:lnTo>
                <a:lnTo>
                  <a:pt x="3218" y="568"/>
                </a:lnTo>
                <a:lnTo>
                  <a:pt x="3220" y="570"/>
                </a:lnTo>
                <a:lnTo>
                  <a:pt x="3222" y="570"/>
                </a:lnTo>
                <a:lnTo>
                  <a:pt x="3224" y="570"/>
                </a:lnTo>
                <a:lnTo>
                  <a:pt x="3224" y="568"/>
                </a:lnTo>
                <a:lnTo>
                  <a:pt x="3226" y="568"/>
                </a:lnTo>
                <a:lnTo>
                  <a:pt x="3226" y="570"/>
                </a:lnTo>
                <a:lnTo>
                  <a:pt x="3228" y="570"/>
                </a:lnTo>
                <a:lnTo>
                  <a:pt x="3230" y="570"/>
                </a:lnTo>
                <a:lnTo>
                  <a:pt x="3230" y="572"/>
                </a:lnTo>
                <a:lnTo>
                  <a:pt x="3231" y="572"/>
                </a:lnTo>
                <a:lnTo>
                  <a:pt x="3231" y="574"/>
                </a:lnTo>
                <a:lnTo>
                  <a:pt x="3233" y="574"/>
                </a:lnTo>
                <a:lnTo>
                  <a:pt x="3233" y="572"/>
                </a:lnTo>
                <a:lnTo>
                  <a:pt x="3235" y="572"/>
                </a:lnTo>
                <a:lnTo>
                  <a:pt x="3237" y="572"/>
                </a:lnTo>
                <a:lnTo>
                  <a:pt x="3237" y="570"/>
                </a:lnTo>
                <a:lnTo>
                  <a:pt x="3237" y="572"/>
                </a:lnTo>
                <a:lnTo>
                  <a:pt x="3239" y="572"/>
                </a:lnTo>
                <a:lnTo>
                  <a:pt x="3239" y="574"/>
                </a:lnTo>
                <a:lnTo>
                  <a:pt x="3241" y="574"/>
                </a:lnTo>
                <a:lnTo>
                  <a:pt x="3243" y="574"/>
                </a:lnTo>
                <a:lnTo>
                  <a:pt x="3243" y="576"/>
                </a:lnTo>
                <a:lnTo>
                  <a:pt x="3241" y="576"/>
                </a:lnTo>
                <a:lnTo>
                  <a:pt x="3239" y="576"/>
                </a:lnTo>
                <a:lnTo>
                  <a:pt x="3241" y="576"/>
                </a:lnTo>
                <a:lnTo>
                  <a:pt x="3241" y="578"/>
                </a:lnTo>
                <a:lnTo>
                  <a:pt x="3239" y="578"/>
                </a:lnTo>
                <a:lnTo>
                  <a:pt x="3241" y="578"/>
                </a:lnTo>
                <a:lnTo>
                  <a:pt x="3239" y="578"/>
                </a:lnTo>
                <a:lnTo>
                  <a:pt x="3237" y="578"/>
                </a:lnTo>
                <a:lnTo>
                  <a:pt x="3235" y="578"/>
                </a:lnTo>
                <a:lnTo>
                  <a:pt x="3235" y="580"/>
                </a:lnTo>
                <a:lnTo>
                  <a:pt x="3235" y="582"/>
                </a:lnTo>
                <a:lnTo>
                  <a:pt x="3233" y="582"/>
                </a:lnTo>
                <a:lnTo>
                  <a:pt x="3231" y="582"/>
                </a:lnTo>
                <a:lnTo>
                  <a:pt x="3230" y="582"/>
                </a:lnTo>
                <a:lnTo>
                  <a:pt x="3228" y="584"/>
                </a:lnTo>
                <a:lnTo>
                  <a:pt x="3226" y="584"/>
                </a:lnTo>
                <a:lnTo>
                  <a:pt x="3226" y="586"/>
                </a:lnTo>
                <a:lnTo>
                  <a:pt x="3226" y="588"/>
                </a:lnTo>
                <a:lnTo>
                  <a:pt x="3224" y="588"/>
                </a:lnTo>
                <a:lnTo>
                  <a:pt x="3224" y="590"/>
                </a:lnTo>
                <a:lnTo>
                  <a:pt x="3226" y="590"/>
                </a:lnTo>
                <a:lnTo>
                  <a:pt x="3224" y="591"/>
                </a:lnTo>
                <a:lnTo>
                  <a:pt x="3226" y="591"/>
                </a:lnTo>
                <a:lnTo>
                  <a:pt x="3224" y="591"/>
                </a:lnTo>
                <a:lnTo>
                  <a:pt x="3222" y="591"/>
                </a:lnTo>
                <a:lnTo>
                  <a:pt x="3220" y="591"/>
                </a:lnTo>
                <a:lnTo>
                  <a:pt x="3218" y="593"/>
                </a:lnTo>
                <a:lnTo>
                  <a:pt x="3216" y="593"/>
                </a:lnTo>
                <a:lnTo>
                  <a:pt x="3214" y="593"/>
                </a:lnTo>
                <a:lnTo>
                  <a:pt x="3214" y="595"/>
                </a:lnTo>
                <a:lnTo>
                  <a:pt x="3212" y="595"/>
                </a:lnTo>
                <a:lnTo>
                  <a:pt x="3210" y="597"/>
                </a:lnTo>
                <a:lnTo>
                  <a:pt x="3210" y="599"/>
                </a:lnTo>
                <a:lnTo>
                  <a:pt x="3208" y="599"/>
                </a:lnTo>
                <a:lnTo>
                  <a:pt x="3208" y="601"/>
                </a:lnTo>
                <a:lnTo>
                  <a:pt x="3208" y="603"/>
                </a:lnTo>
                <a:lnTo>
                  <a:pt x="3210" y="603"/>
                </a:lnTo>
                <a:lnTo>
                  <a:pt x="3212" y="603"/>
                </a:lnTo>
                <a:lnTo>
                  <a:pt x="3212" y="605"/>
                </a:lnTo>
                <a:lnTo>
                  <a:pt x="3210" y="605"/>
                </a:lnTo>
                <a:lnTo>
                  <a:pt x="3210" y="607"/>
                </a:lnTo>
                <a:lnTo>
                  <a:pt x="3208" y="607"/>
                </a:lnTo>
                <a:lnTo>
                  <a:pt x="3208" y="605"/>
                </a:lnTo>
                <a:lnTo>
                  <a:pt x="3207" y="605"/>
                </a:lnTo>
                <a:lnTo>
                  <a:pt x="3205" y="605"/>
                </a:lnTo>
                <a:lnTo>
                  <a:pt x="3203" y="605"/>
                </a:lnTo>
                <a:lnTo>
                  <a:pt x="3199" y="605"/>
                </a:lnTo>
                <a:lnTo>
                  <a:pt x="3197" y="607"/>
                </a:lnTo>
                <a:lnTo>
                  <a:pt x="3195" y="607"/>
                </a:lnTo>
                <a:lnTo>
                  <a:pt x="3193" y="609"/>
                </a:lnTo>
                <a:lnTo>
                  <a:pt x="3191" y="609"/>
                </a:lnTo>
                <a:lnTo>
                  <a:pt x="3189" y="611"/>
                </a:lnTo>
                <a:lnTo>
                  <a:pt x="3187" y="611"/>
                </a:lnTo>
                <a:lnTo>
                  <a:pt x="3185" y="611"/>
                </a:lnTo>
                <a:lnTo>
                  <a:pt x="3183" y="613"/>
                </a:lnTo>
                <a:lnTo>
                  <a:pt x="3182" y="615"/>
                </a:lnTo>
                <a:lnTo>
                  <a:pt x="3180" y="615"/>
                </a:lnTo>
                <a:lnTo>
                  <a:pt x="3178" y="616"/>
                </a:lnTo>
                <a:lnTo>
                  <a:pt x="3176" y="616"/>
                </a:lnTo>
                <a:lnTo>
                  <a:pt x="3174" y="616"/>
                </a:lnTo>
                <a:lnTo>
                  <a:pt x="3174" y="618"/>
                </a:lnTo>
                <a:lnTo>
                  <a:pt x="3172" y="618"/>
                </a:lnTo>
                <a:lnTo>
                  <a:pt x="3170" y="620"/>
                </a:lnTo>
                <a:lnTo>
                  <a:pt x="3168" y="620"/>
                </a:lnTo>
                <a:lnTo>
                  <a:pt x="3166" y="622"/>
                </a:lnTo>
                <a:lnTo>
                  <a:pt x="3164" y="622"/>
                </a:lnTo>
                <a:lnTo>
                  <a:pt x="3164" y="624"/>
                </a:lnTo>
                <a:lnTo>
                  <a:pt x="3162" y="624"/>
                </a:lnTo>
                <a:lnTo>
                  <a:pt x="3160" y="624"/>
                </a:lnTo>
                <a:lnTo>
                  <a:pt x="3159" y="626"/>
                </a:lnTo>
                <a:lnTo>
                  <a:pt x="3157" y="628"/>
                </a:lnTo>
                <a:lnTo>
                  <a:pt x="3155" y="628"/>
                </a:lnTo>
                <a:lnTo>
                  <a:pt x="3155" y="630"/>
                </a:lnTo>
                <a:lnTo>
                  <a:pt x="3153" y="630"/>
                </a:lnTo>
                <a:lnTo>
                  <a:pt x="3151" y="630"/>
                </a:lnTo>
                <a:lnTo>
                  <a:pt x="3151" y="632"/>
                </a:lnTo>
                <a:lnTo>
                  <a:pt x="3149" y="632"/>
                </a:lnTo>
                <a:lnTo>
                  <a:pt x="3147" y="632"/>
                </a:lnTo>
                <a:lnTo>
                  <a:pt x="3147" y="634"/>
                </a:lnTo>
                <a:lnTo>
                  <a:pt x="3145" y="634"/>
                </a:lnTo>
                <a:lnTo>
                  <a:pt x="3145" y="636"/>
                </a:lnTo>
                <a:lnTo>
                  <a:pt x="3143" y="636"/>
                </a:lnTo>
                <a:lnTo>
                  <a:pt x="3141" y="638"/>
                </a:lnTo>
                <a:lnTo>
                  <a:pt x="3139" y="638"/>
                </a:lnTo>
                <a:lnTo>
                  <a:pt x="3139" y="639"/>
                </a:lnTo>
                <a:lnTo>
                  <a:pt x="3137" y="639"/>
                </a:lnTo>
                <a:lnTo>
                  <a:pt x="3137" y="641"/>
                </a:lnTo>
                <a:lnTo>
                  <a:pt x="3135" y="641"/>
                </a:lnTo>
                <a:lnTo>
                  <a:pt x="3134" y="641"/>
                </a:lnTo>
                <a:lnTo>
                  <a:pt x="3134" y="643"/>
                </a:lnTo>
                <a:lnTo>
                  <a:pt x="3132" y="643"/>
                </a:lnTo>
                <a:lnTo>
                  <a:pt x="3132" y="645"/>
                </a:lnTo>
                <a:lnTo>
                  <a:pt x="3130" y="645"/>
                </a:lnTo>
                <a:lnTo>
                  <a:pt x="3130" y="647"/>
                </a:lnTo>
                <a:lnTo>
                  <a:pt x="3128" y="647"/>
                </a:lnTo>
                <a:lnTo>
                  <a:pt x="3128" y="649"/>
                </a:lnTo>
                <a:lnTo>
                  <a:pt x="3126" y="649"/>
                </a:lnTo>
                <a:lnTo>
                  <a:pt x="3124" y="651"/>
                </a:lnTo>
                <a:lnTo>
                  <a:pt x="3122" y="653"/>
                </a:lnTo>
                <a:lnTo>
                  <a:pt x="3120" y="655"/>
                </a:lnTo>
                <a:lnTo>
                  <a:pt x="3120" y="657"/>
                </a:lnTo>
                <a:lnTo>
                  <a:pt x="3118" y="657"/>
                </a:lnTo>
                <a:lnTo>
                  <a:pt x="3116" y="659"/>
                </a:lnTo>
                <a:lnTo>
                  <a:pt x="3116" y="661"/>
                </a:lnTo>
                <a:lnTo>
                  <a:pt x="3114" y="661"/>
                </a:lnTo>
                <a:lnTo>
                  <a:pt x="3114" y="663"/>
                </a:lnTo>
                <a:lnTo>
                  <a:pt x="3112" y="663"/>
                </a:lnTo>
                <a:lnTo>
                  <a:pt x="3112" y="664"/>
                </a:lnTo>
                <a:lnTo>
                  <a:pt x="3111" y="664"/>
                </a:lnTo>
                <a:lnTo>
                  <a:pt x="3111" y="666"/>
                </a:lnTo>
                <a:lnTo>
                  <a:pt x="3109" y="666"/>
                </a:lnTo>
                <a:lnTo>
                  <a:pt x="3109" y="668"/>
                </a:lnTo>
                <a:lnTo>
                  <a:pt x="3107" y="668"/>
                </a:lnTo>
                <a:lnTo>
                  <a:pt x="3107" y="670"/>
                </a:lnTo>
                <a:lnTo>
                  <a:pt x="3105" y="672"/>
                </a:lnTo>
                <a:lnTo>
                  <a:pt x="3103" y="674"/>
                </a:lnTo>
                <a:lnTo>
                  <a:pt x="3103" y="676"/>
                </a:lnTo>
                <a:lnTo>
                  <a:pt x="3101" y="676"/>
                </a:lnTo>
                <a:lnTo>
                  <a:pt x="3101" y="678"/>
                </a:lnTo>
                <a:lnTo>
                  <a:pt x="3099" y="678"/>
                </a:lnTo>
                <a:lnTo>
                  <a:pt x="3099" y="680"/>
                </a:lnTo>
                <a:lnTo>
                  <a:pt x="3097" y="680"/>
                </a:lnTo>
                <a:lnTo>
                  <a:pt x="3097" y="682"/>
                </a:lnTo>
                <a:lnTo>
                  <a:pt x="3097" y="684"/>
                </a:lnTo>
                <a:lnTo>
                  <a:pt x="3095" y="684"/>
                </a:lnTo>
                <a:lnTo>
                  <a:pt x="3095" y="686"/>
                </a:lnTo>
                <a:lnTo>
                  <a:pt x="3095" y="687"/>
                </a:lnTo>
                <a:lnTo>
                  <a:pt x="3093" y="687"/>
                </a:lnTo>
                <a:lnTo>
                  <a:pt x="3093" y="689"/>
                </a:lnTo>
                <a:lnTo>
                  <a:pt x="3093" y="691"/>
                </a:lnTo>
                <a:lnTo>
                  <a:pt x="3091" y="693"/>
                </a:lnTo>
                <a:lnTo>
                  <a:pt x="3091" y="695"/>
                </a:lnTo>
                <a:lnTo>
                  <a:pt x="3091" y="697"/>
                </a:lnTo>
                <a:lnTo>
                  <a:pt x="3091" y="699"/>
                </a:lnTo>
                <a:lnTo>
                  <a:pt x="3089" y="699"/>
                </a:lnTo>
                <a:lnTo>
                  <a:pt x="3089" y="701"/>
                </a:lnTo>
                <a:lnTo>
                  <a:pt x="3087" y="701"/>
                </a:lnTo>
                <a:lnTo>
                  <a:pt x="3087" y="699"/>
                </a:lnTo>
                <a:lnTo>
                  <a:pt x="3087" y="697"/>
                </a:lnTo>
                <a:lnTo>
                  <a:pt x="3089" y="695"/>
                </a:lnTo>
                <a:lnTo>
                  <a:pt x="3089" y="693"/>
                </a:lnTo>
                <a:lnTo>
                  <a:pt x="3087" y="693"/>
                </a:lnTo>
                <a:lnTo>
                  <a:pt x="3087" y="691"/>
                </a:lnTo>
                <a:lnTo>
                  <a:pt x="3087" y="689"/>
                </a:lnTo>
                <a:lnTo>
                  <a:pt x="3087" y="687"/>
                </a:lnTo>
                <a:lnTo>
                  <a:pt x="3086" y="687"/>
                </a:lnTo>
                <a:lnTo>
                  <a:pt x="3086" y="686"/>
                </a:lnTo>
                <a:lnTo>
                  <a:pt x="3087" y="686"/>
                </a:lnTo>
                <a:lnTo>
                  <a:pt x="3087" y="684"/>
                </a:lnTo>
                <a:lnTo>
                  <a:pt x="3087" y="682"/>
                </a:lnTo>
                <a:lnTo>
                  <a:pt x="3087" y="680"/>
                </a:lnTo>
                <a:lnTo>
                  <a:pt x="3087" y="678"/>
                </a:lnTo>
                <a:lnTo>
                  <a:pt x="3087" y="676"/>
                </a:lnTo>
                <a:lnTo>
                  <a:pt x="3087" y="674"/>
                </a:lnTo>
                <a:lnTo>
                  <a:pt x="3087" y="672"/>
                </a:lnTo>
                <a:lnTo>
                  <a:pt x="3087" y="670"/>
                </a:lnTo>
                <a:lnTo>
                  <a:pt x="3087" y="668"/>
                </a:lnTo>
                <a:lnTo>
                  <a:pt x="3087" y="666"/>
                </a:lnTo>
                <a:lnTo>
                  <a:pt x="3089" y="666"/>
                </a:lnTo>
                <a:lnTo>
                  <a:pt x="3091" y="666"/>
                </a:lnTo>
                <a:lnTo>
                  <a:pt x="3093" y="666"/>
                </a:lnTo>
                <a:lnTo>
                  <a:pt x="3095" y="666"/>
                </a:lnTo>
                <a:lnTo>
                  <a:pt x="3097" y="666"/>
                </a:lnTo>
                <a:lnTo>
                  <a:pt x="3099" y="666"/>
                </a:lnTo>
                <a:lnTo>
                  <a:pt x="3101" y="666"/>
                </a:lnTo>
                <a:lnTo>
                  <a:pt x="3101" y="664"/>
                </a:lnTo>
                <a:lnTo>
                  <a:pt x="3103" y="664"/>
                </a:lnTo>
                <a:lnTo>
                  <a:pt x="3105" y="664"/>
                </a:lnTo>
                <a:lnTo>
                  <a:pt x="3105" y="663"/>
                </a:lnTo>
                <a:lnTo>
                  <a:pt x="3105" y="661"/>
                </a:lnTo>
                <a:lnTo>
                  <a:pt x="3107" y="659"/>
                </a:lnTo>
                <a:lnTo>
                  <a:pt x="3107" y="657"/>
                </a:lnTo>
                <a:lnTo>
                  <a:pt x="3109" y="655"/>
                </a:lnTo>
                <a:lnTo>
                  <a:pt x="3111" y="655"/>
                </a:lnTo>
                <a:lnTo>
                  <a:pt x="3111" y="653"/>
                </a:lnTo>
                <a:lnTo>
                  <a:pt x="3112" y="653"/>
                </a:lnTo>
                <a:lnTo>
                  <a:pt x="3112" y="651"/>
                </a:lnTo>
                <a:lnTo>
                  <a:pt x="3114" y="649"/>
                </a:lnTo>
                <a:lnTo>
                  <a:pt x="3114" y="647"/>
                </a:lnTo>
                <a:lnTo>
                  <a:pt x="3114" y="645"/>
                </a:lnTo>
                <a:lnTo>
                  <a:pt x="3116" y="645"/>
                </a:lnTo>
                <a:lnTo>
                  <a:pt x="3116" y="643"/>
                </a:lnTo>
                <a:lnTo>
                  <a:pt x="3116" y="641"/>
                </a:lnTo>
                <a:lnTo>
                  <a:pt x="3116" y="639"/>
                </a:lnTo>
                <a:lnTo>
                  <a:pt x="3118" y="639"/>
                </a:lnTo>
                <a:lnTo>
                  <a:pt x="3118" y="638"/>
                </a:lnTo>
                <a:lnTo>
                  <a:pt x="3118" y="636"/>
                </a:lnTo>
                <a:lnTo>
                  <a:pt x="3118" y="634"/>
                </a:lnTo>
                <a:lnTo>
                  <a:pt x="3120" y="634"/>
                </a:lnTo>
                <a:lnTo>
                  <a:pt x="3120" y="632"/>
                </a:lnTo>
                <a:lnTo>
                  <a:pt x="3122" y="632"/>
                </a:lnTo>
                <a:lnTo>
                  <a:pt x="3122" y="630"/>
                </a:lnTo>
                <a:lnTo>
                  <a:pt x="3124" y="628"/>
                </a:lnTo>
                <a:lnTo>
                  <a:pt x="3124" y="626"/>
                </a:lnTo>
                <a:lnTo>
                  <a:pt x="3124" y="624"/>
                </a:lnTo>
                <a:lnTo>
                  <a:pt x="3124" y="622"/>
                </a:lnTo>
                <a:lnTo>
                  <a:pt x="3126" y="622"/>
                </a:lnTo>
                <a:lnTo>
                  <a:pt x="3126" y="620"/>
                </a:lnTo>
                <a:lnTo>
                  <a:pt x="3126" y="618"/>
                </a:lnTo>
                <a:lnTo>
                  <a:pt x="3126" y="616"/>
                </a:lnTo>
                <a:lnTo>
                  <a:pt x="3128" y="615"/>
                </a:lnTo>
                <a:lnTo>
                  <a:pt x="3130" y="613"/>
                </a:lnTo>
                <a:lnTo>
                  <a:pt x="3130" y="611"/>
                </a:lnTo>
                <a:lnTo>
                  <a:pt x="3132" y="611"/>
                </a:lnTo>
                <a:lnTo>
                  <a:pt x="3132" y="609"/>
                </a:lnTo>
                <a:lnTo>
                  <a:pt x="3134" y="609"/>
                </a:lnTo>
                <a:lnTo>
                  <a:pt x="3134" y="607"/>
                </a:lnTo>
                <a:lnTo>
                  <a:pt x="3135" y="607"/>
                </a:lnTo>
                <a:lnTo>
                  <a:pt x="3135" y="605"/>
                </a:lnTo>
                <a:lnTo>
                  <a:pt x="3137" y="605"/>
                </a:lnTo>
                <a:lnTo>
                  <a:pt x="3137" y="603"/>
                </a:lnTo>
                <a:lnTo>
                  <a:pt x="3139" y="603"/>
                </a:lnTo>
                <a:lnTo>
                  <a:pt x="3141" y="603"/>
                </a:lnTo>
                <a:lnTo>
                  <a:pt x="3141" y="601"/>
                </a:lnTo>
                <a:lnTo>
                  <a:pt x="3143" y="599"/>
                </a:lnTo>
                <a:lnTo>
                  <a:pt x="3145" y="597"/>
                </a:lnTo>
                <a:lnTo>
                  <a:pt x="3147" y="597"/>
                </a:lnTo>
                <a:lnTo>
                  <a:pt x="3147" y="595"/>
                </a:lnTo>
                <a:lnTo>
                  <a:pt x="3149" y="595"/>
                </a:lnTo>
                <a:lnTo>
                  <a:pt x="3149" y="593"/>
                </a:lnTo>
                <a:lnTo>
                  <a:pt x="3151" y="593"/>
                </a:lnTo>
                <a:lnTo>
                  <a:pt x="3151" y="591"/>
                </a:lnTo>
                <a:lnTo>
                  <a:pt x="3153" y="591"/>
                </a:lnTo>
                <a:lnTo>
                  <a:pt x="3155" y="591"/>
                </a:lnTo>
                <a:lnTo>
                  <a:pt x="3155" y="590"/>
                </a:lnTo>
                <a:lnTo>
                  <a:pt x="3157" y="590"/>
                </a:lnTo>
                <a:lnTo>
                  <a:pt x="3157" y="588"/>
                </a:lnTo>
                <a:lnTo>
                  <a:pt x="3159" y="588"/>
                </a:lnTo>
                <a:lnTo>
                  <a:pt x="3159" y="586"/>
                </a:lnTo>
                <a:lnTo>
                  <a:pt x="3160" y="586"/>
                </a:lnTo>
                <a:lnTo>
                  <a:pt x="3160" y="584"/>
                </a:lnTo>
                <a:lnTo>
                  <a:pt x="3162" y="582"/>
                </a:lnTo>
                <a:lnTo>
                  <a:pt x="3164" y="582"/>
                </a:lnTo>
                <a:lnTo>
                  <a:pt x="3164" y="580"/>
                </a:lnTo>
                <a:lnTo>
                  <a:pt x="3166" y="580"/>
                </a:lnTo>
                <a:lnTo>
                  <a:pt x="3166" y="578"/>
                </a:lnTo>
                <a:lnTo>
                  <a:pt x="3168" y="578"/>
                </a:lnTo>
                <a:lnTo>
                  <a:pt x="3170" y="576"/>
                </a:lnTo>
                <a:lnTo>
                  <a:pt x="3170" y="574"/>
                </a:lnTo>
                <a:lnTo>
                  <a:pt x="3172" y="574"/>
                </a:lnTo>
                <a:lnTo>
                  <a:pt x="3172" y="572"/>
                </a:lnTo>
                <a:lnTo>
                  <a:pt x="3174" y="570"/>
                </a:lnTo>
                <a:lnTo>
                  <a:pt x="3174" y="568"/>
                </a:lnTo>
                <a:lnTo>
                  <a:pt x="3176" y="567"/>
                </a:lnTo>
                <a:lnTo>
                  <a:pt x="3176" y="565"/>
                </a:lnTo>
                <a:lnTo>
                  <a:pt x="3174" y="563"/>
                </a:lnTo>
                <a:lnTo>
                  <a:pt x="3174" y="561"/>
                </a:lnTo>
                <a:lnTo>
                  <a:pt x="3174" y="559"/>
                </a:lnTo>
                <a:lnTo>
                  <a:pt x="3172" y="559"/>
                </a:lnTo>
                <a:lnTo>
                  <a:pt x="3172" y="557"/>
                </a:lnTo>
                <a:lnTo>
                  <a:pt x="3170" y="557"/>
                </a:lnTo>
                <a:lnTo>
                  <a:pt x="3170" y="555"/>
                </a:lnTo>
                <a:lnTo>
                  <a:pt x="3168" y="555"/>
                </a:lnTo>
                <a:lnTo>
                  <a:pt x="3168" y="553"/>
                </a:lnTo>
                <a:lnTo>
                  <a:pt x="3166" y="553"/>
                </a:lnTo>
                <a:lnTo>
                  <a:pt x="3166" y="551"/>
                </a:lnTo>
                <a:lnTo>
                  <a:pt x="3164" y="551"/>
                </a:lnTo>
                <a:lnTo>
                  <a:pt x="3164" y="549"/>
                </a:lnTo>
                <a:lnTo>
                  <a:pt x="3162" y="549"/>
                </a:lnTo>
                <a:lnTo>
                  <a:pt x="3160" y="547"/>
                </a:lnTo>
                <a:lnTo>
                  <a:pt x="3159" y="547"/>
                </a:lnTo>
                <a:lnTo>
                  <a:pt x="3159" y="545"/>
                </a:lnTo>
                <a:lnTo>
                  <a:pt x="3157" y="545"/>
                </a:lnTo>
                <a:lnTo>
                  <a:pt x="3155" y="545"/>
                </a:lnTo>
                <a:lnTo>
                  <a:pt x="3155" y="543"/>
                </a:lnTo>
                <a:lnTo>
                  <a:pt x="3153" y="543"/>
                </a:lnTo>
                <a:lnTo>
                  <a:pt x="3151" y="542"/>
                </a:lnTo>
                <a:lnTo>
                  <a:pt x="3149" y="542"/>
                </a:lnTo>
                <a:lnTo>
                  <a:pt x="3147" y="542"/>
                </a:lnTo>
                <a:lnTo>
                  <a:pt x="3147" y="540"/>
                </a:lnTo>
                <a:lnTo>
                  <a:pt x="3145" y="540"/>
                </a:lnTo>
                <a:lnTo>
                  <a:pt x="3143" y="540"/>
                </a:lnTo>
                <a:lnTo>
                  <a:pt x="3141" y="538"/>
                </a:lnTo>
                <a:lnTo>
                  <a:pt x="3139" y="538"/>
                </a:lnTo>
                <a:lnTo>
                  <a:pt x="3137" y="540"/>
                </a:lnTo>
                <a:lnTo>
                  <a:pt x="3137" y="538"/>
                </a:lnTo>
                <a:lnTo>
                  <a:pt x="3135" y="538"/>
                </a:lnTo>
                <a:lnTo>
                  <a:pt x="3135" y="540"/>
                </a:lnTo>
                <a:lnTo>
                  <a:pt x="3134" y="540"/>
                </a:lnTo>
                <a:lnTo>
                  <a:pt x="3132" y="538"/>
                </a:lnTo>
                <a:lnTo>
                  <a:pt x="3130" y="538"/>
                </a:lnTo>
                <a:lnTo>
                  <a:pt x="3130" y="540"/>
                </a:lnTo>
                <a:lnTo>
                  <a:pt x="3128" y="540"/>
                </a:lnTo>
                <a:lnTo>
                  <a:pt x="3128" y="542"/>
                </a:lnTo>
                <a:lnTo>
                  <a:pt x="3126" y="542"/>
                </a:lnTo>
                <a:lnTo>
                  <a:pt x="3126" y="540"/>
                </a:lnTo>
                <a:lnTo>
                  <a:pt x="3124" y="540"/>
                </a:lnTo>
                <a:lnTo>
                  <a:pt x="3124" y="538"/>
                </a:lnTo>
                <a:lnTo>
                  <a:pt x="3126" y="538"/>
                </a:lnTo>
                <a:lnTo>
                  <a:pt x="3126" y="536"/>
                </a:lnTo>
                <a:lnTo>
                  <a:pt x="3128" y="536"/>
                </a:lnTo>
                <a:lnTo>
                  <a:pt x="3130" y="536"/>
                </a:lnTo>
                <a:lnTo>
                  <a:pt x="3132" y="536"/>
                </a:lnTo>
                <a:lnTo>
                  <a:pt x="3134" y="536"/>
                </a:lnTo>
                <a:lnTo>
                  <a:pt x="3135" y="536"/>
                </a:lnTo>
                <a:lnTo>
                  <a:pt x="3137" y="536"/>
                </a:lnTo>
                <a:lnTo>
                  <a:pt x="3139" y="536"/>
                </a:lnTo>
                <a:lnTo>
                  <a:pt x="3141" y="536"/>
                </a:lnTo>
                <a:lnTo>
                  <a:pt x="3143" y="536"/>
                </a:lnTo>
                <a:lnTo>
                  <a:pt x="3145" y="536"/>
                </a:lnTo>
                <a:lnTo>
                  <a:pt x="3145" y="538"/>
                </a:lnTo>
                <a:lnTo>
                  <a:pt x="3147" y="538"/>
                </a:lnTo>
                <a:lnTo>
                  <a:pt x="3149" y="538"/>
                </a:lnTo>
                <a:lnTo>
                  <a:pt x="3151" y="538"/>
                </a:lnTo>
                <a:lnTo>
                  <a:pt x="3153" y="538"/>
                </a:lnTo>
                <a:lnTo>
                  <a:pt x="3155" y="538"/>
                </a:lnTo>
                <a:lnTo>
                  <a:pt x="3157" y="536"/>
                </a:lnTo>
                <a:lnTo>
                  <a:pt x="3157" y="538"/>
                </a:lnTo>
                <a:lnTo>
                  <a:pt x="3159" y="538"/>
                </a:lnTo>
                <a:lnTo>
                  <a:pt x="3159" y="536"/>
                </a:lnTo>
                <a:lnTo>
                  <a:pt x="3160" y="536"/>
                </a:lnTo>
                <a:lnTo>
                  <a:pt x="3162" y="536"/>
                </a:lnTo>
                <a:lnTo>
                  <a:pt x="3162" y="534"/>
                </a:lnTo>
                <a:lnTo>
                  <a:pt x="3164" y="534"/>
                </a:lnTo>
                <a:lnTo>
                  <a:pt x="3164" y="532"/>
                </a:lnTo>
                <a:lnTo>
                  <a:pt x="3166" y="532"/>
                </a:lnTo>
                <a:lnTo>
                  <a:pt x="3168" y="530"/>
                </a:lnTo>
                <a:lnTo>
                  <a:pt x="3170" y="528"/>
                </a:lnTo>
                <a:lnTo>
                  <a:pt x="3170" y="526"/>
                </a:lnTo>
                <a:lnTo>
                  <a:pt x="3172" y="526"/>
                </a:lnTo>
                <a:lnTo>
                  <a:pt x="3172" y="524"/>
                </a:lnTo>
                <a:lnTo>
                  <a:pt x="3172" y="522"/>
                </a:lnTo>
                <a:lnTo>
                  <a:pt x="3172" y="520"/>
                </a:lnTo>
                <a:lnTo>
                  <a:pt x="3174" y="520"/>
                </a:lnTo>
                <a:lnTo>
                  <a:pt x="3174" y="519"/>
                </a:lnTo>
                <a:lnTo>
                  <a:pt x="3176" y="519"/>
                </a:lnTo>
                <a:lnTo>
                  <a:pt x="3176" y="517"/>
                </a:lnTo>
                <a:lnTo>
                  <a:pt x="3178" y="517"/>
                </a:lnTo>
                <a:lnTo>
                  <a:pt x="3178" y="515"/>
                </a:lnTo>
                <a:lnTo>
                  <a:pt x="3180" y="515"/>
                </a:lnTo>
                <a:lnTo>
                  <a:pt x="3180" y="513"/>
                </a:lnTo>
                <a:lnTo>
                  <a:pt x="3182" y="513"/>
                </a:lnTo>
                <a:lnTo>
                  <a:pt x="3182" y="511"/>
                </a:lnTo>
                <a:lnTo>
                  <a:pt x="3182" y="509"/>
                </a:lnTo>
                <a:lnTo>
                  <a:pt x="3183" y="509"/>
                </a:lnTo>
                <a:lnTo>
                  <a:pt x="3183" y="507"/>
                </a:lnTo>
                <a:lnTo>
                  <a:pt x="3185" y="507"/>
                </a:lnTo>
                <a:lnTo>
                  <a:pt x="3187" y="505"/>
                </a:lnTo>
                <a:lnTo>
                  <a:pt x="3189" y="505"/>
                </a:lnTo>
                <a:lnTo>
                  <a:pt x="3191" y="503"/>
                </a:lnTo>
                <a:lnTo>
                  <a:pt x="3189" y="503"/>
                </a:lnTo>
                <a:lnTo>
                  <a:pt x="3189" y="501"/>
                </a:lnTo>
                <a:lnTo>
                  <a:pt x="3189" y="499"/>
                </a:lnTo>
                <a:lnTo>
                  <a:pt x="3191" y="499"/>
                </a:lnTo>
                <a:lnTo>
                  <a:pt x="3193" y="501"/>
                </a:lnTo>
                <a:lnTo>
                  <a:pt x="3193" y="499"/>
                </a:lnTo>
                <a:lnTo>
                  <a:pt x="3195" y="499"/>
                </a:lnTo>
                <a:lnTo>
                  <a:pt x="3195" y="501"/>
                </a:lnTo>
                <a:lnTo>
                  <a:pt x="3197" y="501"/>
                </a:lnTo>
                <a:lnTo>
                  <a:pt x="3197" y="503"/>
                </a:lnTo>
                <a:lnTo>
                  <a:pt x="3197" y="505"/>
                </a:lnTo>
                <a:lnTo>
                  <a:pt x="3197" y="507"/>
                </a:lnTo>
                <a:lnTo>
                  <a:pt x="3197" y="509"/>
                </a:lnTo>
                <a:lnTo>
                  <a:pt x="3197" y="511"/>
                </a:lnTo>
                <a:lnTo>
                  <a:pt x="3197" y="513"/>
                </a:lnTo>
                <a:lnTo>
                  <a:pt x="3197" y="515"/>
                </a:lnTo>
                <a:lnTo>
                  <a:pt x="3199" y="515"/>
                </a:lnTo>
                <a:lnTo>
                  <a:pt x="3199" y="517"/>
                </a:lnTo>
                <a:lnTo>
                  <a:pt x="3199" y="515"/>
                </a:lnTo>
                <a:lnTo>
                  <a:pt x="3201" y="515"/>
                </a:lnTo>
                <a:lnTo>
                  <a:pt x="3199" y="515"/>
                </a:lnTo>
                <a:lnTo>
                  <a:pt x="3199" y="513"/>
                </a:lnTo>
                <a:lnTo>
                  <a:pt x="3199" y="511"/>
                </a:lnTo>
                <a:lnTo>
                  <a:pt x="3201" y="511"/>
                </a:lnTo>
                <a:lnTo>
                  <a:pt x="3203" y="511"/>
                </a:lnTo>
                <a:lnTo>
                  <a:pt x="3203" y="509"/>
                </a:lnTo>
                <a:lnTo>
                  <a:pt x="3205" y="509"/>
                </a:lnTo>
                <a:lnTo>
                  <a:pt x="3205" y="507"/>
                </a:lnTo>
                <a:lnTo>
                  <a:pt x="3207" y="507"/>
                </a:lnTo>
                <a:lnTo>
                  <a:pt x="3207" y="505"/>
                </a:lnTo>
                <a:lnTo>
                  <a:pt x="3208" y="505"/>
                </a:lnTo>
                <a:lnTo>
                  <a:pt x="3208" y="503"/>
                </a:lnTo>
                <a:lnTo>
                  <a:pt x="3210" y="503"/>
                </a:lnTo>
                <a:lnTo>
                  <a:pt x="3210" y="501"/>
                </a:lnTo>
                <a:lnTo>
                  <a:pt x="3212" y="499"/>
                </a:lnTo>
                <a:lnTo>
                  <a:pt x="3212" y="497"/>
                </a:lnTo>
                <a:lnTo>
                  <a:pt x="3212" y="495"/>
                </a:lnTo>
                <a:lnTo>
                  <a:pt x="3212" y="494"/>
                </a:lnTo>
                <a:lnTo>
                  <a:pt x="3212" y="492"/>
                </a:lnTo>
                <a:lnTo>
                  <a:pt x="3210" y="490"/>
                </a:lnTo>
                <a:lnTo>
                  <a:pt x="3210" y="488"/>
                </a:lnTo>
                <a:lnTo>
                  <a:pt x="3208" y="488"/>
                </a:lnTo>
                <a:lnTo>
                  <a:pt x="3208" y="486"/>
                </a:lnTo>
                <a:lnTo>
                  <a:pt x="3208" y="488"/>
                </a:lnTo>
                <a:lnTo>
                  <a:pt x="3208" y="490"/>
                </a:lnTo>
                <a:lnTo>
                  <a:pt x="3207" y="492"/>
                </a:lnTo>
                <a:lnTo>
                  <a:pt x="3205" y="492"/>
                </a:lnTo>
                <a:lnTo>
                  <a:pt x="3205" y="490"/>
                </a:lnTo>
                <a:lnTo>
                  <a:pt x="3203" y="488"/>
                </a:lnTo>
                <a:lnTo>
                  <a:pt x="3201" y="488"/>
                </a:lnTo>
                <a:lnTo>
                  <a:pt x="3199" y="488"/>
                </a:lnTo>
                <a:lnTo>
                  <a:pt x="3199" y="486"/>
                </a:lnTo>
                <a:lnTo>
                  <a:pt x="3197" y="486"/>
                </a:lnTo>
                <a:lnTo>
                  <a:pt x="3197" y="484"/>
                </a:lnTo>
                <a:lnTo>
                  <a:pt x="3195" y="484"/>
                </a:lnTo>
                <a:lnTo>
                  <a:pt x="3193" y="484"/>
                </a:lnTo>
                <a:lnTo>
                  <a:pt x="3191" y="484"/>
                </a:lnTo>
                <a:lnTo>
                  <a:pt x="3189" y="482"/>
                </a:lnTo>
                <a:lnTo>
                  <a:pt x="3187" y="482"/>
                </a:lnTo>
                <a:lnTo>
                  <a:pt x="3187" y="480"/>
                </a:lnTo>
                <a:lnTo>
                  <a:pt x="3185" y="480"/>
                </a:lnTo>
                <a:lnTo>
                  <a:pt x="3183" y="478"/>
                </a:lnTo>
                <a:lnTo>
                  <a:pt x="3182" y="478"/>
                </a:lnTo>
                <a:lnTo>
                  <a:pt x="3180" y="478"/>
                </a:lnTo>
                <a:lnTo>
                  <a:pt x="3178" y="478"/>
                </a:lnTo>
                <a:lnTo>
                  <a:pt x="3176" y="478"/>
                </a:lnTo>
                <a:lnTo>
                  <a:pt x="3174" y="478"/>
                </a:lnTo>
                <a:lnTo>
                  <a:pt x="3172" y="478"/>
                </a:lnTo>
                <a:lnTo>
                  <a:pt x="3172" y="480"/>
                </a:lnTo>
                <a:lnTo>
                  <a:pt x="3172" y="482"/>
                </a:lnTo>
                <a:lnTo>
                  <a:pt x="3172" y="484"/>
                </a:lnTo>
                <a:lnTo>
                  <a:pt x="3170" y="484"/>
                </a:lnTo>
                <a:lnTo>
                  <a:pt x="3168" y="484"/>
                </a:lnTo>
                <a:lnTo>
                  <a:pt x="3168" y="482"/>
                </a:lnTo>
                <a:lnTo>
                  <a:pt x="3166" y="482"/>
                </a:lnTo>
                <a:lnTo>
                  <a:pt x="3164" y="482"/>
                </a:lnTo>
                <a:lnTo>
                  <a:pt x="3162" y="482"/>
                </a:lnTo>
                <a:lnTo>
                  <a:pt x="3160" y="482"/>
                </a:lnTo>
                <a:lnTo>
                  <a:pt x="3160" y="484"/>
                </a:lnTo>
                <a:lnTo>
                  <a:pt x="3159" y="484"/>
                </a:lnTo>
                <a:lnTo>
                  <a:pt x="3159" y="486"/>
                </a:lnTo>
                <a:lnTo>
                  <a:pt x="3157" y="486"/>
                </a:lnTo>
                <a:lnTo>
                  <a:pt x="3157" y="488"/>
                </a:lnTo>
                <a:lnTo>
                  <a:pt x="3157" y="490"/>
                </a:lnTo>
                <a:lnTo>
                  <a:pt x="3155" y="490"/>
                </a:lnTo>
                <a:lnTo>
                  <a:pt x="3153" y="490"/>
                </a:lnTo>
                <a:lnTo>
                  <a:pt x="3151" y="490"/>
                </a:lnTo>
                <a:lnTo>
                  <a:pt x="3151" y="488"/>
                </a:lnTo>
                <a:lnTo>
                  <a:pt x="3149" y="488"/>
                </a:lnTo>
                <a:lnTo>
                  <a:pt x="3149" y="486"/>
                </a:lnTo>
                <a:lnTo>
                  <a:pt x="3147" y="486"/>
                </a:lnTo>
                <a:lnTo>
                  <a:pt x="3147" y="484"/>
                </a:lnTo>
                <a:lnTo>
                  <a:pt x="3147" y="482"/>
                </a:lnTo>
                <a:lnTo>
                  <a:pt x="3145" y="482"/>
                </a:lnTo>
                <a:lnTo>
                  <a:pt x="3145" y="480"/>
                </a:lnTo>
                <a:lnTo>
                  <a:pt x="3143" y="478"/>
                </a:lnTo>
                <a:lnTo>
                  <a:pt x="3141" y="478"/>
                </a:lnTo>
                <a:lnTo>
                  <a:pt x="3141" y="476"/>
                </a:lnTo>
                <a:lnTo>
                  <a:pt x="3139" y="476"/>
                </a:lnTo>
                <a:lnTo>
                  <a:pt x="3139" y="474"/>
                </a:lnTo>
                <a:lnTo>
                  <a:pt x="3141" y="474"/>
                </a:lnTo>
                <a:lnTo>
                  <a:pt x="3141" y="472"/>
                </a:lnTo>
                <a:lnTo>
                  <a:pt x="3143" y="472"/>
                </a:lnTo>
                <a:lnTo>
                  <a:pt x="3143" y="471"/>
                </a:lnTo>
                <a:lnTo>
                  <a:pt x="3143" y="469"/>
                </a:lnTo>
                <a:lnTo>
                  <a:pt x="3143" y="467"/>
                </a:lnTo>
                <a:lnTo>
                  <a:pt x="3143" y="465"/>
                </a:lnTo>
                <a:lnTo>
                  <a:pt x="3141" y="465"/>
                </a:lnTo>
                <a:lnTo>
                  <a:pt x="3139" y="465"/>
                </a:lnTo>
                <a:lnTo>
                  <a:pt x="3139" y="463"/>
                </a:lnTo>
                <a:lnTo>
                  <a:pt x="3137" y="463"/>
                </a:lnTo>
                <a:lnTo>
                  <a:pt x="3137" y="461"/>
                </a:lnTo>
                <a:lnTo>
                  <a:pt x="3137" y="459"/>
                </a:lnTo>
                <a:lnTo>
                  <a:pt x="3137" y="457"/>
                </a:lnTo>
                <a:lnTo>
                  <a:pt x="3139" y="457"/>
                </a:lnTo>
                <a:lnTo>
                  <a:pt x="3137" y="457"/>
                </a:lnTo>
                <a:lnTo>
                  <a:pt x="3137" y="455"/>
                </a:lnTo>
                <a:lnTo>
                  <a:pt x="3137" y="453"/>
                </a:lnTo>
                <a:lnTo>
                  <a:pt x="3137" y="451"/>
                </a:lnTo>
                <a:lnTo>
                  <a:pt x="3135" y="451"/>
                </a:lnTo>
                <a:lnTo>
                  <a:pt x="3135" y="453"/>
                </a:lnTo>
                <a:lnTo>
                  <a:pt x="3134" y="453"/>
                </a:lnTo>
                <a:lnTo>
                  <a:pt x="3134" y="455"/>
                </a:lnTo>
                <a:lnTo>
                  <a:pt x="3134" y="457"/>
                </a:lnTo>
                <a:lnTo>
                  <a:pt x="3134" y="455"/>
                </a:lnTo>
                <a:lnTo>
                  <a:pt x="3134" y="453"/>
                </a:lnTo>
                <a:lnTo>
                  <a:pt x="3135" y="453"/>
                </a:lnTo>
                <a:lnTo>
                  <a:pt x="3135" y="451"/>
                </a:lnTo>
                <a:lnTo>
                  <a:pt x="3134" y="453"/>
                </a:lnTo>
                <a:lnTo>
                  <a:pt x="3132" y="451"/>
                </a:lnTo>
                <a:lnTo>
                  <a:pt x="3130" y="451"/>
                </a:lnTo>
                <a:lnTo>
                  <a:pt x="3128" y="451"/>
                </a:lnTo>
                <a:lnTo>
                  <a:pt x="3126" y="451"/>
                </a:lnTo>
                <a:lnTo>
                  <a:pt x="3124" y="451"/>
                </a:lnTo>
                <a:lnTo>
                  <a:pt x="3124" y="449"/>
                </a:lnTo>
                <a:lnTo>
                  <a:pt x="3122" y="449"/>
                </a:lnTo>
                <a:lnTo>
                  <a:pt x="3120" y="451"/>
                </a:lnTo>
                <a:lnTo>
                  <a:pt x="3118" y="451"/>
                </a:lnTo>
                <a:lnTo>
                  <a:pt x="3116" y="451"/>
                </a:lnTo>
                <a:lnTo>
                  <a:pt x="3114" y="453"/>
                </a:lnTo>
                <a:lnTo>
                  <a:pt x="3112" y="453"/>
                </a:lnTo>
                <a:lnTo>
                  <a:pt x="3112" y="451"/>
                </a:lnTo>
                <a:lnTo>
                  <a:pt x="3112" y="453"/>
                </a:lnTo>
                <a:lnTo>
                  <a:pt x="3111" y="453"/>
                </a:lnTo>
                <a:lnTo>
                  <a:pt x="3111" y="451"/>
                </a:lnTo>
                <a:lnTo>
                  <a:pt x="3109" y="453"/>
                </a:lnTo>
                <a:lnTo>
                  <a:pt x="3107" y="455"/>
                </a:lnTo>
                <a:lnTo>
                  <a:pt x="3105" y="455"/>
                </a:lnTo>
                <a:lnTo>
                  <a:pt x="3103" y="455"/>
                </a:lnTo>
                <a:lnTo>
                  <a:pt x="3101" y="455"/>
                </a:lnTo>
                <a:lnTo>
                  <a:pt x="3101" y="457"/>
                </a:lnTo>
                <a:lnTo>
                  <a:pt x="3099" y="457"/>
                </a:lnTo>
                <a:lnTo>
                  <a:pt x="3099" y="459"/>
                </a:lnTo>
                <a:lnTo>
                  <a:pt x="3097" y="459"/>
                </a:lnTo>
                <a:lnTo>
                  <a:pt x="3097" y="461"/>
                </a:lnTo>
                <a:lnTo>
                  <a:pt x="3097" y="463"/>
                </a:lnTo>
                <a:lnTo>
                  <a:pt x="3097" y="465"/>
                </a:lnTo>
                <a:lnTo>
                  <a:pt x="3097" y="467"/>
                </a:lnTo>
                <a:lnTo>
                  <a:pt x="3097" y="469"/>
                </a:lnTo>
                <a:lnTo>
                  <a:pt x="3097" y="471"/>
                </a:lnTo>
                <a:lnTo>
                  <a:pt x="3097" y="472"/>
                </a:lnTo>
                <a:lnTo>
                  <a:pt x="3097" y="474"/>
                </a:lnTo>
                <a:lnTo>
                  <a:pt x="3097" y="476"/>
                </a:lnTo>
                <a:lnTo>
                  <a:pt x="3097" y="478"/>
                </a:lnTo>
                <a:lnTo>
                  <a:pt x="3099" y="478"/>
                </a:lnTo>
                <a:lnTo>
                  <a:pt x="3099" y="480"/>
                </a:lnTo>
                <a:lnTo>
                  <a:pt x="3101" y="480"/>
                </a:lnTo>
                <a:lnTo>
                  <a:pt x="3103" y="480"/>
                </a:lnTo>
                <a:lnTo>
                  <a:pt x="3103" y="482"/>
                </a:lnTo>
                <a:lnTo>
                  <a:pt x="3103" y="484"/>
                </a:lnTo>
                <a:lnTo>
                  <a:pt x="3103" y="486"/>
                </a:lnTo>
                <a:lnTo>
                  <a:pt x="3105" y="486"/>
                </a:lnTo>
                <a:lnTo>
                  <a:pt x="3105" y="488"/>
                </a:lnTo>
                <a:lnTo>
                  <a:pt x="3107" y="488"/>
                </a:lnTo>
                <a:lnTo>
                  <a:pt x="3107" y="490"/>
                </a:lnTo>
                <a:lnTo>
                  <a:pt x="3109" y="490"/>
                </a:lnTo>
                <a:lnTo>
                  <a:pt x="3109" y="492"/>
                </a:lnTo>
                <a:lnTo>
                  <a:pt x="3111" y="492"/>
                </a:lnTo>
                <a:lnTo>
                  <a:pt x="3112" y="492"/>
                </a:lnTo>
                <a:lnTo>
                  <a:pt x="3112" y="494"/>
                </a:lnTo>
                <a:lnTo>
                  <a:pt x="3114" y="495"/>
                </a:lnTo>
                <a:lnTo>
                  <a:pt x="3114" y="497"/>
                </a:lnTo>
                <a:lnTo>
                  <a:pt x="3116" y="497"/>
                </a:lnTo>
                <a:lnTo>
                  <a:pt x="3114" y="497"/>
                </a:lnTo>
                <a:lnTo>
                  <a:pt x="3114" y="499"/>
                </a:lnTo>
                <a:lnTo>
                  <a:pt x="3114" y="501"/>
                </a:lnTo>
                <a:lnTo>
                  <a:pt x="3114" y="503"/>
                </a:lnTo>
                <a:lnTo>
                  <a:pt x="3112" y="503"/>
                </a:lnTo>
                <a:lnTo>
                  <a:pt x="3112" y="505"/>
                </a:lnTo>
                <a:lnTo>
                  <a:pt x="3112" y="507"/>
                </a:lnTo>
                <a:lnTo>
                  <a:pt x="3112" y="509"/>
                </a:lnTo>
                <a:lnTo>
                  <a:pt x="3112" y="511"/>
                </a:lnTo>
                <a:lnTo>
                  <a:pt x="3112" y="513"/>
                </a:lnTo>
                <a:lnTo>
                  <a:pt x="3112" y="515"/>
                </a:lnTo>
                <a:lnTo>
                  <a:pt x="3114" y="515"/>
                </a:lnTo>
                <a:lnTo>
                  <a:pt x="3114" y="517"/>
                </a:lnTo>
                <a:lnTo>
                  <a:pt x="3114" y="519"/>
                </a:lnTo>
                <a:lnTo>
                  <a:pt x="3114" y="520"/>
                </a:lnTo>
                <a:lnTo>
                  <a:pt x="3114" y="522"/>
                </a:lnTo>
                <a:lnTo>
                  <a:pt x="3116" y="522"/>
                </a:lnTo>
                <a:lnTo>
                  <a:pt x="3116" y="524"/>
                </a:lnTo>
                <a:lnTo>
                  <a:pt x="3116" y="526"/>
                </a:lnTo>
                <a:lnTo>
                  <a:pt x="3116" y="528"/>
                </a:lnTo>
                <a:lnTo>
                  <a:pt x="3118" y="528"/>
                </a:lnTo>
                <a:lnTo>
                  <a:pt x="3118" y="530"/>
                </a:lnTo>
                <a:lnTo>
                  <a:pt x="3120" y="530"/>
                </a:lnTo>
                <a:lnTo>
                  <a:pt x="3120" y="532"/>
                </a:lnTo>
                <a:lnTo>
                  <a:pt x="3120" y="534"/>
                </a:lnTo>
                <a:lnTo>
                  <a:pt x="3122" y="536"/>
                </a:lnTo>
                <a:lnTo>
                  <a:pt x="3120" y="536"/>
                </a:lnTo>
                <a:lnTo>
                  <a:pt x="3118" y="536"/>
                </a:lnTo>
                <a:lnTo>
                  <a:pt x="3118" y="534"/>
                </a:lnTo>
                <a:lnTo>
                  <a:pt x="3116" y="534"/>
                </a:lnTo>
                <a:lnTo>
                  <a:pt x="3114" y="534"/>
                </a:lnTo>
                <a:lnTo>
                  <a:pt x="3112" y="534"/>
                </a:lnTo>
                <a:lnTo>
                  <a:pt x="3111" y="534"/>
                </a:lnTo>
                <a:lnTo>
                  <a:pt x="3109" y="534"/>
                </a:lnTo>
                <a:lnTo>
                  <a:pt x="3109" y="532"/>
                </a:lnTo>
                <a:lnTo>
                  <a:pt x="3107" y="532"/>
                </a:lnTo>
                <a:lnTo>
                  <a:pt x="3105" y="532"/>
                </a:lnTo>
                <a:lnTo>
                  <a:pt x="3103" y="532"/>
                </a:lnTo>
                <a:lnTo>
                  <a:pt x="3101" y="532"/>
                </a:lnTo>
                <a:lnTo>
                  <a:pt x="3099" y="532"/>
                </a:lnTo>
                <a:lnTo>
                  <a:pt x="3099" y="534"/>
                </a:lnTo>
                <a:lnTo>
                  <a:pt x="3097" y="534"/>
                </a:lnTo>
                <a:lnTo>
                  <a:pt x="3097" y="536"/>
                </a:lnTo>
                <a:lnTo>
                  <a:pt x="3099" y="536"/>
                </a:lnTo>
                <a:lnTo>
                  <a:pt x="3099" y="538"/>
                </a:lnTo>
                <a:lnTo>
                  <a:pt x="3097" y="538"/>
                </a:lnTo>
                <a:lnTo>
                  <a:pt x="3097" y="540"/>
                </a:lnTo>
                <a:lnTo>
                  <a:pt x="3095" y="540"/>
                </a:lnTo>
                <a:lnTo>
                  <a:pt x="3095" y="538"/>
                </a:lnTo>
                <a:lnTo>
                  <a:pt x="3097" y="538"/>
                </a:lnTo>
                <a:lnTo>
                  <a:pt x="3095" y="538"/>
                </a:lnTo>
                <a:lnTo>
                  <a:pt x="3093" y="538"/>
                </a:lnTo>
                <a:lnTo>
                  <a:pt x="3091" y="538"/>
                </a:lnTo>
                <a:lnTo>
                  <a:pt x="3089" y="538"/>
                </a:lnTo>
                <a:lnTo>
                  <a:pt x="3087" y="538"/>
                </a:lnTo>
                <a:lnTo>
                  <a:pt x="3086" y="538"/>
                </a:lnTo>
                <a:lnTo>
                  <a:pt x="3086" y="536"/>
                </a:lnTo>
                <a:lnTo>
                  <a:pt x="3084" y="536"/>
                </a:lnTo>
                <a:lnTo>
                  <a:pt x="3082" y="536"/>
                </a:lnTo>
                <a:lnTo>
                  <a:pt x="3082" y="538"/>
                </a:lnTo>
                <a:lnTo>
                  <a:pt x="3080" y="538"/>
                </a:lnTo>
                <a:lnTo>
                  <a:pt x="3078" y="538"/>
                </a:lnTo>
                <a:lnTo>
                  <a:pt x="3076" y="538"/>
                </a:lnTo>
                <a:lnTo>
                  <a:pt x="3074" y="538"/>
                </a:lnTo>
                <a:lnTo>
                  <a:pt x="3074" y="540"/>
                </a:lnTo>
                <a:lnTo>
                  <a:pt x="3072" y="540"/>
                </a:lnTo>
                <a:lnTo>
                  <a:pt x="3070" y="540"/>
                </a:lnTo>
                <a:lnTo>
                  <a:pt x="3070" y="542"/>
                </a:lnTo>
                <a:lnTo>
                  <a:pt x="3070" y="543"/>
                </a:lnTo>
                <a:lnTo>
                  <a:pt x="3068" y="543"/>
                </a:lnTo>
                <a:lnTo>
                  <a:pt x="3068" y="545"/>
                </a:lnTo>
                <a:lnTo>
                  <a:pt x="3066" y="545"/>
                </a:lnTo>
                <a:lnTo>
                  <a:pt x="3066" y="547"/>
                </a:lnTo>
                <a:lnTo>
                  <a:pt x="3066" y="549"/>
                </a:lnTo>
                <a:lnTo>
                  <a:pt x="3064" y="549"/>
                </a:lnTo>
                <a:lnTo>
                  <a:pt x="3064" y="551"/>
                </a:lnTo>
                <a:lnTo>
                  <a:pt x="3066" y="551"/>
                </a:lnTo>
                <a:lnTo>
                  <a:pt x="3066" y="553"/>
                </a:lnTo>
                <a:lnTo>
                  <a:pt x="3066" y="555"/>
                </a:lnTo>
                <a:lnTo>
                  <a:pt x="3064" y="555"/>
                </a:lnTo>
                <a:lnTo>
                  <a:pt x="3064" y="557"/>
                </a:lnTo>
                <a:lnTo>
                  <a:pt x="3066" y="557"/>
                </a:lnTo>
                <a:lnTo>
                  <a:pt x="3064" y="557"/>
                </a:lnTo>
                <a:lnTo>
                  <a:pt x="3064" y="559"/>
                </a:lnTo>
                <a:lnTo>
                  <a:pt x="3066" y="559"/>
                </a:lnTo>
                <a:lnTo>
                  <a:pt x="3066" y="561"/>
                </a:lnTo>
                <a:lnTo>
                  <a:pt x="3066" y="563"/>
                </a:lnTo>
                <a:lnTo>
                  <a:pt x="3066" y="565"/>
                </a:lnTo>
                <a:lnTo>
                  <a:pt x="3064" y="565"/>
                </a:lnTo>
                <a:lnTo>
                  <a:pt x="3064" y="567"/>
                </a:lnTo>
                <a:lnTo>
                  <a:pt x="3064" y="565"/>
                </a:lnTo>
                <a:lnTo>
                  <a:pt x="3063" y="565"/>
                </a:lnTo>
                <a:lnTo>
                  <a:pt x="3061" y="567"/>
                </a:lnTo>
                <a:lnTo>
                  <a:pt x="3061" y="568"/>
                </a:lnTo>
                <a:lnTo>
                  <a:pt x="3059" y="568"/>
                </a:lnTo>
                <a:lnTo>
                  <a:pt x="3059" y="570"/>
                </a:lnTo>
                <a:lnTo>
                  <a:pt x="3059" y="572"/>
                </a:lnTo>
                <a:lnTo>
                  <a:pt x="3059" y="574"/>
                </a:lnTo>
                <a:lnTo>
                  <a:pt x="3057" y="574"/>
                </a:lnTo>
                <a:lnTo>
                  <a:pt x="3057" y="576"/>
                </a:lnTo>
                <a:lnTo>
                  <a:pt x="3055" y="576"/>
                </a:lnTo>
                <a:lnTo>
                  <a:pt x="3053" y="576"/>
                </a:lnTo>
                <a:lnTo>
                  <a:pt x="3051" y="576"/>
                </a:lnTo>
                <a:lnTo>
                  <a:pt x="3049" y="576"/>
                </a:lnTo>
                <a:lnTo>
                  <a:pt x="3047" y="576"/>
                </a:lnTo>
                <a:lnTo>
                  <a:pt x="3045" y="576"/>
                </a:lnTo>
                <a:lnTo>
                  <a:pt x="3043" y="576"/>
                </a:lnTo>
                <a:lnTo>
                  <a:pt x="3041" y="576"/>
                </a:lnTo>
                <a:lnTo>
                  <a:pt x="3041" y="578"/>
                </a:lnTo>
                <a:lnTo>
                  <a:pt x="3039" y="578"/>
                </a:lnTo>
                <a:lnTo>
                  <a:pt x="3038" y="576"/>
                </a:lnTo>
                <a:lnTo>
                  <a:pt x="3036" y="576"/>
                </a:lnTo>
                <a:lnTo>
                  <a:pt x="3034" y="576"/>
                </a:lnTo>
                <a:lnTo>
                  <a:pt x="3032" y="578"/>
                </a:lnTo>
                <a:lnTo>
                  <a:pt x="3032" y="580"/>
                </a:lnTo>
                <a:lnTo>
                  <a:pt x="3030" y="580"/>
                </a:lnTo>
                <a:lnTo>
                  <a:pt x="3030" y="582"/>
                </a:lnTo>
                <a:lnTo>
                  <a:pt x="3030" y="584"/>
                </a:lnTo>
                <a:lnTo>
                  <a:pt x="3030" y="586"/>
                </a:lnTo>
                <a:lnTo>
                  <a:pt x="3032" y="588"/>
                </a:lnTo>
                <a:lnTo>
                  <a:pt x="3030" y="588"/>
                </a:lnTo>
                <a:lnTo>
                  <a:pt x="3030" y="590"/>
                </a:lnTo>
                <a:lnTo>
                  <a:pt x="3030" y="591"/>
                </a:lnTo>
                <a:lnTo>
                  <a:pt x="3028" y="591"/>
                </a:lnTo>
                <a:lnTo>
                  <a:pt x="3028" y="593"/>
                </a:lnTo>
                <a:lnTo>
                  <a:pt x="3026" y="593"/>
                </a:lnTo>
                <a:lnTo>
                  <a:pt x="3026" y="595"/>
                </a:lnTo>
                <a:lnTo>
                  <a:pt x="3026" y="597"/>
                </a:lnTo>
                <a:lnTo>
                  <a:pt x="3026" y="599"/>
                </a:lnTo>
                <a:lnTo>
                  <a:pt x="3026" y="601"/>
                </a:lnTo>
                <a:lnTo>
                  <a:pt x="3028" y="601"/>
                </a:lnTo>
                <a:lnTo>
                  <a:pt x="3026" y="603"/>
                </a:lnTo>
                <a:lnTo>
                  <a:pt x="3024" y="603"/>
                </a:lnTo>
                <a:lnTo>
                  <a:pt x="3022" y="603"/>
                </a:lnTo>
                <a:lnTo>
                  <a:pt x="3022" y="601"/>
                </a:lnTo>
                <a:lnTo>
                  <a:pt x="3020" y="601"/>
                </a:lnTo>
                <a:lnTo>
                  <a:pt x="3018" y="601"/>
                </a:lnTo>
                <a:lnTo>
                  <a:pt x="3016" y="601"/>
                </a:lnTo>
                <a:lnTo>
                  <a:pt x="3015" y="601"/>
                </a:lnTo>
                <a:lnTo>
                  <a:pt x="3015" y="603"/>
                </a:lnTo>
                <a:lnTo>
                  <a:pt x="3013" y="603"/>
                </a:lnTo>
                <a:lnTo>
                  <a:pt x="3013" y="605"/>
                </a:lnTo>
                <a:lnTo>
                  <a:pt x="3013" y="607"/>
                </a:lnTo>
                <a:lnTo>
                  <a:pt x="3013" y="609"/>
                </a:lnTo>
                <a:lnTo>
                  <a:pt x="3013" y="611"/>
                </a:lnTo>
                <a:lnTo>
                  <a:pt x="3015" y="611"/>
                </a:lnTo>
                <a:lnTo>
                  <a:pt x="3016" y="611"/>
                </a:lnTo>
                <a:lnTo>
                  <a:pt x="3018" y="611"/>
                </a:lnTo>
                <a:lnTo>
                  <a:pt x="3018" y="613"/>
                </a:lnTo>
                <a:lnTo>
                  <a:pt x="3016" y="613"/>
                </a:lnTo>
                <a:lnTo>
                  <a:pt x="3013" y="616"/>
                </a:lnTo>
                <a:lnTo>
                  <a:pt x="3011" y="616"/>
                </a:lnTo>
                <a:lnTo>
                  <a:pt x="3011" y="615"/>
                </a:lnTo>
                <a:lnTo>
                  <a:pt x="3009" y="615"/>
                </a:lnTo>
                <a:lnTo>
                  <a:pt x="3009" y="613"/>
                </a:lnTo>
                <a:lnTo>
                  <a:pt x="3007" y="613"/>
                </a:lnTo>
                <a:lnTo>
                  <a:pt x="3007" y="611"/>
                </a:lnTo>
                <a:lnTo>
                  <a:pt x="3005" y="611"/>
                </a:lnTo>
                <a:lnTo>
                  <a:pt x="3003" y="611"/>
                </a:lnTo>
                <a:lnTo>
                  <a:pt x="3003" y="609"/>
                </a:lnTo>
                <a:lnTo>
                  <a:pt x="3001" y="609"/>
                </a:lnTo>
                <a:lnTo>
                  <a:pt x="2999" y="609"/>
                </a:lnTo>
                <a:lnTo>
                  <a:pt x="2997" y="609"/>
                </a:lnTo>
                <a:lnTo>
                  <a:pt x="2995" y="609"/>
                </a:lnTo>
                <a:lnTo>
                  <a:pt x="2993" y="609"/>
                </a:lnTo>
                <a:lnTo>
                  <a:pt x="2991" y="609"/>
                </a:lnTo>
                <a:lnTo>
                  <a:pt x="2990" y="609"/>
                </a:lnTo>
                <a:lnTo>
                  <a:pt x="2988" y="609"/>
                </a:lnTo>
                <a:lnTo>
                  <a:pt x="2988" y="611"/>
                </a:lnTo>
                <a:lnTo>
                  <a:pt x="2986" y="611"/>
                </a:lnTo>
                <a:lnTo>
                  <a:pt x="2984" y="611"/>
                </a:lnTo>
                <a:lnTo>
                  <a:pt x="2982" y="611"/>
                </a:lnTo>
                <a:lnTo>
                  <a:pt x="2982" y="613"/>
                </a:lnTo>
                <a:lnTo>
                  <a:pt x="2980" y="613"/>
                </a:lnTo>
                <a:lnTo>
                  <a:pt x="2978" y="615"/>
                </a:lnTo>
                <a:lnTo>
                  <a:pt x="2976" y="615"/>
                </a:lnTo>
                <a:lnTo>
                  <a:pt x="2976" y="616"/>
                </a:lnTo>
                <a:lnTo>
                  <a:pt x="2974" y="616"/>
                </a:lnTo>
                <a:lnTo>
                  <a:pt x="2974" y="618"/>
                </a:lnTo>
                <a:lnTo>
                  <a:pt x="2972" y="618"/>
                </a:lnTo>
                <a:lnTo>
                  <a:pt x="2972" y="620"/>
                </a:lnTo>
                <a:lnTo>
                  <a:pt x="2970" y="622"/>
                </a:lnTo>
                <a:lnTo>
                  <a:pt x="2970" y="624"/>
                </a:lnTo>
                <a:lnTo>
                  <a:pt x="2970" y="626"/>
                </a:lnTo>
                <a:lnTo>
                  <a:pt x="2968" y="626"/>
                </a:lnTo>
                <a:lnTo>
                  <a:pt x="2966" y="626"/>
                </a:lnTo>
                <a:lnTo>
                  <a:pt x="2965" y="626"/>
                </a:lnTo>
                <a:lnTo>
                  <a:pt x="2965" y="628"/>
                </a:lnTo>
                <a:lnTo>
                  <a:pt x="2965" y="630"/>
                </a:lnTo>
                <a:lnTo>
                  <a:pt x="2965" y="632"/>
                </a:lnTo>
                <a:lnTo>
                  <a:pt x="2966" y="632"/>
                </a:lnTo>
                <a:lnTo>
                  <a:pt x="2968" y="632"/>
                </a:lnTo>
                <a:lnTo>
                  <a:pt x="2968" y="634"/>
                </a:lnTo>
                <a:lnTo>
                  <a:pt x="2970" y="634"/>
                </a:lnTo>
                <a:lnTo>
                  <a:pt x="2970" y="632"/>
                </a:lnTo>
                <a:lnTo>
                  <a:pt x="2970" y="630"/>
                </a:lnTo>
                <a:lnTo>
                  <a:pt x="2968" y="630"/>
                </a:lnTo>
                <a:lnTo>
                  <a:pt x="2968" y="628"/>
                </a:lnTo>
                <a:lnTo>
                  <a:pt x="2968" y="630"/>
                </a:lnTo>
                <a:lnTo>
                  <a:pt x="2968" y="628"/>
                </a:lnTo>
                <a:lnTo>
                  <a:pt x="2970" y="628"/>
                </a:lnTo>
                <a:lnTo>
                  <a:pt x="2970" y="630"/>
                </a:lnTo>
                <a:lnTo>
                  <a:pt x="2972" y="630"/>
                </a:lnTo>
                <a:lnTo>
                  <a:pt x="2972" y="632"/>
                </a:lnTo>
                <a:lnTo>
                  <a:pt x="2970" y="632"/>
                </a:lnTo>
                <a:lnTo>
                  <a:pt x="2970" y="634"/>
                </a:lnTo>
                <a:lnTo>
                  <a:pt x="2972" y="636"/>
                </a:lnTo>
                <a:lnTo>
                  <a:pt x="2974" y="636"/>
                </a:lnTo>
                <a:lnTo>
                  <a:pt x="2972" y="636"/>
                </a:lnTo>
                <a:lnTo>
                  <a:pt x="2972" y="638"/>
                </a:lnTo>
                <a:lnTo>
                  <a:pt x="2972" y="639"/>
                </a:lnTo>
                <a:lnTo>
                  <a:pt x="2974" y="639"/>
                </a:lnTo>
                <a:lnTo>
                  <a:pt x="2974" y="641"/>
                </a:lnTo>
                <a:lnTo>
                  <a:pt x="2974" y="643"/>
                </a:lnTo>
                <a:lnTo>
                  <a:pt x="2976" y="645"/>
                </a:lnTo>
                <a:lnTo>
                  <a:pt x="2976" y="647"/>
                </a:lnTo>
                <a:lnTo>
                  <a:pt x="2978" y="649"/>
                </a:lnTo>
                <a:lnTo>
                  <a:pt x="2978" y="651"/>
                </a:lnTo>
                <a:lnTo>
                  <a:pt x="2980" y="651"/>
                </a:lnTo>
                <a:lnTo>
                  <a:pt x="2980" y="653"/>
                </a:lnTo>
                <a:lnTo>
                  <a:pt x="2982" y="653"/>
                </a:lnTo>
                <a:lnTo>
                  <a:pt x="2982" y="655"/>
                </a:lnTo>
                <a:lnTo>
                  <a:pt x="2984" y="655"/>
                </a:lnTo>
                <a:lnTo>
                  <a:pt x="2984" y="657"/>
                </a:lnTo>
                <a:lnTo>
                  <a:pt x="2984" y="655"/>
                </a:lnTo>
                <a:lnTo>
                  <a:pt x="2986" y="657"/>
                </a:lnTo>
                <a:lnTo>
                  <a:pt x="2988" y="659"/>
                </a:lnTo>
                <a:lnTo>
                  <a:pt x="2990" y="659"/>
                </a:lnTo>
                <a:lnTo>
                  <a:pt x="2991" y="659"/>
                </a:lnTo>
                <a:lnTo>
                  <a:pt x="2991" y="661"/>
                </a:lnTo>
                <a:lnTo>
                  <a:pt x="2991" y="659"/>
                </a:lnTo>
                <a:lnTo>
                  <a:pt x="2993" y="659"/>
                </a:lnTo>
                <a:lnTo>
                  <a:pt x="2995" y="659"/>
                </a:lnTo>
                <a:lnTo>
                  <a:pt x="2997" y="661"/>
                </a:lnTo>
                <a:lnTo>
                  <a:pt x="2999" y="661"/>
                </a:lnTo>
                <a:lnTo>
                  <a:pt x="3001" y="661"/>
                </a:lnTo>
                <a:lnTo>
                  <a:pt x="3001" y="663"/>
                </a:lnTo>
                <a:lnTo>
                  <a:pt x="3003" y="663"/>
                </a:lnTo>
                <a:lnTo>
                  <a:pt x="3005" y="663"/>
                </a:lnTo>
                <a:lnTo>
                  <a:pt x="3007" y="663"/>
                </a:lnTo>
                <a:lnTo>
                  <a:pt x="3007" y="664"/>
                </a:lnTo>
                <a:lnTo>
                  <a:pt x="3009" y="664"/>
                </a:lnTo>
                <a:lnTo>
                  <a:pt x="3011" y="664"/>
                </a:lnTo>
                <a:lnTo>
                  <a:pt x="3013" y="666"/>
                </a:lnTo>
                <a:lnTo>
                  <a:pt x="3015" y="666"/>
                </a:lnTo>
                <a:lnTo>
                  <a:pt x="3015" y="668"/>
                </a:lnTo>
                <a:lnTo>
                  <a:pt x="3016" y="668"/>
                </a:lnTo>
                <a:lnTo>
                  <a:pt x="3018" y="668"/>
                </a:lnTo>
                <a:lnTo>
                  <a:pt x="3018" y="670"/>
                </a:lnTo>
                <a:lnTo>
                  <a:pt x="3020" y="670"/>
                </a:lnTo>
                <a:lnTo>
                  <a:pt x="3018" y="670"/>
                </a:lnTo>
                <a:lnTo>
                  <a:pt x="3018" y="672"/>
                </a:lnTo>
                <a:lnTo>
                  <a:pt x="3016" y="672"/>
                </a:lnTo>
                <a:lnTo>
                  <a:pt x="3015" y="672"/>
                </a:lnTo>
                <a:lnTo>
                  <a:pt x="3015" y="670"/>
                </a:lnTo>
                <a:lnTo>
                  <a:pt x="3015" y="668"/>
                </a:lnTo>
                <a:lnTo>
                  <a:pt x="3013" y="668"/>
                </a:lnTo>
                <a:lnTo>
                  <a:pt x="3011" y="668"/>
                </a:lnTo>
                <a:lnTo>
                  <a:pt x="3009" y="668"/>
                </a:lnTo>
                <a:lnTo>
                  <a:pt x="3009" y="670"/>
                </a:lnTo>
                <a:lnTo>
                  <a:pt x="3007" y="668"/>
                </a:lnTo>
                <a:lnTo>
                  <a:pt x="3005" y="668"/>
                </a:lnTo>
                <a:lnTo>
                  <a:pt x="3003" y="668"/>
                </a:lnTo>
                <a:lnTo>
                  <a:pt x="3001" y="666"/>
                </a:lnTo>
                <a:lnTo>
                  <a:pt x="2999" y="666"/>
                </a:lnTo>
                <a:lnTo>
                  <a:pt x="2997" y="666"/>
                </a:lnTo>
                <a:lnTo>
                  <a:pt x="2997" y="664"/>
                </a:lnTo>
                <a:lnTo>
                  <a:pt x="2995" y="664"/>
                </a:lnTo>
                <a:lnTo>
                  <a:pt x="2993" y="664"/>
                </a:lnTo>
                <a:lnTo>
                  <a:pt x="2991" y="664"/>
                </a:lnTo>
                <a:lnTo>
                  <a:pt x="2990" y="664"/>
                </a:lnTo>
                <a:lnTo>
                  <a:pt x="2988" y="664"/>
                </a:lnTo>
                <a:lnTo>
                  <a:pt x="2986" y="664"/>
                </a:lnTo>
                <a:lnTo>
                  <a:pt x="2984" y="664"/>
                </a:lnTo>
                <a:lnTo>
                  <a:pt x="2982" y="664"/>
                </a:lnTo>
                <a:lnTo>
                  <a:pt x="2980" y="664"/>
                </a:lnTo>
                <a:lnTo>
                  <a:pt x="2978" y="664"/>
                </a:lnTo>
                <a:lnTo>
                  <a:pt x="2978" y="666"/>
                </a:lnTo>
                <a:lnTo>
                  <a:pt x="2976" y="666"/>
                </a:lnTo>
                <a:lnTo>
                  <a:pt x="2974" y="666"/>
                </a:lnTo>
                <a:lnTo>
                  <a:pt x="2972" y="668"/>
                </a:lnTo>
                <a:lnTo>
                  <a:pt x="2970" y="668"/>
                </a:lnTo>
                <a:lnTo>
                  <a:pt x="2968" y="668"/>
                </a:lnTo>
                <a:lnTo>
                  <a:pt x="2968" y="670"/>
                </a:lnTo>
                <a:lnTo>
                  <a:pt x="2966" y="670"/>
                </a:lnTo>
                <a:lnTo>
                  <a:pt x="2966" y="672"/>
                </a:lnTo>
                <a:lnTo>
                  <a:pt x="2965" y="672"/>
                </a:lnTo>
                <a:lnTo>
                  <a:pt x="2965" y="674"/>
                </a:lnTo>
                <a:lnTo>
                  <a:pt x="2965" y="676"/>
                </a:lnTo>
                <a:lnTo>
                  <a:pt x="2963" y="676"/>
                </a:lnTo>
                <a:lnTo>
                  <a:pt x="2963" y="678"/>
                </a:lnTo>
                <a:lnTo>
                  <a:pt x="2963" y="680"/>
                </a:lnTo>
                <a:lnTo>
                  <a:pt x="2963" y="682"/>
                </a:lnTo>
                <a:lnTo>
                  <a:pt x="2963" y="684"/>
                </a:lnTo>
                <a:lnTo>
                  <a:pt x="2961" y="686"/>
                </a:lnTo>
                <a:lnTo>
                  <a:pt x="2961" y="687"/>
                </a:lnTo>
                <a:lnTo>
                  <a:pt x="2961" y="689"/>
                </a:lnTo>
                <a:lnTo>
                  <a:pt x="2961" y="691"/>
                </a:lnTo>
                <a:lnTo>
                  <a:pt x="2959" y="691"/>
                </a:lnTo>
                <a:lnTo>
                  <a:pt x="2959" y="693"/>
                </a:lnTo>
                <a:lnTo>
                  <a:pt x="2959" y="695"/>
                </a:lnTo>
                <a:lnTo>
                  <a:pt x="2959" y="697"/>
                </a:lnTo>
                <a:lnTo>
                  <a:pt x="2961" y="697"/>
                </a:lnTo>
                <a:lnTo>
                  <a:pt x="2961" y="699"/>
                </a:lnTo>
                <a:lnTo>
                  <a:pt x="2961" y="701"/>
                </a:lnTo>
                <a:lnTo>
                  <a:pt x="2961" y="703"/>
                </a:lnTo>
                <a:lnTo>
                  <a:pt x="2963" y="703"/>
                </a:lnTo>
                <a:lnTo>
                  <a:pt x="2963" y="705"/>
                </a:lnTo>
                <a:lnTo>
                  <a:pt x="2965" y="705"/>
                </a:lnTo>
                <a:lnTo>
                  <a:pt x="2965" y="707"/>
                </a:lnTo>
                <a:lnTo>
                  <a:pt x="2965" y="709"/>
                </a:lnTo>
                <a:lnTo>
                  <a:pt x="2966" y="709"/>
                </a:lnTo>
                <a:lnTo>
                  <a:pt x="2966" y="711"/>
                </a:lnTo>
                <a:lnTo>
                  <a:pt x="2968" y="711"/>
                </a:lnTo>
                <a:lnTo>
                  <a:pt x="2968" y="712"/>
                </a:lnTo>
                <a:lnTo>
                  <a:pt x="2970" y="712"/>
                </a:lnTo>
                <a:lnTo>
                  <a:pt x="2970" y="714"/>
                </a:lnTo>
                <a:lnTo>
                  <a:pt x="2972" y="714"/>
                </a:lnTo>
                <a:lnTo>
                  <a:pt x="2972" y="716"/>
                </a:lnTo>
                <a:lnTo>
                  <a:pt x="2974" y="716"/>
                </a:lnTo>
                <a:lnTo>
                  <a:pt x="2974" y="718"/>
                </a:lnTo>
                <a:lnTo>
                  <a:pt x="2976" y="718"/>
                </a:lnTo>
                <a:lnTo>
                  <a:pt x="2976" y="720"/>
                </a:lnTo>
                <a:lnTo>
                  <a:pt x="2978" y="720"/>
                </a:lnTo>
                <a:lnTo>
                  <a:pt x="2978" y="722"/>
                </a:lnTo>
                <a:lnTo>
                  <a:pt x="2980" y="722"/>
                </a:lnTo>
                <a:lnTo>
                  <a:pt x="2982" y="722"/>
                </a:lnTo>
                <a:lnTo>
                  <a:pt x="2982" y="724"/>
                </a:lnTo>
                <a:lnTo>
                  <a:pt x="2984" y="724"/>
                </a:lnTo>
                <a:lnTo>
                  <a:pt x="2984" y="726"/>
                </a:lnTo>
                <a:lnTo>
                  <a:pt x="2986" y="726"/>
                </a:lnTo>
                <a:lnTo>
                  <a:pt x="2986" y="728"/>
                </a:lnTo>
                <a:lnTo>
                  <a:pt x="2988" y="728"/>
                </a:lnTo>
                <a:lnTo>
                  <a:pt x="2990" y="730"/>
                </a:lnTo>
                <a:lnTo>
                  <a:pt x="2991" y="730"/>
                </a:lnTo>
                <a:lnTo>
                  <a:pt x="2991" y="732"/>
                </a:lnTo>
                <a:lnTo>
                  <a:pt x="2993" y="732"/>
                </a:lnTo>
                <a:lnTo>
                  <a:pt x="2995" y="734"/>
                </a:lnTo>
                <a:lnTo>
                  <a:pt x="2997" y="734"/>
                </a:lnTo>
                <a:lnTo>
                  <a:pt x="2997" y="735"/>
                </a:lnTo>
                <a:lnTo>
                  <a:pt x="2999" y="735"/>
                </a:lnTo>
                <a:lnTo>
                  <a:pt x="3001" y="735"/>
                </a:lnTo>
                <a:lnTo>
                  <a:pt x="3003" y="737"/>
                </a:lnTo>
                <a:lnTo>
                  <a:pt x="3005" y="737"/>
                </a:lnTo>
                <a:lnTo>
                  <a:pt x="3005" y="739"/>
                </a:lnTo>
                <a:lnTo>
                  <a:pt x="3007" y="739"/>
                </a:lnTo>
                <a:lnTo>
                  <a:pt x="3009" y="739"/>
                </a:lnTo>
                <a:lnTo>
                  <a:pt x="3009" y="741"/>
                </a:lnTo>
                <a:lnTo>
                  <a:pt x="3011" y="741"/>
                </a:lnTo>
                <a:lnTo>
                  <a:pt x="3013" y="741"/>
                </a:lnTo>
                <a:lnTo>
                  <a:pt x="3015" y="741"/>
                </a:lnTo>
                <a:lnTo>
                  <a:pt x="3015" y="743"/>
                </a:lnTo>
                <a:lnTo>
                  <a:pt x="3016" y="743"/>
                </a:lnTo>
                <a:lnTo>
                  <a:pt x="3018" y="743"/>
                </a:lnTo>
                <a:lnTo>
                  <a:pt x="3020" y="743"/>
                </a:lnTo>
                <a:lnTo>
                  <a:pt x="3020" y="745"/>
                </a:lnTo>
                <a:lnTo>
                  <a:pt x="3022" y="745"/>
                </a:lnTo>
                <a:lnTo>
                  <a:pt x="3024" y="745"/>
                </a:lnTo>
                <a:lnTo>
                  <a:pt x="3026" y="745"/>
                </a:lnTo>
                <a:lnTo>
                  <a:pt x="3028" y="743"/>
                </a:lnTo>
                <a:lnTo>
                  <a:pt x="3030" y="743"/>
                </a:lnTo>
                <a:lnTo>
                  <a:pt x="3030" y="745"/>
                </a:lnTo>
                <a:lnTo>
                  <a:pt x="3032" y="745"/>
                </a:lnTo>
                <a:lnTo>
                  <a:pt x="3032" y="743"/>
                </a:lnTo>
                <a:lnTo>
                  <a:pt x="3034" y="743"/>
                </a:lnTo>
                <a:lnTo>
                  <a:pt x="3032" y="743"/>
                </a:lnTo>
                <a:lnTo>
                  <a:pt x="3032" y="741"/>
                </a:lnTo>
                <a:lnTo>
                  <a:pt x="3034" y="741"/>
                </a:lnTo>
                <a:lnTo>
                  <a:pt x="3036" y="741"/>
                </a:lnTo>
                <a:lnTo>
                  <a:pt x="3036" y="739"/>
                </a:lnTo>
                <a:lnTo>
                  <a:pt x="3038" y="739"/>
                </a:lnTo>
                <a:lnTo>
                  <a:pt x="3038" y="737"/>
                </a:lnTo>
                <a:lnTo>
                  <a:pt x="3039" y="735"/>
                </a:lnTo>
                <a:lnTo>
                  <a:pt x="3041" y="735"/>
                </a:lnTo>
                <a:lnTo>
                  <a:pt x="3041" y="734"/>
                </a:lnTo>
                <a:lnTo>
                  <a:pt x="3043" y="734"/>
                </a:lnTo>
                <a:lnTo>
                  <a:pt x="3043" y="732"/>
                </a:lnTo>
                <a:lnTo>
                  <a:pt x="3045" y="732"/>
                </a:lnTo>
                <a:lnTo>
                  <a:pt x="3045" y="730"/>
                </a:lnTo>
                <a:lnTo>
                  <a:pt x="3047" y="730"/>
                </a:lnTo>
                <a:lnTo>
                  <a:pt x="3047" y="728"/>
                </a:lnTo>
                <a:lnTo>
                  <a:pt x="3049" y="728"/>
                </a:lnTo>
                <a:lnTo>
                  <a:pt x="3049" y="726"/>
                </a:lnTo>
                <a:lnTo>
                  <a:pt x="3051" y="726"/>
                </a:lnTo>
                <a:lnTo>
                  <a:pt x="3051" y="724"/>
                </a:lnTo>
                <a:lnTo>
                  <a:pt x="3053" y="724"/>
                </a:lnTo>
                <a:lnTo>
                  <a:pt x="3053" y="722"/>
                </a:lnTo>
                <a:lnTo>
                  <a:pt x="3053" y="720"/>
                </a:lnTo>
                <a:lnTo>
                  <a:pt x="3055" y="720"/>
                </a:lnTo>
                <a:lnTo>
                  <a:pt x="3055" y="718"/>
                </a:lnTo>
                <a:lnTo>
                  <a:pt x="3055" y="716"/>
                </a:lnTo>
                <a:lnTo>
                  <a:pt x="3055" y="714"/>
                </a:lnTo>
                <a:lnTo>
                  <a:pt x="3057" y="714"/>
                </a:lnTo>
                <a:lnTo>
                  <a:pt x="3057" y="712"/>
                </a:lnTo>
                <a:lnTo>
                  <a:pt x="3057" y="711"/>
                </a:lnTo>
                <a:lnTo>
                  <a:pt x="3059" y="711"/>
                </a:lnTo>
                <a:lnTo>
                  <a:pt x="3059" y="709"/>
                </a:lnTo>
                <a:lnTo>
                  <a:pt x="3059" y="707"/>
                </a:lnTo>
                <a:lnTo>
                  <a:pt x="3061" y="707"/>
                </a:lnTo>
                <a:lnTo>
                  <a:pt x="3061" y="705"/>
                </a:lnTo>
                <a:lnTo>
                  <a:pt x="3061" y="703"/>
                </a:lnTo>
                <a:lnTo>
                  <a:pt x="3063" y="703"/>
                </a:lnTo>
                <a:lnTo>
                  <a:pt x="3063" y="701"/>
                </a:lnTo>
                <a:lnTo>
                  <a:pt x="3064" y="699"/>
                </a:lnTo>
                <a:lnTo>
                  <a:pt x="3063" y="699"/>
                </a:lnTo>
                <a:lnTo>
                  <a:pt x="3063" y="697"/>
                </a:lnTo>
                <a:lnTo>
                  <a:pt x="3063" y="695"/>
                </a:lnTo>
                <a:lnTo>
                  <a:pt x="3063" y="693"/>
                </a:lnTo>
                <a:lnTo>
                  <a:pt x="3064" y="693"/>
                </a:lnTo>
                <a:lnTo>
                  <a:pt x="3063" y="691"/>
                </a:lnTo>
                <a:lnTo>
                  <a:pt x="3063" y="689"/>
                </a:lnTo>
                <a:lnTo>
                  <a:pt x="3064" y="689"/>
                </a:lnTo>
                <a:lnTo>
                  <a:pt x="3066" y="689"/>
                </a:lnTo>
                <a:lnTo>
                  <a:pt x="3066" y="687"/>
                </a:lnTo>
                <a:lnTo>
                  <a:pt x="3068" y="687"/>
                </a:lnTo>
                <a:lnTo>
                  <a:pt x="3070" y="686"/>
                </a:lnTo>
                <a:lnTo>
                  <a:pt x="3072" y="686"/>
                </a:lnTo>
                <a:lnTo>
                  <a:pt x="3072" y="687"/>
                </a:lnTo>
                <a:lnTo>
                  <a:pt x="3074" y="687"/>
                </a:lnTo>
                <a:lnTo>
                  <a:pt x="3076" y="689"/>
                </a:lnTo>
                <a:lnTo>
                  <a:pt x="3078" y="689"/>
                </a:lnTo>
                <a:lnTo>
                  <a:pt x="3080" y="689"/>
                </a:lnTo>
                <a:lnTo>
                  <a:pt x="3080" y="691"/>
                </a:lnTo>
                <a:lnTo>
                  <a:pt x="3082" y="693"/>
                </a:lnTo>
                <a:lnTo>
                  <a:pt x="3082" y="695"/>
                </a:lnTo>
                <a:lnTo>
                  <a:pt x="3082" y="697"/>
                </a:lnTo>
                <a:lnTo>
                  <a:pt x="3084" y="699"/>
                </a:lnTo>
                <a:lnTo>
                  <a:pt x="3086" y="701"/>
                </a:lnTo>
                <a:lnTo>
                  <a:pt x="3086" y="703"/>
                </a:lnTo>
                <a:lnTo>
                  <a:pt x="3087" y="703"/>
                </a:lnTo>
                <a:lnTo>
                  <a:pt x="3087" y="705"/>
                </a:lnTo>
                <a:lnTo>
                  <a:pt x="3089" y="705"/>
                </a:lnTo>
                <a:lnTo>
                  <a:pt x="3089" y="703"/>
                </a:lnTo>
                <a:lnTo>
                  <a:pt x="3091" y="703"/>
                </a:lnTo>
                <a:lnTo>
                  <a:pt x="3091" y="705"/>
                </a:lnTo>
                <a:lnTo>
                  <a:pt x="3091" y="707"/>
                </a:lnTo>
                <a:lnTo>
                  <a:pt x="3089" y="709"/>
                </a:lnTo>
                <a:lnTo>
                  <a:pt x="3089" y="711"/>
                </a:lnTo>
                <a:lnTo>
                  <a:pt x="3089" y="712"/>
                </a:lnTo>
                <a:lnTo>
                  <a:pt x="3091" y="714"/>
                </a:lnTo>
                <a:lnTo>
                  <a:pt x="3091" y="716"/>
                </a:lnTo>
                <a:lnTo>
                  <a:pt x="3091" y="718"/>
                </a:lnTo>
                <a:lnTo>
                  <a:pt x="3093" y="718"/>
                </a:lnTo>
                <a:lnTo>
                  <a:pt x="3093" y="720"/>
                </a:lnTo>
                <a:lnTo>
                  <a:pt x="3093" y="722"/>
                </a:lnTo>
                <a:lnTo>
                  <a:pt x="3091" y="722"/>
                </a:lnTo>
                <a:lnTo>
                  <a:pt x="3089" y="722"/>
                </a:lnTo>
                <a:lnTo>
                  <a:pt x="3087" y="722"/>
                </a:lnTo>
                <a:lnTo>
                  <a:pt x="3087" y="724"/>
                </a:lnTo>
                <a:lnTo>
                  <a:pt x="3086" y="724"/>
                </a:lnTo>
                <a:lnTo>
                  <a:pt x="3087" y="726"/>
                </a:lnTo>
                <a:lnTo>
                  <a:pt x="3087" y="728"/>
                </a:lnTo>
                <a:lnTo>
                  <a:pt x="3086" y="728"/>
                </a:lnTo>
                <a:lnTo>
                  <a:pt x="3086" y="730"/>
                </a:lnTo>
                <a:lnTo>
                  <a:pt x="3084" y="730"/>
                </a:lnTo>
                <a:lnTo>
                  <a:pt x="3084" y="732"/>
                </a:lnTo>
                <a:lnTo>
                  <a:pt x="3084" y="735"/>
                </a:lnTo>
                <a:lnTo>
                  <a:pt x="3084" y="737"/>
                </a:lnTo>
                <a:lnTo>
                  <a:pt x="3086" y="737"/>
                </a:lnTo>
                <a:lnTo>
                  <a:pt x="3086" y="739"/>
                </a:lnTo>
                <a:lnTo>
                  <a:pt x="3087" y="739"/>
                </a:lnTo>
                <a:lnTo>
                  <a:pt x="3089" y="739"/>
                </a:lnTo>
                <a:lnTo>
                  <a:pt x="3089" y="737"/>
                </a:lnTo>
                <a:lnTo>
                  <a:pt x="3089" y="735"/>
                </a:lnTo>
                <a:lnTo>
                  <a:pt x="3091" y="735"/>
                </a:lnTo>
                <a:lnTo>
                  <a:pt x="3091" y="737"/>
                </a:lnTo>
                <a:lnTo>
                  <a:pt x="3091" y="739"/>
                </a:lnTo>
                <a:lnTo>
                  <a:pt x="3089" y="739"/>
                </a:lnTo>
                <a:lnTo>
                  <a:pt x="3089" y="741"/>
                </a:lnTo>
                <a:lnTo>
                  <a:pt x="3087" y="741"/>
                </a:lnTo>
                <a:lnTo>
                  <a:pt x="3087" y="739"/>
                </a:lnTo>
                <a:lnTo>
                  <a:pt x="3086" y="739"/>
                </a:lnTo>
                <a:lnTo>
                  <a:pt x="3084" y="739"/>
                </a:lnTo>
                <a:lnTo>
                  <a:pt x="3082" y="739"/>
                </a:lnTo>
                <a:lnTo>
                  <a:pt x="3082" y="741"/>
                </a:lnTo>
                <a:lnTo>
                  <a:pt x="3084" y="741"/>
                </a:lnTo>
                <a:lnTo>
                  <a:pt x="3082" y="741"/>
                </a:lnTo>
                <a:lnTo>
                  <a:pt x="3082" y="743"/>
                </a:lnTo>
                <a:lnTo>
                  <a:pt x="3080" y="743"/>
                </a:lnTo>
                <a:lnTo>
                  <a:pt x="3080" y="745"/>
                </a:lnTo>
                <a:lnTo>
                  <a:pt x="3078" y="745"/>
                </a:lnTo>
                <a:lnTo>
                  <a:pt x="3078" y="747"/>
                </a:lnTo>
                <a:lnTo>
                  <a:pt x="3076" y="747"/>
                </a:lnTo>
                <a:lnTo>
                  <a:pt x="3074" y="747"/>
                </a:lnTo>
                <a:lnTo>
                  <a:pt x="3072" y="747"/>
                </a:lnTo>
                <a:lnTo>
                  <a:pt x="3072" y="749"/>
                </a:lnTo>
                <a:lnTo>
                  <a:pt x="3070" y="749"/>
                </a:lnTo>
                <a:lnTo>
                  <a:pt x="3070" y="751"/>
                </a:lnTo>
                <a:lnTo>
                  <a:pt x="3068" y="751"/>
                </a:lnTo>
                <a:lnTo>
                  <a:pt x="3066" y="753"/>
                </a:lnTo>
                <a:lnTo>
                  <a:pt x="3064" y="753"/>
                </a:lnTo>
                <a:lnTo>
                  <a:pt x="3064" y="755"/>
                </a:lnTo>
                <a:lnTo>
                  <a:pt x="3063" y="755"/>
                </a:lnTo>
                <a:lnTo>
                  <a:pt x="3063" y="757"/>
                </a:lnTo>
                <a:lnTo>
                  <a:pt x="3061" y="757"/>
                </a:lnTo>
                <a:lnTo>
                  <a:pt x="3061" y="759"/>
                </a:lnTo>
                <a:lnTo>
                  <a:pt x="3059" y="760"/>
                </a:lnTo>
                <a:lnTo>
                  <a:pt x="3059" y="762"/>
                </a:lnTo>
                <a:lnTo>
                  <a:pt x="3057" y="762"/>
                </a:lnTo>
                <a:lnTo>
                  <a:pt x="3057" y="764"/>
                </a:lnTo>
                <a:lnTo>
                  <a:pt x="3057" y="766"/>
                </a:lnTo>
                <a:lnTo>
                  <a:pt x="3055" y="766"/>
                </a:lnTo>
                <a:lnTo>
                  <a:pt x="3055" y="768"/>
                </a:lnTo>
                <a:lnTo>
                  <a:pt x="3055" y="770"/>
                </a:lnTo>
                <a:lnTo>
                  <a:pt x="3055" y="772"/>
                </a:lnTo>
                <a:lnTo>
                  <a:pt x="3055" y="774"/>
                </a:lnTo>
                <a:lnTo>
                  <a:pt x="3057" y="774"/>
                </a:lnTo>
                <a:lnTo>
                  <a:pt x="3057" y="776"/>
                </a:lnTo>
                <a:lnTo>
                  <a:pt x="3057" y="774"/>
                </a:lnTo>
                <a:lnTo>
                  <a:pt x="3059" y="776"/>
                </a:lnTo>
                <a:lnTo>
                  <a:pt x="3061" y="778"/>
                </a:lnTo>
                <a:lnTo>
                  <a:pt x="3059" y="778"/>
                </a:lnTo>
                <a:lnTo>
                  <a:pt x="3059" y="780"/>
                </a:lnTo>
                <a:lnTo>
                  <a:pt x="3059" y="782"/>
                </a:lnTo>
                <a:lnTo>
                  <a:pt x="3057" y="782"/>
                </a:lnTo>
                <a:lnTo>
                  <a:pt x="3055" y="782"/>
                </a:lnTo>
                <a:lnTo>
                  <a:pt x="3055" y="780"/>
                </a:lnTo>
                <a:lnTo>
                  <a:pt x="3053" y="780"/>
                </a:lnTo>
                <a:lnTo>
                  <a:pt x="3053" y="782"/>
                </a:lnTo>
                <a:lnTo>
                  <a:pt x="3053" y="780"/>
                </a:lnTo>
                <a:lnTo>
                  <a:pt x="3051" y="782"/>
                </a:lnTo>
                <a:lnTo>
                  <a:pt x="3049" y="782"/>
                </a:lnTo>
                <a:lnTo>
                  <a:pt x="3049" y="783"/>
                </a:lnTo>
                <a:lnTo>
                  <a:pt x="3049" y="785"/>
                </a:lnTo>
                <a:lnTo>
                  <a:pt x="3051" y="785"/>
                </a:lnTo>
                <a:lnTo>
                  <a:pt x="3051" y="787"/>
                </a:lnTo>
                <a:lnTo>
                  <a:pt x="3053" y="787"/>
                </a:lnTo>
                <a:lnTo>
                  <a:pt x="3053" y="789"/>
                </a:lnTo>
                <a:lnTo>
                  <a:pt x="3053" y="791"/>
                </a:lnTo>
                <a:lnTo>
                  <a:pt x="3055" y="791"/>
                </a:lnTo>
                <a:lnTo>
                  <a:pt x="3055" y="793"/>
                </a:lnTo>
                <a:lnTo>
                  <a:pt x="3057" y="793"/>
                </a:lnTo>
                <a:lnTo>
                  <a:pt x="3057" y="795"/>
                </a:lnTo>
                <a:lnTo>
                  <a:pt x="3057" y="797"/>
                </a:lnTo>
                <a:lnTo>
                  <a:pt x="3057" y="799"/>
                </a:lnTo>
                <a:lnTo>
                  <a:pt x="3057" y="801"/>
                </a:lnTo>
                <a:lnTo>
                  <a:pt x="3057" y="803"/>
                </a:lnTo>
                <a:lnTo>
                  <a:pt x="3055" y="803"/>
                </a:lnTo>
                <a:lnTo>
                  <a:pt x="3053" y="803"/>
                </a:lnTo>
                <a:lnTo>
                  <a:pt x="3051" y="803"/>
                </a:lnTo>
                <a:lnTo>
                  <a:pt x="3051" y="805"/>
                </a:lnTo>
                <a:lnTo>
                  <a:pt x="3051" y="807"/>
                </a:lnTo>
                <a:lnTo>
                  <a:pt x="3053" y="808"/>
                </a:lnTo>
                <a:lnTo>
                  <a:pt x="3053" y="810"/>
                </a:lnTo>
                <a:lnTo>
                  <a:pt x="3053" y="812"/>
                </a:lnTo>
                <a:lnTo>
                  <a:pt x="3051" y="812"/>
                </a:lnTo>
                <a:lnTo>
                  <a:pt x="3049" y="812"/>
                </a:lnTo>
                <a:lnTo>
                  <a:pt x="3049" y="814"/>
                </a:lnTo>
                <a:lnTo>
                  <a:pt x="3047" y="814"/>
                </a:lnTo>
                <a:lnTo>
                  <a:pt x="3047" y="816"/>
                </a:lnTo>
                <a:lnTo>
                  <a:pt x="3045" y="816"/>
                </a:lnTo>
                <a:lnTo>
                  <a:pt x="3045" y="818"/>
                </a:lnTo>
                <a:lnTo>
                  <a:pt x="3043" y="818"/>
                </a:lnTo>
                <a:lnTo>
                  <a:pt x="3041" y="818"/>
                </a:lnTo>
                <a:lnTo>
                  <a:pt x="3041" y="820"/>
                </a:lnTo>
                <a:lnTo>
                  <a:pt x="3039" y="820"/>
                </a:lnTo>
                <a:lnTo>
                  <a:pt x="3039" y="822"/>
                </a:lnTo>
                <a:lnTo>
                  <a:pt x="3039" y="824"/>
                </a:lnTo>
                <a:lnTo>
                  <a:pt x="3038" y="824"/>
                </a:lnTo>
                <a:lnTo>
                  <a:pt x="3038" y="826"/>
                </a:lnTo>
                <a:lnTo>
                  <a:pt x="3038" y="828"/>
                </a:lnTo>
                <a:lnTo>
                  <a:pt x="3036" y="828"/>
                </a:lnTo>
                <a:lnTo>
                  <a:pt x="3036" y="830"/>
                </a:lnTo>
                <a:lnTo>
                  <a:pt x="3034" y="830"/>
                </a:lnTo>
                <a:lnTo>
                  <a:pt x="3032" y="830"/>
                </a:lnTo>
                <a:lnTo>
                  <a:pt x="3030" y="830"/>
                </a:lnTo>
                <a:lnTo>
                  <a:pt x="3028" y="831"/>
                </a:lnTo>
                <a:lnTo>
                  <a:pt x="3026" y="831"/>
                </a:lnTo>
                <a:lnTo>
                  <a:pt x="3024" y="831"/>
                </a:lnTo>
                <a:lnTo>
                  <a:pt x="3024" y="833"/>
                </a:lnTo>
                <a:lnTo>
                  <a:pt x="3022" y="833"/>
                </a:lnTo>
                <a:lnTo>
                  <a:pt x="3020" y="833"/>
                </a:lnTo>
                <a:lnTo>
                  <a:pt x="3020" y="835"/>
                </a:lnTo>
                <a:lnTo>
                  <a:pt x="3018" y="835"/>
                </a:lnTo>
                <a:lnTo>
                  <a:pt x="3018" y="837"/>
                </a:lnTo>
                <a:lnTo>
                  <a:pt x="3016" y="837"/>
                </a:lnTo>
                <a:lnTo>
                  <a:pt x="3015" y="839"/>
                </a:lnTo>
                <a:lnTo>
                  <a:pt x="3013" y="841"/>
                </a:lnTo>
                <a:lnTo>
                  <a:pt x="3011" y="843"/>
                </a:lnTo>
                <a:lnTo>
                  <a:pt x="3009" y="843"/>
                </a:lnTo>
                <a:lnTo>
                  <a:pt x="3009" y="845"/>
                </a:lnTo>
                <a:lnTo>
                  <a:pt x="3007" y="847"/>
                </a:lnTo>
                <a:lnTo>
                  <a:pt x="3007" y="849"/>
                </a:lnTo>
                <a:lnTo>
                  <a:pt x="3009" y="849"/>
                </a:lnTo>
                <a:lnTo>
                  <a:pt x="3007" y="849"/>
                </a:lnTo>
                <a:lnTo>
                  <a:pt x="3007" y="851"/>
                </a:lnTo>
                <a:lnTo>
                  <a:pt x="3007" y="853"/>
                </a:lnTo>
                <a:lnTo>
                  <a:pt x="3005" y="853"/>
                </a:lnTo>
                <a:lnTo>
                  <a:pt x="3003" y="853"/>
                </a:lnTo>
                <a:lnTo>
                  <a:pt x="3001" y="853"/>
                </a:lnTo>
                <a:lnTo>
                  <a:pt x="3001" y="854"/>
                </a:lnTo>
                <a:lnTo>
                  <a:pt x="3001" y="856"/>
                </a:lnTo>
                <a:lnTo>
                  <a:pt x="2999" y="856"/>
                </a:lnTo>
                <a:lnTo>
                  <a:pt x="2999" y="858"/>
                </a:lnTo>
                <a:lnTo>
                  <a:pt x="2997" y="858"/>
                </a:lnTo>
                <a:lnTo>
                  <a:pt x="2995" y="858"/>
                </a:lnTo>
                <a:lnTo>
                  <a:pt x="2993" y="860"/>
                </a:lnTo>
                <a:lnTo>
                  <a:pt x="2993" y="862"/>
                </a:lnTo>
                <a:lnTo>
                  <a:pt x="2991" y="862"/>
                </a:lnTo>
                <a:lnTo>
                  <a:pt x="2991" y="864"/>
                </a:lnTo>
                <a:lnTo>
                  <a:pt x="2990" y="864"/>
                </a:lnTo>
                <a:lnTo>
                  <a:pt x="2991" y="866"/>
                </a:lnTo>
                <a:lnTo>
                  <a:pt x="2990" y="866"/>
                </a:lnTo>
                <a:lnTo>
                  <a:pt x="2990" y="868"/>
                </a:lnTo>
                <a:lnTo>
                  <a:pt x="2988" y="868"/>
                </a:lnTo>
                <a:lnTo>
                  <a:pt x="2986" y="868"/>
                </a:lnTo>
                <a:lnTo>
                  <a:pt x="2986" y="870"/>
                </a:lnTo>
                <a:lnTo>
                  <a:pt x="2984" y="870"/>
                </a:lnTo>
                <a:lnTo>
                  <a:pt x="2984" y="872"/>
                </a:lnTo>
                <a:lnTo>
                  <a:pt x="2982" y="874"/>
                </a:lnTo>
                <a:lnTo>
                  <a:pt x="2980" y="874"/>
                </a:lnTo>
                <a:lnTo>
                  <a:pt x="2980" y="876"/>
                </a:lnTo>
                <a:lnTo>
                  <a:pt x="2978" y="876"/>
                </a:lnTo>
                <a:lnTo>
                  <a:pt x="2978" y="878"/>
                </a:lnTo>
                <a:lnTo>
                  <a:pt x="2976" y="878"/>
                </a:lnTo>
                <a:lnTo>
                  <a:pt x="2976" y="879"/>
                </a:lnTo>
                <a:lnTo>
                  <a:pt x="2974" y="881"/>
                </a:lnTo>
                <a:lnTo>
                  <a:pt x="2974" y="883"/>
                </a:lnTo>
                <a:lnTo>
                  <a:pt x="2972" y="883"/>
                </a:lnTo>
                <a:lnTo>
                  <a:pt x="2972" y="885"/>
                </a:lnTo>
                <a:lnTo>
                  <a:pt x="2972" y="887"/>
                </a:lnTo>
                <a:lnTo>
                  <a:pt x="2970" y="887"/>
                </a:lnTo>
                <a:lnTo>
                  <a:pt x="2970" y="889"/>
                </a:lnTo>
                <a:lnTo>
                  <a:pt x="2970" y="891"/>
                </a:lnTo>
                <a:lnTo>
                  <a:pt x="2968" y="891"/>
                </a:lnTo>
                <a:lnTo>
                  <a:pt x="2968" y="893"/>
                </a:lnTo>
                <a:lnTo>
                  <a:pt x="2968" y="895"/>
                </a:lnTo>
                <a:lnTo>
                  <a:pt x="2968" y="897"/>
                </a:lnTo>
                <a:lnTo>
                  <a:pt x="2968" y="899"/>
                </a:lnTo>
                <a:lnTo>
                  <a:pt x="2968" y="901"/>
                </a:lnTo>
                <a:lnTo>
                  <a:pt x="2970" y="902"/>
                </a:lnTo>
                <a:lnTo>
                  <a:pt x="2970" y="904"/>
                </a:lnTo>
                <a:lnTo>
                  <a:pt x="2970" y="906"/>
                </a:lnTo>
                <a:lnTo>
                  <a:pt x="2972" y="906"/>
                </a:lnTo>
                <a:lnTo>
                  <a:pt x="2972" y="908"/>
                </a:lnTo>
                <a:lnTo>
                  <a:pt x="2974" y="910"/>
                </a:lnTo>
                <a:lnTo>
                  <a:pt x="2976" y="910"/>
                </a:lnTo>
                <a:lnTo>
                  <a:pt x="2978" y="910"/>
                </a:lnTo>
                <a:lnTo>
                  <a:pt x="2978" y="912"/>
                </a:lnTo>
                <a:lnTo>
                  <a:pt x="2980" y="912"/>
                </a:lnTo>
                <a:lnTo>
                  <a:pt x="2980" y="910"/>
                </a:lnTo>
                <a:lnTo>
                  <a:pt x="2982" y="910"/>
                </a:lnTo>
                <a:lnTo>
                  <a:pt x="2984" y="910"/>
                </a:lnTo>
                <a:lnTo>
                  <a:pt x="2982" y="908"/>
                </a:lnTo>
                <a:lnTo>
                  <a:pt x="2984" y="908"/>
                </a:lnTo>
                <a:lnTo>
                  <a:pt x="2986" y="908"/>
                </a:lnTo>
                <a:lnTo>
                  <a:pt x="2986" y="910"/>
                </a:lnTo>
                <a:lnTo>
                  <a:pt x="2988" y="910"/>
                </a:lnTo>
                <a:lnTo>
                  <a:pt x="2986" y="912"/>
                </a:lnTo>
                <a:lnTo>
                  <a:pt x="2988" y="912"/>
                </a:lnTo>
                <a:lnTo>
                  <a:pt x="2986" y="914"/>
                </a:lnTo>
                <a:lnTo>
                  <a:pt x="2986" y="916"/>
                </a:lnTo>
                <a:lnTo>
                  <a:pt x="2988" y="918"/>
                </a:lnTo>
                <a:lnTo>
                  <a:pt x="2986" y="918"/>
                </a:lnTo>
                <a:lnTo>
                  <a:pt x="2984" y="918"/>
                </a:lnTo>
                <a:lnTo>
                  <a:pt x="2982" y="918"/>
                </a:lnTo>
                <a:lnTo>
                  <a:pt x="2980" y="918"/>
                </a:lnTo>
                <a:lnTo>
                  <a:pt x="2980" y="920"/>
                </a:lnTo>
                <a:lnTo>
                  <a:pt x="2978" y="920"/>
                </a:lnTo>
                <a:lnTo>
                  <a:pt x="2978" y="922"/>
                </a:lnTo>
                <a:lnTo>
                  <a:pt x="2978" y="924"/>
                </a:lnTo>
                <a:lnTo>
                  <a:pt x="2976" y="924"/>
                </a:lnTo>
                <a:lnTo>
                  <a:pt x="2974" y="926"/>
                </a:lnTo>
                <a:lnTo>
                  <a:pt x="2972" y="926"/>
                </a:lnTo>
                <a:lnTo>
                  <a:pt x="2972" y="927"/>
                </a:lnTo>
                <a:lnTo>
                  <a:pt x="2970" y="929"/>
                </a:lnTo>
                <a:lnTo>
                  <a:pt x="2968" y="929"/>
                </a:lnTo>
                <a:lnTo>
                  <a:pt x="2968" y="931"/>
                </a:lnTo>
                <a:lnTo>
                  <a:pt x="2966" y="931"/>
                </a:lnTo>
                <a:lnTo>
                  <a:pt x="2965" y="931"/>
                </a:lnTo>
                <a:lnTo>
                  <a:pt x="2963" y="931"/>
                </a:lnTo>
                <a:lnTo>
                  <a:pt x="2961" y="933"/>
                </a:lnTo>
                <a:lnTo>
                  <a:pt x="2959" y="935"/>
                </a:lnTo>
                <a:lnTo>
                  <a:pt x="2959" y="937"/>
                </a:lnTo>
                <a:lnTo>
                  <a:pt x="2957" y="939"/>
                </a:lnTo>
                <a:lnTo>
                  <a:pt x="2955" y="941"/>
                </a:lnTo>
                <a:lnTo>
                  <a:pt x="2955" y="943"/>
                </a:lnTo>
                <a:lnTo>
                  <a:pt x="2955" y="945"/>
                </a:lnTo>
                <a:lnTo>
                  <a:pt x="2953" y="945"/>
                </a:lnTo>
                <a:lnTo>
                  <a:pt x="2953" y="947"/>
                </a:lnTo>
                <a:lnTo>
                  <a:pt x="2953" y="949"/>
                </a:lnTo>
                <a:lnTo>
                  <a:pt x="2953" y="950"/>
                </a:lnTo>
                <a:lnTo>
                  <a:pt x="2953" y="952"/>
                </a:lnTo>
                <a:lnTo>
                  <a:pt x="2953" y="954"/>
                </a:lnTo>
                <a:lnTo>
                  <a:pt x="2955" y="956"/>
                </a:lnTo>
                <a:lnTo>
                  <a:pt x="2957" y="956"/>
                </a:lnTo>
                <a:lnTo>
                  <a:pt x="2959" y="956"/>
                </a:lnTo>
                <a:lnTo>
                  <a:pt x="2961" y="956"/>
                </a:lnTo>
                <a:lnTo>
                  <a:pt x="2963" y="956"/>
                </a:lnTo>
                <a:lnTo>
                  <a:pt x="2963" y="958"/>
                </a:lnTo>
                <a:lnTo>
                  <a:pt x="2965" y="960"/>
                </a:lnTo>
                <a:lnTo>
                  <a:pt x="2965" y="962"/>
                </a:lnTo>
                <a:lnTo>
                  <a:pt x="2963" y="962"/>
                </a:lnTo>
                <a:lnTo>
                  <a:pt x="2963" y="964"/>
                </a:lnTo>
                <a:lnTo>
                  <a:pt x="2965" y="964"/>
                </a:lnTo>
                <a:lnTo>
                  <a:pt x="2963" y="964"/>
                </a:lnTo>
                <a:lnTo>
                  <a:pt x="2965" y="964"/>
                </a:lnTo>
                <a:lnTo>
                  <a:pt x="2965" y="966"/>
                </a:lnTo>
                <a:lnTo>
                  <a:pt x="2965" y="968"/>
                </a:lnTo>
                <a:lnTo>
                  <a:pt x="2965" y="970"/>
                </a:lnTo>
                <a:lnTo>
                  <a:pt x="2966" y="970"/>
                </a:lnTo>
                <a:lnTo>
                  <a:pt x="2966" y="972"/>
                </a:lnTo>
                <a:lnTo>
                  <a:pt x="2968" y="972"/>
                </a:lnTo>
                <a:lnTo>
                  <a:pt x="2968" y="974"/>
                </a:lnTo>
                <a:lnTo>
                  <a:pt x="2968" y="975"/>
                </a:lnTo>
                <a:lnTo>
                  <a:pt x="2968" y="977"/>
                </a:lnTo>
                <a:lnTo>
                  <a:pt x="2968" y="979"/>
                </a:lnTo>
                <a:lnTo>
                  <a:pt x="2966" y="979"/>
                </a:lnTo>
                <a:lnTo>
                  <a:pt x="2968" y="979"/>
                </a:lnTo>
                <a:lnTo>
                  <a:pt x="2968" y="981"/>
                </a:lnTo>
                <a:lnTo>
                  <a:pt x="2968" y="983"/>
                </a:lnTo>
                <a:lnTo>
                  <a:pt x="2970" y="983"/>
                </a:lnTo>
                <a:lnTo>
                  <a:pt x="2972" y="983"/>
                </a:lnTo>
                <a:lnTo>
                  <a:pt x="2974" y="985"/>
                </a:lnTo>
                <a:lnTo>
                  <a:pt x="2976" y="985"/>
                </a:lnTo>
                <a:lnTo>
                  <a:pt x="2976" y="987"/>
                </a:lnTo>
                <a:lnTo>
                  <a:pt x="2976" y="989"/>
                </a:lnTo>
                <a:lnTo>
                  <a:pt x="2974" y="989"/>
                </a:lnTo>
                <a:lnTo>
                  <a:pt x="2974" y="991"/>
                </a:lnTo>
                <a:lnTo>
                  <a:pt x="2972" y="991"/>
                </a:lnTo>
                <a:lnTo>
                  <a:pt x="2972" y="989"/>
                </a:lnTo>
                <a:lnTo>
                  <a:pt x="2972" y="991"/>
                </a:lnTo>
                <a:lnTo>
                  <a:pt x="2970" y="991"/>
                </a:lnTo>
                <a:lnTo>
                  <a:pt x="2970" y="993"/>
                </a:lnTo>
                <a:lnTo>
                  <a:pt x="2972" y="993"/>
                </a:lnTo>
                <a:lnTo>
                  <a:pt x="2970" y="993"/>
                </a:lnTo>
                <a:lnTo>
                  <a:pt x="2972" y="993"/>
                </a:lnTo>
                <a:lnTo>
                  <a:pt x="2972" y="995"/>
                </a:lnTo>
                <a:lnTo>
                  <a:pt x="2970" y="995"/>
                </a:lnTo>
                <a:lnTo>
                  <a:pt x="2970" y="997"/>
                </a:lnTo>
                <a:lnTo>
                  <a:pt x="2970" y="998"/>
                </a:lnTo>
                <a:lnTo>
                  <a:pt x="2968" y="998"/>
                </a:lnTo>
                <a:lnTo>
                  <a:pt x="2966" y="998"/>
                </a:lnTo>
                <a:lnTo>
                  <a:pt x="2965" y="998"/>
                </a:lnTo>
                <a:lnTo>
                  <a:pt x="2965" y="1000"/>
                </a:lnTo>
                <a:lnTo>
                  <a:pt x="2963" y="1000"/>
                </a:lnTo>
                <a:lnTo>
                  <a:pt x="2961" y="1000"/>
                </a:lnTo>
                <a:lnTo>
                  <a:pt x="2959" y="1000"/>
                </a:lnTo>
                <a:lnTo>
                  <a:pt x="2957" y="1000"/>
                </a:lnTo>
                <a:lnTo>
                  <a:pt x="2955" y="1000"/>
                </a:lnTo>
                <a:lnTo>
                  <a:pt x="2955" y="998"/>
                </a:lnTo>
                <a:lnTo>
                  <a:pt x="2953" y="998"/>
                </a:lnTo>
                <a:lnTo>
                  <a:pt x="2951" y="998"/>
                </a:lnTo>
                <a:lnTo>
                  <a:pt x="2949" y="998"/>
                </a:lnTo>
                <a:lnTo>
                  <a:pt x="2947" y="998"/>
                </a:lnTo>
                <a:lnTo>
                  <a:pt x="2945" y="998"/>
                </a:lnTo>
                <a:lnTo>
                  <a:pt x="2943" y="1000"/>
                </a:lnTo>
                <a:lnTo>
                  <a:pt x="2942" y="1000"/>
                </a:lnTo>
                <a:lnTo>
                  <a:pt x="2942" y="1002"/>
                </a:lnTo>
                <a:lnTo>
                  <a:pt x="2940" y="1002"/>
                </a:lnTo>
                <a:lnTo>
                  <a:pt x="2940" y="1004"/>
                </a:lnTo>
                <a:lnTo>
                  <a:pt x="2938" y="1004"/>
                </a:lnTo>
                <a:lnTo>
                  <a:pt x="2938" y="1006"/>
                </a:lnTo>
                <a:lnTo>
                  <a:pt x="2936" y="1006"/>
                </a:lnTo>
                <a:lnTo>
                  <a:pt x="2934" y="1008"/>
                </a:lnTo>
                <a:lnTo>
                  <a:pt x="2934" y="1010"/>
                </a:lnTo>
                <a:lnTo>
                  <a:pt x="2932" y="1012"/>
                </a:lnTo>
                <a:lnTo>
                  <a:pt x="2932" y="1014"/>
                </a:lnTo>
                <a:lnTo>
                  <a:pt x="2932" y="1016"/>
                </a:lnTo>
                <a:lnTo>
                  <a:pt x="2932" y="1018"/>
                </a:lnTo>
                <a:lnTo>
                  <a:pt x="2934" y="1018"/>
                </a:lnTo>
                <a:lnTo>
                  <a:pt x="2934" y="1020"/>
                </a:lnTo>
                <a:lnTo>
                  <a:pt x="2934" y="1018"/>
                </a:lnTo>
                <a:lnTo>
                  <a:pt x="2934" y="1020"/>
                </a:lnTo>
                <a:lnTo>
                  <a:pt x="2936" y="1020"/>
                </a:lnTo>
                <a:lnTo>
                  <a:pt x="2938" y="1020"/>
                </a:lnTo>
                <a:lnTo>
                  <a:pt x="2938" y="1022"/>
                </a:lnTo>
                <a:lnTo>
                  <a:pt x="2940" y="1022"/>
                </a:lnTo>
                <a:lnTo>
                  <a:pt x="2940" y="1023"/>
                </a:lnTo>
                <a:lnTo>
                  <a:pt x="2940" y="1025"/>
                </a:lnTo>
                <a:lnTo>
                  <a:pt x="2940" y="1027"/>
                </a:lnTo>
                <a:lnTo>
                  <a:pt x="2940" y="1029"/>
                </a:lnTo>
                <a:lnTo>
                  <a:pt x="2938" y="1029"/>
                </a:lnTo>
                <a:lnTo>
                  <a:pt x="2936" y="1029"/>
                </a:lnTo>
                <a:lnTo>
                  <a:pt x="2936" y="1031"/>
                </a:lnTo>
                <a:lnTo>
                  <a:pt x="2934" y="1031"/>
                </a:lnTo>
                <a:lnTo>
                  <a:pt x="2934" y="1033"/>
                </a:lnTo>
                <a:lnTo>
                  <a:pt x="2932" y="1033"/>
                </a:lnTo>
                <a:lnTo>
                  <a:pt x="2930" y="1033"/>
                </a:lnTo>
                <a:lnTo>
                  <a:pt x="2928" y="1033"/>
                </a:lnTo>
                <a:lnTo>
                  <a:pt x="2928" y="1035"/>
                </a:lnTo>
                <a:lnTo>
                  <a:pt x="2926" y="1035"/>
                </a:lnTo>
                <a:lnTo>
                  <a:pt x="2926" y="1037"/>
                </a:lnTo>
                <a:lnTo>
                  <a:pt x="2928" y="1037"/>
                </a:lnTo>
                <a:lnTo>
                  <a:pt x="2926" y="1037"/>
                </a:lnTo>
                <a:lnTo>
                  <a:pt x="2926" y="1039"/>
                </a:lnTo>
                <a:lnTo>
                  <a:pt x="2924" y="1039"/>
                </a:lnTo>
                <a:lnTo>
                  <a:pt x="2922" y="1039"/>
                </a:lnTo>
                <a:lnTo>
                  <a:pt x="2922" y="1037"/>
                </a:lnTo>
                <a:lnTo>
                  <a:pt x="2920" y="1037"/>
                </a:lnTo>
                <a:lnTo>
                  <a:pt x="2918" y="1037"/>
                </a:lnTo>
                <a:lnTo>
                  <a:pt x="2918" y="1039"/>
                </a:lnTo>
                <a:lnTo>
                  <a:pt x="2920" y="1039"/>
                </a:lnTo>
                <a:lnTo>
                  <a:pt x="2920" y="1041"/>
                </a:lnTo>
                <a:lnTo>
                  <a:pt x="2920" y="1043"/>
                </a:lnTo>
                <a:lnTo>
                  <a:pt x="2922" y="1043"/>
                </a:lnTo>
                <a:lnTo>
                  <a:pt x="2920" y="1043"/>
                </a:lnTo>
                <a:lnTo>
                  <a:pt x="2922" y="1043"/>
                </a:lnTo>
                <a:lnTo>
                  <a:pt x="2922" y="1045"/>
                </a:lnTo>
                <a:lnTo>
                  <a:pt x="2922" y="1046"/>
                </a:lnTo>
                <a:lnTo>
                  <a:pt x="2922" y="1048"/>
                </a:lnTo>
                <a:lnTo>
                  <a:pt x="2922" y="1050"/>
                </a:lnTo>
                <a:lnTo>
                  <a:pt x="2924" y="1050"/>
                </a:lnTo>
                <a:lnTo>
                  <a:pt x="2924" y="1052"/>
                </a:lnTo>
                <a:lnTo>
                  <a:pt x="2924" y="1054"/>
                </a:lnTo>
                <a:lnTo>
                  <a:pt x="2922" y="1054"/>
                </a:lnTo>
                <a:lnTo>
                  <a:pt x="2922" y="1056"/>
                </a:lnTo>
                <a:lnTo>
                  <a:pt x="2920" y="1056"/>
                </a:lnTo>
                <a:lnTo>
                  <a:pt x="2920" y="1058"/>
                </a:lnTo>
                <a:lnTo>
                  <a:pt x="2918" y="1058"/>
                </a:lnTo>
                <a:lnTo>
                  <a:pt x="2918" y="1060"/>
                </a:lnTo>
                <a:lnTo>
                  <a:pt x="2917" y="1060"/>
                </a:lnTo>
                <a:lnTo>
                  <a:pt x="2918" y="1060"/>
                </a:lnTo>
                <a:lnTo>
                  <a:pt x="2918" y="1062"/>
                </a:lnTo>
                <a:lnTo>
                  <a:pt x="2917" y="1062"/>
                </a:lnTo>
                <a:lnTo>
                  <a:pt x="2917" y="1064"/>
                </a:lnTo>
                <a:lnTo>
                  <a:pt x="2915" y="1064"/>
                </a:lnTo>
                <a:lnTo>
                  <a:pt x="2913" y="1064"/>
                </a:lnTo>
                <a:lnTo>
                  <a:pt x="2911" y="1064"/>
                </a:lnTo>
                <a:lnTo>
                  <a:pt x="2909" y="1064"/>
                </a:lnTo>
                <a:lnTo>
                  <a:pt x="2907" y="1064"/>
                </a:lnTo>
                <a:lnTo>
                  <a:pt x="2907" y="1062"/>
                </a:lnTo>
                <a:lnTo>
                  <a:pt x="2905" y="1062"/>
                </a:lnTo>
                <a:lnTo>
                  <a:pt x="2903" y="1062"/>
                </a:lnTo>
                <a:lnTo>
                  <a:pt x="2901" y="1062"/>
                </a:lnTo>
                <a:lnTo>
                  <a:pt x="2901" y="1064"/>
                </a:lnTo>
                <a:lnTo>
                  <a:pt x="2903" y="1064"/>
                </a:lnTo>
                <a:lnTo>
                  <a:pt x="2901" y="1064"/>
                </a:lnTo>
                <a:lnTo>
                  <a:pt x="2901" y="1066"/>
                </a:lnTo>
                <a:lnTo>
                  <a:pt x="2899" y="1066"/>
                </a:lnTo>
                <a:lnTo>
                  <a:pt x="2899" y="1068"/>
                </a:lnTo>
                <a:lnTo>
                  <a:pt x="2897" y="1068"/>
                </a:lnTo>
                <a:lnTo>
                  <a:pt x="2895" y="1068"/>
                </a:lnTo>
                <a:lnTo>
                  <a:pt x="2895" y="1070"/>
                </a:lnTo>
                <a:lnTo>
                  <a:pt x="2894" y="1070"/>
                </a:lnTo>
                <a:lnTo>
                  <a:pt x="2894" y="1071"/>
                </a:lnTo>
                <a:lnTo>
                  <a:pt x="2894" y="1073"/>
                </a:lnTo>
                <a:lnTo>
                  <a:pt x="2892" y="1073"/>
                </a:lnTo>
                <a:lnTo>
                  <a:pt x="2890" y="1073"/>
                </a:lnTo>
                <a:lnTo>
                  <a:pt x="2888" y="1073"/>
                </a:lnTo>
                <a:lnTo>
                  <a:pt x="2886" y="1073"/>
                </a:lnTo>
                <a:lnTo>
                  <a:pt x="2884" y="1073"/>
                </a:lnTo>
                <a:lnTo>
                  <a:pt x="2884" y="1071"/>
                </a:lnTo>
                <a:lnTo>
                  <a:pt x="2882" y="1071"/>
                </a:lnTo>
                <a:lnTo>
                  <a:pt x="2880" y="1071"/>
                </a:lnTo>
                <a:lnTo>
                  <a:pt x="2880" y="1070"/>
                </a:lnTo>
                <a:lnTo>
                  <a:pt x="2878" y="1070"/>
                </a:lnTo>
                <a:lnTo>
                  <a:pt x="2876" y="1070"/>
                </a:lnTo>
                <a:lnTo>
                  <a:pt x="2874" y="1070"/>
                </a:lnTo>
                <a:lnTo>
                  <a:pt x="2874" y="1071"/>
                </a:lnTo>
                <a:lnTo>
                  <a:pt x="2872" y="1071"/>
                </a:lnTo>
                <a:lnTo>
                  <a:pt x="2870" y="1071"/>
                </a:lnTo>
                <a:lnTo>
                  <a:pt x="2870" y="1073"/>
                </a:lnTo>
                <a:lnTo>
                  <a:pt x="2869" y="1073"/>
                </a:lnTo>
                <a:lnTo>
                  <a:pt x="2869" y="1071"/>
                </a:lnTo>
                <a:lnTo>
                  <a:pt x="2870" y="1071"/>
                </a:lnTo>
                <a:lnTo>
                  <a:pt x="2870" y="1070"/>
                </a:lnTo>
                <a:lnTo>
                  <a:pt x="2872" y="1070"/>
                </a:lnTo>
                <a:lnTo>
                  <a:pt x="2872" y="1068"/>
                </a:lnTo>
                <a:lnTo>
                  <a:pt x="2872" y="1066"/>
                </a:lnTo>
                <a:lnTo>
                  <a:pt x="2872" y="1064"/>
                </a:lnTo>
                <a:lnTo>
                  <a:pt x="2870" y="1064"/>
                </a:lnTo>
                <a:lnTo>
                  <a:pt x="2869" y="1064"/>
                </a:lnTo>
                <a:lnTo>
                  <a:pt x="2867" y="1064"/>
                </a:lnTo>
                <a:lnTo>
                  <a:pt x="2867" y="1062"/>
                </a:lnTo>
                <a:lnTo>
                  <a:pt x="2865" y="1062"/>
                </a:lnTo>
                <a:lnTo>
                  <a:pt x="2863" y="1062"/>
                </a:lnTo>
                <a:lnTo>
                  <a:pt x="2863" y="1064"/>
                </a:lnTo>
                <a:lnTo>
                  <a:pt x="2861" y="1064"/>
                </a:lnTo>
                <a:lnTo>
                  <a:pt x="2861" y="1066"/>
                </a:lnTo>
                <a:lnTo>
                  <a:pt x="2859" y="1066"/>
                </a:lnTo>
                <a:lnTo>
                  <a:pt x="2857" y="1066"/>
                </a:lnTo>
                <a:lnTo>
                  <a:pt x="2855" y="1066"/>
                </a:lnTo>
                <a:lnTo>
                  <a:pt x="2855" y="1068"/>
                </a:lnTo>
                <a:lnTo>
                  <a:pt x="2853" y="1068"/>
                </a:lnTo>
                <a:lnTo>
                  <a:pt x="2851" y="1070"/>
                </a:lnTo>
                <a:lnTo>
                  <a:pt x="2851" y="1071"/>
                </a:lnTo>
                <a:lnTo>
                  <a:pt x="2849" y="1073"/>
                </a:lnTo>
                <a:lnTo>
                  <a:pt x="2849" y="1075"/>
                </a:lnTo>
                <a:lnTo>
                  <a:pt x="2851" y="1075"/>
                </a:lnTo>
                <a:lnTo>
                  <a:pt x="2851" y="1077"/>
                </a:lnTo>
                <a:lnTo>
                  <a:pt x="2849" y="1077"/>
                </a:lnTo>
                <a:lnTo>
                  <a:pt x="2847" y="1077"/>
                </a:lnTo>
                <a:lnTo>
                  <a:pt x="2847" y="1079"/>
                </a:lnTo>
                <a:lnTo>
                  <a:pt x="2849" y="1079"/>
                </a:lnTo>
                <a:lnTo>
                  <a:pt x="2847" y="1079"/>
                </a:lnTo>
                <a:lnTo>
                  <a:pt x="2846" y="1079"/>
                </a:lnTo>
                <a:lnTo>
                  <a:pt x="2846" y="1081"/>
                </a:lnTo>
                <a:lnTo>
                  <a:pt x="2844" y="1081"/>
                </a:lnTo>
                <a:lnTo>
                  <a:pt x="2844" y="1083"/>
                </a:lnTo>
                <a:lnTo>
                  <a:pt x="2842" y="1083"/>
                </a:lnTo>
                <a:lnTo>
                  <a:pt x="2842" y="1081"/>
                </a:lnTo>
                <a:lnTo>
                  <a:pt x="2842" y="1079"/>
                </a:lnTo>
                <a:lnTo>
                  <a:pt x="2840" y="1079"/>
                </a:lnTo>
                <a:lnTo>
                  <a:pt x="2838" y="1079"/>
                </a:lnTo>
                <a:lnTo>
                  <a:pt x="2836" y="1079"/>
                </a:lnTo>
                <a:lnTo>
                  <a:pt x="2834" y="1079"/>
                </a:lnTo>
                <a:lnTo>
                  <a:pt x="2832" y="1079"/>
                </a:lnTo>
                <a:lnTo>
                  <a:pt x="2830" y="1079"/>
                </a:lnTo>
                <a:lnTo>
                  <a:pt x="2828" y="1079"/>
                </a:lnTo>
                <a:lnTo>
                  <a:pt x="2828" y="1077"/>
                </a:lnTo>
                <a:lnTo>
                  <a:pt x="2830" y="1077"/>
                </a:lnTo>
                <a:lnTo>
                  <a:pt x="2830" y="1075"/>
                </a:lnTo>
                <a:lnTo>
                  <a:pt x="2828" y="1075"/>
                </a:lnTo>
                <a:lnTo>
                  <a:pt x="2826" y="1075"/>
                </a:lnTo>
                <a:lnTo>
                  <a:pt x="2826" y="1073"/>
                </a:lnTo>
                <a:lnTo>
                  <a:pt x="2824" y="1073"/>
                </a:lnTo>
                <a:lnTo>
                  <a:pt x="2822" y="1073"/>
                </a:lnTo>
                <a:lnTo>
                  <a:pt x="2822" y="1075"/>
                </a:lnTo>
                <a:lnTo>
                  <a:pt x="2821" y="1075"/>
                </a:lnTo>
                <a:lnTo>
                  <a:pt x="2819" y="1075"/>
                </a:lnTo>
                <a:lnTo>
                  <a:pt x="2817" y="1075"/>
                </a:lnTo>
                <a:lnTo>
                  <a:pt x="2815" y="1075"/>
                </a:lnTo>
                <a:lnTo>
                  <a:pt x="2815" y="1077"/>
                </a:lnTo>
                <a:lnTo>
                  <a:pt x="2813" y="1077"/>
                </a:lnTo>
                <a:lnTo>
                  <a:pt x="2811" y="1077"/>
                </a:lnTo>
                <a:lnTo>
                  <a:pt x="2809" y="1077"/>
                </a:lnTo>
                <a:lnTo>
                  <a:pt x="2809" y="1079"/>
                </a:lnTo>
                <a:lnTo>
                  <a:pt x="2807" y="1079"/>
                </a:lnTo>
                <a:lnTo>
                  <a:pt x="2805" y="1079"/>
                </a:lnTo>
                <a:lnTo>
                  <a:pt x="2803" y="1079"/>
                </a:lnTo>
                <a:lnTo>
                  <a:pt x="2803" y="1081"/>
                </a:lnTo>
                <a:lnTo>
                  <a:pt x="2801" y="1081"/>
                </a:lnTo>
                <a:lnTo>
                  <a:pt x="2799" y="1081"/>
                </a:lnTo>
                <a:lnTo>
                  <a:pt x="2799" y="1083"/>
                </a:lnTo>
                <a:lnTo>
                  <a:pt x="2799" y="1085"/>
                </a:lnTo>
                <a:lnTo>
                  <a:pt x="2799" y="1087"/>
                </a:lnTo>
                <a:lnTo>
                  <a:pt x="2798" y="1087"/>
                </a:lnTo>
                <a:lnTo>
                  <a:pt x="2796" y="1087"/>
                </a:lnTo>
                <a:lnTo>
                  <a:pt x="2794" y="1087"/>
                </a:lnTo>
                <a:lnTo>
                  <a:pt x="2794" y="1089"/>
                </a:lnTo>
                <a:lnTo>
                  <a:pt x="2792" y="1089"/>
                </a:lnTo>
                <a:lnTo>
                  <a:pt x="2792" y="1091"/>
                </a:lnTo>
                <a:lnTo>
                  <a:pt x="2790" y="1091"/>
                </a:lnTo>
                <a:lnTo>
                  <a:pt x="2788" y="1091"/>
                </a:lnTo>
                <a:lnTo>
                  <a:pt x="2786" y="1091"/>
                </a:lnTo>
                <a:lnTo>
                  <a:pt x="2784" y="1091"/>
                </a:lnTo>
                <a:lnTo>
                  <a:pt x="2784" y="1093"/>
                </a:lnTo>
                <a:lnTo>
                  <a:pt x="2782" y="1093"/>
                </a:lnTo>
                <a:lnTo>
                  <a:pt x="2782" y="1094"/>
                </a:lnTo>
                <a:lnTo>
                  <a:pt x="2780" y="1094"/>
                </a:lnTo>
                <a:lnTo>
                  <a:pt x="2780" y="1096"/>
                </a:lnTo>
                <a:lnTo>
                  <a:pt x="2778" y="1096"/>
                </a:lnTo>
                <a:lnTo>
                  <a:pt x="2776" y="1096"/>
                </a:lnTo>
                <a:lnTo>
                  <a:pt x="2776" y="1098"/>
                </a:lnTo>
                <a:lnTo>
                  <a:pt x="2776" y="1100"/>
                </a:lnTo>
                <a:lnTo>
                  <a:pt x="2774" y="1100"/>
                </a:lnTo>
                <a:lnTo>
                  <a:pt x="2774" y="1102"/>
                </a:lnTo>
                <a:lnTo>
                  <a:pt x="2773" y="1102"/>
                </a:lnTo>
                <a:lnTo>
                  <a:pt x="2774" y="1102"/>
                </a:lnTo>
                <a:lnTo>
                  <a:pt x="2773" y="1102"/>
                </a:lnTo>
                <a:lnTo>
                  <a:pt x="2773" y="1104"/>
                </a:lnTo>
                <a:lnTo>
                  <a:pt x="2773" y="1106"/>
                </a:lnTo>
                <a:lnTo>
                  <a:pt x="2773" y="1108"/>
                </a:lnTo>
                <a:lnTo>
                  <a:pt x="2773" y="1110"/>
                </a:lnTo>
                <a:lnTo>
                  <a:pt x="2771" y="1110"/>
                </a:lnTo>
                <a:lnTo>
                  <a:pt x="2771" y="1112"/>
                </a:lnTo>
                <a:lnTo>
                  <a:pt x="2771" y="1110"/>
                </a:lnTo>
                <a:lnTo>
                  <a:pt x="2769" y="1110"/>
                </a:lnTo>
                <a:lnTo>
                  <a:pt x="2769" y="1108"/>
                </a:lnTo>
                <a:lnTo>
                  <a:pt x="2769" y="1106"/>
                </a:lnTo>
                <a:lnTo>
                  <a:pt x="2769" y="1104"/>
                </a:lnTo>
                <a:lnTo>
                  <a:pt x="2767" y="1104"/>
                </a:lnTo>
                <a:lnTo>
                  <a:pt x="2765" y="1104"/>
                </a:lnTo>
                <a:lnTo>
                  <a:pt x="2765" y="1102"/>
                </a:lnTo>
                <a:lnTo>
                  <a:pt x="2765" y="1100"/>
                </a:lnTo>
                <a:lnTo>
                  <a:pt x="2767" y="1098"/>
                </a:lnTo>
                <a:lnTo>
                  <a:pt x="2767" y="1096"/>
                </a:lnTo>
                <a:lnTo>
                  <a:pt x="2765" y="1096"/>
                </a:lnTo>
                <a:lnTo>
                  <a:pt x="2765" y="1094"/>
                </a:lnTo>
                <a:lnTo>
                  <a:pt x="2763" y="1094"/>
                </a:lnTo>
                <a:lnTo>
                  <a:pt x="2763" y="1096"/>
                </a:lnTo>
                <a:lnTo>
                  <a:pt x="2761" y="1096"/>
                </a:lnTo>
                <a:lnTo>
                  <a:pt x="2761" y="1094"/>
                </a:lnTo>
                <a:lnTo>
                  <a:pt x="2759" y="1094"/>
                </a:lnTo>
                <a:lnTo>
                  <a:pt x="2759" y="1093"/>
                </a:lnTo>
                <a:lnTo>
                  <a:pt x="2757" y="1093"/>
                </a:lnTo>
                <a:lnTo>
                  <a:pt x="2757" y="1091"/>
                </a:lnTo>
                <a:lnTo>
                  <a:pt x="2755" y="1091"/>
                </a:lnTo>
                <a:lnTo>
                  <a:pt x="2753" y="1091"/>
                </a:lnTo>
                <a:lnTo>
                  <a:pt x="2755" y="1089"/>
                </a:lnTo>
                <a:lnTo>
                  <a:pt x="2755" y="1087"/>
                </a:lnTo>
                <a:lnTo>
                  <a:pt x="2757" y="1085"/>
                </a:lnTo>
                <a:lnTo>
                  <a:pt x="2755" y="1085"/>
                </a:lnTo>
                <a:lnTo>
                  <a:pt x="2755" y="1083"/>
                </a:lnTo>
                <a:lnTo>
                  <a:pt x="2757" y="1083"/>
                </a:lnTo>
                <a:lnTo>
                  <a:pt x="2757" y="1081"/>
                </a:lnTo>
                <a:lnTo>
                  <a:pt x="2759" y="1081"/>
                </a:lnTo>
                <a:lnTo>
                  <a:pt x="2759" y="1079"/>
                </a:lnTo>
                <a:lnTo>
                  <a:pt x="2761" y="1079"/>
                </a:lnTo>
                <a:lnTo>
                  <a:pt x="2761" y="1077"/>
                </a:lnTo>
                <a:lnTo>
                  <a:pt x="2763" y="1077"/>
                </a:lnTo>
                <a:lnTo>
                  <a:pt x="2761" y="1077"/>
                </a:lnTo>
                <a:lnTo>
                  <a:pt x="2761" y="1075"/>
                </a:lnTo>
                <a:lnTo>
                  <a:pt x="2761" y="1073"/>
                </a:lnTo>
                <a:lnTo>
                  <a:pt x="2761" y="1071"/>
                </a:lnTo>
                <a:lnTo>
                  <a:pt x="2759" y="1071"/>
                </a:lnTo>
                <a:lnTo>
                  <a:pt x="2759" y="1070"/>
                </a:lnTo>
                <a:lnTo>
                  <a:pt x="2759" y="1068"/>
                </a:lnTo>
                <a:lnTo>
                  <a:pt x="2757" y="1066"/>
                </a:lnTo>
                <a:lnTo>
                  <a:pt x="2755" y="1064"/>
                </a:lnTo>
                <a:lnTo>
                  <a:pt x="2753" y="1064"/>
                </a:lnTo>
                <a:lnTo>
                  <a:pt x="2753" y="1062"/>
                </a:lnTo>
                <a:lnTo>
                  <a:pt x="2751" y="1062"/>
                </a:lnTo>
                <a:lnTo>
                  <a:pt x="2751" y="1060"/>
                </a:lnTo>
                <a:lnTo>
                  <a:pt x="2753" y="1060"/>
                </a:lnTo>
                <a:lnTo>
                  <a:pt x="2755" y="1060"/>
                </a:lnTo>
                <a:lnTo>
                  <a:pt x="2757" y="1058"/>
                </a:lnTo>
                <a:lnTo>
                  <a:pt x="2759" y="1056"/>
                </a:lnTo>
                <a:lnTo>
                  <a:pt x="2761" y="1056"/>
                </a:lnTo>
                <a:lnTo>
                  <a:pt x="2763" y="1056"/>
                </a:lnTo>
                <a:lnTo>
                  <a:pt x="2765" y="1056"/>
                </a:lnTo>
                <a:lnTo>
                  <a:pt x="2765" y="1058"/>
                </a:lnTo>
                <a:lnTo>
                  <a:pt x="2765" y="1060"/>
                </a:lnTo>
                <a:lnTo>
                  <a:pt x="2767" y="1062"/>
                </a:lnTo>
                <a:lnTo>
                  <a:pt x="2767" y="1064"/>
                </a:lnTo>
                <a:lnTo>
                  <a:pt x="2769" y="1064"/>
                </a:lnTo>
                <a:lnTo>
                  <a:pt x="2769" y="1066"/>
                </a:lnTo>
                <a:lnTo>
                  <a:pt x="2769" y="1068"/>
                </a:lnTo>
                <a:lnTo>
                  <a:pt x="2769" y="1070"/>
                </a:lnTo>
                <a:lnTo>
                  <a:pt x="2771" y="1070"/>
                </a:lnTo>
                <a:lnTo>
                  <a:pt x="2771" y="1071"/>
                </a:lnTo>
                <a:lnTo>
                  <a:pt x="2773" y="1071"/>
                </a:lnTo>
                <a:lnTo>
                  <a:pt x="2774" y="1071"/>
                </a:lnTo>
                <a:lnTo>
                  <a:pt x="2776" y="1071"/>
                </a:lnTo>
                <a:lnTo>
                  <a:pt x="2776" y="1070"/>
                </a:lnTo>
                <a:lnTo>
                  <a:pt x="2778" y="1070"/>
                </a:lnTo>
                <a:lnTo>
                  <a:pt x="2780" y="1068"/>
                </a:lnTo>
                <a:lnTo>
                  <a:pt x="2780" y="1066"/>
                </a:lnTo>
                <a:lnTo>
                  <a:pt x="2780" y="1064"/>
                </a:lnTo>
                <a:lnTo>
                  <a:pt x="2782" y="1064"/>
                </a:lnTo>
                <a:lnTo>
                  <a:pt x="2782" y="1062"/>
                </a:lnTo>
                <a:lnTo>
                  <a:pt x="2784" y="1060"/>
                </a:lnTo>
                <a:lnTo>
                  <a:pt x="2786" y="1060"/>
                </a:lnTo>
                <a:lnTo>
                  <a:pt x="2786" y="1058"/>
                </a:lnTo>
                <a:lnTo>
                  <a:pt x="2788" y="1058"/>
                </a:lnTo>
                <a:lnTo>
                  <a:pt x="2790" y="1058"/>
                </a:lnTo>
                <a:lnTo>
                  <a:pt x="2790" y="1060"/>
                </a:lnTo>
                <a:lnTo>
                  <a:pt x="2790" y="1062"/>
                </a:lnTo>
                <a:lnTo>
                  <a:pt x="2790" y="1064"/>
                </a:lnTo>
                <a:lnTo>
                  <a:pt x="2792" y="1064"/>
                </a:lnTo>
                <a:lnTo>
                  <a:pt x="2792" y="1066"/>
                </a:lnTo>
                <a:lnTo>
                  <a:pt x="2794" y="1068"/>
                </a:lnTo>
                <a:lnTo>
                  <a:pt x="2794" y="1066"/>
                </a:lnTo>
                <a:lnTo>
                  <a:pt x="2796" y="1066"/>
                </a:lnTo>
                <a:lnTo>
                  <a:pt x="2798" y="1066"/>
                </a:lnTo>
                <a:lnTo>
                  <a:pt x="2799" y="1066"/>
                </a:lnTo>
                <a:lnTo>
                  <a:pt x="2799" y="1064"/>
                </a:lnTo>
                <a:lnTo>
                  <a:pt x="2801" y="1064"/>
                </a:lnTo>
                <a:lnTo>
                  <a:pt x="2803" y="1064"/>
                </a:lnTo>
                <a:lnTo>
                  <a:pt x="2805" y="1062"/>
                </a:lnTo>
                <a:lnTo>
                  <a:pt x="2805" y="1060"/>
                </a:lnTo>
                <a:lnTo>
                  <a:pt x="2807" y="1060"/>
                </a:lnTo>
                <a:lnTo>
                  <a:pt x="2807" y="1058"/>
                </a:lnTo>
                <a:lnTo>
                  <a:pt x="2805" y="1058"/>
                </a:lnTo>
                <a:lnTo>
                  <a:pt x="2803" y="1058"/>
                </a:lnTo>
                <a:lnTo>
                  <a:pt x="2801" y="1058"/>
                </a:lnTo>
                <a:lnTo>
                  <a:pt x="2801" y="1056"/>
                </a:lnTo>
                <a:lnTo>
                  <a:pt x="2801" y="1054"/>
                </a:lnTo>
                <a:lnTo>
                  <a:pt x="2799" y="1054"/>
                </a:lnTo>
                <a:lnTo>
                  <a:pt x="2799" y="1052"/>
                </a:lnTo>
                <a:lnTo>
                  <a:pt x="2798" y="1050"/>
                </a:lnTo>
                <a:lnTo>
                  <a:pt x="2798" y="1048"/>
                </a:lnTo>
                <a:lnTo>
                  <a:pt x="2798" y="1046"/>
                </a:lnTo>
                <a:lnTo>
                  <a:pt x="2798" y="1045"/>
                </a:lnTo>
                <a:lnTo>
                  <a:pt x="2799" y="1043"/>
                </a:lnTo>
                <a:lnTo>
                  <a:pt x="2799" y="1041"/>
                </a:lnTo>
                <a:lnTo>
                  <a:pt x="2799" y="1039"/>
                </a:lnTo>
                <a:lnTo>
                  <a:pt x="2798" y="1039"/>
                </a:lnTo>
                <a:lnTo>
                  <a:pt x="2796" y="1039"/>
                </a:lnTo>
                <a:lnTo>
                  <a:pt x="2794" y="1039"/>
                </a:lnTo>
                <a:lnTo>
                  <a:pt x="2794" y="1037"/>
                </a:lnTo>
                <a:lnTo>
                  <a:pt x="2792" y="1037"/>
                </a:lnTo>
                <a:lnTo>
                  <a:pt x="2790" y="1037"/>
                </a:lnTo>
                <a:lnTo>
                  <a:pt x="2790" y="1039"/>
                </a:lnTo>
                <a:lnTo>
                  <a:pt x="2788" y="1039"/>
                </a:lnTo>
                <a:lnTo>
                  <a:pt x="2786" y="1039"/>
                </a:lnTo>
                <a:lnTo>
                  <a:pt x="2784" y="1039"/>
                </a:lnTo>
                <a:lnTo>
                  <a:pt x="2784" y="1037"/>
                </a:lnTo>
                <a:lnTo>
                  <a:pt x="2784" y="1035"/>
                </a:lnTo>
                <a:lnTo>
                  <a:pt x="2784" y="1033"/>
                </a:lnTo>
                <a:lnTo>
                  <a:pt x="2784" y="1031"/>
                </a:lnTo>
                <a:lnTo>
                  <a:pt x="2784" y="1029"/>
                </a:lnTo>
                <a:lnTo>
                  <a:pt x="2782" y="1029"/>
                </a:lnTo>
                <a:lnTo>
                  <a:pt x="2780" y="1029"/>
                </a:lnTo>
                <a:lnTo>
                  <a:pt x="2778" y="1029"/>
                </a:lnTo>
                <a:lnTo>
                  <a:pt x="2776" y="1029"/>
                </a:lnTo>
                <a:lnTo>
                  <a:pt x="2774" y="1029"/>
                </a:lnTo>
                <a:lnTo>
                  <a:pt x="2773" y="1031"/>
                </a:lnTo>
                <a:lnTo>
                  <a:pt x="2773" y="1033"/>
                </a:lnTo>
                <a:lnTo>
                  <a:pt x="2771" y="1033"/>
                </a:lnTo>
                <a:lnTo>
                  <a:pt x="2771" y="1035"/>
                </a:lnTo>
                <a:lnTo>
                  <a:pt x="2771" y="1037"/>
                </a:lnTo>
                <a:lnTo>
                  <a:pt x="2771" y="1039"/>
                </a:lnTo>
                <a:lnTo>
                  <a:pt x="2773" y="1039"/>
                </a:lnTo>
                <a:lnTo>
                  <a:pt x="2774" y="1039"/>
                </a:lnTo>
                <a:lnTo>
                  <a:pt x="2776" y="1039"/>
                </a:lnTo>
                <a:lnTo>
                  <a:pt x="2778" y="1039"/>
                </a:lnTo>
                <a:lnTo>
                  <a:pt x="2778" y="1041"/>
                </a:lnTo>
                <a:lnTo>
                  <a:pt x="2778" y="1043"/>
                </a:lnTo>
                <a:lnTo>
                  <a:pt x="2780" y="1043"/>
                </a:lnTo>
                <a:lnTo>
                  <a:pt x="2780" y="1045"/>
                </a:lnTo>
                <a:lnTo>
                  <a:pt x="2782" y="1045"/>
                </a:lnTo>
                <a:lnTo>
                  <a:pt x="2782" y="1046"/>
                </a:lnTo>
                <a:lnTo>
                  <a:pt x="2780" y="1046"/>
                </a:lnTo>
                <a:lnTo>
                  <a:pt x="2780" y="1048"/>
                </a:lnTo>
                <a:lnTo>
                  <a:pt x="2778" y="1048"/>
                </a:lnTo>
                <a:lnTo>
                  <a:pt x="2776" y="1050"/>
                </a:lnTo>
                <a:lnTo>
                  <a:pt x="2774" y="1050"/>
                </a:lnTo>
                <a:lnTo>
                  <a:pt x="2773" y="1050"/>
                </a:lnTo>
                <a:lnTo>
                  <a:pt x="2771" y="1050"/>
                </a:lnTo>
                <a:lnTo>
                  <a:pt x="2771" y="1052"/>
                </a:lnTo>
                <a:lnTo>
                  <a:pt x="2769" y="1052"/>
                </a:lnTo>
                <a:lnTo>
                  <a:pt x="2767" y="1052"/>
                </a:lnTo>
                <a:lnTo>
                  <a:pt x="2767" y="1050"/>
                </a:lnTo>
                <a:lnTo>
                  <a:pt x="2765" y="1050"/>
                </a:lnTo>
                <a:lnTo>
                  <a:pt x="2763" y="1050"/>
                </a:lnTo>
                <a:lnTo>
                  <a:pt x="2761" y="1048"/>
                </a:lnTo>
                <a:lnTo>
                  <a:pt x="2759" y="1048"/>
                </a:lnTo>
                <a:lnTo>
                  <a:pt x="2759" y="1046"/>
                </a:lnTo>
                <a:lnTo>
                  <a:pt x="2757" y="1046"/>
                </a:lnTo>
                <a:lnTo>
                  <a:pt x="2755" y="1046"/>
                </a:lnTo>
                <a:lnTo>
                  <a:pt x="2753" y="1046"/>
                </a:lnTo>
                <a:lnTo>
                  <a:pt x="2751" y="1046"/>
                </a:lnTo>
                <a:lnTo>
                  <a:pt x="2751" y="1048"/>
                </a:lnTo>
                <a:lnTo>
                  <a:pt x="2749" y="1048"/>
                </a:lnTo>
                <a:lnTo>
                  <a:pt x="2749" y="1050"/>
                </a:lnTo>
                <a:lnTo>
                  <a:pt x="2748" y="1050"/>
                </a:lnTo>
                <a:lnTo>
                  <a:pt x="2748" y="1052"/>
                </a:lnTo>
                <a:lnTo>
                  <a:pt x="2746" y="1054"/>
                </a:lnTo>
                <a:lnTo>
                  <a:pt x="2746" y="1056"/>
                </a:lnTo>
                <a:lnTo>
                  <a:pt x="2744" y="1058"/>
                </a:lnTo>
                <a:lnTo>
                  <a:pt x="2744" y="1060"/>
                </a:lnTo>
                <a:lnTo>
                  <a:pt x="2744" y="1062"/>
                </a:lnTo>
                <a:lnTo>
                  <a:pt x="2742" y="1064"/>
                </a:lnTo>
                <a:lnTo>
                  <a:pt x="2742" y="1066"/>
                </a:lnTo>
                <a:lnTo>
                  <a:pt x="2740" y="1066"/>
                </a:lnTo>
                <a:lnTo>
                  <a:pt x="2738" y="1066"/>
                </a:lnTo>
                <a:lnTo>
                  <a:pt x="2736" y="1066"/>
                </a:lnTo>
                <a:lnTo>
                  <a:pt x="2734" y="1066"/>
                </a:lnTo>
                <a:lnTo>
                  <a:pt x="2732" y="1066"/>
                </a:lnTo>
                <a:lnTo>
                  <a:pt x="2730" y="1066"/>
                </a:lnTo>
                <a:lnTo>
                  <a:pt x="2728" y="1066"/>
                </a:lnTo>
                <a:lnTo>
                  <a:pt x="2726" y="1066"/>
                </a:lnTo>
                <a:lnTo>
                  <a:pt x="2725" y="1066"/>
                </a:lnTo>
                <a:lnTo>
                  <a:pt x="2725" y="1068"/>
                </a:lnTo>
                <a:lnTo>
                  <a:pt x="2723" y="1068"/>
                </a:lnTo>
                <a:lnTo>
                  <a:pt x="2721" y="1068"/>
                </a:lnTo>
                <a:lnTo>
                  <a:pt x="2717" y="1070"/>
                </a:lnTo>
                <a:lnTo>
                  <a:pt x="2715" y="1070"/>
                </a:lnTo>
                <a:lnTo>
                  <a:pt x="2713" y="1071"/>
                </a:lnTo>
                <a:lnTo>
                  <a:pt x="2711" y="1071"/>
                </a:lnTo>
                <a:lnTo>
                  <a:pt x="2711" y="1073"/>
                </a:lnTo>
                <a:lnTo>
                  <a:pt x="2709" y="1073"/>
                </a:lnTo>
                <a:lnTo>
                  <a:pt x="2707" y="1075"/>
                </a:lnTo>
                <a:lnTo>
                  <a:pt x="2705" y="1075"/>
                </a:lnTo>
                <a:lnTo>
                  <a:pt x="2703" y="1077"/>
                </a:lnTo>
                <a:lnTo>
                  <a:pt x="2703" y="1079"/>
                </a:lnTo>
                <a:lnTo>
                  <a:pt x="2703" y="1081"/>
                </a:lnTo>
                <a:lnTo>
                  <a:pt x="2703" y="1083"/>
                </a:lnTo>
                <a:lnTo>
                  <a:pt x="2703" y="1085"/>
                </a:lnTo>
                <a:lnTo>
                  <a:pt x="2705" y="1085"/>
                </a:lnTo>
                <a:lnTo>
                  <a:pt x="2705" y="1087"/>
                </a:lnTo>
                <a:lnTo>
                  <a:pt x="2707" y="1087"/>
                </a:lnTo>
                <a:lnTo>
                  <a:pt x="2709" y="1087"/>
                </a:lnTo>
                <a:lnTo>
                  <a:pt x="2709" y="1089"/>
                </a:lnTo>
                <a:lnTo>
                  <a:pt x="2707" y="1089"/>
                </a:lnTo>
                <a:lnTo>
                  <a:pt x="2707" y="1091"/>
                </a:lnTo>
                <a:lnTo>
                  <a:pt x="2705" y="1091"/>
                </a:lnTo>
                <a:lnTo>
                  <a:pt x="2705" y="1093"/>
                </a:lnTo>
                <a:lnTo>
                  <a:pt x="2703" y="1093"/>
                </a:lnTo>
                <a:lnTo>
                  <a:pt x="2701" y="1094"/>
                </a:lnTo>
                <a:lnTo>
                  <a:pt x="2700" y="1096"/>
                </a:lnTo>
                <a:lnTo>
                  <a:pt x="2700" y="1098"/>
                </a:lnTo>
                <a:lnTo>
                  <a:pt x="2698" y="1098"/>
                </a:lnTo>
                <a:lnTo>
                  <a:pt x="2698" y="1100"/>
                </a:lnTo>
                <a:lnTo>
                  <a:pt x="2696" y="1100"/>
                </a:lnTo>
                <a:lnTo>
                  <a:pt x="2696" y="1102"/>
                </a:lnTo>
                <a:lnTo>
                  <a:pt x="2696" y="1104"/>
                </a:lnTo>
                <a:lnTo>
                  <a:pt x="2696" y="1106"/>
                </a:lnTo>
                <a:lnTo>
                  <a:pt x="2696" y="1108"/>
                </a:lnTo>
                <a:lnTo>
                  <a:pt x="2698" y="1108"/>
                </a:lnTo>
                <a:lnTo>
                  <a:pt x="2700" y="1108"/>
                </a:lnTo>
                <a:lnTo>
                  <a:pt x="2701" y="1108"/>
                </a:lnTo>
                <a:lnTo>
                  <a:pt x="2700" y="1108"/>
                </a:lnTo>
                <a:lnTo>
                  <a:pt x="2700" y="1110"/>
                </a:lnTo>
                <a:lnTo>
                  <a:pt x="2700" y="1112"/>
                </a:lnTo>
                <a:lnTo>
                  <a:pt x="2698" y="1112"/>
                </a:lnTo>
                <a:lnTo>
                  <a:pt x="2698" y="1114"/>
                </a:lnTo>
                <a:lnTo>
                  <a:pt x="2698" y="1116"/>
                </a:lnTo>
                <a:lnTo>
                  <a:pt x="2698" y="1118"/>
                </a:lnTo>
                <a:lnTo>
                  <a:pt x="2696" y="1118"/>
                </a:lnTo>
                <a:lnTo>
                  <a:pt x="2696" y="1119"/>
                </a:lnTo>
                <a:lnTo>
                  <a:pt x="2698" y="1119"/>
                </a:lnTo>
                <a:lnTo>
                  <a:pt x="2698" y="1121"/>
                </a:lnTo>
                <a:lnTo>
                  <a:pt x="2698" y="1123"/>
                </a:lnTo>
                <a:lnTo>
                  <a:pt x="2700" y="1123"/>
                </a:lnTo>
                <a:lnTo>
                  <a:pt x="2700" y="1125"/>
                </a:lnTo>
                <a:lnTo>
                  <a:pt x="2700" y="1127"/>
                </a:lnTo>
                <a:lnTo>
                  <a:pt x="2698" y="1127"/>
                </a:lnTo>
                <a:lnTo>
                  <a:pt x="2696" y="1127"/>
                </a:lnTo>
                <a:lnTo>
                  <a:pt x="2694" y="1127"/>
                </a:lnTo>
                <a:lnTo>
                  <a:pt x="2692" y="1127"/>
                </a:lnTo>
                <a:lnTo>
                  <a:pt x="2692" y="1129"/>
                </a:lnTo>
                <a:lnTo>
                  <a:pt x="2694" y="1129"/>
                </a:lnTo>
                <a:lnTo>
                  <a:pt x="2692" y="1129"/>
                </a:lnTo>
                <a:lnTo>
                  <a:pt x="2690" y="1131"/>
                </a:lnTo>
                <a:lnTo>
                  <a:pt x="2690" y="1129"/>
                </a:lnTo>
                <a:lnTo>
                  <a:pt x="2688" y="1129"/>
                </a:lnTo>
                <a:lnTo>
                  <a:pt x="2686" y="1129"/>
                </a:lnTo>
                <a:lnTo>
                  <a:pt x="2686" y="1131"/>
                </a:lnTo>
                <a:lnTo>
                  <a:pt x="2684" y="1131"/>
                </a:lnTo>
                <a:lnTo>
                  <a:pt x="2682" y="1131"/>
                </a:lnTo>
                <a:lnTo>
                  <a:pt x="2680" y="1129"/>
                </a:lnTo>
                <a:lnTo>
                  <a:pt x="2678" y="1129"/>
                </a:lnTo>
                <a:lnTo>
                  <a:pt x="2677" y="1129"/>
                </a:lnTo>
                <a:lnTo>
                  <a:pt x="2675" y="1129"/>
                </a:lnTo>
                <a:lnTo>
                  <a:pt x="2673" y="1129"/>
                </a:lnTo>
                <a:lnTo>
                  <a:pt x="2671" y="1129"/>
                </a:lnTo>
                <a:lnTo>
                  <a:pt x="2669" y="1129"/>
                </a:lnTo>
                <a:lnTo>
                  <a:pt x="2667" y="1129"/>
                </a:lnTo>
                <a:lnTo>
                  <a:pt x="2665" y="1127"/>
                </a:lnTo>
                <a:lnTo>
                  <a:pt x="2663" y="1127"/>
                </a:lnTo>
                <a:lnTo>
                  <a:pt x="2661" y="1127"/>
                </a:lnTo>
                <a:lnTo>
                  <a:pt x="2661" y="1125"/>
                </a:lnTo>
                <a:lnTo>
                  <a:pt x="2659" y="1125"/>
                </a:lnTo>
                <a:lnTo>
                  <a:pt x="2657" y="1125"/>
                </a:lnTo>
                <a:lnTo>
                  <a:pt x="2655" y="1125"/>
                </a:lnTo>
                <a:lnTo>
                  <a:pt x="2653" y="1125"/>
                </a:lnTo>
                <a:lnTo>
                  <a:pt x="2652" y="1125"/>
                </a:lnTo>
                <a:lnTo>
                  <a:pt x="2652" y="1123"/>
                </a:lnTo>
                <a:lnTo>
                  <a:pt x="2650" y="1123"/>
                </a:lnTo>
                <a:lnTo>
                  <a:pt x="2648" y="1123"/>
                </a:lnTo>
                <a:lnTo>
                  <a:pt x="2646" y="1123"/>
                </a:lnTo>
                <a:lnTo>
                  <a:pt x="2644" y="1123"/>
                </a:lnTo>
                <a:lnTo>
                  <a:pt x="2642" y="1123"/>
                </a:lnTo>
                <a:lnTo>
                  <a:pt x="2640" y="1123"/>
                </a:lnTo>
                <a:lnTo>
                  <a:pt x="2638" y="1123"/>
                </a:lnTo>
                <a:lnTo>
                  <a:pt x="2636" y="1123"/>
                </a:lnTo>
                <a:lnTo>
                  <a:pt x="2634" y="1123"/>
                </a:lnTo>
                <a:lnTo>
                  <a:pt x="2636" y="1121"/>
                </a:lnTo>
                <a:lnTo>
                  <a:pt x="2634" y="1119"/>
                </a:lnTo>
                <a:lnTo>
                  <a:pt x="2632" y="1119"/>
                </a:lnTo>
                <a:lnTo>
                  <a:pt x="2630" y="1118"/>
                </a:lnTo>
                <a:lnTo>
                  <a:pt x="2629" y="1118"/>
                </a:lnTo>
                <a:lnTo>
                  <a:pt x="2629" y="1119"/>
                </a:lnTo>
                <a:lnTo>
                  <a:pt x="2627" y="1119"/>
                </a:lnTo>
                <a:lnTo>
                  <a:pt x="2625" y="1119"/>
                </a:lnTo>
                <a:lnTo>
                  <a:pt x="2623" y="1119"/>
                </a:lnTo>
                <a:lnTo>
                  <a:pt x="2621" y="1121"/>
                </a:lnTo>
                <a:lnTo>
                  <a:pt x="2621" y="1123"/>
                </a:lnTo>
                <a:lnTo>
                  <a:pt x="2619" y="1123"/>
                </a:lnTo>
                <a:lnTo>
                  <a:pt x="2619" y="1125"/>
                </a:lnTo>
                <a:lnTo>
                  <a:pt x="2617" y="1127"/>
                </a:lnTo>
                <a:lnTo>
                  <a:pt x="2617" y="1129"/>
                </a:lnTo>
                <a:lnTo>
                  <a:pt x="2615" y="1129"/>
                </a:lnTo>
                <a:lnTo>
                  <a:pt x="2613" y="1131"/>
                </a:lnTo>
                <a:lnTo>
                  <a:pt x="2615" y="1131"/>
                </a:lnTo>
                <a:lnTo>
                  <a:pt x="2615" y="1133"/>
                </a:lnTo>
                <a:lnTo>
                  <a:pt x="2613" y="1133"/>
                </a:lnTo>
                <a:lnTo>
                  <a:pt x="2615" y="1133"/>
                </a:lnTo>
                <a:lnTo>
                  <a:pt x="2615" y="1135"/>
                </a:lnTo>
                <a:lnTo>
                  <a:pt x="2617" y="1135"/>
                </a:lnTo>
                <a:lnTo>
                  <a:pt x="2617" y="1137"/>
                </a:lnTo>
                <a:lnTo>
                  <a:pt x="2619" y="1137"/>
                </a:lnTo>
                <a:lnTo>
                  <a:pt x="2621" y="1137"/>
                </a:lnTo>
                <a:lnTo>
                  <a:pt x="2621" y="1139"/>
                </a:lnTo>
                <a:lnTo>
                  <a:pt x="2621" y="1141"/>
                </a:lnTo>
                <a:lnTo>
                  <a:pt x="2619" y="1141"/>
                </a:lnTo>
                <a:lnTo>
                  <a:pt x="2617" y="1141"/>
                </a:lnTo>
                <a:lnTo>
                  <a:pt x="2617" y="1142"/>
                </a:lnTo>
                <a:lnTo>
                  <a:pt x="2615" y="1142"/>
                </a:lnTo>
                <a:lnTo>
                  <a:pt x="2615" y="1144"/>
                </a:lnTo>
                <a:lnTo>
                  <a:pt x="2615" y="1146"/>
                </a:lnTo>
                <a:lnTo>
                  <a:pt x="2613" y="1146"/>
                </a:lnTo>
                <a:lnTo>
                  <a:pt x="2611" y="1146"/>
                </a:lnTo>
                <a:lnTo>
                  <a:pt x="2611" y="1144"/>
                </a:lnTo>
                <a:lnTo>
                  <a:pt x="2609" y="1144"/>
                </a:lnTo>
                <a:lnTo>
                  <a:pt x="2609" y="1142"/>
                </a:lnTo>
                <a:lnTo>
                  <a:pt x="2607" y="1142"/>
                </a:lnTo>
                <a:lnTo>
                  <a:pt x="2607" y="1144"/>
                </a:lnTo>
                <a:lnTo>
                  <a:pt x="2605" y="1144"/>
                </a:lnTo>
                <a:lnTo>
                  <a:pt x="2604" y="1146"/>
                </a:lnTo>
                <a:lnTo>
                  <a:pt x="2602" y="1146"/>
                </a:lnTo>
                <a:lnTo>
                  <a:pt x="2602" y="1148"/>
                </a:lnTo>
                <a:lnTo>
                  <a:pt x="2602" y="1150"/>
                </a:lnTo>
                <a:lnTo>
                  <a:pt x="2602" y="1152"/>
                </a:lnTo>
                <a:lnTo>
                  <a:pt x="2602" y="1154"/>
                </a:lnTo>
                <a:lnTo>
                  <a:pt x="2600" y="1154"/>
                </a:lnTo>
                <a:lnTo>
                  <a:pt x="2598" y="1154"/>
                </a:lnTo>
                <a:lnTo>
                  <a:pt x="2598" y="1156"/>
                </a:lnTo>
                <a:lnTo>
                  <a:pt x="2598" y="1158"/>
                </a:lnTo>
                <a:lnTo>
                  <a:pt x="2596" y="1158"/>
                </a:lnTo>
                <a:lnTo>
                  <a:pt x="2598" y="1158"/>
                </a:lnTo>
                <a:lnTo>
                  <a:pt x="2596" y="1158"/>
                </a:lnTo>
                <a:lnTo>
                  <a:pt x="2594" y="1158"/>
                </a:lnTo>
                <a:lnTo>
                  <a:pt x="2594" y="1156"/>
                </a:lnTo>
                <a:lnTo>
                  <a:pt x="2594" y="1154"/>
                </a:lnTo>
                <a:lnTo>
                  <a:pt x="2592" y="1154"/>
                </a:lnTo>
                <a:lnTo>
                  <a:pt x="2590" y="1152"/>
                </a:lnTo>
                <a:lnTo>
                  <a:pt x="2590" y="1150"/>
                </a:lnTo>
                <a:lnTo>
                  <a:pt x="2588" y="1148"/>
                </a:lnTo>
                <a:lnTo>
                  <a:pt x="2588" y="1146"/>
                </a:lnTo>
                <a:lnTo>
                  <a:pt x="2586" y="1144"/>
                </a:lnTo>
                <a:lnTo>
                  <a:pt x="2586" y="1142"/>
                </a:lnTo>
                <a:lnTo>
                  <a:pt x="2584" y="1142"/>
                </a:lnTo>
                <a:lnTo>
                  <a:pt x="2584" y="1141"/>
                </a:lnTo>
                <a:lnTo>
                  <a:pt x="2584" y="1139"/>
                </a:lnTo>
                <a:lnTo>
                  <a:pt x="2582" y="1139"/>
                </a:lnTo>
                <a:lnTo>
                  <a:pt x="2581" y="1139"/>
                </a:lnTo>
                <a:lnTo>
                  <a:pt x="2581" y="1137"/>
                </a:lnTo>
                <a:lnTo>
                  <a:pt x="2581" y="1135"/>
                </a:lnTo>
                <a:lnTo>
                  <a:pt x="2579" y="1135"/>
                </a:lnTo>
                <a:lnTo>
                  <a:pt x="2579" y="1133"/>
                </a:lnTo>
                <a:lnTo>
                  <a:pt x="2577" y="1133"/>
                </a:lnTo>
                <a:lnTo>
                  <a:pt x="2575" y="1133"/>
                </a:lnTo>
                <a:lnTo>
                  <a:pt x="2575" y="1131"/>
                </a:lnTo>
                <a:lnTo>
                  <a:pt x="2573" y="1131"/>
                </a:lnTo>
                <a:lnTo>
                  <a:pt x="2571" y="1131"/>
                </a:lnTo>
                <a:lnTo>
                  <a:pt x="2571" y="1129"/>
                </a:lnTo>
                <a:lnTo>
                  <a:pt x="2571" y="1127"/>
                </a:lnTo>
                <a:lnTo>
                  <a:pt x="2571" y="1125"/>
                </a:lnTo>
                <a:lnTo>
                  <a:pt x="2573" y="1125"/>
                </a:lnTo>
                <a:lnTo>
                  <a:pt x="2573" y="1123"/>
                </a:lnTo>
                <a:lnTo>
                  <a:pt x="2575" y="1123"/>
                </a:lnTo>
                <a:lnTo>
                  <a:pt x="2575" y="1121"/>
                </a:lnTo>
                <a:lnTo>
                  <a:pt x="2575" y="1119"/>
                </a:lnTo>
                <a:lnTo>
                  <a:pt x="2577" y="1119"/>
                </a:lnTo>
                <a:lnTo>
                  <a:pt x="2577" y="1118"/>
                </a:lnTo>
                <a:lnTo>
                  <a:pt x="2579" y="1116"/>
                </a:lnTo>
                <a:lnTo>
                  <a:pt x="2579" y="1114"/>
                </a:lnTo>
                <a:lnTo>
                  <a:pt x="2581" y="1114"/>
                </a:lnTo>
                <a:lnTo>
                  <a:pt x="2581" y="1112"/>
                </a:lnTo>
                <a:lnTo>
                  <a:pt x="2581" y="1110"/>
                </a:lnTo>
                <a:lnTo>
                  <a:pt x="2582" y="1110"/>
                </a:lnTo>
                <a:lnTo>
                  <a:pt x="2582" y="1108"/>
                </a:lnTo>
                <a:lnTo>
                  <a:pt x="2582" y="1106"/>
                </a:lnTo>
                <a:lnTo>
                  <a:pt x="2584" y="1106"/>
                </a:lnTo>
                <a:lnTo>
                  <a:pt x="2584" y="1104"/>
                </a:lnTo>
                <a:lnTo>
                  <a:pt x="2586" y="1100"/>
                </a:lnTo>
                <a:lnTo>
                  <a:pt x="2586" y="1098"/>
                </a:lnTo>
                <a:lnTo>
                  <a:pt x="2586" y="1096"/>
                </a:lnTo>
                <a:lnTo>
                  <a:pt x="2588" y="1096"/>
                </a:lnTo>
                <a:lnTo>
                  <a:pt x="2588" y="1094"/>
                </a:lnTo>
                <a:lnTo>
                  <a:pt x="2588" y="1093"/>
                </a:lnTo>
                <a:lnTo>
                  <a:pt x="2588" y="1091"/>
                </a:lnTo>
                <a:lnTo>
                  <a:pt x="2588" y="1089"/>
                </a:lnTo>
                <a:lnTo>
                  <a:pt x="2588" y="1087"/>
                </a:lnTo>
                <a:lnTo>
                  <a:pt x="2588" y="1085"/>
                </a:lnTo>
                <a:lnTo>
                  <a:pt x="2586" y="1085"/>
                </a:lnTo>
                <a:lnTo>
                  <a:pt x="2586" y="1083"/>
                </a:lnTo>
                <a:lnTo>
                  <a:pt x="2584" y="1081"/>
                </a:lnTo>
                <a:lnTo>
                  <a:pt x="2584" y="1079"/>
                </a:lnTo>
                <a:lnTo>
                  <a:pt x="2582" y="1079"/>
                </a:lnTo>
                <a:lnTo>
                  <a:pt x="2582" y="1077"/>
                </a:lnTo>
                <a:lnTo>
                  <a:pt x="2581" y="1077"/>
                </a:lnTo>
                <a:lnTo>
                  <a:pt x="2581" y="1075"/>
                </a:lnTo>
                <a:lnTo>
                  <a:pt x="2579" y="1075"/>
                </a:lnTo>
                <a:lnTo>
                  <a:pt x="2577" y="1075"/>
                </a:lnTo>
                <a:lnTo>
                  <a:pt x="2575" y="1075"/>
                </a:lnTo>
                <a:lnTo>
                  <a:pt x="2573" y="1075"/>
                </a:lnTo>
                <a:lnTo>
                  <a:pt x="2571" y="1075"/>
                </a:lnTo>
                <a:lnTo>
                  <a:pt x="2569" y="1075"/>
                </a:lnTo>
                <a:lnTo>
                  <a:pt x="2567" y="1075"/>
                </a:lnTo>
                <a:lnTo>
                  <a:pt x="2565" y="1075"/>
                </a:lnTo>
                <a:lnTo>
                  <a:pt x="2563" y="1075"/>
                </a:lnTo>
                <a:lnTo>
                  <a:pt x="2561" y="1073"/>
                </a:lnTo>
                <a:lnTo>
                  <a:pt x="2559" y="1073"/>
                </a:lnTo>
                <a:lnTo>
                  <a:pt x="2557" y="1073"/>
                </a:lnTo>
                <a:lnTo>
                  <a:pt x="2556" y="1073"/>
                </a:lnTo>
                <a:lnTo>
                  <a:pt x="2554" y="1073"/>
                </a:lnTo>
                <a:lnTo>
                  <a:pt x="2552" y="1073"/>
                </a:lnTo>
                <a:lnTo>
                  <a:pt x="2552" y="1071"/>
                </a:lnTo>
                <a:lnTo>
                  <a:pt x="2552" y="1070"/>
                </a:lnTo>
                <a:lnTo>
                  <a:pt x="2552" y="1068"/>
                </a:lnTo>
                <a:lnTo>
                  <a:pt x="2554" y="1068"/>
                </a:lnTo>
                <a:lnTo>
                  <a:pt x="2554" y="1066"/>
                </a:lnTo>
                <a:lnTo>
                  <a:pt x="2556" y="1066"/>
                </a:lnTo>
                <a:lnTo>
                  <a:pt x="2557" y="1066"/>
                </a:lnTo>
                <a:lnTo>
                  <a:pt x="2559" y="1064"/>
                </a:lnTo>
                <a:lnTo>
                  <a:pt x="2559" y="1062"/>
                </a:lnTo>
                <a:lnTo>
                  <a:pt x="2559" y="1060"/>
                </a:lnTo>
                <a:lnTo>
                  <a:pt x="2557" y="1058"/>
                </a:lnTo>
                <a:lnTo>
                  <a:pt x="2556" y="1058"/>
                </a:lnTo>
                <a:lnTo>
                  <a:pt x="2554" y="1056"/>
                </a:lnTo>
                <a:lnTo>
                  <a:pt x="2554" y="1054"/>
                </a:lnTo>
                <a:lnTo>
                  <a:pt x="2554" y="1052"/>
                </a:lnTo>
                <a:lnTo>
                  <a:pt x="2554" y="1050"/>
                </a:lnTo>
                <a:lnTo>
                  <a:pt x="2556" y="1050"/>
                </a:lnTo>
                <a:lnTo>
                  <a:pt x="2556" y="1048"/>
                </a:lnTo>
                <a:lnTo>
                  <a:pt x="2557" y="1048"/>
                </a:lnTo>
                <a:lnTo>
                  <a:pt x="2557" y="1046"/>
                </a:lnTo>
                <a:lnTo>
                  <a:pt x="2556" y="1046"/>
                </a:lnTo>
                <a:lnTo>
                  <a:pt x="2554" y="1045"/>
                </a:lnTo>
                <a:lnTo>
                  <a:pt x="2554" y="1043"/>
                </a:lnTo>
                <a:lnTo>
                  <a:pt x="2554" y="1041"/>
                </a:lnTo>
                <a:lnTo>
                  <a:pt x="2552" y="1041"/>
                </a:lnTo>
                <a:lnTo>
                  <a:pt x="2552" y="1039"/>
                </a:lnTo>
                <a:lnTo>
                  <a:pt x="2554" y="1037"/>
                </a:lnTo>
                <a:lnTo>
                  <a:pt x="2556" y="1035"/>
                </a:lnTo>
                <a:lnTo>
                  <a:pt x="2557" y="1035"/>
                </a:lnTo>
                <a:lnTo>
                  <a:pt x="2559" y="1033"/>
                </a:lnTo>
                <a:lnTo>
                  <a:pt x="2561" y="1033"/>
                </a:lnTo>
                <a:lnTo>
                  <a:pt x="2563" y="1035"/>
                </a:lnTo>
                <a:lnTo>
                  <a:pt x="2565" y="1035"/>
                </a:lnTo>
                <a:lnTo>
                  <a:pt x="2565" y="1033"/>
                </a:lnTo>
                <a:lnTo>
                  <a:pt x="2567" y="1033"/>
                </a:lnTo>
                <a:lnTo>
                  <a:pt x="2569" y="1033"/>
                </a:lnTo>
                <a:lnTo>
                  <a:pt x="2571" y="1033"/>
                </a:lnTo>
                <a:lnTo>
                  <a:pt x="2573" y="1033"/>
                </a:lnTo>
                <a:lnTo>
                  <a:pt x="2571" y="1031"/>
                </a:lnTo>
                <a:lnTo>
                  <a:pt x="2571" y="1029"/>
                </a:lnTo>
                <a:lnTo>
                  <a:pt x="2569" y="1029"/>
                </a:lnTo>
                <a:lnTo>
                  <a:pt x="2567" y="1029"/>
                </a:lnTo>
                <a:lnTo>
                  <a:pt x="2567" y="1027"/>
                </a:lnTo>
                <a:lnTo>
                  <a:pt x="2567" y="1025"/>
                </a:lnTo>
                <a:lnTo>
                  <a:pt x="2567" y="1023"/>
                </a:lnTo>
                <a:lnTo>
                  <a:pt x="2567" y="1022"/>
                </a:lnTo>
                <a:lnTo>
                  <a:pt x="2567" y="1020"/>
                </a:lnTo>
                <a:lnTo>
                  <a:pt x="2567" y="1018"/>
                </a:lnTo>
                <a:lnTo>
                  <a:pt x="2569" y="1016"/>
                </a:lnTo>
                <a:lnTo>
                  <a:pt x="2571" y="1016"/>
                </a:lnTo>
                <a:lnTo>
                  <a:pt x="2573" y="1016"/>
                </a:lnTo>
                <a:lnTo>
                  <a:pt x="2573" y="1014"/>
                </a:lnTo>
                <a:lnTo>
                  <a:pt x="2575" y="1014"/>
                </a:lnTo>
                <a:lnTo>
                  <a:pt x="2577" y="1014"/>
                </a:lnTo>
                <a:lnTo>
                  <a:pt x="2577" y="1012"/>
                </a:lnTo>
                <a:lnTo>
                  <a:pt x="2579" y="1012"/>
                </a:lnTo>
                <a:lnTo>
                  <a:pt x="2581" y="1012"/>
                </a:lnTo>
                <a:lnTo>
                  <a:pt x="2581" y="1014"/>
                </a:lnTo>
                <a:lnTo>
                  <a:pt x="2581" y="1012"/>
                </a:lnTo>
                <a:lnTo>
                  <a:pt x="2582" y="1012"/>
                </a:lnTo>
                <a:lnTo>
                  <a:pt x="2584" y="1012"/>
                </a:lnTo>
                <a:lnTo>
                  <a:pt x="2584" y="1010"/>
                </a:lnTo>
                <a:lnTo>
                  <a:pt x="2586" y="1010"/>
                </a:lnTo>
                <a:lnTo>
                  <a:pt x="2588" y="1010"/>
                </a:lnTo>
                <a:lnTo>
                  <a:pt x="2590" y="1010"/>
                </a:lnTo>
                <a:lnTo>
                  <a:pt x="2590" y="1012"/>
                </a:lnTo>
                <a:lnTo>
                  <a:pt x="2592" y="1012"/>
                </a:lnTo>
                <a:lnTo>
                  <a:pt x="2594" y="1012"/>
                </a:lnTo>
                <a:lnTo>
                  <a:pt x="2594" y="1014"/>
                </a:lnTo>
                <a:lnTo>
                  <a:pt x="2596" y="1014"/>
                </a:lnTo>
                <a:lnTo>
                  <a:pt x="2596" y="1012"/>
                </a:lnTo>
                <a:lnTo>
                  <a:pt x="2594" y="1012"/>
                </a:lnTo>
                <a:lnTo>
                  <a:pt x="2594" y="1010"/>
                </a:lnTo>
                <a:lnTo>
                  <a:pt x="2594" y="1008"/>
                </a:lnTo>
                <a:lnTo>
                  <a:pt x="2596" y="1008"/>
                </a:lnTo>
                <a:lnTo>
                  <a:pt x="2596" y="1006"/>
                </a:lnTo>
                <a:lnTo>
                  <a:pt x="2596" y="1004"/>
                </a:lnTo>
                <a:lnTo>
                  <a:pt x="2598" y="1004"/>
                </a:lnTo>
                <a:lnTo>
                  <a:pt x="2600" y="1004"/>
                </a:lnTo>
                <a:lnTo>
                  <a:pt x="2600" y="1002"/>
                </a:lnTo>
                <a:lnTo>
                  <a:pt x="2600" y="1000"/>
                </a:lnTo>
                <a:lnTo>
                  <a:pt x="2602" y="1000"/>
                </a:lnTo>
                <a:lnTo>
                  <a:pt x="2604" y="1000"/>
                </a:lnTo>
                <a:lnTo>
                  <a:pt x="2604" y="998"/>
                </a:lnTo>
                <a:lnTo>
                  <a:pt x="2602" y="997"/>
                </a:lnTo>
                <a:lnTo>
                  <a:pt x="2604" y="997"/>
                </a:lnTo>
                <a:lnTo>
                  <a:pt x="2604" y="995"/>
                </a:lnTo>
                <a:lnTo>
                  <a:pt x="2605" y="995"/>
                </a:lnTo>
                <a:lnTo>
                  <a:pt x="2605" y="993"/>
                </a:lnTo>
                <a:lnTo>
                  <a:pt x="2607" y="993"/>
                </a:lnTo>
                <a:lnTo>
                  <a:pt x="2605" y="993"/>
                </a:lnTo>
                <a:lnTo>
                  <a:pt x="2605" y="991"/>
                </a:lnTo>
                <a:lnTo>
                  <a:pt x="2605" y="989"/>
                </a:lnTo>
                <a:lnTo>
                  <a:pt x="2607" y="989"/>
                </a:lnTo>
                <a:lnTo>
                  <a:pt x="2605" y="989"/>
                </a:lnTo>
                <a:lnTo>
                  <a:pt x="2607" y="987"/>
                </a:lnTo>
                <a:lnTo>
                  <a:pt x="2609" y="987"/>
                </a:lnTo>
                <a:lnTo>
                  <a:pt x="2609" y="985"/>
                </a:lnTo>
                <a:lnTo>
                  <a:pt x="2607" y="985"/>
                </a:lnTo>
                <a:lnTo>
                  <a:pt x="2607" y="987"/>
                </a:lnTo>
                <a:lnTo>
                  <a:pt x="2605" y="987"/>
                </a:lnTo>
                <a:lnTo>
                  <a:pt x="2604" y="989"/>
                </a:lnTo>
                <a:lnTo>
                  <a:pt x="2602" y="991"/>
                </a:lnTo>
                <a:lnTo>
                  <a:pt x="2602" y="993"/>
                </a:lnTo>
                <a:lnTo>
                  <a:pt x="2600" y="993"/>
                </a:lnTo>
                <a:lnTo>
                  <a:pt x="2600" y="995"/>
                </a:lnTo>
                <a:lnTo>
                  <a:pt x="2598" y="997"/>
                </a:lnTo>
                <a:lnTo>
                  <a:pt x="2596" y="998"/>
                </a:lnTo>
                <a:lnTo>
                  <a:pt x="2594" y="998"/>
                </a:lnTo>
                <a:lnTo>
                  <a:pt x="2592" y="1000"/>
                </a:lnTo>
                <a:lnTo>
                  <a:pt x="2592" y="1002"/>
                </a:lnTo>
                <a:lnTo>
                  <a:pt x="2590" y="1002"/>
                </a:lnTo>
                <a:lnTo>
                  <a:pt x="2590" y="1004"/>
                </a:lnTo>
                <a:lnTo>
                  <a:pt x="2588" y="1004"/>
                </a:lnTo>
                <a:lnTo>
                  <a:pt x="2586" y="1004"/>
                </a:lnTo>
                <a:lnTo>
                  <a:pt x="2584" y="1004"/>
                </a:lnTo>
                <a:lnTo>
                  <a:pt x="2582" y="1004"/>
                </a:lnTo>
                <a:lnTo>
                  <a:pt x="2581" y="1004"/>
                </a:lnTo>
                <a:lnTo>
                  <a:pt x="2579" y="1004"/>
                </a:lnTo>
                <a:lnTo>
                  <a:pt x="2577" y="1004"/>
                </a:lnTo>
                <a:lnTo>
                  <a:pt x="2575" y="1006"/>
                </a:lnTo>
                <a:lnTo>
                  <a:pt x="2575" y="1008"/>
                </a:lnTo>
                <a:lnTo>
                  <a:pt x="2573" y="1008"/>
                </a:lnTo>
                <a:lnTo>
                  <a:pt x="2573" y="1010"/>
                </a:lnTo>
                <a:lnTo>
                  <a:pt x="2571" y="1010"/>
                </a:lnTo>
                <a:lnTo>
                  <a:pt x="2569" y="1010"/>
                </a:lnTo>
                <a:lnTo>
                  <a:pt x="2567" y="1010"/>
                </a:lnTo>
                <a:lnTo>
                  <a:pt x="2565" y="1010"/>
                </a:lnTo>
                <a:lnTo>
                  <a:pt x="2563" y="1012"/>
                </a:lnTo>
                <a:lnTo>
                  <a:pt x="2561" y="1012"/>
                </a:lnTo>
                <a:lnTo>
                  <a:pt x="2561" y="1014"/>
                </a:lnTo>
                <a:lnTo>
                  <a:pt x="2561" y="1016"/>
                </a:lnTo>
                <a:lnTo>
                  <a:pt x="2559" y="1018"/>
                </a:lnTo>
                <a:lnTo>
                  <a:pt x="2559" y="1020"/>
                </a:lnTo>
                <a:lnTo>
                  <a:pt x="2559" y="1022"/>
                </a:lnTo>
                <a:lnTo>
                  <a:pt x="2559" y="1023"/>
                </a:lnTo>
                <a:lnTo>
                  <a:pt x="2557" y="1023"/>
                </a:lnTo>
                <a:lnTo>
                  <a:pt x="2557" y="1025"/>
                </a:lnTo>
                <a:lnTo>
                  <a:pt x="2556" y="1025"/>
                </a:lnTo>
                <a:lnTo>
                  <a:pt x="2554" y="1025"/>
                </a:lnTo>
                <a:lnTo>
                  <a:pt x="2554" y="1027"/>
                </a:lnTo>
                <a:lnTo>
                  <a:pt x="2552" y="1027"/>
                </a:lnTo>
                <a:lnTo>
                  <a:pt x="2550" y="1027"/>
                </a:lnTo>
                <a:lnTo>
                  <a:pt x="2550" y="1029"/>
                </a:lnTo>
                <a:lnTo>
                  <a:pt x="2548" y="1027"/>
                </a:lnTo>
                <a:lnTo>
                  <a:pt x="2546" y="1027"/>
                </a:lnTo>
                <a:lnTo>
                  <a:pt x="2546" y="1029"/>
                </a:lnTo>
                <a:lnTo>
                  <a:pt x="2544" y="1029"/>
                </a:lnTo>
                <a:lnTo>
                  <a:pt x="2542" y="1029"/>
                </a:lnTo>
                <a:lnTo>
                  <a:pt x="2542" y="1031"/>
                </a:lnTo>
                <a:lnTo>
                  <a:pt x="2540" y="1031"/>
                </a:lnTo>
                <a:lnTo>
                  <a:pt x="2540" y="1033"/>
                </a:lnTo>
                <a:lnTo>
                  <a:pt x="2540" y="1035"/>
                </a:lnTo>
                <a:lnTo>
                  <a:pt x="2540" y="1037"/>
                </a:lnTo>
                <a:lnTo>
                  <a:pt x="2542" y="1037"/>
                </a:lnTo>
                <a:lnTo>
                  <a:pt x="2540" y="1037"/>
                </a:lnTo>
                <a:lnTo>
                  <a:pt x="2542" y="1037"/>
                </a:lnTo>
                <a:lnTo>
                  <a:pt x="2540" y="1037"/>
                </a:lnTo>
                <a:lnTo>
                  <a:pt x="2540" y="1039"/>
                </a:lnTo>
                <a:lnTo>
                  <a:pt x="2542" y="1039"/>
                </a:lnTo>
                <a:lnTo>
                  <a:pt x="2542" y="1041"/>
                </a:lnTo>
                <a:lnTo>
                  <a:pt x="2542" y="1043"/>
                </a:lnTo>
                <a:lnTo>
                  <a:pt x="2542" y="1045"/>
                </a:lnTo>
                <a:lnTo>
                  <a:pt x="2544" y="1045"/>
                </a:lnTo>
                <a:lnTo>
                  <a:pt x="2544" y="1046"/>
                </a:lnTo>
                <a:lnTo>
                  <a:pt x="2544" y="1048"/>
                </a:lnTo>
                <a:lnTo>
                  <a:pt x="2542" y="1048"/>
                </a:lnTo>
                <a:lnTo>
                  <a:pt x="2542" y="1050"/>
                </a:lnTo>
                <a:lnTo>
                  <a:pt x="2542" y="1052"/>
                </a:lnTo>
                <a:lnTo>
                  <a:pt x="2542" y="1054"/>
                </a:lnTo>
                <a:lnTo>
                  <a:pt x="2542" y="1056"/>
                </a:lnTo>
                <a:lnTo>
                  <a:pt x="2542" y="1058"/>
                </a:lnTo>
                <a:lnTo>
                  <a:pt x="2540" y="1058"/>
                </a:lnTo>
                <a:lnTo>
                  <a:pt x="2540" y="1060"/>
                </a:lnTo>
                <a:lnTo>
                  <a:pt x="2540" y="1062"/>
                </a:lnTo>
                <a:lnTo>
                  <a:pt x="2540" y="1064"/>
                </a:lnTo>
                <a:lnTo>
                  <a:pt x="2540" y="1066"/>
                </a:lnTo>
                <a:lnTo>
                  <a:pt x="2540" y="1068"/>
                </a:lnTo>
                <a:lnTo>
                  <a:pt x="2538" y="1068"/>
                </a:lnTo>
                <a:lnTo>
                  <a:pt x="2538" y="1070"/>
                </a:lnTo>
                <a:lnTo>
                  <a:pt x="2538" y="1071"/>
                </a:lnTo>
                <a:lnTo>
                  <a:pt x="2538" y="1073"/>
                </a:lnTo>
                <a:lnTo>
                  <a:pt x="2536" y="1073"/>
                </a:lnTo>
                <a:lnTo>
                  <a:pt x="2536" y="1075"/>
                </a:lnTo>
                <a:lnTo>
                  <a:pt x="2536" y="1077"/>
                </a:lnTo>
                <a:lnTo>
                  <a:pt x="2534" y="1077"/>
                </a:lnTo>
                <a:lnTo>
                  <a:pt x="2533" y="1077"/>
                </a:lnTo>
                <a:lnTo>
                  <a:pt x="2531" y="1077"/>
                </a:lnTo>
                <a:lnTo>
                  <a:pt x="2529" y="1077"/>
                </a:lnTo>
                <a:lnTo>
                  <a:pt x="2529" y="1075"/>
                </a:lnTo>
                <a:lnTo>
                  <a:pt x="2529" y="1073"/>
                </a:lnTo>
                <a:lnTo>
                  <a:pt x="2529" y="1071"/>
                </a:lnTo>
                <a:lnTo>
                  <a:pt x="2531" y="1071"/>
                </a:lnTo>
                <a:lnTo>
                  <a:pt x="2533" y="1070"/>
                </a:lnTo>
                <a:lnTo>
                  <a:pt x="2533" y="1068"/>
                </a:lnTo>
                <a:lnTo>
                  <a:pt x="2533" y="1066"/>
                </a:lnTo>
                <a:lnTo>
                  <a:pt x="2533" y="1064"/>
                </a:lnTo>
                <a:lnTo>
                  <a:pt x="2533" y="1062"/>
                </a:lnTo>
                <a:lnTo>
                  <a:pt x="2531" y="1062"/>
                </a:lnTo>
                <a:lnTo>
                  <a:pt x="2531" y="1060"/>
                </a:lnTo>
                <a:lnTo>
                  <a:pt x="2529" y="1060"/>
                </a:lnTo>
                <a:lnTo>
                  <a:pt x="2527" y="1060"/>
                </a:lnTo>
                <a:lnTo>
                  <a:pt x="2527" y="1058"/>
                </a:lnTo>
                <a:lnTo>
                  <a:pt x="2525" y="1058"/>
                </a:lnTo>
                <a:lnTo>
                  <a:pt x="2523" y="1058"/>
                </a:lnTo>
                <a:lnTo>
                  <a:pt x="2521" y="1058"/>
                </a:lnTo>
                <a:lnTo>
                  <a:pt x="2519" y="1058"/>
                </a:lnTo>
                <a:lnTo>
                  <a:pt x="2517" y="1058"/>
                </a:lnTo>
                <a:lnTo>
                  <a:pt x="2515" y="1058"/>
                </a:lnTo>
                <a:lnTo>
                  <a:pt x="2515" y="1060"/>
                </a:lnTo>
                <a:lnTo>
                  <a:pt x="2515" y="1062"/>
                </a:lnTo>
                <a:lnTo>
                  <a:pt x="2513" y="1062"/>
                </a:lnTo>
                <a:lnTo>
                  <a:pt x="2513" y="1060"/>
                </a:lnTo>
                <a:lnTo>
                  <a:pt x="2511" y="1060"/>
                </a:lnTo>
                <a:lnTo>
                  <a:pt x="2509" y="1060"/>
                </a:lnTo>
                <a:lnTo>
                  <a:pt x="2508" y="1060"/>
                </a:lnTo>
                <a:lnTo>
                  <a:pt x="2508" y="1058"/>
                </a:lnTo>
                <a:lnTo>
                  <a:pt x="2506" y="1058"/>
                </a:lnTo>
                <a:lnTo>
                  <a:pt x="2504" y="1058"/>
                </a:lnTo>
                <a:lnTo>
                  <a:pt x="2502" y="1058"/>
                </a:lnTo>
                <a:lnTo>
                  <a:pt x="2500" y="1058"/>
                </a:lnTo>
                <a:lnTo>
                  <a:pt x="2498" y="1058"/>
                </a:lnTo>
                <a:lnTo>
                  <a:pt x="2498" y="1056"/>
                </a:lnTo>
                <a:lnTo>
                  <a:pt x="2498" y="1054"/>
                </a:lnTo>
                <a:lnTo>
                  <a:pt x="2498" y="1052"/>
                </a:lnTo>
                <a:lnTo>
                  <a:pt x="2498" y="1050"/>
                </a:lnTo>
                <a:lnTo>
                  <a:pt x="2498" y="1048"/>
                </a:lnTo>
                <a:lnTo>
                  <a:pt x="2498" y="1046"/>
                </a:lnTo>
                <a:lnTo>
                  <a:pt x="2498" y="1045"/>
                </a:lnTo>
                <a:lnTo>
                  <a:pt x="2498" y="1043"/>
                </a:lnTo>
                <a:lnTo>
                  <a:pt x="2496" y="1043"/>
                </a:lnTo>
                <a:lnTo>
                  <a:pt x="2496" y="1045"/>
                </a:lnTo>
                <a:lnTo>
                  <a:pt x="2494" y="1045"/>
                </a:lnTo>
                <a:lnTo>
                  <a:pt x="2492" y="1045"/>
                </a:lnTo>
                <a:lnTo>
                  <a:pt x="2492" y="1043"/>
                </a:lnTo>
                <a:lnTo>
                  <a:pt x="2492" y="1041"/>
                </a:lnTo>
                <a:lnTo>
                  <a:pt x="2492" y="1039"/>
                </a:lnTo>
                <a:lnTo>
                  <a:pt x="2490" y="1039"/>
                </a:lnTo>
                <a:lnTo>
                  <a:pt x="2490" y="1037"/>
                </a:lnTo>
                <a:lnTo>
                  <a:pt x="2490" y="1035"/>
                </a:lnTo>
                <a:lnTo>
                  <a:pt x="2488" y="1035"/>
                </a:lnTo>
                <a:lnTo>
                  <a:pt x="2486" y="1035"/>
                </a:lnTo>
                <a:lnTo>
                  <a:pt x="2484" y="1035"/>
                </a:lnTo>
                <a:lnTo>
                  <a:pt x="2483" y="1035"/>
                </a:lnTo>
                <a:lnTo>
                  <a:pt x="2481" y="1035"/>
                </a:lnTo>
                <a:lnTo>
                  <a:pt x="2481" y="1033"/>
                </a:lnTo>
                <a:lnTo>
                  <a:pt x="2481" y="1031"/>
                </a:lnTo>
                <a:lnTo>
                  <a:pt x="2483" y="1031"/>
                </a:lnTo>
                <a:lnTo>
                  <a:pt x="2483" y="1029"/>
                </a:lnTo>
                <a:lnTo>
                  <a:pt x="2483" y="1027"/>
                </a:lnTo>
                <a:lnTo>
                  <a:pt x="2484" y="1027"/>
                </a:lnTo>
                <a:lnTo>
                  <a:pt x="2484" y="1025"/>
                </a:lnTo>
                <a:lnTo>
                  <a:pt x="2483" y="1025"/>
                </a:lnTo>
                <a:lnTo>
                  <a:pt x="2483" y="1023"/>
                </a:lnTo>
                <a:lnTo>
                  <a:pt x="2481" y="1023"/>
                </a:lnTo>
                <a:lnTo>
                  <a:pt x="2481" y="1022"/>
                </a:lnTo>
                <a:lnTo>
                  <a:pt x="2479" y="1022"/>
                </a:lnTo>
                <a:lnTo>
                  <a:pt x="2477" y="1022"/>
                </a:lnTo>
                <a:lnTo>
                  <a:pt x="2475" y="1022"/>
                </a:lnTo>
                <a:lnTo>
                  <a:pt x="2475" y="1020"/>
                </a:lnTo>
                <a:lnTo>
                  <a:pt x="2477" y="1020"/>
                </a:lnTo>
                <a:lnTo>
                  <a:pt x="2477" y="1018"/>
                </a:lnTo>
                <a:lnTo>
                  <a:pt x="2477" y="1016"/>
                </a:lnTo>
                <a:lnTo>
                  <a:pt x="2477" y="1014"/>
                </a:lnTo>
                <a:lnTo>
                  <a:pt x="2479" y="1014"/>
                </a:lnTo>
                <a:lnTo>
                  <a:pt x="2477" y="1014"/>
                </a:lnTo>
                <a:lnTo>
                  <a:pt x="2477" y="1012"/>
                </a:lnTo>
                <a:lnTo>
                  <a:pt x="2475" y="1012"/>
                </a:lnTo>
                <a:lnTo>
                  <a:pt x="2475" y="1010"/>
                </a:lnTo>
                <a:lnTo>
                  <a:pt x="2473" y="1010"/>
                </a:lnTo>
                <a:lnTo>
                  <a:pt x="2473" y="1008"/>
                </a:lnTo>
                <a:lnTo>
                  <a:pt x="2473" y="1006"/>
                </a:lnTo>
                <a:lnTo>
                  <a:pt x="2473" y="1004"/>
                </a:lnTo>
                <a:lnTo>
                  <a:pt x="2473" y="1002"/>
                </a:lnTo>
                <a:lnTo>
                  <a:pt x="2473" y="1000"/>
                </a:lnTo>
                <a:lnTo>
                  <a:pt x="2473" y="998"/>
                </a:lnTo>
                <a:lnTo>
                  <a:pt x="2475" y="998"/>
                </a:lnTo>
                <a:lnTo>
                  <a:pt x="2475" y="997"/>
                </a:lnTo>
                <a:lnTo>
                  <a:pt x="2477" y="997"/>
                </a:lnTo>
                <a:lnTo>
                  <a:pt x="2477" y="995"/>
                </a:lnTo>
                <a:lnTo>
                  <a:pt x="2479" y="995"/>
                </a:lnTo>
                <a:lnTo>
                  <a:pt x="2479" y="993"/>
                </a:lnTo>
                <a:lnTo>
                  <a:pt x="2479" y="991"/>
                </a:lnTo>
                <a:lnTo>
                  <a:pt x="2481" y="991"/>
                </a:lnTo>
                <a:lnTo>
                  <a:pt x="2483" y="989"/>
                </a:lnTo>
                <a:lnTo>
                  <a:pt x="2484" y="987"/>
                </a:lnTo>
                <a:lnTo>
                  <a:pt x="2486" y="985"/>
                </a:lnTo>
                <a:lnTo>
                  <a:pt x="2488" y="985"/>
                </a:lnTo>
                <a:lnTo>
                  <a:pt x="2488" y="983"/>
                </a:lnTo>
                <a:lnTo>
                  <a:pt x="2488" y="981"/>
                </a:lnTo>
                <a:lnTo>
                  <a:pt x="2490" y="981"/>
                </a:lnTo>
                <a:lnTo>
                  <a:pt x="2490" y="979"/>
                </a:lnTo>
                <a:lnTo>
                  <a:pt x="2490" y="977"/>
                </a:lnTo>
                <a:lnTo>
                  <a:pt x="2492" y="977"/>
                </a:lnTo>
                <a:lnTo>
                  <a:pt x="2492" y="979"/>
                </a:lnTo>
                <a:lnTo>
                  <a:pt x="2494" y="979"/>
                </a:lnTo>
                <a:lnTo>
                  <a:pt x="2496" y="979"/>
                </a:lnTo>
                <a:lnTo>
                  <a:pt x="2496" y="981"/>
                </a:lnTo>
                <a:lnTo>
                  <a:pt x="2498" y="981"/>
                </a:lnTo>
                <a:lnTo>
                  <a:pt x="2498" y="983"/>
                </a:lnTo>
                <a:lnTo>
                  <a:pt x="2500" y="983"/>
                </a:lnTo>
                <a:lnTo>
                  <a:pt x="2500" y="985"/>
                </a:lnTo>
                <a:lnTo>
                  <a:pt x="2502" y="985"/>
                </a:lnTo>
                <a:lnTo>
                  <a:pt x="2502" y="987"/>
                </a:lnTo>
                <a:lnTo>
                  <a:pt x="2502" y="989"/>
                </a:lnTo>
                <a:lnTo>
                  <a:pt x="2504" y="989"/>
                </a:lnTo>
                <a:lnTo>
                  <a:pt x="2504" y="987"/>
                </a:lnTo>
                <a:lnTo>
                  <a:pt x="2502" y="985"/>
                </a:lnTo>
                <a:lnTo>
                  <a:pt x="2502" y="983"/>
                </a:lnTo>
                <a:lnTo>
                  <a:pt x="2502" y="981"/>
                </a:lnTo>
                <a:lnTo>
                  <a:pt x="2502" y="979"/>
                </a:lnTo>
                <a:lnTo>
                  <a:pt x="2502" y="977"/>
                </a:lnTo>
                <a:lnTo>
                  <a:pt x="2502" y="975"/>
                </a:lnTo>
                <a:lnTo>
                  <a:pt x="2504" y="974"/>
                </a:lnTo>
                <a:lnTo>
                  <a:pt x="2504" y="972"/>
                </a:lnTo>
                <a:lnTo>
                  <a:pt x="2504" y="970"/>
                </a:lnTo>
                <a:lnTo>
                  <a:pt x="2506" y="970"/>
                </a:lnTo>
                <a:lnTo>
                  <a:pt x="2506" y="968"/>
                </a:lnTo>
                <a:lnTo>
                  <a:pt x="2508" y="968"/>
                </a:lnTo>
                <a:lnTo>
                  <a:pt x="2509" y="968"/>
                </a:lnTo>
                <a:lnTo>
                  <a:pt x="2511" y="970"/>
                </a:lnTo>
                <a:lnTo>
                  <a:pt x="2513" y="970"/>
                </a:lnTo>
                <a:lnTo>
                  <a:pt x="2513" y="972"/>
                </a:lnTo>
                <a:lnTo>
                  <a:pt x="2515" y="972"/>
                </a:lnTo>
                <a:lnTo>
                  <a:pt x="2515" y="974"/>
                </a:lnTo>
                <a:lnTo>
                  <a:pt x="2517" y="974"/>
                </a:lnTo>
                <a:lnTo>
                  <a:pt x="2519" y="974"/>
                </a:lnTo>
                <a:lnTo>
                  <a:pt x="2519" y="975"/>
                </a:lnTo>
                <a:lnTo>
                  <a:pt x="2519" y="977"/>
                </a:lnTo>
                <a:lnTo>
                  <a:pt x="2521" y="977"/>
                </a:lnTo>
                <a:lnTo>
                  <a:pt x="2523" y="977"/>
                </a:lnTo>
                <a:lnTo>
                  <a:pt x="2523" y="975"/>
                </a:lnTo>
                <a:lnTo>
                  <a:pt x="2525" y="975"/>
                </a:lnTo>
                <a:lnTo>
                  <a:pt x="2527" y="975"/>
                </a:lnTo>
                <a:lnTo>
                  <a:pt x="2527" y="974"/>
                </a:lnTo>
                <a:lnTo>
                  <a:pt x="2527" y="972"/>
                </a:lnTo>
                <a:lnTo>
                  <a:pt x="2529" y="972"/>
                </a:lnTo>
                <a:lnTo>
                  <a:pt x="2531" y="974"/>
                </a:lnTo>
                <a:lnTo>
                  <a:pt x="2533" y="974"/>
                </a:lnTo>
                <a:lnTo>
                  <a:pt x="2534" y="974"/>
                </a:lnTo>
                <a:lnTo>
                  <a:pt x="2536" y="974"/>
                </a:lnTo>
                <a:lnTo>
                  <a:pt x="2538" y="974"/>
                </a:lnTo>
                <a:lnTo>
                  <a:pt x="2540" y="974"/>
                </a:lnTo>
                <a:lnTo>
                  <a:pt x="2540" y="975"/>
                </a:lnTo>
                <a:lnTo>
                  <a:pt x="2542" y="975"/>
                </a:lnTo>
                <a:lnTo>
                  <a:pt x="2542" y="974"/>
                </a:lnTo>
                <a:lnTo>
                  <a:pt x="2540" y="972"/>
                </a:lnTo>
                <a:lnTo>
                  <a:pt x="2540" y="970"/>
                </a:lnTo>
                <a:lnTo>
                  <a:pt x="2538" y="970"/>
                </a:lnTo>
                <a:lnTo>
                  <a:pt x="2538" y="968"/>
                </a:lnTo>
                <a:lnTo>
                  <a:pt x="2540" y="968"/>
                </a:lnTo>
                <a:lnTo>
                  <a:pt x="2542" y="968"/>
                </a:lnTo>
                <a:lnTo>
                  <a:pt x="2544" y="968"/>
                </a:lnTo>
                <a:lnTo>
                  <a:pt x="2546" y="966"/>
                </a:lnTo>
                <a:lnTo>
                  <a:pt x="2546" y="968"/>
                </a:lnTo>
                <a:lnTo>
                  <a:pt x="2548" y="968"/>
                </a:lnTo>
                <a:lnTo>
                  <a:pt x="2550" y="968"/>
                </a:lnTo>
                <a:lnTo>
                  <a:pt x="2552" y="968"/>
                </a:lnTo>
                <a:lnTo>
                  <a:pt x="2554" y="968"/>
                </a:lnTo>
                <a:lnTo>
                  <a:pt x="2554" y="966"/>
                </a:lnTo>
                <a:lnTo>
                  <a:pt x="2552" y="966"/>
                </a:lnTo>
                <a:lnTo>
                  <a:pt x="2550" y="966"/>
                </a:lnTo>
                <a:lnTo>
                  <a:pt x="2552" y="966"/>
                </a:lnTo>
                <a:lnTo>
                  <a:pt x="2550" y="966"/>
                </a:lnTo>
                <a:lnTo>
                  <a:pt x="2548" y="964"/>
                </a:lnTo>
                <a:lnTo>
                  <a:pt x="2548" y="962"/>
                </a:lnTo>
                <a:lnTo>
                  <a:pt x="2548" y="960"/>
                </a:lnTo>
                <a:lnTo>
                  <a:pt x="2550" y="960"/>
                </a:lnTo>
                <a:lnTo>
                  <a:pt x="2550" y="958"/>
                </a:lnTo>
                <a:lnTo>
                  <a:pt x="2548" y="958"/>
                </a:lnTo>
                <a:lnTo>
                  <a:pt x="2548" y="956"/>
                </a:lnTo>
                <a:lnTo>
                  <a:pt x="2548" y="954"/>
                </a:lnTo>
                <a:lnTo>
                  <a:pt x="2548" y="952"/>
                </a:lnTo>
                <a:lnTo>
                  <a:pt x="2550" y="952"/>
                </a:lnTo>
                <a:lnTo>
                  <a:pt x="2552" y="952"/>
                </a:lnTo>
                <a:lnTo>
                  <a:pt x="2550" y="952"/>
                </a:lnTo>
                <a:lnTo>
                  <a:pt x="2550" y="950"/>
                </a:lnTo>
                <a:lnTo>
                  <a:pt x="2548" y="950"/>
                </a:lnTo>
                <a:lnTo>
                  <a:pt x="2546" y="950"/>
                </a:lnTo>
                <a:lnTo>
                  <a:pt x="2544" y="949"/>
                </a:lnTo>
                <a:lnTo>
                  <a:pt x="2544" y="947"/>
                </a:lnTo>
                <a:lnTo>
                  <a:pt x="2544" y="945"/>
                </a:lnTo>
                <a:lnTo>
                  <a:pt x="2544" y="943"/>
                </a:lnTo>
                <a:lnTo>
                  <a:pt x="2546" y="943"/>
                </a:lnTo>
                <a:lnTo>
                  <a:pt x="2546" y="941"/>
                </a:lnTo>
                <a:lnTo>
                  <a:pt x="2546" y="939"/>
                </a:lnTo>
                <a:lnTo>
                  <a:pt x="2546" y="937"/>
                </a:lnTo>
                <a:lnTo>
                  <a:pt x="2546" y="935"/>
                </a:lnTo>
                <a:lnTo>
                  <a:pt x="2546" y="933"/>
                </a:lnTo>
                <a:lnTo>
                  <a:pt x="2546" y="931"/>
                </a:lnTo>
                <a:lnTo>
                  <a:pt x="2546" y="929"/>
                </a:lnTo>
                <a:lnTo>
                  <a:pt x="2548" y="929"/>
                </a:lnTo>
                <a:lnTo>
                  <a:pt x="2550" y="927"/>
                </a:lnTo>
                <a:lnTo>
                  <a:pt x="2550" y="926"/>
                </a:lnTo>
                <a:lnTo>
                  <a:pt x="2552" y="926"/>
                </a:lnTo>
                <a:lnTo>
                  <a:pt x="2552" y="924"/>
                </a:lnTo>
                <a:lnTo>
                  <a:pt x="2554" y="924"/>
                </a:lnTo>
                <a:lnTo>
                  <a:pt x="2552" y="922"/>
                </a:lnTo>
                <a:lnTo>
                  <a:pt x="2550" y="922"/>
                </a:lnTo>
                <a:lnTo>
                  <a:pt x="2548" y="922"/>
                </a:lnTo>
                <a:lnTo>
                  <a:pt x="2546" y="922"/>
                </a:lnTo>
                <a:lnTo>
                  <a:pt x="2546" y="924"/>
                </a:lnTo>
                <a:lnTo>
                  <a:pt x="2546" y="926"/>
                </a:lnTo>
                <a:lnTo>
                  <a:pt x="2544" y="926"/>
                </a:lnTo>
                <a:lnTo>
                  <a:pt x="2542" y="926"/>
                </a:lnTo>
                <a:lnTo>
                  <a:pt x="2540" y="926"/>
                </a:lnTo>
                <a:lnTo>
                  <a:pt x="2538" y="926"/>
                </a:lnTo>
                <a:lnTo>
                  <a:pt x="2538" y="927"/>
                </a:lnTo>
                <a:lnTo>
                  <a:pt x="2536" y="927"/>
                </a:lnTo>
                <a:lnTo>
                  <a:pt x="2538" y="927"/>
                </a:lnTo>
                <a:lnTo>
                  <a:pt x="2538" y="929"/>
                </a:lnTo>
                <a:lnTo>
                  <a:pt x="2540" y="929"/>
                </a:lnTo>
                <a:lnTo>
                  <a:pt x="2540" y="931"/>
                </a:lnTo>
                <a:lnTo>
                  <a:pt x="2540" y="933"/>
                </a:lnTo>
                <a:lnTo>
                  <a:pt x="2540" y="935"/>
                </a:lnTo>
                <a:lnTo>
                  <a:pt x="2540" y="937"/>
                </a:lnTo>
                <a:lnTo>
                  <a:pt x="2540" y="939"/>
                </a:lnTo>
                <a:lnTo>
                  <a:pt x="2540" y="941"/>
                </a:lnTo>
                <a:lnTo>
                  <a:pt x="2540" y="943"/>
                </a:lnTo>
                <a:lnTo>
                  <a:pt x="2538" y="945"/>
                </a:lnTo>
                <a:lnTo>
                  <a:pt x="2536" y="947"/>
                </a:lnTo>
                <a:lnTo>
                  <a:pt x="2534" y="947"/>
                </a:lnTo>
                <a:lnTo>
                  <a:pt x="2534" y="949"/>
                </a:lnTo>
                <a:lnTo>
                  <a:pt x="2536" y="949"/>
                </a:lnTo>
                <a:lnTo>
                  <a:pt x="2536" y="950"/>
                </a:lnTo>
                <a:lnTo>
                  <a:pt x="2538" y="950"/>
                </a:lnTo>
                <a:lnTo>
                  <a:pt x="2540" y="950"/>
                </a:lnTo>
                <a:lnTo>
                  <a:pt x="2540" y="952"/>
                </a:lnTo>
                <a:lnTo>
                  <a:pt x="2542" y="952"/>
                </a:lnTo>
                <a:lnTo>
                  <a:pt x="2542" y="954"/>
                </a:lnTo>
                <a:lnTo>
                  <a:pt x="2542" y="956"/>
                </a:lnTo>
                <a:lnTo>
                  <a:pt x="2542" y="958"/>
                </a:lnTo>
                <a:lnTo>
                  <a:pt x="2544" y="958"/>
                </a:lnTo>
                <a:lnTo>
                  <a:pt x="2542" y="958"/>
                </a:lnTo>
                <a:lnTo>
                  <a:pt x="2542" y="960"/>
                </a:lnTo>
                <a:lnTo>
                  <a:pt x="2542" y="962"/>
                </a:lnTo>
                <a:lnTo>
                  <a:pt x="2540" y="962"/>
                </a:lnTo>
                <a:lnTo>
                  <a:pt x="2536" y="962"/>
                </a:lnTo>
                <a:lnTo>
                  <a:pt x="2536" y="960"/>
                </a:lnTo>
                <a:lnTo>
                  <a:pt x="2534" y="960"/>
                </a:lnTo>
                <a:lnTo>
                  <a:pt x="2534" y="962"/>
                </a:lnTo>
                <a:lnTo>
                  <a:pt x="2534" y="964"/>
                </a:lnTo>
                <a:lnTo>
                  <a:pt x="2533" y="964"/>
                </a:lnTo>
                <a:lnTo>
                  <a:pt x="2533" y="966"/>
                </a:lnTo>
                <a:lnTo>
                  <a:pt x="2531" y="966"/>
                </a:lnTo>
                <a:lnTo>
                  <a:pt x="2529" y="968"/>
                </a:lnTo>
                <a:lnTo>
                  <a:pt x="2529" y="966"/>
                </a:lnTo>
                <a:lnTo>
                  <a:pt x="2527" y="966"/>
                </a:lnTo>
                <a:lnTo>
                  <a:pt x="2525" y="966"/>
                </a:lnTo>
                <a:lnTo>
                  <a:pt x="2525" y="968"/>
                </a:lnTo>
                <a:lnTo>
                  <a:pt x="2523" y="968"/>
                </a:lnTo>
                <a:lnTo>
                  <a:pt x="2521" y="968"/>
                </a:lnTo>
                <a:lnTo>
                  <a:pt x="2519" y="968"/>
                </a:lnTo>
                <a:lnTo>
                  <a:pt x="2519" y="966"/>
                </a:lnTo>
                <a:lnTo>
                  <a:pt x="2519" y="964"/>
                </a:lnTo>
                <a:lnTo>
                  <a:pt x="2519" y="962"/>
                </a:lnTo>
                <a:lnTo>
                  <a:pt x="2517" y="962"/>
                </a:lnTo>
                <a:lnTo>
                  <a:pt x="2515" y="964"/>
                </a:lnTo>
                <a:lnTo>
                  <a:pt x="2513" y="964"/>
                </a:lnTo>
                <a:lnTo>
                  <a:pt x="2511" y="964"/>
                </a:lnTo>
                <a:lnTo>
                  <a:pt x="2509" y="964"/>
                </a:lnTo>
                <a:lnTo>
                  <a:pt x="2508" y="964"/>
                </a:lnTo>
                <a:lnTo>
                  <a:pt x="2508" y="962"/>
                </a:lnTo>
                <a:lnTo>
                  <a:pt x="2508" y="960"/>
                </a:lnTo>
                <a:lnTo>
                  <a:pt x="2508" y="958"/>
                </a:lnTo>
                <a:lnTo>
                  <a:pt x="2508" y="956"/>
                </a:lnTo>
                <a:lnTo>
                  <a:pt x="2508" y="958"/>
                </a:lnTo>
                <a:lnTo>
                  <a:pt x="2506" y="958"/>
                </a:lnTo>
                <a:lnTo>
                  <a:pt x="2504" y="958"/>
                </a:lnTo>
                <a:lnTo>
                  <a:pt x="2504" y="960"/>
                </a:lnTo>
                <a:lnTo>
                  <a:pt x="2504" y="962"/>
                </a:lnTo>
                <a:lnTo>
                  <a:pt x="2502" y="964"/>
                </a:lnTo>
                <a:lnTo>
                  <a:pt x="2502" y="966"/>
                </a:lnTo>
                <a:lnTo>
                  <a:pt x="2500" y="966"/>
                </a:lnTo>
                <a:lnTo>
                  <a:pt x="2500" y="968"/>
                </a:lnTo>
                <a:lnTo>
                  <a:pt x="2498" y="968"/>
                </a:lnTo>
                <a:lnTo>
                  <a:pt x="2498" y="970"/>
                </a:lnTo>
                <a:lnTo>
                  <a:pt x="2496" y="970"/>
                </a:lnTo>
                <a:lnTo>
                  <a:pt x="2496" y="968"/>
                </a:lnTo>
                <a:lnTo>
                  <a:pt x="2494" y="968"/>
                </a:lnTo>
                <a:lnTo>
                  <a:pt x="2494" y="966"/>
                </a:lnTo>
                <a:lnTo>
                  <a:pt x="2494" y="968"/>
                </a:lnTo>
                <a:lnTo>
                  <a:pt x="2492" y="968"/>
                </a:lnTo>
                <a:lnTo>
                  <a:pt x="2492" y="970"/>
                </a:lnTo>
                <a:lnTo>
                  <a:pt x="2490" y="970"/>
                </a:lnTo>
                <a:lnTo>
                  <a:pt x="2488" y="972"/>
                </a:lnTo>
                <a:lnTo>
                  <a:pt x="2486" y="972"/>
                </a:lnTo>
                <a:lnTo>
                  <a:pt x="2484" y="972"/>
                </a:lnTo>
                <a:lnTo>
                  <a:pt x="2483" y="972"/>
                </a:lnTo>
                <a:lnTo>
                  <a:pt x="2481" y="972"/>
                </a:lnTo>
                <a:lnTo>
                  <a:pt x="2481" y="974"/>
                </a:lnTo>
                <a:lnTo>
                  <a:pt x="2483" y="974"/>
                </a:lnTo>
                <a:lnTo>
                  <a:pt x="2483" y="975"/>
                </a:lnTo>
                <a:lnTo>
                  <a:pt x="2483" y="977"/>
                </a:lnTo>
                <a:lnTo>
                  <a:pt x="2483" y="979"/>
                </a:lnTo>
                <a:lnTo>
                  <a:pt x="2483" y="981"/>
                </a:lnTo>
                <a:lnTo>
                  <a:pt x="2481" y="981"/>
                </a:lnTo>
                <a:lnTo>
                  <a:pt x="2481" y="983"/>
                </a:lnTo>
                <a:lnTo>
                  <a:pt x="2479" y="983"/>
                </a:lnTo>
                <a:lnTo>
                  <a:pt x="2479" y="985"/>
                </a:lnTo>
                <a:lnTo>
                  <a:pt x="2477" y="985"/>
                </a:lnTo>
                <a:lnTo>
                  <a:pt x="2477" y="987"/>
                </a:lnTo>
                <a:lnTo>
                  <a:pt x="2475" y="987"/>
                </a:lnTo>
                <a:lnTo>
                  <a:pt x="2473" y="987"/>
                </a:lnTo>
                <a:lnTo>
                  <a:pt x="2473" y="989"/>
                </a:lnTo>
                <a:lnTo>
                  <a:pt x="2471" y="991"/>
                </a:lnTo>
                <a:lnTo>
                  <a:pt x="2471" y="993"/>
                </a:lnTo>
                <a:lnTo>
                  <a:pt x="2469" y="993"/>
                </a:lnTo>
                <a:lnTo>
                  <a:pt x="2469" y="995"/>
                </a:lnTo>
                <a:lnTo>
                  <a:pt x="2467" y="995"/>
                </a:lnTo>
                <a:lnTo>
                  <a:pt x="2465" y="995"/>
                </a:lnTo>
                <a:lnTo>
                  <a:pt x="2463" y="995"/>
                </a:lnTo>
                <a:lnTo>
                  <a:pt x="2461" y="995"/>
                </a:lnTo>
                <a:lnTo>
                  <a:pt x="2461" y="993"/>
                </a:lnTo>
                <a:lnTo>
                  <a:pt x="2461" y="995"/>
                </a:lnTo>
                <a:lnTo>
                  <a:pt x="2463" y="995"/>
                </a:lnTo>
                <a:lnTo>
                  <a:pt x="2465" y="997"/>
                </a:lnTo>
                <a:lnTo>
                  <a:pt x="2465" y="998"/>
                </a:lnTo>
                <a:lnTo>
                  <a:pt x="2467" y="998"/>
                </a:lnTo>
                <a:lnTo>
                  <a:pt x="2467" y="1000"/>
                </a:lnTo>
                <a:lnTo>
                  <a:pt x="2467" y="1002"/>
                </a:lnTo>
                <a:lnTo>
                  <a:pt x="2465" y="1002"/>
                </a:lnTo>
                <a:lnTo>
                  <a:pt x="2465" y="1004"/>
                </a:lnTo>
                <a:lnTo>
                  <a:pt x="2465" y="1006"/>
                </a:lnTo>
                <a:lnTo>
                  <a:pt x="2465" y="1008"/>
                </a:lnTo>
                <a:lnTo>
                  <a:pt x="2465" y="1010"/>
                </a:lnTo>
                <a:lnTo>
                  <a:pt x="2465" y="1012"/>
                </a:lnTo>
                <a:lnTo>
                  <a:pt x="2467" y="1012"/>
                </a:lnTo>
                <a:lnTo>
                  <a:pt x="2467" y="1014"/>
                </a:lnTo>
                <a:lnTo>
                  <a:pt x="2467" y="1016"/>
                </a:lnTo>
                <a:lnTo>
                  <a:pt x="2467" y="1018"/>
                </a:lnTo>
                <a:lnTo>
                  <a:pt x="2467" y="1020"/>
                </a:lnTo>
                <a:lnTo>
                  <a:pt x="2467" y="1022"/>
                </a:lnTo>
                <a:lnTo>
                  <a:pt x="2467" y="1023"/>
                </a:lnTo>
                <a:lnTo>
                  <a:pt x="2467" y="1025"/>
                </a:lnTo>
                <a:lnTo>
                  <a:pt x="2467" y="1027"/>
                </a:lnTo>
                <a:lnTo>
                  <a:pt x="2469" y="1027"/>
                </a:lnTo>
                <a:lnTo>
                  <a:pt x="2471" y="1027"/>
                </a:lnTo>
                <a:lnTo>
                  <a:pt x="2471" y="1029"/>
                </a:lnTo>
                <a:lnTo>
                  <a:pt x="2469" y="1031"/>
                </a:lnTo>
                <a:lnTo>
                  <a:pt x="2467" y="1031"/>
                </a:lnTo>
                <a:lnTo>
                  <a:pt x="2465" y="1031"/>
                </a:lnTo>
                <a:lnTo>
                  <a:pt x="2465" y="1033"/>
                </a:lnTo>
                <a:lnTo>
                  <a:pt x="2467" y="1033"/>
                </a:lnTo>
                <a:lnTo>
                  <a:pt x="2467" y="1035"/>
                </a:lnTo>
                <a:lnTo>
                  <a:pt x="2467" y="1037"/>
                </a:lnTo>
                <a:lnTo>
                  <a:pt x="2467" y="1039"/>
                </a:lnTo>
                <a:lnTo>
                  <a:pt x="2469" y="1039"/>
                </a:lnTo>
                <a:lnTo>
                  <a:pt x="2469" y="1041"/>
                </a:lnTo>
                <a:lnTo>
                  <a:pt x="2467" y="1041"/>
                </a:lnTo>
                <a:lnTo>
                  <a:pt x="2467" y="1039"/>
                </a:lnTo>
                <a:lnTo>
                  <a:pt x="2465" y="1039"/>
                </a:lnTo>
                <a:lnTo>
                  <a:pt x="2463" y="1039"/>
                </a:lnTo>
                <a:lnTo>
                  <a:pt x="2465" y="1041"/>
                </a:lnTo>
                <a:lnTo>
                  <a:pt x="2465" y="1043"/>
                </a:lnTo>
                <a:lnTo>
                  <a:pt x="2467" y="1043"/>
                </a:lnTo>
                <a:lnTo>
                  <a:pt x="2467" y="1045"/>
                </a:lnTo>
                <a:lnTo>
                  <a:pt x="2469" y="1045"/>
                </a:lnTo>
                <a:lnTo>
                  <a:pt x="2469" y="1046"/>
                </a:lnTo>
                <a:lnTo>
                  <a:pt x="2471" y="1046"/>
                </a:lnTo>
                <a:lnTo>
                  <a:pt x="2473" y="1046"/>
                </a:lnTo>
                <a:lnTo>
                  <a:pt x="2475" y="1046"/>
                </a:lnTo>
                <a:lnTo>
                  <a:pt x="2475" y="1048"/>
                </a:lnTo>
                <a:lnTo>
                  <a:pt x="2475" y="1050"/>
                </a:lnTo>
                <a:lnTo>
                  <a:pt x="2475" y="1052"/>
                </a:lnTo>
                <a:lnTo>
                  <a:pt x="2475" y="1054"/>
                </a:lnTo>
                <a:lnTo>
                  <a:pt x="2475" y="1056"/>
                </a:lnTo>
                <a:lnTo>
                  <a:pt x="2475" y="1058"/>
                </a:lnTo>
                <a:lnTo>
                  <a:pt x="2475" y="1060"/>
                </a:lnTo>
                <a:lnTo>
                  <a:pt x="2477" y="1060"/>
                </a:lnTo>
                <a:lnTo>
                  <a:pt x="2477" y="1062"/>
                </a:lnTo>
                <a:lnTo>
                  <a:pt x="2479" y="1062"/>
                </a:lnTo>
                <a:lnTo>
                  <a:pt x="2481" y="1062"/>
                </a:lnTo>
                <a:lnTo>
                  <a:pt x="2483" y="1060"/>
                </a:lnTo>
                <a:lnTo>
                  <a:pt x="2483" y="1058"/>
                </a:lnTo>
                <a:lnTo>
                  <a:pt x="2483" y="1056"/>
                </a:lnTo>
                <a:lnTo>
                  <a:pt x="2484" y="1056"/>
                </a:lnTo>
                <a:lnTo>
                  <a:pt x="2486" y="1056"/>
                </a:lnTo>
                <a:lnTo>
                  <a:pt x="2486" y="1058"/>
                </a:lnTo>
                <a:lnTo>
                  <a:pt x="2486" y="1060"/>
                </a:lnTo>
                <a:lnTo>
                  <a:pt x="2486" y="1062"/>
                </a:lnTo>
                <a:lnTo>
                  <a:pt x="2486" y="1064"/>
                </a:lnTo>
                <a:lnTo>
                  <a:pt x="2486" y="1066"/>
                </a:lnTo>
                <a:lnTo>
                  <a:pt x="2486" y="1068"/>
                </a:lnTo>
                <a:lnTo>
                  <a:pt x="2484" y="1068"/>
                </a:lnTo>
                <a:lnTo>
                  <a:pt x="2484" y="1066"/>
                </a:lnTo>
                <a:lnTo>
                  <a:pt x="2483" y="1066"/>
                </a:lnTo>
                <a:lnTo>
                  <a:pt x="2483" y="1068"/>
                </a:lnTo>
                <a:lnTo>
                  <a:pt x="2481" y="1070"/>
                </a:lnTo>
                <a:lnTo>
                  <a:pt x="2483" y="1070"/>
                </a:lnTo>
                <a:lnTo>
                  <a:pt x="2483" y="1071"/>
                </a:lnTo>
                <a:lnTo>
                  <a:pt x="2484" y="1071"/>
                </a:lnTo>
                <a:lnTo>
                  <a:pt x="2484" y="1073"/>
                </a:lnTo>
                <a:lnTo>
                  <a:pt x="2484" y="1075"/>
                </a:lnTo>
                <a:lnTo>
                  <a:pt x="2484" y="1077"/>
                </a:lnTo>
                <a:lnTo>
                  <a:pt x="2483" y="1075"/>
                </a:lnTo>
                <a:lnTo>
                  <a:pt x="2483" y="1077"/>
                </a:lnTo>
                <a:lnTo>
                  <a:pt x="2481" y="1077"/>
                </a:lnTo>
                <a:lnTo>
                  <a:pt x="2481" y="1079"/>
                </a:lnTo>
                <a:lnTo>
                  <a:pt x="2481" y="1081"/>
                </a:lnTo>
                <a:lnTo>
                  <a:pt x="2481" y="1083"/>
                </a:lnTo>
                <a:lnTo>
                  <a:pt x="2479" y="1083"/>
                </a:lnTo>
                <a:lnTo>
                  <a:pt x="2479" y="1085"/>
                </a:lnTo>
                <a:lnTo>
                  <a:pt x="2479" y="1087"/>
                </a:lnTo>
                <a:lnTo>
                  <a:pt x="2477" y="1087"/>
                </a:lnTo>
                <a:lnTo>
                  <a:pt x="2477" y="1089"/>
                </a:lnTo>
                <a:lnTo>
                  <a:pt x="2475" y="1089"/>
                </a:lnTo>
                <a:lnTo>
                  <a:pt x="2475" y="1087"/>
                </a:lnTo>
                <a:lnTo>
                  <a:pt x="2473" y="1087"/>
                </a:lnTo>
                <a:lnTo>
                  <a:pt x="2473" y="1085"/>
                </a:lnTo>
                <a:lnTo>
                  <a:pt x="2471" y="1083"/>
                </a:lnTo>
                <a:lnTo>
                  <a:pt x="2471" y="1081"/>
                </a:lnTo>
                <a:lnTo>
                  <a:pt x="2471" y="1079"/>
                </a:lnTo>
                <a:lnTo>
                  <a:pt x="2473" y="1079"/>
                </a:lnTo>
                <a:lnTo>
                  <a:pt x="2473" y="1077"/>
                </a:lnTo>
                <a:lnTo>
                  <a:pt x="2473" y="1075"/>
                </a:lnTo>
                <a:lnTo>
                  <a:pt x="2471" y="1073"/>
                </a:lnTo>
                <a:lnTo>
                  <a:pt x="2467" y="1075"/>
                </a:lnTo>
                <a:lnTo>
                  <a:pt x="2467" y="1077"/>
                </a:lnTo>
                <a:lnTo>
                  <a:pt x="2469" y="1077"/>
                </a:lnTo>
                <a:lnTo>
                  <a:pt x="2469" y="1079"/>
                </a:lnTo>
                <a:lnTo>
                  <a:pt x="2467" y="1079"/>
                </a:lnTo>
                <a:lnTo>
                  <a:pt x="2467" y="1077"/>
                </a:lnTo>
                <a:lnTo>
                  <a:pt x="2465" y="1077"/>
                </a:lnTo>
                <a:lnTo>
                  <a:pt x="2465" y="1075"/>
                </a:lnTo>
                <a:lnTo>
                  <a:pt x="2463" y="1075"/>
                </a:lnTo>
                <a:lnTo>
                  <a:pt x="2463" y="1073"/>
                </a:lnTo>
                <a:lnTo>
                  <a:pt x="2463" y="1071"/>
                </a:lnTo>
                <a:lnTo>
                  <a:pt x="2465" y="1071"/>
                </a:lnTo>
                <a:lnTo>
                  <a:pt x="2465" y="1073"/>
                </a:lnTo>
                <a:lnTo>
                  <a:pt x="2467" y="1073"/>
                </a:lnTo>
                <a:lnTo>
                  <a:pt x="2471" y="1073"/>
                </a:lnTo>
                <a:lnTo>
                  <a:pt x="2471" y="1071"/>
                </a:lnTo>
                <a:lnTo>
                  <a:pt x="2471" y="1070"/>
                </a:lnTo>
                <a:lnTo>
                  <a:pt x="2469" y="1070"/>
                </a:lnTo>
                <a:lnTo>
                  <a:pt x="2467" y="1070"/>
                </a:lnTo>
                <a:lnTo>
                  <a:pt x="2467" y="1068"/>
                </a:lnTo>
                <a:lnTo>
                  <a:pt x="2467" y="1066"/>
                </a:lnTo>
                <a:lnTo>
                  <a:pt x="2465" y="1066"/>
                </a:lnTo>
                <a:lnTo>
                  <a:pt x="2465" y="1064"/>
                </a:lnTo>
                <a:lnTo>
                  <a:pt x="2463" y="1064"/>
                </a:lnTo>
                <a:lnTo>
                  <a:pt x="2461" y="1064"/>
                </a:lnTo>
                <a:lnTo>
                  <a:pt x="2461" y="1062"/>
                </a:lnTo>
                <a:lnTo>
                  <a:pt x="2461" y="1060"/>
                </a:lnTo>
                <a:lnTo>
                  <a:pt x="2461" y="1058"/>
                </a:lnTo>
                <a:lnTo>
                  <a:pt x="2461" y="1056"/>
                </a:lnTo>
                <a:lnTo>
                  <a:pt x="2461" y="1054"/>
                </a:lnTo>
                <a:lnTo>
                  <a:pt x="2461" y="1052"/>
                </a:lnTo>
                <a:lnTo>
                  <a:pt x="2460" y="1052"/>
                </a:lnTo>
                <a:lnTo>
                  <a:pt x="2460" y="1050"/>
                </a:lnTo>
                <a:lnTo>
                  <a:pt x="2460" y="1048"/>
                </a:lnTo>
                <a:lnTo>
                  <a:pt x="2460" y="1046"/>
                </a:lnTo>
                <a:lnTo>
                  <a:pt x="2460" y="1045"/>
                </a:lnTo>
                <a:lnTo>
                  <a:pt x="2458" y="1045"/>
                </a:lnTo>
                <a:lnTo>
                  <a:pt x="2458" y="1043"/>
                </a:lnTo>
                <a:lnTo>
                  <a:pt x="2458" y="1041"/>
                </a:lnTo>
                <a:lnTo>
                  <a:pt x="2456" y="1039"/>
                </a:lnTo>
                <a:lnTo>
                  <a:pt x="2456" y="1037"/>
                </a:lnTo>
                <a:lnTo>
                  <a:pt x="2454" y="1035"/>
                </a:lnTo>
                <a:lnTo>
                  <a:pt x="2454" y="1033"/>
                </a:lnTo>
                <a:lnTo>
                  <a:pt x="2454" y="1031"/>
                </a:lnTo>
                <a:lnTo>
                  <a:pt x="2452" y="1031"/>
                </a:lnTo>
                <a:lnTo>
                  <a:pt x="2452" y="1029"/>
                </a:lnTo>
                <a:lnTo>
                  <a:pt x="2450" y="1029"/>
                </a:lnTo>
                <a:lnTo>
                  <a:pt x="2450" y="1027"/>
                </a:lnTo>
                <a:lnTo>
                  <a:pt x="2448" y="1027"/>
                </a:lnTo>
                <a:lnTo>
                  <a:pt x="2448" y="1025"/>
                </a:lnTo>
                <a:lnTo>
                  <a:pt x="2446" y="1023"/>
                </a:lnTo>
                <a:lnTo>
                  <a:pt x="2444" y="1023"/>
                </a:lnTo>
                <a:lnTo>
                  <a:pt x="2444" y="1022"/>
                </a:lnTo>
                <a:lnTo>
                  <a:pt x="2442" y="1022"/>
                </a:lnTo>
                <a:lnTo>
                  <a:pt x="2442" y="1020"/>
                </a:lnTo>
                <a:lnTo>
                  <a:pt x="2442" y="1018"/>
                </a:lnTo>
                <a:lnTo>
                  <a:pt x="2440" y="1018"/>
                </a:lnTo>
                <a:lnTo>
                  <a:pt x="2438" y="1018"/>
                </a:lnTo>
                <a:lnTo>
                  <a:pt x="2438" y="1020"/>
                </a:lnTo>
                <a:lnTo>
                  <a:pt x="2438" y="1018"/>
                </a:lnTo>
                <a:lnTo>
                  <a:pt x="2436" y="1018"/>
                </a:lnTo>
                <a:lnTo>
                  <a:pt x="2435" y="1018"/>
                </a:lnTo>
                <a:lnTo>
                  <a:pt x="2433" y="1018"/>
                </a:lnTo>
                <a:lnTo>
                  <a:pt x="2431" y="1018"/>
                </a:lnTo>
                <a:lnTo>
                  <a:pt x="2429" y="1018"/>
                </a:lnTo>
                <a:lnTo>
                  <a:pt x="2427" y="1018"/>
                </a:lnTo>
                <a:lnTo>
                  <a:pt x="2423" y="1018"/>
                </a:lnTo>
                <a:lnTo>
                  <a:pt x="2421" y="1020"/>
                </a:lnTo>
                <a:lnTo>
                  <a:pt x="2419" y="1020"/>
                </a:lnTo>
                <a:lnTo>
                  <a:pt x="2417" y="1020"/>
                </a:lnTo>
                <a:lnTo>
                  <a:pt x="2417" y="1022"/>
                </a:lnTo>
                <a:lnTo>
                  <a:pt x="2417" y="1023"/>
                </a:lnTo>
                <a:lnTo>
                  <a:pt x="2415" y="1023"/>
                </a:lnTo>
                <a:lnTo>
                  <a:pt x="2415" y="1025"/>
                </a:lnTo>
                <a:lnTo>
                  <a:pt x="2413" y="1025"/>
                </a:lnTo>
                <a:lnTo>
                  <a:pt x="2413" y="1027"/>
                </a:lnTo>
                <a:lnTo>
                  <a:pt x="2413" y="1029"/>
                </a:lnTo>
                <a:lnTo>
                  <a:pt x="2412" y="1029"/>
                </a:lnTo>
                <a:lnTo>
                  <a:pt x="2412" y="1031"/>
                </a:lnTo>
                <a:lnTo>
                  <a:pt x="2412" y="1033"/>
                </a:lnTo>
                <a:lnTo>
                  <a:pt x="2410" y="1033"/>
                </a:lnTo>
                <a:lnTo>
                  <a:pt x="2410" y="1035"/>
                </a:lnTo>
                <a:lnTo>
                  <a:pt x="2410" y="1037"/>
                </a:lnTo>
                <a:lnTo>
                  <a:pt x="2408" y="1037"/>
                </a:lnTo>
                <a:lnTo>
                  <a:pt x="2408" y="1039"/>
                </a:lnTo>
                <a:lnTo>
                  <a:pt x="2408" y="1041"/>
                </a:lnTo>
                <a:lnTo>
                  <a:pt x="2408" y="1043"/>
                </a:lnTo>
                <a:lnTo>
                  <a:pt x="2408" y="1045"/>
                </a:lnTo>
                <a:lnTo>
                  <a:pt x="2408" y="1046"/>
                </a:lnTo>
                <a:lnTo>
                  <a:pt x="2406" y="1046"/>
                </a:lnTo>
                <a:lnTo>
                  <a:pt x="2404" y="1046"/>
                </a:lnTo>
                <a:lnTo>
                  <a:pt x="2402" y="1046"/>
                </a:lnTo>
                <a:lnTo>
                  <a:pt x="2400" y="1045"/>
                </a:lnTo>
                <a:lnTo>
                  <a:pt x="2400" y="1043"/>
                </a:lnTo>
                <a:lnTo>
                  <a:pt x="2400" y="1041"/>
                </a:lnTo>
                <a:lnTo>
                  <a:pt x="2398" y="1041"/>
                </a:lnTo>
                <a:lnTo>
                  <a:pt x="2398" y="1039"/>
                </a:lnTo>
                <a:lnTo>
                  <a:pt x="2396" y="1039"/>
                </a:lnTo>
                <a:lnTo>
                  <a:pt x="2396" y="1037"/>
                </a:lnTo>
                <a:lnTo>
                  <a:pt x="2396" y="1035"/>
                </a:lnTo>
                <a:lnTo>
                  <a:pt x="2396" y="1033"/>
                </a:lnTo>
                <a:lnTo>
                  <a:pt x="2396" y="1031"/>
                </a:lnTo>
                <a:lnTo>
                  <a:pt x="2396" y="1029"/>
                </a:lnTo>
                <a:lnTo>
                  <a:pt x="2396" y="1027"/>
                </a:lnTo>
                <a:lnTo>
                  <a:pt x="2396" y="1025"/>
                </a:lnTo>
                <a:lnTo>
                  <a:pt x="2398" y="1025"/>
                </a:lnTo>
                <a:lnTo>
                  <a:pt x="2396" y="1025"/>
                </a:lnTo>
                <a:lnTo>
                  <a:pt x="2396" y="1023"/>
                </a:lnTo>
                <a:lnTo>
                  <a:pt x="2398" y="1023"/>
                </a:lnTo>
                <a:lnTo>
                  <a:pt x="2398" y="1022"/>
                </a:lnTo>
                <a:lnTo>
                  <a:pt x="2400" y="1022"/>
                </a:lnTo>
                <a:lnTo>
                  <a:pt x="2400" y="1020"/>
                </a:lnTo>
                <a:lnTo>
                  <a:pt x="2400" y="1018"/>
                </a:lnTo>
                <a:lnTo>
                  <a:pt x="2402" y="1018"/>
                </a:lnTo>
                <a:lnTo>
                  <a:pt x="2402" y="1016"/>
                </a:lnTo>
                <a:lnTo>
                  <a:pt x="2402" y="1014"/>
                </a:lnTo>
                <a:lnTo>
                  <a:pt x="2402" y="1012"/>
                </a:lnTo>
                <a:lnTo>
                  <a:pt x="2402" y="1010"/>
                </a:lnTo>
                <a:lnTo>
                  <a:pt x="2402" y="1008"/>
                </a:lnTo>
                <a:lnTo>
                  <a:pt x="2402" y="1006"/>
                </a:lnTo>
                <a:lnTo>
                  <a:pt x="2402" y="1004"/>
                </a:lnTo>
                <a:lnTo>
                  <a:pt x="2402" y="1002"/>
                </a:lnTo>
                <a:lnTo>
                  <a:pt x="2400" y="1000"/>
                </a:lnTo>
                <a:lnTo>
                  <a:pt x="2400" y="998"/>
                </a:lnTo>
                <a:lnTo>
                  <a:pt x="2398" y="998"/>
                </a:lnTo>
                <a:lnTo>
                  <a:pt x="2398" y="997"/>
                </a:lnTo>
                <a:lnTo>
                  <a:pt x="2398" y="995"/>
                </a:lnTo>
                <a:lnTo>
                  <a:pt x="2396" y="993"/>
                </a:lnTo>
                <a:lnTo>
                  <a:pt x="2394" y="993"/>
                </a:lnTo>
                <a:lnTo>
                  <a:pt x="2394" y="991"/>
                </a:lnTo>
                <a:lnTo>
                  <a:pt x="2392" y="991"/>
                </a:lnTo>
                <a:lnTo>
                  <a:pt x="2392" y="993"/>
                </a:lnTo>
                <a:lnTo>
                  <a:pt x="2390" y="993"/>
                </a:lnTo>
                <a:lnTo>
                  <a:pt x="2388" y="993"/>
                </a:lnTo>
                <a:lnTo>
                  <a:pt x="2387" y="993"/>
                </a:lnTo>
                <a:lnTo>
                  <a:pt x="2385" y="993"/>
                </a:lnTo>
                <a:lnTo>
                  <a:pt x="2383" y="993"/>
                </a:lnTo>
                <a:lnTo>
                  <a:pt x="2383" y="991"/>
                </a:lnTo>
                <a:lnTo>
                  <a:pt x="2383" y="989"/>
                </a:lnTo>
                <a:lnTo>
                  <a:pt x="2385" y="987"/>
                </a:lnTo>
                <a:lnTo>
                  <a:pt x="2385" y="985"/>
                </a:lnTo>
                <a:lnTo>
                  <a:pt x="2387" y="985"/>
                </a:lnTo>
                <a:lnTo>
                  <a:pt x="2387" y="983"/>
                </a:lnTo>
                <a:lnTo>
                  <a:pt x="2388" y="983"/>
                </a:lnTo>
                <a:lnTo>
                  <a:pt x="2388" y="981"/>
                </a:lnTo>
                <a:lnTo>
                  <a:pt x="2388" y="979"/>
                </a:lnTo>
                <a:lnTo>
                  <a:pt x="2388" y="977"/>
                </a:lnTo>
                <a:lnTo>
                  <a:pt x="2390" y="977"/>
                </a:lnTo>
                <a:lnTo>
                  <a:pt x="2390" y="975"/>
                </a:lnTo>
                <a:lnTo>
                  <a:pt x="2392" y="974"/>
                </a:lnTo>
                <a:lnTo>
                  <a:pt x="2392" y="972"/>
                </a:lnTo>
                <a:lnTo>
                  <a:pt x="2394" y="972"/>
                </a:lnTo>
                <a:lnTo>
                  <a:pt x="2394" y="970"/>
                </a:lnTo>
                <a:lnTo>
                  <a:pt x="2394" y="968"/>
                </a:lnTo>
                <a:lnTo>
                  <a:pt x="2396" y="968"/>
                </a:lnTo>
                <a:lnTo>
                  <a:pt x="2396" y="966"/>
                </a:lnTo>
                <a:lnTo>
                  <a:pt x="2396" y="964"/>
                </a:lnTo>
                <a:lnTo>
                  <a:pt x="2398" y="964"/>
                </a:lnTo>
                <a:lnTo>
                  <a:pt x="2398" y="962"/>
                </a:lnTo>
                <a:lnTo>
                  <a:pt x="2398" y="960"/>
                </a:lnTo>
                <a:lnTo>
                  <a:pt x="2400" y="958"/>
                </a:lnTo>
                <a:lnTo>
                  <a:pt x="2400" y="956"/>
                </a:lnTo>
                <a:lnTo>
                  <a:pt x="2402" y="956"/>
                </a:lnTo>
                <a:lnTo>
                  <a:pt x="2404" y="954"/>
                </a:lnTo>
                <a:lnTo>
                  <a:pt x="2406" y="954"/>
                </a:lnTo>
                <a:lnTo>
                  <a:pt x="2406" y="952"/>
                </a:lnTo>
                <a:lnTo>
                  <a:pt x="2408" y="952"/>
                </a:lnTo>
                <a:lnTo>
                  <a:pt x="2410" y="952"/>
                </a:lnTo>
                <a:lnTo>
                  <a:pt x="2412" y="952"/>
                </a:lnTo>
                <a:lnTo>
                  <a:pt x="2413" y="954"/>
                </a:lnTo>
                <a:lnTo>
                  <a:pt x="2415" y="954"/>
                </a:lnTo>
                <a:lnTo>
                  <a:pt x="2417" y="954"/>
                </a:lnTo>
                <a:lnTo>
                  <a:pt x="2417" y="956"/>
                </a:lnTo>
                <a:lnTo>
                  <a:pt x="2419" y="956"/>
                </a:lnTo>
                <a:lnTo>
                  <a:pt x="2421" y="956"/>
                </a:lnTo>
                <a:lnTo>
                  <a:pt x="2421" y="954"/>
                </a:lnTo>
                <a:lnTo>
                  <a:pt x="2419" y="954"/>
                </a:lnTo>
                <a:lnTo>
                  <a:pt x="2417" y="954"/>
                </a:lnTo>
                <a:lnTo>
                  <a:pt x="2417" y="952"/>
                </a:lnTo>
                <a:lnTo>
                  <a:pt x="2417" y="950"/>
                </a:lnTo>
                <a:lnTo>
                  <a:pt x="2415" y="950"/>
                </a:lnTo>
                <a:lnTo>
                  <a:pt x="2413" y="949"/>
                </a:lnTo>
                <a:lnTo>
                  <a:pt x="2412" y="949"/>
                </a:lnTo>
                <a:lnTo>
                  <a:pt x="2410" y="949"/>
                </a:lnTo>
                <a:lnTo>
                  <a:pt x="2408" y="949"/>
                </a:lnTo>
                <a:lnTo>
                  <a:pt x="2408" y="947"/>
                </a:lnTo>
                <a:lnTo>
                  <a:pt x="2410" y="947"/>
                </a:lnTo>
                <a:lnTo>
                  <a:pt x="2408" y="947"/>
                </a:lnTo>
                <a:lnTo>
                  <a:pt x="2408" y="945"/>
                </a:lnTo>
                <a:lnTo>
                  <a:pt x="2406" y="945"/>
                </a:lnTo>
                <a:lnTo>
                  <a:pt x="2406" y="943"/>
                </a:lnTo>
                <a:lnTo>
                  <a:pt x="2404" y="941"/>
                </a:lnTo>
                <a:lnTo>
                  <a:pt x="2402" y="941"/>
                </a:lnTo>
                <a:lnTo>
                  <a:pt x="2402" y="939"/>
                </a:lnTo>
                <a:lnTo>
                  <a:pt x="2400" y="939"/>
                </a:lnTo>
                <a:lnTo>
                  <a:pt x="2400" y="937"/>
                </a:lnTo>
                <a:lnTo>
                  <a:pt x="2398" y="937"/>
                </a:lnTo>
                <a:lnTo>
                  <a:pt x="2396" y="935"/>
                </a:lnTo>
                <a:lnTo>
                  <a:pt x="2394" y="935"/>
                </a:lnTo>
                <a:lnTo>
                  <a:pt x="2392" y="935"/>
                </a:lnTo>
                <a:lnTo>
                  <a:pt x="2392" y="933"/>
                </a:lnTo>
                <a:lnTo>
                  <a:pt x="2390" y="933"/>
                </a:lnTo>
                <a:lnTo>
                  <a:pt x="2388" y="933"/>
                </a:lnTo>
                <a:lnTo>
                  <a:pt x="2387" y="933"/>
                </a:lnTo>
                <a:lnTo>
                  <a:pt x="2387" y="935"/>
                </a:lnTo>
                <a:lnTo>
                  <a:pt x="2385" y="935"/>
                </a:lnTo>
                <a:lnTo>
                  <a:pt x="2383" y="935"/>
                </a:lnTo>
                <a:lnTo>
                  <a:pt x="2381" y="935"/>
                </a:lnTo>
                <a:lnTo>
                  <a:pt x="2381" y="933"/>
                </a:lnTo>
                <a:lnTo>
                  <a:pt x="2385" y="929"/>
                </a:lnTo>
                <a:lnTo>
                  <a:pt x="2383" y="927"/>
                </a:lnTo>
                <a:lnTo>
                  <a:pt x="2383" y="926"/>
                </a:lnTo>
                <a:lnTo>
                  <a:pt x="2385" y="926"/>
                </a:lnTo>
                <a:lnTo>
                  <a:pt x="2385" y="924"/>
                </a:lnTo>
                <a:lnTo>
                  <a:pt x="2387" y="924"/>
                </a:lnTo>
                <a:lnTo>
                  <a:pt x="2387" y="922"/>
                </a:lnTo>
                <a:lnTo>
                  <a:pt x="2388" y="922"/>
                </a:lnTo>
                <a:lnTo>
                  <a:pt x="2388" y="920"/>
                </a:lnTo>
                <a:lnTo>
                  <a:pt x="2390" y="920"/>
                </a:lnTo>
                <a:lnTo>
                  <a:pt x="2392" y="920"/>
                </a:lnTo>
                <a:lnTo>
                  <a:pt x="2392" y="918"/>
                </a:lnTo>
                <a:lnTo>
                  <a:pt x="2394" y="918"/>
                </a:lnTo>
                <a:lnTo>
                  <a:pt x="2396" y="916"/>
                </a:lnTo>
                <a:lnTo>
                  <a:pt x="2396" y="914"/>
                </a:lnTo>
                <a:lnTo>
                  <a:pt x="2396" y="912"/>
                </a:lnTo>
                <a:lnTo>
                  <a:pt x="2396" y="910"/>
                </a:lnTo>
                <a:lnTo>
                  <a:pt x="2398" y="910"/>
                </a:lnTo>
                <a:lnTo>
                  <a:pt x="2398" y="908"/>
                </a:lnTo>
                <a:lnTo>
                  <a:pt x="2398" y="906"/>
                </a:lnTo>
                <a:lnTo>
                  <a:pt x="2400" y="904"/>
                </a:lnTo>
                <a:lnTo>
                  <a:pt x="2400" y="902"/>
                </a:lnTo>
                <a:lnTo>
                  <a:pt x="2402" y="901"/>
                </a:lnTo>
                <a:lnTo>
                  <a:pt x="2402" y="899"/>
                </a:lnTo>
                <a:lnTo>
                  <a:pt x="2404" y="899"/>
                </a:lnTo>
                <a:lnTo>
                  <a:pt x="2406" y="899"/>
                </a:lnTo>
                <a:lnTo>
                  <a:pt x="2408" y="901"/>
                </a:lnTo>
                <a:lnTo>
                  <a:pt x="2410" y="901"/>
                </a:lnTo>
                <a:lnTo>
                  <a:pt x="2412" y="899"/>
                </a:lnTo>
                <a:lnTo>
                  <a:pt x="2413" y="899"/>
                </a:lnTo>
                <a:lnTo>
                  <a:pt x="2413" y="897"/>
                </a:lnTo>
                <a:lnTo>
                  <a:pt x="2413" y="895"/>
                </a:lnTo>
                <a:lnTo>
                  <a:pt x="2415" y="893"/>
                </a:lnTo>
                <a:lnTo>
                  <a:pt x="2417" y="893"/>
                </a:lnTo>
                <a:lnTo>
                  <a:pt x="2419" y="893"/>
                </a:lnTo>
                <a:lnTo>
                  <a:pt x="2421" y="893"/>
                </a:lnTo>
                <a:lnTo>
                  <a:pt x="2423" y="891"/>
                </a:lnTo>
                <a:lnTo>
                  <a:pt x="2423" y="889"/>
                </a:lnTo>
                <a:lnTo>
                  <a:pt x="2421" y="889"/>
                </a:lnTo>
                <a:lnTo>
                  <a:pt x="2421" y="887"/>
                </a:lnTo>
                <a:lnTo>
                  <a:pt x="2419" y="887"/>
                </a:lnTo>
                <a:lnTo>
                  <a:pt x="2417" y="885"/>
                </a:lnTo>
                <a:lnTo>
                  <a:pt x="2417" y="883"/>
                </a:lnTo>
                <a:lnTo>
                  <a:pt x="2417" y="881"/>
                </a:lnTo>
                <a:lnTo>
                  <a:pt x="2419" y="881"/>
                </a:lnTo>
                <a:lnTo>
                  <a:pt x="2419" y="879"/>
                </a:lnTo>
                <a:lnTo>
                  <a:pt x="2419" y="878"/>
                </a:lnTo>
                <a:lnTo>
                  <a:pt x="2417" y="878"/>
                </a:lnTo>
                <a:lnTo>
                  <a:pt x="2417" y="876"/>
                </a:lnTo>
                <a:lnTo>
                  <a:pt x="2415" y="876"/>
                </a:lnTo>
                <a:lnTo>
                  <a:pt x="2413" y="876"/>
                </a:lnTo>
                <a:lnTo>
                  <a:pt x="2415" y="874"/>
                </a:lnTo>
                <a:lnTo>
                  <a:pt x="2415" y="872"/>
                </a:lnTo>
                <a:lnTo>
                  <a:pt x="2413" y="872"/>
                </a:lnTo>
                <a:lnTo>
                  <a:pt x="2412" y="872"/>
                </a:lnTo>
                <a:lnTo>
                  <a:pt x="2410" y="872"/>
                </a:lnTo>
                <a:lnTo>
                  <a:pt x="2410" y="870"/>
                </a:lnTo>
                <a:lnTo>
                  <a:pt x="2410" y="868"/>
                </a:lnTo>
                <a:lnTo>
                  <a:pt x="2406" y="868"/>
                </a:lnTo>
                <a:lnTo>
                  <a:pt x="2404" y="870"/>
                </a:lnTo>
                <a:lnTo>
                  <a:pt x="2404" y="872"/>
                </a:lnTo>
                <a:lnTo>
                  <a:pt x="2406" y="872"/>
                </a:lnTo>
                <a:lnTo>
                  <a:pt x="2408" y="874"/>
                </a:lnTo>
                <a:lnTo>
                  <a:pt x="2408" y="876"/>
                </a:lnTo>
                <a:lnTo>
                  <a:pt x="2408" y="878"/>
                </a:lnTo>
                <a:lnTo>
                  <a:pt x="2408" y="879"/>
                </a:lnTo>
                <a:lnTo>
                  <a:pt x="2406" y="879"/>
                </a:lnTo>
                <a:lnTo>
                  <a:pt x="2406" y="881"/>
                </a:lnTo>
                <a:lnTo>
                  <a:pt x="2406" y="883"/>
                </a:lnTo>
                <a:lnTo>
                  <a:pt x="2404" y="885"/>
                </a:lnTo>
                <a:lnTo>
                  <a:pt x="2402" y="885"/>
                </a:lnTo>
                <a:lnTo>
                  <a:pt x="2402" y="887"/>
                </a:lnTo>
                <a:lnTo>
                  <a:pt x="2400" y="889"/>
                </a:lnTo>
                <a:lnTo>
                  <a:pt x="2398" y="887"/>
                </a:lnTo>
                <a:lnTo>
                  <a:pt x="2396" y="887"/>
                </a:lnTo>
                <a:lnTo>
                  <a:pt x="2394" y="887"/>
                </a:lnTo>
                <a:lnTo>
                  <a:pt x="2394" y="889"/>
                </a:lnTo>
                <a:lnTo>
                  <a:pt x="2394" y="891"/>
                </a:lnTo>
                <a:lnTo>
                  <a:pt x="2394" y="893"/>
                </a:lnTo>
                <a:lnTo>
                  <a:pt x="2392" y="895"/>
                </a:lnTo>
                <a:lnTo>
                  <a:pt x="2390" y="897"/>
                </a:lnTo>
                <a:lnTo>
                  <a:pt x="2388" y="897"/>
                </a:lnTo>
                <a:lnTo>
                  <a:pt x="2388" y="899"/>
                </a:lnTo>
                <a:lnTo>
                  <a:pt x="2388" y="901"/>
                </a:lnTo>
                <a:lnTo>
                  <a:pt x="2387" y="901"/>
                </a:lnTo>
                <a:lnTo>
                  <a:pt x="2387" y="902"/>
                </a:lnTo>
                <a:lnTo>
                  <a:pt x="2387" y="904"/>
                </a:lnTo>
                <a:lnTo>
                  <a:pt x="2385" y="904"/>
                </a:lnTo>
                <a:lnTo>
                  <a:pt x="2385" y="906"/>
                </a:lnTo>
                <a:lnTo>
                  <a:pt x="2385" y="908"/>
                </a:lnTo>
                <a:lnTo>
                  <a:pt x="2383" y="908"/>
                </a:lnTo>
                <a:lnTo>
                  <a:pt x="2383" y="910"/>
                </a:lnTo>
                <a:lnTo>
                  <a:pt x="2381" y="910"/>
                </a:lnTo>
                <a:lnTo>
                  <a:pt x="2381" y="912"/>
                </a:lnTo>
                <a:lnTo>
                  <a:pt x="2379" y="912"/>
                </a:lnTo>
                <a:lnTo>
                  <a:pt x="2377" y="912"/>
                </a:lnTo>
                <a:lnTo>
                  <a:pt x="2375" y="912"/>
                </a:lnTo>
                <a:lnTo>
                  <a:pt x="2373" y="912"/>
                </a:lnTo>
                <a:lnTo>
                  <a:pt x="2373" y="910"/>
                </a:lnTo>
                <a:lnTo>
                  <a:pt x="2371" y="910"/>
                </a:lnTo>
                <a:lnTo>
                  <a:pt x="2371" y="912"/>
                </a:lnTo>
                <a:lnTo>
                  <a:pt x="2371" y="910"/>
                </a:lnTo>
                <a:lnTo>
                  <a:pt x="2369" y="910"/>
                </a:lnTo>
                <a:lnTo>
                  <a:pt x="2367" y="910"/>
                </a:lnTo>
                <a:lnTo>
                  <a:pt x="2367" y="912"/>
                </a:lnTo>
                <a:lnTo>
                  <a:pt x="2369" y="912"/>
                </a:lnTo>
                <a:lnTo>
                  <a:pt x="2367" y="912"/>
                </a:lnTo>
                <a:lnTo>
                  <a:pt x="2367" y="914"/>
                </a:lnTo>
                <a:lnTo>
                  <a:pt x="2367" y="916"/>
                </a:lnTo>
                <a:lnTo>
                  <a:pt x="2367" y="918"/>
                </a:lnTo>
                <a:lnTo>
                  <a:pt x="2369" y="918"/>
                </a:lnTo>
                <a:lnTo>
                  <a:pt x="2369" y="920"/>
                </a:lnTo>
                <a:lnTo>
                  <a:pt x="2367" y="920"/>
                </a:lnTo>
                <a:lnTo>
                  <a:pt x="2367" y="922"/>
                </a:lnTo>
                <a:lnTo>
                  <a:pt x="2367" y="924"/>
                </a:lnTo>
                <a:lnTo>
                  <a:pt x="2367" y="926"/>
                </a:lnTo>
                <a:lnTo>
                  <a:pt x="2369" y="926"/>
                </a:lnTo>
                <a:lnTo>
                  <a:pt x="2369" y="927"/>
                </a:lnTo>
                <a:lnTo>
                  <a:pt x="2371" y="931"/>
                </a:lnTo>
                <a:lnTo>
                  <a:pt x="2371" y="933"/>
                </a:lnTo>
                <a:lnTo>
                  <a:pt x="2373" y="933"/>
                </a:lnTo>
                <a:lnTo>
                  <a:pt x="2373" y="935"/>
                </a:lnTo>
                <a:lnTo>
                  <a:pt x="2371" y="935"/>
                </a:lnTo>
                <a:lnTo>
                  <a:pt x="2373" y="935"/>
                </a:lnTo>
                <a:lnTo>
                  <a:pt x="2373" y="937"/>
                </a:lnTo>
                <a:lnTo>
                  <a:pt x="2373" y="939"/>
                </a:lnTo>
                <a:lnTo>
                  <a:pt x="2371" y="939"/>
                </a:lnTo>
                <a:lnTo>
                  <a:pt x="2369" y="939"/>
                </a:lnTo>
                <a:lnTo>
                  <a:pt x="2369" y="937"/>
                </a:lnTo>
                <a:lnTo>
                  <a:pt x="2369" y="935"/>
                </a:lnTo>
                <a:lnTo>
                  <a:pt x="2367" y="935"/>
                </a:lnTo>
                <a:lnTo>
                  <a:pt x="2365" y="935"/>
                </a:lnTo>
                <a:lnTo>
                  <a:pt x="2364" y="935"/>
                </a:lnTo>
                <a:lnTo>
                  <a:pt x="2364" y="937"/>
                </a:lnTo>
                <a:lnTo>
                  <a:pt x="2362" y="937"/>
                </a:lnTo>
                <a:lnTo>
                  <a:pt x="2362" y="939"/>
                </a:lnTo>
                <a:lnTo>
                  <a:pt x="2362" y="941"/>
                </a:lnTo>
                <a:lnTo>
                  <a:pt x="2360" y="941"/>
                </a:lnTo>
                <a:lnTo>
                  <a:pt x="2360" y="943"/>
                </a:lnTo>
                <a:lnTo>
                  <a:pt x="2360" y="945"/>
                </a:lnTo>
                <a:lnTo>
                  <a:pt x="2358" y="945"/>
                </a:lnTo>
                <a:lnTo>
                  <a:pt x="2360" y="947"/>
                </a:lnTo>
                <a:lnTo>
                  <a:pt x="2362" y="947"/>
                </a:lnTo>
                <a:lnTo>
                  <a:pt x="2360" y="949"/>
                </a:lnTo>
                <a:lnTo>
                  <a:pt x="2360" y="950"/>
                </a:lnTo>
                <a:lnTo>
                  <a:pt x="2358" y="952"/>
                </a:lnTo>
                <a:lnTo>
                  <a:pt x="2358" y="954"/>
                </a:lnTo>
                <a:lnTo>
                  <a:pt x="2356" y="954"/>
                </a:lnTo>
                <a:lnTo>
                  <a:pt x="2354" y="954"/>
                </a:lnTo>
                <a:lnTo>
                  <a:pt x="2352" y="954"/>
                </a:lnTo>
                <a:lnTo>
                  <a:pt x="2350" y="954"/>
                </a:lnTo>
                <a:lnTo>
                  <a:pt x="2348" y="954"/>
                </a:lnTo>
                <a:lnTo>
                  <a:pt x="2346" y="954"/>
                </a:lnTo>
                <a:lnTo>
                  <a:pt x="2346" y="952"/>
                </a:lnTo>
                <a:lnTo>
                  <a:pt x="2344" y="952"/>
                </a:lnTo>
                <a:lnTo>
                  <a:pt x="2342" y="952"/>
                </a:lnTo>
                <a:lnTo>
                  <a:pt x="2342" y="950"/>
                </a:lnTo>
                <a:lnTo>
                  <a:pt x="2340" y="950"/>
                </a:lnTo>
                <a:lnTo>
                  <a:pt x="2339" y="949"/>
                </a:lnTo>
                <a:lnTo>
                  <a:pt x="2337" y="949"/>
                </a:lnTo>
                <a:lnTo>
                  <a:pt x="2337" y="947"/>
                </a:lnTo>
                <a:lnTo>
                  <a:pt x="2335" y="947"/>
                </a:lnTo>
                <a:lnTo>
                  <a:pt x="2333" y="945"/>
                </a:lnTo>
                <a:lnTo>
                  <a:pt x="2331" y="943"/>
                </a:lnTo>
                <a:lnTo>
                  <a:pt x="2327" y="943"/>
                </a:lnTo>
                <a:lnTo>
                  <a:pt x="2325" y="941"/>
                </a:lnTo>
                <a:lnTo>
                  <a:pt x="2323" y="941"/>
                </a:lnTo>
                <a:lnTo>
                  <a:pt x="2321" y="941"/>
                </a:lnTo>
                <a:lnTo>
                  <a:pt x="2319" y="941"/>
                </a:lnTo>
                <a:lnTo>
                  <a:pt x="2317" y="941"/>
                </a:lnTo>
                <a:lnTo>
                  <a:pt x="2316" y="941"/>
                </a:lnTo>
                <a:lnTo>
                  <a:pt x="2314" y="943"/>
                </a:lnTo>
                <a:lnTo>
                  <a:pt x="2312" y="943"/>
                </a:lnTo>
                <a:lnTo>
                  <a:pt x="2310" y="943"/>
                </a:lnTo>
                <a:lnTo>
                  <a:pt x="2308" y="943"/>
                </a:lnTo>
                <a:lnTo>
                  <a:pt x="2306" y="943"/>
                </a:lnTo>
                <a:lnTo>
                  <a:pt x="2304" y="943"/>
                </a:lnTo>
                <a:lnTo>
                  <a:pt x="2304" y="945"/>
                </a:lnTo>
                <a:lnTo>
                  <a:pt x="2302" y="945"/>
                </a:lnTo>
                <a:lnTo>
                  <a:pt x="2302" y="947"/>
                </a:lnTo>
                <a:lnTo>
                  <a:pt x="2300" y="947"/>
                </a:lnTo>
                <a:lnTo>
                  <a:pt x="2300" y="949"/>
                </a:lnTo>
                <a:lnTo>
                  <a:pt x="2298" y="949"/>
                </a:lnTo>
                <a:lnTo>
                  <a:pt x="2296" y="950"/>
                </a:lnTo>
                <a:lnTo>
                  <a:pt x="2294" y="952"/>
                </a:lnTo>
                <a:lnTo>
                  <a:pt x="2294" y="954"/>
                </a:lnTo>
                <a:lnTo>
                  <a:pt x="2292" y="954"/>
                </a:lnTo>
                <a:lnTo>
                  <a:pt x="2292" y="956"/>
                </a:lnTo>
                <a:lnTo>
                  <a:pt x="2291" y="956"/>
                </a:lnTo>
                <a:lnTo>
                  <a:pt x="2291" y="958"/>
                </a:lnTo>
                <a:lnTo>
                  <a:pt x="2291" y="960"/>
                </a:lnTo>
                <a:lnTo>
                  <a:pt x="2289" y="960"/>
                </a:lnTo>
                <a:lnTo>
                  <a:pt x="2289" y="962"/>
                </a:lnTo>
                <a:lnTo>
                  <a:pt x="2291" y="962"/>
                </a:lnTo>
                <a:lnTo>
                  <a:pt x="2289" y="962"/>
                </a:lnTo>
                <a:lnTo>
                  <a:pt x="2289" y="964"/>
                </a:lnTo>
                <a:lnTo>
                  <a:pt x="2289" y="966"/>
                </a:lnTo>
                <a:lnTo>
                  <a:pt x="2287" y="968"/>
                </a:lnTo>
                <a:lnTo>
                  <a:pt x="2287" y="970"/>
                </a:lnTo>
                <a:lnTo>
                  <a:pt x="2287" y="972"/>
                </a:lnTo>
                <a:lnTo>
                  <a:pt x="2285" y="974"/>
                </a:lnTo>
                <a:lnTo>
                  <a:pt x="2283" y="975"/>
                </a:lnTo>
                <a:lnTo>
                  <a:pt x="2281" y="975"/>
                </a:lnTo>
                <a:lnTo>
                  <a:pt x="2279" y="975"/>
                </a:lnTo>
                <a:lnTo>
                  <a:pt x="2279" y="977"/>
                </a:lnTo>
                <a:lnTo>
                  <a:pt x="2277" y="977"/>
                </a:lnTo>
                <a:lnTo>
                  <a:pt x="2275" y="977"/>
                </a:lnTo>
                <a:lnTo>
                  <a:pt x="2273" y="977"/>
                </a:lnTo>
                <a:lnTo>
                  <a:pt x="2271" y="977"/>
                </a:lnTo>
                <a:lnTo>
                  <a:pt x="2269" y="977"/>
                </a:lnTo>
                <a:lnTo>
                  <a:pt x="2269" y="975"/>
                </a:lnTo>
                <a:lnTo>
                  <a:pt x="2268" y="975"/>
                </a:lnTo>
                <a:lnTo>
                  <a:pt x="2266" y="975"/>
                </a:lnTo>
                <a:lnTo>
                  <a:pt x="2264" y="974"/>
                </a:lnTo>
                <a:lnTo>
                  <a:pt x="2262" y="974"/>
                </a:lnTo>
                <a:lnTo>
                  <a:pt x="2260" y="972"/>
                </a:lnTo>
                <a:lnTo>
                  <a:pt x="2258" y="970"/>
                </a:lnTo>
                <a:lnTo>
                  <a:pt x="2258" y="968"/>
                </a:lnTo>
                <a:lnTo>
                  <a:pt x="2258" y="966"/>
                </a:lnTo>
                <a:lnTo>
                  <a:pt x="2256" y="966"/>
                </a:lnTo>
                <a:lnTo>
                  <a:pt x="2256" y="964"/>
                </a:lnTo>
                <a:lnTo>
                  <a:pt x="2254" y="962"/>
                </a:lnTo>
                <a:lnTo>
                  <a:pt x="2254" y="960"/>
                </a:lnTo>
                <a:lnTo>
                  <a:pt x="2254" y="958"/>
                </a:lnTo>
                <a:lnTo>
                  <a:pt x="2254" y="956"/>
                </a:lnTo>
                <a:lnTo>
                  <a:pt x="2252" y="954"/>
                </a:lnTo>
                <a:lnTo>
                  <a:pt x="2252" y="952"/>
                </a:lnTo>
                <a:lnTo>
                  <a:pt x="2252" y="950"/>
                </a:lnTo>
                <a:lnTo>
                  <a:pt x="2250" y="949"/>
                </a:lnTo>
                <a:lnTo>
                  <a:pt x="2250" y="947"/>
                </a:lnTo>
                <a:lnTo>
                  <a:pt x="2250" y="945"/>
                </a:lnTo>
                <a:lnTo>
                  <a:pt x="2250" y="943"/>
                </a:lnTo>
                <a:lnTo>
                  <a:pt x="2250" y="941"/>
                </a:lnTo>
                <a:lnTo>
                  <a:pt x="2250" y="937"/>
                </a:lnTo>
                <a:lnTo>
                  <a:pt x="2250" y="935"/>
                </a:lnTo>
                <a:lnTo>
                  <a:pt x="2248" y="933"/>
                </a:lnTo>
                <a:lnTo>
                  <a:pt x="2248" y="931"/>
                </a:lnTo>
                <a:lnTo>
                  <a:pt x="2248" y="929"/>
                </a:lnTo>
                <a:lnTo>
                  <a:pt x="2248" y="927"/>
                </a:lnTo>
                <a:lnTo>
                  <a:pt x="2248" y="926"/>
                </a:lnTo>
                <a:lnTo>
                  <a:pt x="2246" y="926"/>
                </a:lnTo>
                <a:lnTo>
                  <a:pt x="2246" y="924"/>
                </a:lnTo>
                <a:lnTo>
                  <a:pt x="2246" y="922"/>
                </a:lnTo>
                <a:lnTo>
                  <a:pt x="2244" y="922"/>
                </a:lnTo>
                <a:lnTo>
                  <a:pt x="2244" y="920"/>
                </a:lnTo>
                <a:lnTo>
                  <a:pt x="2243" y="918"/>
                </a:lnTo>
                <a:lnTo>
                  <a:pt x="2243" y="916"/>
                </a:lnTo>
                <a:lnTo>
                  <a:pt x="2241" y="916"/>
                </a:lnTo>
                <a:lnTo>
                  <a:pt x="2241" y="914"/>
                </a:lnTo>
                <a:lnTo>
                  <a:pt x="2241" y="912"/>
                </a:lnTo>
                <a:lnTo>
                  <a:pt x="2239" y="912"/>
                </a:lnTo>
                <a:lnTo>
                  <a:pt x="2239" y="910"/>
                </a:lnTo>
                <a:lnTo>
                  <a:pt x="2237" y="908"/>
                </a:lnTo>
                <a:lnTo>
                  <a:pt x="2235" y="906"/>
                </a:lnTo>
                <a:lnTo>
                  <a:pt x="2233" y="906"/>
                </a:lnTo>
                <a:lnTo>
                  <a:pt x="2233" y="904"/>
                </a:lnTo>
                <a:lnTo>
                  <a:pt x="2231" y="906"/>
                </a:lnTo>
                <a:lnTo>
                  <a:pt x="2229" y="906"/>
                </a:lnTo>
                <a:lnTo>
                  <a:pt x="2227" y="906"/>
                </a:lnTo>
                <a:lnTo>
                  <a:pt x="2225" y="906"/>
                </a:lnTo>
                <a:lnTo>
                  <a:pt x="2225" y="908"/>
                </a:lnTo>
                <a:lnTo>
                  <a:pt x="2223" y="908"/>
                </a:lnTo>
                <a:lnTo>
                  <a:pt x="2223" y="910"/>
                </a:lnTo>
                <a:lnTo>
                  <a:pt x="2221" y="910"/>
                </a:lnTo>
                <a:lnTo>
                  <a:pt x="2223" y="910"/>
                </a:lnTo>
                <a:lnTo>
                  <a:pt x="2223" y="912"/>
                </a:lnTo>
                <a:lnTo>
                  <a:pt x="2221" y="912"/>
                </a:lnTo>
                <a:lnTo>
                  <a:pt x="2221" y="914"/>
                </a:lnTo>
                <a:lnTo>
                  <a:pt x="2221" y="916"/>
                </a:lnTo>
                <a:lnTo>
                  <a:pt x="2221" y="918"/>
                </a:lnTo>
                <a:lnTo>
                  <a:pt x="2221" y="920"/>
                </a:lnTo>
                <a:lnTo>
                  <a:pt x="2221" y="922"/>
                </a:lnTo>
                <a:lnTo>
                  <a:pt x="2221" y="924"/>
                </a:lnTo>
                <a:lnTo>
                  <a:pt x="2223" y="926"/>
                </a:lnTo>
                <a:lnTo>
                  <a:pt x="2223" y="927"/>
                </a:lnTo>
                <a:lnTo>
                  <a:pt x="2223" y="929"/>
                </a:lnTo>
                <a:lnTo>
                  <a:pt x="2225" y="929"/>
                </a:lnTo>
                <a:lnTo>
                  <a:pt x="2225" y="931"/>
                </a:lnTo>
                <a:lnTo>
                  <a:pt x="2227" y="931"/>
                </a:lnTo>
                <a:lnTo>
                  <a:pt x="2225" y="931"/>
                </a:lnTo>
                <a:lnTo>
                  <a:pt x="2225" y="933"/>
                </a:lnTo>
                <a:lnTo>
                  <a:pt x="2225" y="935"/>
                </a:lnTo>
                <a:lnTo>
                  <a:pt x="2223" y="935"/>
                </a:lnTo>
                <a:lnTo>
                  <a:pt x="2221" y="935"/>
                </a:lnTo>
                <a:lnTo>
                  <a:pt x="2219" y="935"/>
                </a:lnTo>
                <a:lnTo>
                  <a:pt x="2218" y="933"/>
                </a:lnTo>
                <a:lnTo>
                  <a:pt x="2216" y="933"/>
                </a:lnTo>
                <a:lnTo>
                  <a:pt x="2216" y="931"/>
                </a:lnTo>
                <a:lnTo>
                  <a:pt x="2214" y="931"/>
                </a:lnTo>
                <a:lnTo>
                  <a:pt x="2214" y="929"/>
                </a:lnTo>
                <a:lnTo>
                  <a:pt x="2212" y="935"/>
                </a:lnTo>
                <a:lnTo>
                  <a:pt x="2214" y="937"/>
                </a:lnTo>
                <a:lnTo>
                  <a:pt x="2216" y="937"/>
                </a:lnTo>
                <a:lnTo>
                  <a:pt x="2218" y="937"/>
                </a:lnTo>
                <a:lnTo>
                  <a:pt x="2218" y="939"/>
                </a:lnTo>
                <a:lnTo>
                  <a:pt x="2219" y="939"/>
                </a:lnTo>
                <a:lnTo>
                  <a:pt x="2219" y="941"/>
                </a:lnTo>
                <a:lnTo>
                  <a:pt x="2221" y="941"/>
                </a:lnTo>
                <a:lnTo>
                  <a:pt x="2223" y="941"/>
                </a:lnTo>
                <a:lnTo>
                  <a:pt x="2227" y="939"/>
                </a:lnTo>
                <a:lnTo>
                  <a:pt x="2229" y="939"/>
                </a:lnTo>
                <a:lnTo>
                  <a:pt x="2229" y="937"/>
                </a:lnTo>
                <a:lnTo>
                  <a:pt x="2231" y="935"/>
                </a:lnTo>
                <a:lnTo>
                  <a:pt x="2231" y="933"/>
                </a:lnTo>
                <a:lnTo>
                  <a:pt x="2233" y="933"/>
                </a:lnTo>
                <a:lnTo>
                  <a:pt x="2233" y="931"/>
                </a:lnTo>
                <a:lnTo>
                  <a:pt x="2233" y="929"/>
                </a:lnTo>
                <a:lnTo>
                  <a:pt x="2233" y="927"/>
                </a:lnTo>
                <a:lnTo>
                  <a:pt x="2231" y="927"/>
                </a:lnTo>
                <a:lnTo>
                  <a:pt x="2231" y="926"/>
                </a:lnTo>
                <a:lnTo>
                  <a:pt x="2231" y="924"/>
                </a:lnTo>
                <a:lnTo>
                  <a:pt x="2229" y="924"/>
                </a:lnTo>
                <a:lnTo>
                  <a:pt x="2229" y="922"/>
                </a:lnTo>
                <a:lnTo>
                  <a:pt x="2229" y="920"/>
                </a:lnTo>
                <a:lnTo>
                  <a:pt x="2227" y="920"/>
                </a:lnTo>
                <a:lnTo>
                  <a:pt x="2227" y="918"/>
                </a:lnTo>
                <a:lnTo>
                  <a:pt x="2227" y="916"/>
                </a:lnTo>
                <a:lnTo>
                  <a:pt x="2229" y="914"/>
                </a:lnTo>
                <a:lnTo>
                  <a:pt x="2229" y="912"/>
                </a:lnTo>
                <a:lnTo>
                  <a:pt x="2231" y="912"/>
                </a:lnTo>
                <a:lnTo>
                  <a:pt x="2233" y="912"/>
                </a:lnTo>
                <a:lnTo>
                  <a:pt x="2235" y="912"/>
                </a:lnTo>
                <a:lnTo>
                  <a:pt x="2235" y="914"/>
                </a:lnTo>
                <a:lnTo>
                  <a:pt x="2235" y="916"/>
                </a:lnTo>
                <a:lnTo>
                  <a:pt x="2235" y="918"/>
                </a:lnTo>
                <a:lnTo>
                  <a:pt x="2235" y="920"/>
                </a:lnTo>
                <a:lnTo>
                  <a:pt x="2235" y="922"/>
                </a:lnTo>
                <a:lnTo>
                  <a:pt x="2235" y="924"/>
                </a:lnTo>
                <a:lnTo>
                  <a:pt x="2235" y="926"/>
                </a:lnTo>
                <a:lnTo>
                  <a:pt x="2237" y="927"/>
                </a:lnTo>
                <a:lnTo>
                  <a:pt x="2237" y="929"/>
                </a:lnTo>
                <a:lnTo>
                  <a:pt x="2237" y="931"/>
                </a:lnTo>
                <a:lnTo>
                  <a:pt x="2237" y="933"/>
                </a:lnTo>
                <a:lnTo>
                  <a:pt x="2237" y="935"/>
                </a:lnTo>
                <a:lnTo>
                  <a:pt x="2239" y="937"/>
                </a:lnTo>
                <a:lnTo>
                  <a:pt x="2239" y="939"/>
                </a:lnTo>
                <a:lnTo>
                  <a:pt x="2239" y="941"/>
                </a:lnTo>
                <a:lnTo>
                  <a:pt x="2239" y="943"/>
                </a:lnTo>
                <a:lnTo>
                  <a:pt x="2241" y="945"/>
                </a:lnTo>
                <a:lnTo>
                  <a:pt x="2241" y="947"/>
                </a:lnTo>
                <a:lnTo>
                  <a:pt x="2243" y="950"/>
                </a:lnTo>
                <a:lnTo>
                  <a:pt x="2243" y="952"/>
                </a:lnTo>
                <a:lnTo>
                  <a:pt x="2243" y="954"/>
                </a:lnTo>
                <a:lnTo>
                  <a:pt x="2243" y="956"/>
                </a:lnTo>
                <a:lnTo>
                  <a:pt x="2243" y="958"/>
                </a:lnTo>
                <a:lnTo>
                  <a:pt x="2244" y="960"/>
                </a:lnTo>
                <a:lnTo>
                  <a:pt x="2244" y="962"/>
                </a:lnTo>
                <a:lnTo>
                  <a:pt x="2244" y="964"/>
                </a:lnTo>
                <a:lnTo>
                  <a:pt x="2246" y="964"/>
                </a:lnTo>
                <a:lnTo>
                  <a:pt x="2246" y="966"/>
                </a:lnTo>
                <a:lnTo>
                  <a:pt x="2246" y="968"/>
                </a:lnTo>
                <a:lnTo>
                  <a:pt x="2248" y="968"/>
                </a:lnTo>
                <a:lnTo>
                  <a:pt x="2250" y="970"/>
                </a:lnTo>
                <a:lnTo>
                  <a:pt x="2252" y="972"/>
                </a:lnTo>
                <a:lnTo>
                  <a:pt x="2254" y="974"/>
                </a:lnTo>
                <a:lnTo>
                  <a:pt x="2254" y="975"/>
                </a:lnTo>
                <a:lnTo>
                  <a:pt x="2256" y="977"/>
                </a:lnTo>
                <a:lnTo>
                  <a:pt x="2258" y="977"/>
                </a:lnTo>
                <a:lnTo>
                  <a:pt x="2260" y="977"/>
                </a:lnTo>
                <a:lnTo>
                  <a:pt x="2260" y="979"/>
                </a:lnTo>
                <a:lnTo>
                  <a:pt x="2262" y="979"/>
                </a:lnTo>
                <a:lnTo>
                  <a:pt x="2264" y="979"/>
                </a:lnTo>
                <a:lnTo>
                  <a:pt x="2266" y="979"/>
                </a:lnTo>
                <a:lnTo>
                  <a:pt x="2266" y="981"/>
                </a:lnTo>
                <a:lnTo>
                  <a:pt x="2268" y="981"/>
                </a:lnTo>
                <a:lnTo>
                  <a:pt x="2269" y="983"/>
                </a:lnTo>
                <a:lnTo>
                  <a:pt x="2271" y="983"/>
                </a:lnTo>
                <a:lnTo>
                  <a:pt x="2273" y="983"/>
                </a:lnTo>
                <a:lnTo>
                  <a:pt x="2275" y="983"/>
                </a:lnTo>
                <a:lnTo>
                  <a:pt x="2277" y="983"/>
                </a:lnTo>
                <a:lnTo>
                  <a:pt x="2279" y="983"/>
                </a:lnTo>
                <a:lnTo>
                  <a:pt x="2281" y="985"/>
                </a:lnTo>
                <a:lnTo>
                  <a:pt x="2281" y="983"/>
                </a:lnTo>
                <a:lnTo>
                  <a:pt x="2283" y="983"/>
                </a:lnTo>
                <a:lnTo>
                  <a:pt x="2285" y="983"/>
                </a:lnTo>
                <a:lnTo>
                  <a:pt x="2287" y="983"/>
                </a:lnTo>
                <a:lnTo>
                  <a:pt x="2287" y="981"/>
                </a:lnTo>
                <a:lnTo>
                  <a:pt x="2287" y="979"/>
                </a:lnTo>
                <a:lnTo>
                  <a:pt x="2289" y="979"/>
                </a:lnTo>
                <a:lnTo>
                  <a:pt x="2289" y="977"/>
                </a:lnTo>
                <a:lnTo>
                  <a:pt x="2289" y="975"/>
                </a:lnTo>
                <a:lnTo>
                  <a:pt x="2291" y="975"/>
                </a:lnTo>
                <a:lnTo>
                  <a:pt x="2291" y="974"/>
                </a:lnTo>
                <a:lnTo>
                  <a:pt x="2292" y="974"/>
                </a:lnTo>
                <a:lnTo>
                  <a:pt x="2292" y="972"/>
                </a:lnTo>
                <a:lnTo>
                  <a:pt x="2292" y="970"/>
                </a:lnTo>
                <a:lnTo>
                  <a:pt x="2294" y="970"/>
                </a:lnTo>
                <a:lnTo>
                  <a:pt x="2294" y="968"/>
                </a:lnTo>
                <a:lnTo>
                  <a:pt x="2296" y="968"/>
                </a:lnTo>
                <a:lnTo>
                  <a:pt x="2298" y="968"/>
                </a:lnTo>
                <a:lnTo>
                  <a:pt x="2298" y="966"/>
                </a:lnTo>
                <a:lnTo>
                  <a:pt x="2300" y="966"/>
                </a:lnTo>
                <a:lnTo>
                  <a:pt x="2302" y="966"/>
                </a:lnTo>
                <a:lnTo>
                  <a:pt x="2302" y="964"/>
                </a:lnTo>
                <a:lnTo>
                  <a:pt x="2304" y="964"/>
                </a:lnTo>
                <a:lnTo>
                  <a:pt x="2304" y="962"/>
                </a:lnTo>
                <a:lnTo>
                  <a:pt x="2304" y="960"/>
                </a:lnTo>
                <a:lnTo>
                  <a:pt x="2306" y="960"/>
                </a:lnTo>
                <a:lnTo>
                  <a:pt x="2306" y="958"/>
                </a:lnTo>
                <a:lnTo>
                  <a:pt x="2308" y="958"/>
                </a:lnTo>
                <a:lnTo>
                  <a:pt x="2310" y="958"/>
                </a:lnTo>
                <a:lnTo>
                  <a:pt x="2310" y="956"/>
                </a:lnTo>
                <a:lnTo>
                  <a:pt x="2312" y="956"/>
                </a:lnTo>
                <a:lnTo>
                  <a:pt x="2314" y="956"/>
                </a:lnTo>
                <a:lnTo>
                  <a:pt x="2316" y="956"/>
                </a:lnTo>
                <a:lnTo>
                  <a:pt x="2317" y="956"/>
                </a:lnTo>
                <a:lnTo>
                  <a:pt x="2317" y="954"/>
                </a:lnTo>
                <a:lnTo>
                  <a:pt x="2319" y="954"/>
                </a:lnTo>
                <a:lnTo>
                  <a:pt x="2319" y="956"/>
                </a:lnTo>
                <a:lnTo>
                  <a:pt x="2321" y="956"/>
                </a:lnTo>
                <a:lnTo>
                  <a:pt x="2321" y="954"/>
                </a:lnTo>
                <a:lnTo>
                  <a:pt x="2323" y="954"/>
                </a:lnTo>
                <a:lnTo>
                  <a:pt x="2323" y="952"/>
                </a:lnTo>
                <a:lnTo>
                  <a:pt x="2321" y="952"/>
                </a:lnTo>
                <a:lnTo>
                  <a:pt x="2319" y="952"/>
                </a:lnTo>
                <a:lnTo>
                  <a:pt x="2317" y="952"/>
                </a:lnTo>
                <a:lnTo>
                  <a:pt x="2319" y="952"/>
                </a:lnTo>
                <a:lnTo>
                  <a:pt x="2319" y="949"/>
                </a:lnTo>
                <a:lnTo>
                  <a:pt x="2321" y="949"/>
                </a:lnTo>
                <a:lnTo>
                  <a:pt x="2323" y="949"/>
                </a:lnTo>
                <a:lnTo>
                  <a:pt x="2323" y="950"/>
                </a:lnTo>
                <a:lnTo>
                  <a:pt x="2325" y="950"/>
                </a:lnTo>
                <a:lnTo>
                  <a:pt x="2327" y="950"/>
                </a:lnTo>
                <a:lnTo>
                  <a:pt x="2329" y="950"/>
                </a:lnTo>
                <a:lnTo>
                  <a:pt x="2327" y="950"/>
                </a:lnTo>
                <a:lnTo>
                  <a:pt x="2325" y="950"/>
                </a:lnTo>
                <a:lnTo>
                  <a:pt x="2325" y="949"/>
                </a:lnTo>
                <a:lnTo>
                  <a:pt x="2327" y="949"/>
                </a:lnTo>
                <a:lnTo>
                  <a:pt x="2329" y="949"/>
                </a:lnTo>
                <a:lnTo>
                  <a:pt x="2329" y="950"/>
                </a:lnTo>
                <a:lnTo>
                  <a:pt x="2331" y="952"/>
                </a:lnTo>
                <a:lnTo>
                  <a:pt x="2333" y="954"/>
                </a:lnTo>
                <a:lnTo>
                  <a:pt x="2335" y="956"/>
                </a:lnTo>
                <a:lnTo>
                  <a:pt x="2337" y="956"/>
                </a:lnTo>
                <a:lnTo>
                  <a:pt x="2339" y="958"/>
                </a:lnTo>
                <a:lnTo>
                  <a:pt x="2339" y="960"/>
                </a:lnTo>
                <a:lnTo>
                  <a:pt x="2340" y="960"/>
                </a:lnTo>
                <a:lnTo>
                  <a:pt x="2340" y="962"/>
                </a:lnTo>
                <a:lnTo>
                  <a:pt x="2342" y="962"/>
                </a:lnTo>
                <a:lnTo>
                  <a:pt x="2344" y="964"/>
                </a:lnTo>
                <a:lnTo>
                  <a:pt x="2346" y="964"/>
                </a:lnTo>
                <a:lnTo>
                  <a:pt x="2348" y="966"/>
                </a:lnTo>
                <a:lnTo>
                  <a:pt x="2350" y="966"/>
                </a:lnTo>
                <a:lnTo>
                  <a:pt x="2352" y="966"/>
                </a:lnTo>
                <a:lnTo>
                  <a:pt x="2354" y="966"/>
                </a:lnTo>
                <a:lnTo>
                  <a:pt x="2356" y="966"/>
                </a:lnTo>
                <a:lnTo>
                  <a:pt x="2358" y="966"/>
                </a:lnTo>
                <a:lnTo>
                  <a:pt x="2360" y="966"/>
                </a:lnTo>
                <a:lnTo>
                  <a:pt x="2362" y="966"/>
                </a:lnTo>
                <a:lnTo>
                  <a:pt x="2362" y="964"/>
                </a:lnTo>
                <a:lnTo>
                  <a:pt x="2364" y="964"/>
                </a:lnTo>
                <a:lnTo>
                  <a:pt x="2365" y="964"/>
                </a:lnTo>
                <a:lnTo>
                  <a:pt x="2367" y="962"/>
                </a:lnTo>
                <a:lnTo>
                  <a:pt x="2369" y="962"/>
                </a:lnTo>
                <a:lnTo>
                  <a:pt x="2371" y="960"/>
                </a:lnTo>
                <a:lnTo>
                  <a:pt x="2373" y="958"/>
                </a:lnTo>
                <a:lnTo>
                  <a:pt x="2375" y="958"/>
                </a:lnTo>
                <a:lnTo>
                  <a:pt x="2375" y="956"/>
                </a:lnTo>
                <a:lnTo>
                  <a:pt x="2375" y="954"/>
                </a:lnTo>
                <a:lnTo>
                  <a:pt x="2377" y="954"/>
                </a:lnTo>
                <a:lnTo>
                  <a:pt x="2377" y="952"/>
                </a:lnTo>
                <a:lnTo>
                  <a:pt x="2379" y="952"/>
                </a:lnTo>
                <a:lnTo>
                  <a:pt x="2379" y="950"/>
                </a:lnTo>
                <a:lnTo>
                  <a:pt x="2381" y="949"/>
                </a:lnTo>
                <a:lnTo>
                  <a:pt x="2383" y="947"/>
                </a:lnTo>
                <a:lnTo>
                  <a:pt x="2385" y="947"/>
                </a:lnTo>
                <a:lnTo>
                  <a:pt x="2385" y="945"/>
                </a:lnTo>
                <a:lnTo>
                  <a:pt x="2387" y="947"/>
                </a:lnTo>
                <a:lnTo>
                  <a:pt x="2387" y="949"/>
                </a:lnTo>
                <a:lnTo>
                  <a:pt x="2385" y="949"/>
                </a:lnTo>
                <a:lnTo>
                  <a:pt x="2387" y="949"/>
                </a:lnTo>
                <a:lnTo>
                  <a:pt x="2388" y="950"/>
                </a:lnTo>
                <a:lnTo>
                  <a:pt x="2387" y="952"/>
                </a:lnTo>
                <a:lnTo>
                  <a:pt x="2387" y="954"/>
                </a:lnTo>
                <a:lnTo>
                  <a:pt x="2385" y="954"/>
                </a:lnTo>
                <a:lnTo>
                  <a:pt x="2385" y="956"/>
                </a:lnTo>
                <a:lnTo>
                  <a:pt x="2385" y="958"/>
                </a:lnTo>
                <a:lnTo>
                  <a:pt x="2383" y="960"/>
                </a:lnTo>
                <a:lnTo>
                  <a:pt x="2383" y="962"/>
                </a:lnTo>
                <a:lnTo>
                  <a:pt x="2381" y="962"/>
                </a:lnTo>
                <a:lnTo>
                  <a:pt x="2381" y="964"/>
                </a:lnTo>
                <a:lnTo>
                  <a:pt x="2379" y="964"/>
                </a:lnTo>
                <a:lnTo>
                  <a:pt x="2377" y="964"/>
                </a:lnTo>
                <a:lnTo>
                  <a:pt x="2377" y="966"/>
                </a:lnTo>
                <a:lnTo>
                  <a:pt x="2377" y="968"/>
                </a:lnTo>
                <a:lnTo>
                  <a:pt x="2375" y="968"/>
                </a:lnTo>
                <a:lnTo>
                  <a:pt x="2375" y="972"/>
                </a:lnTo>
                <a:lnTo>
                  <a:pt x="2375" y="974"/>
                </a:lnTo>
                <a:lnTo>
                  <a:pt x="2373" y="974"/>
                </a:lnTo>
                <a:lnTo>
                  <a:pt x="2373" y="975"/>
                </a:lnTo>
                <a:lnTo>
                  <a:pt x="2373" y="977"/>
                </a:lnTo>
                <a:lnTo>
                  <a:pt x="2373" y="979"/>
                </a:lnTo>
                <a:lnTo>
                  <a:pt x="2373" y="981"/>
                </a:lnTo>
                <a:lnTo>
                  <a:pt x="2371" y="983"/>
                </a:lnTo>
                <a:lnTo>
                  <a:pt x="2369" y="983"/>
                </a:lnTo>
                <a:lnTo>
                  <a:pt x="2369" y="985"/>
                </a:lnTo>
                <a:lnTo>
                  <a:pt x="2367" y="987"/>
                </a:lnTo>
                <a:lnTo>
                  <a:pt x="2367" y="989"/>
                </a:lnTo>
                <a:lnTo>
                  <a:pt x="2367" y="991"/>
                </a:lnTo>
                <a:lnTo>
                  <a:pt x="2365" y="991"/>
                </a:lnTo>
                <a:lnTo>
                  <a:pt x="2365" y="993"/>
                </a:lnTo>
                <a:lnTo>
                  <a:pt x="2365" y="995"/>
                </a:lnTo>
                <a:lnTo>
                  <a:pt x="2365" y="997"/>
                </a:lnTo>
                <a:lnTo>
                  <a:pt x="2364" y="997"/>
                </a:lnTo>
                <a:lnTo>
                  <a:pt x="2364" y="998"/>
                </a:lnTo>
                <a:lnTo>
                  <a:pt x="2362" y="998"/>
                </a:lnTo>
                <a:lnTo>
                  <a:pt x="2360" y="998"/>
                </a:lnTo>
                <a:lnTo>
                  <a:pt x="2358" y="998"/>
                </a:lnTo>
                <a:lnTo>
                  <a:pt x="2356" y="998"/>
                </a:lnTo>
                <a:lnTo>
                  <a:pt x="2354" y="998"/>
                </a:lnTo>
                <a:lnTo>
                  <a:pt x="2354" y="997"/>
                </a:lnTo>
                <a:lnTo>
                  <a:pt x="2352" y="997"/>
                </a:lnTo>
                <a:lnTo>
                  <a:pt x="2350" y="995"/>
                </a:lnTo>
                <a:lnTo>
                  <a:pt x="2350" y="993"/>
                </a:lnTo>
                <a:lnTo>
                  <a:pt x="2348" y="993"/>
                </a:lnTo>
                <a:lnTo>
                  <a:pt x="2346" y="993"/>
                </a:lnTo>
                <a:lnTo>
                  <a:pt x="2344" y="993"/>
                </a:lnTo>
                <a:lnTo>
                  <a:pt x="2344" y="995"/>
                </a:lnTo>
                <a:lnTo>
                  <a:pt x="2342" y="995"/>
                </a:lnTo>
                <a:lnTo>
                  <a:pt x="2342" y="997"/>
                </a:lnTo>
                <a:lnTo>
                  <a:pt x="2340" y="997"/>
                </a:lnTo>
                <a:lnTo>
                  <a:pt x="2339" y="997"/>
                </a:lnTo>
                <a:lnTo>
                  <a:pt x="2339" y="998"/>
                </a:lnTo>
                <a:lnTo>
                  <a:pt x="2339" y="1000"/>
                </a:lnTo>
                <a:lnTo>
                  <a:pt x="2340" y="1000"/>
                </a:lnTo>
                <a:lnTo>
                  <a:pt x="2340" y="1002"/>
                </a:lnTo>
                <a:lnTo>
                  <a:pt x="2340" y="1000"/>
                </a:lnTo>
                <a:lnTo>
                  <a:pt x="2342" y="1000"/>
                </a:lnTo>
                <a:lnTo>
                  <a:pt x="2344" y="1000"/>
                </a:lnTo>
                <a:lnTo>
                  <a:pt x="2346" y="1000"/>
                </a:lnTo>
                <a:lnTo>
                  <a:pt x="2348" y="1000"/>
                </a:lnTo>
                <a:lnTo>
                  <a:pt x="2350" y="1002"/>
                </a:lnTo>
                <a:lnTo>
                  <a:pt x="2352" y="1002"/>
                </a:lnTo>
                <a:lnTo>
                  <a:pt x="2354" y="1004"/>
                </a:lnTo>
                <a:lnTo>
                  <a:pt x="2356" y="1004"/>
                </a:lnTo>
                <a:lnTo>
                  <a:pt x="2356" y="1006"/>
                </a:lnTo>
                <a:lnTo>
                  <a:pt x="2358" y="1006"/>
                </a:lnTo>
                <a:lnTo>
                  <a:pt x="2358" y="1008"/>
                </a:lnTo>
                <a:lnTo>
                  <a:pt x="2360" y="1008"/>
                </a:lnTo>
                <a:lnTo>
                  <a:pt x="2362" y="1010"/>
                </a:lnTo>
                <a:lnTo>
                  <a:pt x="2364" y="1010"/>
                </a:lnTo>
                <a:lnTo>
                  <a:pt x="2364" y="1008"/>
                </a:lnTo>
                <a:lnTo>
                  <a:pt x="2365" y="1008"/>
                </a:lnTo>
                <a:lnTo>
                  <a:pt x="2367" y="1008"/>
                </a:lnTo>
                <a:lnTo>
                  <a:pt x="2369" y="1008"/>
                </a:lnTo>
                <a:lnTo>
                  <a:pt x="2371" y="1008"/>
                </a:lnTo>
                <a:lnTo>
                  <a:pt x="2373" y="1010"/>
                </a:lnTo>
                <a:lnTo>
                  <a:pt x="2375" y="1010"/>
                </a:lnTo>
                <a:lnTo>
                  <a:pt x="2377" y="1010"/>
                </a:lnTo>
                <a:lnTo>
                  <a:pt x="2379" y="1010"/>
                </a:lnTo>
                <a:lnTo>
                  <a:pt x="2381" y="1010"/>
                </a:lnTo>
                <a:lnTo>
                  <a:pt x="2381" y="1012"/>
                </a:lnTo>
                <a:lnTo>
                  <a:pt x="2383" y="1012"/>
                </a:lnTo>
                <a:lnTo>
                  <a:pt x="2385" y="1012"/>
                </a:lnTo>
                <a:lnTo>
                  <a:pt x="2387" y="1012"/>
                </a:lnTo>
                <a:lnTo>
                  <a:pt x="2385" y="1012"/>
                </a:lnTo>
                <a:lnTo>
                  <a:pt x="2385" y="1014"/>
                </a:lnTo>
                <a:lnTo>
                  <a:pt x="2387" y="1014"/>
                </a:lnTo>
                <a:lnTo>
                  <a:pt x="2387" y="1016"/>
                </a:lnTo>
                <a:lnTo>
                  <a:pt x="2387" y="1018"/>
                </a:lnTo>
                <a:lnTo>
                  <a:pt x="2385" y="1018"/>
                </a:lnTo>
                <a:lnTo>
                  <a:pt x="2385" y="1020"/>
                </a:lnTo>
                <a:lnTo>
                  <a:pt x="2383" y="1020"/>
                </a:lnTo>
                <a:lnTo>
                  <a:pt x="2383" y="1022"/>
                </a:lnTo>
                <a:lnTo>
                  <a:pt x="2383" y="1023"/>
                </a:lnTo>
                <a:lnTo>
                  <a:pt x="2383" y="1025"/>
                </a:lnTo>
                <a:lnTo>
                  <a:pt x="2383" y="1027"/>
                </a:lnTo>
                <a:lnTo>
                  <a:pt x="2383" y="1029"/>
                </a:lnTo>
                <a:lnTo>
                  <a:pt x="2383" y="1031"/>
                </a:lnTo>
                <a:lnTo>
                  <a:pt x="2381" y="1033"/>
                </a:lnTo>
                <a:lnTo>
                  <a:pt x="2381" y="1037"/>
                </a:lnTo>
                <a:lnTo>
                  <a:pt x="2381" y="1039"/>
                </a:lnTo>
                <a:lnTo>
                  <a:pt x="2383" y="1039"/>
                </a:lnTo>
                <a:lnTo>
                  <a:pt x="2383" y="1041"/>
                </a:lnTo>
                <a:lnTo>
                  <a:pt x="2383" y="1043"/>
                </a:lnTo>
                <a:lnTo>
                  <a:pt x="2383" y="1045"/>
                </a:lnTo>
                <a:lnTo>
                  <a:pt x="2383" y="1046"/>
                </a:lnTo>
                <a:lnTo>
                  <a:pt x="2383" y="1048"/>
                </a:lnTo>
                <a:lnTo>
                  <a:pt x="2381" y="1048"/>
                </a:lnTo>
                <a:lnTo>
                  <a:pt x="2381" y="1050"/>
                </a:lnTo>
                <a:lnTo>
                  <a:pt x="2381" y="1052"/>
                </a:lnTo>
                <a:lnTo>
                  <a:pt x="2383" y="1052"/>
                </a:lnTo>
                <a:lnTo>
                  <a:pt x="2385" y="1052"/>
                </a:lnTo>
                <a:lnTo>
                  <a:pt x="2385" y="1054"/>
                </a:lnTo>
                <a:lnTo>
                  <a:pt x="2385" y="1056"/>
                </a:lnTo>
                <a:lnTo>
                  <a:pt x="2385" y="1058"/>
                </a:lnTo>
                <a:lnTo>
                  <a:pt x="2383" y="1058"/>
                </a:lnTo>
                <a:lnTo>
                  <a:pt x="2383" y="1060"/>
                </a:lnTo>
                <a:lnTo>
                  <a:pt x="2385" y="1060"/>
                </a:lnTo>
                <a:lnTo>
                  <a:pt x="2385" y="1062"/>
                </a:lnTo>
                <a:lnTo>
                  <a:pt x="2385" y="1064"/>
                </a:lnTo>
                <a:lnTo>
                  <a:pt x="2385" y="1066"/>
                </a:lnTo>
                <a:lnTo>
                  <a:pt x="2383" y="1066"/>
                </a:lnTo>
                <a:lnTo>
                  <a:pt x="2383" y="1064"/>
                </a:lnTo>
                <a:lnTo>
                  <a:pt x="2383" y="1062"/>
                </a:lnTo>
                <a:lnTo>
                  <a:pt x="2381" y="1062"/>
                </a:lnTo>
                <a:lnTo>
                  <a:pt x="2379" y="1060"/>
                </a:lnTo>
                <a:lnTo>
                  <a:pt x="2379" y="1058"/>
                </a:lnTo>
                <a:lnTo>
                  <a:pt x="2377" y="1058"/>
                </a:lnTo>
                <a:lnTo>
                  <a:pt x="2375" y="1058"/>
                </a:lnTo>
                <a:lnTo>
                  <a:pt x="2375" y="1060"/>
                </a:lnTo>
                <a:lnTo>
                  <a:pt x="2375" y="1062"/>
                </a:lnTo>
                <a:lnTo>
                  <a:pt x="2373" y="1062"/>
                </a:lnTo>
                <a:lnTo>
                  <a:pt x="2371" y="1062"/>
                </a:lnTo>
                <a:lnTo>
                  <a:pt x="2369" y="1062"/>
                </a:lnTo>
                <a:lnTo>
                  <a:pt x="2367" y="1060"/>
                </a:lnTo>
                <a:lnTo>
                  <a:pt x="2367" y="1062"/>
                </a:lnTo>
                <a:lnTo>
                  <a:pt x="2365" y="1062"/>
                </a:lnTo>
                <a:lnTo>
                  <a:pt x="2364" y="1062"/>
                </a:lnTo>
                <a:lnTo>
                  <a:pt x="2364" y="1064"/>
                </a:lnTo>
                <a:lnTo>
                  <a:pt x="2362" y="1064"/>
                </a:lnTo>
                <a:lnTo>
                  <a:pt x="2360" y="1066"/>
                </a:lnTo>
                <a:lnTo>
                  <a:pt x="2358" y="1066"/>
                </a:lnTo>
                <a:lnTo>
                  <a:pt x="2358" y="1064"/>
                </a:lnTo>
                <a:lnTo>
                  <a:pt x="2356" y="1064"/>
                </a:lnTo>
                <a:lnTo>
                  <a:pt x="2356" y="1062"/>
                </a:lnTo>
                <a:lnTo>
                  <a:pt x="2356" y="1060"/>
                </a:lnTo>
                <a:lnTo>
                  <a:pt x="2356" y="1058"/>
                </a:lnTo>
                <a:lnTo>
                  <a:pt x="2356" y="1056"/>
                </a:lnTo>
                <a:lnTo>
                  <a:pt x="2354" y="1056"/>
                </a:lnTo>
                <a:lnTo>
                  <a:pt x="2354" y="1054"/>
                </a:lnTo>
                <a:lnTo>
                  <a:pt x="2352" y="1054"/>
                </a:lnTo>
                <a:lnTo>
                  <a:pt x="2350" y="1052"/>
                </a:lnTo>
                <a:lnTo>
                  <a:pt x="2348" y="1052"/>
                </a:lnTo>
                <a:lnTo>
                  <a:pt x="2346" y="1052"/>
                </a:lnTo>
                <a:lnTo>
                  <a:pt x="2348" y="1052"/>
                </a:lnTo>
                <a:lnTo>
                  <a:pt x="2348" y="1050"/>
                </a:lnTo>
                <a:lnTo>
                  <a:pt x="2348" y="1048"/>
                </a:lnTo>
                <a:lnTo>
                  <a:pt x="2348" y="1046"/>
                </a:lnTo>
                <a:lnTo>
                  <a:pt x="2348" y="1045"/>
                </a:lnTo>
                <a:lnTo>
                  <a:pt x="2344" y="1043"/>
                </a:lnTo>
                <a:lnTo>
                  <a:pt x="2342" y="1043"/>
                </a:lnTo>
                <a:lnTo>
                  <a:pt x="2340" y="1043"/>
                </a:lnTo>
                <a:lnTo>
                  <a:pt x="2339" y="1043"/>
                </a:lnTo>
                <a:lnTo>
                  <a:pt x="2337" y="1043"/>
                </a:lnTo>
                <a:lnTo>
                  <a:pt x="2335" y="1043"/>
                </a:lnTo>
                <a:lnTo>
                  <a:pt x="2335" y="1045"/>
                </a:lnTo>
                <a:lnTo>
                  <a:pt x="2333" y="1046"/>
                </a:lnTo>
                <a:lnTo>
                  <a:pt x="2333" y="1048"/>
                </a:lnTo>
                <a:lnTo>
                  <a:pt x="2333" y="1050"/>
                </a:lnTo>
                <a:lnTo>
                  <a:pt x="2331" y="1050"/>
                </a:lnTo>
                <a:lnTo>
                  <a:pt x="2331" y="1052"/>
                </a:lnTo>
                <a:lnTo>
                  <a:pt x="2329" y="1052"/>
                </a:lnTo>
                <a:lnTo>
                  <a:pt x="2327" y="1052"/>
                </a:lnTo>
                <a:lnTo>
                  <a:pt x="2327" y="1050"/>
                </a:lnTo>
                <a:lnTo>
                  <a:pt x="2325" y="1050"/>
                </a:lnTo>
                <a:lnTo>
                  <a:pt x="2323" y="1048"/>
                </a:lnTo>
                <a:lnTo>
                  <a:pt x="2321" y="1046"/>
                </a:lnTo>
                <a:lnTo>
                  <a:pt x="2321" y="1045"/>
                </a:lnTo>
                <a:lnTo>
                  <a:pt x="2319" y="1043"/>
                </a:lnTo>
                <a:lnTo>
                  <a:pt x="2319" y="1041"/>
                </a:lnTo>
                <a:lnTo>
                  <a:pt x="2317" y="1041"/>
                </a:lnTo>
                <a:lnTo>
                  <a:pt x="2317" y="1039"/>
                </a:lnTo>
                <a:lnTo>
                  <a:pt x="2319" y="1039"/>
                </a:lnTo>
                <a:lnTo>
                  <a:pt x="2319" y="1037"/>
                </a:lnTo>
                <a:lnTo>
                  <a:pt x="2319" y="1035"/>
                </a:lnTo>
                <a:lnTo>
                  <a:pt x="2321" y="1035"/>
                </a:lnTo>
                <a:lnTo>
                  <a:pt x="2321" y="1033"/>
                </a:lnTo>
                <a:lnTo>
                  <a:pt x="2323" y="1033"/>
                </a:lnTo>
                <a:lnTo>
                  <a:pt x="2325" y="1033"/>
                </a:lnTo>
                <a:lnTo>
                  <a:pt x="2325" y="1031"/>
                </a:lnTo>
                <a:lnTo>
                  <a:pt x="2327" y="1031"/>
                </a:lnTo>
                <a:lnTo>
                  <a:pt x="2329" y="1031"/>
                </a:lnTo>
                <a:lnTo>
                  <a:pt x="2329" y="1029"/>
                </a:lnTo>
                <a:lnTo>
                  <a:pt x="2331" y="1029"/>
                </a:lnTo>
                <a:lnTo>
                  <a:pt x="2333" y="1029"/>
                </a:lnTo>
                <a:lnTo>
                  <a:pt x="2335" y="1029"/>
                </a:lnTo>
                <a:lnTo>
                  <a:pt x="2337" y="1027"/>
                </a:lnTo>
                <a:lnTo>
                  <a:pt x="2337" y="1025"/>
                </a:lnTo>
                <a:lnTo>
                  <a:pt x="2335" y="1025"/>
                </a:lnTo>
                <a:lnTo>
                  <a:pt x="2333" y="1025"/>
                </a:lnTo>
                <a:lnTo>
                  <a:pt x="2331" y="1025"/>
                </a:lnTo>
                <a:lnTo>
                  <a:pt x="2329" y="1025"/>
                </a:lnTo>
                <a:lnTo>
                  <a:pt x="2327" y="1025"/>
                </a:lnTo>
                <a:lnTo>
                  <a:pt x="2325" y="1025"/>
                </a:lnTo>
                <a:lnTo>
                  <a:pt x="2323" y="1025"/>
                </a:lnTo>
                <a:lnTo>
                  <a:pt x="2321" y="1025"/>
                </a:lnTo>
                <a:lnTo>
                  <a:pt x="2319" y="1025"/>
                </a:lnTo>
                <a:lnTo>
                  <a:pt x="2317" y="1025"/>
                </a:lnTo>
                <a:lnTo>
                  <a:pt x="2316" y="1025"/>
                </a:lnTo>
                <a:lnTo>
                  <a:pt x="2314" y="1025"/>
                </a:lnTo>
                <a:lnTo>
                  <a:pt x="2312" y="1025"/>
                </a:lnTo>
                <a:lnTo>
                  <a:pt x="2310" y="1025"/>
                </a:lnTo>
                <a:lnTo>
                  <a:pt x="2308" y="1025"/>
                </a:lnTo>
                <a:lnTo>
                  <a:pt x="2306" y="1027"/>
                </a:lnTo>
                <a:lnTo>
                  <a:pt x="2304" y="1027"/>
                </a:lnTo>
                <a:lnTo>
                  <a:pt x="2302" y="1027"/>
                </a:lnTo>
                <a:lnTo>
                  <a:pt x="2302" y="1029"/>
                </a:lnTo>
                <a:lnTo>
                  <a:pt x="2300" y="1029"/>
                </a:lnTo>
                <a:lnTo>
                  <a:pt x="2298" y="1029"/>
                </a:lnTo>
                <a:lnTo>
                  <a:pt x="2298" y="1031"/>
                </a:lnTo>
                <a:lnTo>
                  <a:pt x="2300" y="1031"/>
                </a:lnTo>
                <a:lnTo>
                  <a:pt x="2298" y="1033"/>
                </a:lnTo>
                <a:lnTo>
                  <a:pt x="2300" y="1035"/>
                </a:lnTo>
                <a:lnTo>
                  <a:pt x="2302" y="1035"/>
                </a:lnTo>
                <a:lnTo>
                  <a:pt x="2304" y="1035"/>
                </a:lnTo>
                <a:lnTo>
                  <a:pt x="2306" y="1035"/>
                </a:lnTo>
                <a:lnTo>
                  <a:pt x="2308" y="1037"/>
                </a:lnTo>
                <a:lnTo>
                  <a:pt x="2308" y="1039"/>
                </a:lnTo>
                <a:lnTo>
                  <a:pt x="2310" y="1039"/>
                </a:lnTo>
                <a:lnTo>
                  <a:pt x="2312" y="1039"/>
                </a:lnTo>
                <a:lnTo>
                  <a:pt x="2314" y="1041"/>
                </a:lnTo>
                <a:lnTo>
                  <a:pt x="2316" y="1043"/>
                </a:lnTo>
                <a:lnTo>
                  <a:pt x="2316" y="1045"/>
                </a:lnTo>
                <a:lnTo>
                  <a:pt x="2317" y="1046"/>
                </a:lnTo>
                <a:lnTo>
                  <a:pt x="2317" y="1048"/>
                </a:lnTo>
                <a:lnTo>
                  <a:pt x="2317" y="1050"/>
                </a:lnTo>
                <a:lnTo>
                  <a:pt x="2319" y="1050"/>
                </a:lnTo>
                <a:lnTo>
                  <a:pt x="2319" y="1052"/>
                </a:lnTo>
                <a:lnTo>
                  <a:pt x="2321" y="1052"/>
                </a:lnTo>
                <a:lnTo>
                  <a:pt x="2321" y="1054"/>
                </a:lnTo>
                <a:lnTo>
                  <a:pt x="2321" y="1056"/>
                </a:lnTo>
                <a:lnTo>
                  <a:pt x="2319" y="1056"/>
                </a:lnTo>
                <a:lnTo>
                  <a:pt x="2319" y="1058"/>
                </a:lnTo>
                <a:lnTo>
                  <a:pt x="2319" y="1060"/>
                </a:lnTo>
                <a:lnTo>
                  <a:pt x="2321" y="1060"/>
                </a:lnTo>
                <a:lnTo>
                  <a:pt x="2321" y="1058"/>
                </a:lnTo>
                <a:lnTo>
                  <a:pt x="2323" y="1058"/>
                </a:lnTo>
                <a:lnTo>
                  <a:pt x="2325" y="1058"/>
                </a:lnTo>
                <a:lnTo>
                  <a:pt x="2327" y="1058"/>
                </a:lnTo>
                <a:lnTo>
                  <a:pt x="2329" y="1058"/>
                </a:lnTo>
                <a:lnTo>
                  <a:pt x="2331" y="1056"/>
                </a:lnTo>
                <a:lnTo>
                  <a:pt x="2333" y="1056"/>
                </a:lnTo>
                <a:lnTo>
                  <a:pt x="2335" y="1056"/>
                </a:lnTo>
                <a:lnTo>
                  <a:pt x="2335" y="1054"/>
                </a:lnTo>
                <a:lnTo>
                  <a:pt x="2337" y="1054"/>
                </a:lnTo>
                <a:lnTo>
                  <a:pt x="2339" y="1054"/>
                </a:lnTo>
                <a:lnTo>
                  <a:pt x="2339" y="1056"/>
                </a:lnTo>
                <a:lnTo>
                  <a:pt x="2339" y="1058"/>
                </a:lnTo>
                <a:lnTo>
                  <a:pt x="2339" y="1060"/>
                </a:lnTo>
                <a:lnTo>
                  <a:pt x="2339" y="1062"/>
                </a:lnTo>
                <a:lnTo>
                  <a:pt x="2339" y="1064"/>
                </a:lnTo>
                <a:lnTo>
                  <a:pt x="2337" y="1066"/>
                </a:lnTo>
                <a:lnTo>
                  <a:pt x="2335" y="1068"/>
                </a:lnTo>
                <a:lnTo>
                  <a:pt x="2333" y="1070"/>
                </a:lnTo>
                <a:lnTo>
                  <a:pt x="2331" y="1070"/>
                </a:lnTo>
                <a:lnTo>
                  <a:pt x="2331" y="1071"/>
                </a:lnTo>
                <a:lnTo>
                  <a:pt x="2331" y="1073"/>
                </a:lnTo>
                <a:lnTo>
                  <a:pt x="2331" y="1075"/>
                </a:lnTo>
                <a:lnTo>
                  <a:pt x="2329" y="1075"/>
                </a:lnTo>
                <a:lnTo>
                  <a:pt x="2329" y="1077"/>
                </a:lnTo>
                <a:lnTo>
                  <a:pt x="2329" y="1079"/>
                </a:lnTo>
                <a:lnTo>
                  <a:pt x="2331" y="1077"/>
                </a:lnTo>
                <a:lnTo>
                  <a:pt x="2333" y="1075"/>
                </a:lnTo>
                <a:lnTo>
                  <a:pt x="2335" y="1075"/>
                </a:lnTo>
                <a:lnTo>
                  <a:pt x="2335" y="1073"/>
                </a:lnTo>
                <a:lnTo>
                  <a:pt x="2337" y="1073"/>
                </a:lnTo>
                <a:lnTo>
                  <a:pt x="2337" y="1071"/>
                </a:lnTo>
                <a:lnTo>
                  <a:pt x="2339" y="1071"/>
                </a:lnTo>
                <a:lnTo>
                  <a:pt x="2339" y="1070"/>
                </a:lnTo>
                <a:lnTo>
                  <a:pt x="2340" y="1070"/>
                </a:lnTo>
                <a:lnTo>
                  <a:pt x="2342" y="1070"/>
                </a:lnTo>
                <a:lnTo>
                  <a:pt x="2342" y="1068"/>
                </a:lnTo>
                <a:lnTo>
                  <a:pt x="2344" y="1066"/>
                </a:lnTo>
                <a:lnTo>
                  <a:pt x="2344" y="1064"/>
                </a:lnTo>
                <a:lnTo>
                  <a:pt x="2346" y="1064"/>
                </a:lnTo>
                <a:lnTo>
                  <a:pt x="2346" y="1062"/>
                </a:lnTo>
                <a:lnTo>
                  <a:pt x="2348" y="1062"/>
                </a:lnTo>
                <a:lnTo>
                  <a:pt x="2348" y="1064"/>
                </a:lnTo>
                <a:lnTo>
                  <a:pt x="2350" y="1064"/>
                </a:lnTo>
                <a:lnTo>
                  <a:pt x="2350" y="1066"/>
                </a:lnTo>
                <a:lnTo>
                  <a:pt x="2350" y="1068"/>
                </a:lnTo>
                <a:lnTo>
                  <a:pt x="2350" y="1070"/>
                </a:lnTo>
                <a:lnTo>
                  <a:pt x="2350" y="1071"/>
                </a:lnTo>
                <a:lnTo>
                  <a:pt x="2352" y="1071"/>
                </a:lnTo>
                <a:lnTo>
                  <a:pt x="2352" y="1073"/>
                </a:lnTo>
                <a:lnTo>
                  <a:pt x="2354" y="1073"/>
                </a:lnTo>
                <a:lnTo>
                  <a:pt x="2356" y="1073"/>
                </a:lnTo>
                <a:lnTo>
                  <a:pt x="2358" y="1073"/>
                </a:lnTo>
                <a:lnTo>
                  <a:pt x="2358" y="1075"/>
                </a:lnTo>
                <a:lnTo>
                  <a:pt x="2360" y="1075"/>
                </a:lnTo>
                <a:lnTo>
                  <a:pt x="2362" y="1075"/>
                </a:lnTo>
                <a:lnTo>
                  <a:pt x="2362" y="1073"/>
                </a:lnTo>
                <a:lnTo>
                  <a:pt x="2362" y="1075"/>
                </a:lnTo>
                <a:lnTo>
                  <a:pt x="2364" y="1075"/>
                </a:lnTo>
                <a:lnTo>
                  <a:pt x="2364" y="1077"/>
                </a:lnTo>
                <a:lnTo>
                  <a:pt x="2362" y="1077"/>
                </a:lnTo>
                <a:lnTo>
                  <a:pt x="2362" y="1079"/>
                </a:lnTo>
                <a:lnTo>
                  <a:pt x="2360" y="1079"/>
                </a:lnTo>
                <a:lnTo>
                  <a:pt x="2360" y="1081"/>
                </a:lnTo>
                <a:lnTo>
                  <a:pt x="2358" y="1081"/>
                </a:lnTo>
                <a:lnTo>
                  <a:pt x="2358" y="1083"/>
                </a:lnTo>
                <a:lnTo>
                  <a:pt x="2360" y="1085"/>
                </a:lnTo>
                <a:lnTo>
                  <a:pt x="2360" y="1087"/>
                </a:lnTo>
                <a:lnTo>
                  <a:pt x="2358" y="1087"/>
                </a:lnTo>
                <a:lnTo>
                  <a:pt x="2358" y="1089"/>
                </a:lnTo>
                <a:lnTo>
                  <a:pt x="2358" y="1091"/>
                </a:lnTo>
                <a:lnTo>
                  <a:pt x="2358" y="1093"/>
                </a:lnTo>
                <a:lnTo>
                  <a:pt x="2358" y="1094"/>
                </a:lnTo>
                <a:lnTo>
                  <a:pt x="2356" y="1094"/>
                </a:lnTo>
                <a:lnTo>
                  <a:pt x="2356" y="1096"/>
                </a:lnTo>
                <a:lnTo>
                  <a:pt x="2354" y="1096"/>
                </a:lnTo>
                <a:lnTo>
                  <a:pt x="2354" y="1098"/>
                </a:lnTo>
                <a:lnTo>
                  <a:pt x="2352" y="1098"/>
                </a:lnTo>
                <a:lnTo>
                  <a:pt x="2352" y="1100"/>
                </a:lnTo>
                <a:lnTo>
                  <a:pt x="2350" y="1100"/>
                </a:lnTo>
                <a:lnTo>
                  <a:pt x="2348" y="1100"/>
                </a:lnTo>
                <a:lnTo>
                  <a:pt x="2346" y="1100"/>
                </a:lnTo>
                <a:lnTo>
                  <a:pt x="2346" y="1098"/>
                </a:lnTo>
                <a:lnTo>
                  <a:pt x="2344" y="1098"/>
                </a:lnTo>
                <a:lnTo>
                  <a:pt x="2342" y="1098"/>
                </a:lnTo>
                <a:lnTo>
                  <a:pt x="2340" y="1098"/>
                </a:lnTo>
                <a:lnTo>
                  <a:pt x="2339" y="1096"/>
                </a:lnTo>
                <a:lnTo>
                  <a:pt x="2337" y="1096"/>
                </a:lnTo>
                <a:lnTo>
                  <a:pt x="2337" y="1094"/>
                </a:lnTo>
                <a:lnTo>
                  <a:pt x="2335" y="1094"/>
                </a:lnTo>
                <a:lnTo>
                  <a:pt x="2333" y="1094"/>
                </a:lnTo>
                <a:lnTo>
                  <a:pt x="2333" y="1093"/>
                </a:lnTo>
                <a:lnTo>
                  <a:pt x="2331" y="1093"/>
                </a:lnTo>
                <a:lnTo>
                  <a:pt x="2329" y="1093"/>
                </a:lnTo>
                <a:lnTo>
                  <a:pt x="2329" y="1094"/>
                </a:lnTo>
                <a:lnTo>
                  <a:pt x="2327" y="1094"/>
                </a:lnTo>
                <a:lnTo>
                  <a:pt x="2327" y="1096"/>
                </a:lnTo>
                <a:lnTo>
                  <a:pt x="2325" y="1096"/>
                </a:lnTo>
                <a:lnTo>
                  <a:pt x="2325" y="1098"/>
                </a:lnTo>
                <a:lnTo>
                  <a:pt x="2323" y="1098"/>
                </a:lnTo>
                <a:lnTo>
                  <a:pt x="2321" y="1098"/>
                </a:lnTo>
                <a:lnTo>
                  <a:pt x="2319" y="1098"/>
                </a:lnTo>
                <a:lnTo>
                  <a:pt x="2317" y="1098"/>
                </a:lnTo>
                <a:lnTo>
                  <a:pt x="2317" y="1100"/>
                </a:lnTo>
                <a:lnTo>
                  <a:pt x="2316" y="1100"/>
                </a:lnTo>
                <a:lnTo>
                  <a:pt x="2316" y="1102"/>
                </a:lnTo>
                <a:lnTo>
                  <a:pt x="2314" y="1102"/>
                </a:lnTo>
                <a:lnTo>
                  <a:pt x="2314" y="1104"/>
                </a:lnTo>
                <a:lnTo>
                  <a:pt x="2312" y="1104"/>
                </a:lnTo>
                <a:lnTo>
                  <a:pt x="2312" y="1106"/>
                </a:lnTo>
                <a:lnTo>
                  <a:pt x="2312" y="1108"/>
                </a:lnTo>
                <a:lnTo>
                  <a:pt x="2310" y="1108"/>
                </a:lnTo>
                <a:lnTo>
                  <a:pt x="2310" y="1110"/>
                </a:lnTo>
                <a:lnTo>
                  <a:pt x="2312" y="1110"/>
                </a:lnTo>
                <a:lnTo>
                  <a:pt x="2312" y="1108"/>
                </a:lnTo>
                <a:lnTo>
                  <a:pt x="2314" y="1108"/>
                </a:lnTo>
                <a:lnTo>
                  <a:pt x="2316" y="1108"/>
                </a:lnTo>
                <a:lnTo>
                  <a:pt x="2316" y="1106"/>
                </a:lnTo>
                <a:lnTo>
                  <a:pt x="2316" y="1104"/>
                </a:lnTo>
                <a:lnTo>
                  <a:pt x="2317" y="1104"/>
                </a:lnTo>
                <a:lnTo>
                  <a:pt x="2317" y="1102"/>
                </a:lnTo>
                <a:lnTo>
                  <a:pt x="2319" y="1102"/>
                </a:lnTo>
                <a:lnTo>
                  <a:pt x="2321" y="1102"/>
                </a:lnTo>
                <a:lnTo>
                  <a:pt x="2323" y="1102"/>
                </a:lnTo>
                <a:lnTo>
                  <a:pt x="2325" y="1102"/>
                </a:lnTo>
                <a:lnTo>
                  <a:pt x="2327" y="1102"/>
                </a:lnTo>
                <a:lnTo>
                  <a:pt x="2329" y="1102"/>
                </a:lnTo>
                <a:lnTo>
                  <a:pt x="2329" y="1100"/>
                </a:lnTo>
                <a:lnTo>
                  <a:pt x="2331" y="1100"/>
                </a:lnTo>
                <a:lnTo>
                  <a:pt x="2333" y="1100"/>
                </a:lnTo>
                <a:lnTo>
                  <a:pt x="2335" y="1100"/>
                </a:lnTo>
                <a:lnTo>
                  <a:pt x="2335" y="1102"/>
                </a:lnTo>
                <a:lnTo>
                  <a:pt x="2337" y="1102"/>
                </a:lnTo>
                <a:lnTo>
                  <a:pt x="2339" y="1102"/>
                </a:lnTo>
                <a:lnTo>
                  <a:pt x="2340" y="1102"/>
                </a:lnTo>
                <a:lnTo>
                  <a:pt x="2340" y="1104"/>
                </a:lnTo>
                <a:lnTo>
                  <a:pt x="2342" y="1104"/>
                </a:lnTo>
                <a:lnTo>
                  <a:pt x="2342" y="1106"/>
                </a:lnTo>
                <a:lnTo>
                  <a:pt x="2344" y="1106"/>
                </a:lnTo>
                <a:lnTo>
                  <a:pt x="2346" y="1106"/>
                </a:lnTo>
                <a:lnTo>
                  <a:pt x="2346" y="1108"/>
                </a:lnTo>
                <a:lnTo>
                  <a:pt x="2348" y="1108"/>
                </a:lnTo>
                <a:lnTo>
                  <a:pt x="2350" y="1108"/>
                </a:lnTo>
                <a:lnTo>
                  <a:pt x="2350" y="1110"/>
                </a:lnTo>
                <a:lnTo>
                  <a:pt x="2352" y="1110"/>
                </a:lnTo>
                <a:lnTo>
                  <a:pt x="2352" y="1112"/>
                </a:lnTo>
                <a:lnTo>
                  <a:pt x="2350" y="1112"/>
                </a:lnTo>
                <a:lnTo>
                  <a:pt x="2348" y="1112"/>
                </a:lnTo>
                <a:lnTo>
                  <a:pt x="2346" y="1112"/>
                </a:lnTo>
                <a:lnTo>
                  <a:pt x="2346" y="1114"/>
                </a:lnTo>
                <a:lnTo>
                  <a:pt x="2344" y="1114"/>
                </a:lnTo>
                <a:lnTo>
                  <a:pt x="2344" y="1116"/>
                </a:lnTo>
                <a:lnTo>
                  <a:pt x="2342" y="1116"/>
                </a:lnTo>
                <a:lnTo>
                  <a:pt x="2340" y="1116"/>
                </a:lnTo>
                <a:lnTo>
                  <a:pt x="2339" y="1116"/>
                </a:lnTo>
                <a:lnTo>
                  <a:pt x="2340" y="1116"/>
                </a:lnTo>
                <a:lnTo>
                  <a:pt x="2340" y="1118"/>
                </a:lnTo>
                <a:lnTo>
                  <a:pt x="2342" y="1118"/>
                </a:lnTo>
                <a:lnTo>
                  <a:pt x="2344" y="1118"/>
                </a:lnTo>
                <a:lnTo>
                  <a:pt x="2346" y="1118"/>
                </a:lnTo>
                <a:lnTo>
                  <a:pt x="2348" y="1118"/>
                </a:lnTo>
                <a:lnTo>
                  <a:pt x="2348" y="1116"/>
                </a:lnTo>
                <a:lnTo>
                  <a:pt x="2350" y="1116"/>
                </a:lnTo>
                <a:lnTo>
                  <a:pt x="2352" y="1118"/>
                </a:lnTo>
                <a:lnTo>
                  <a:pt x="2354" y="1118"/>
                </a:lnTo>
                <a:lnTo>
                  <a:pt x="2356" y="1118"/>
                </a:lnTo>
                <a:lnTo>
                  <a:pt x="2356" y="1116"/>
                </a:lnTo>
                <a:lnTo>
                  <a:pt x="2356" y="1114"/>
                </a:lnTo>
                <a:lnTo>
                  <a:pt x="2358" y="1114"/>
                </a:lnTo>
                <a:lnTo>
                  <a:pt x="2358" y="1112"/>
                </a:lnTo>
                <a:lnTo>
                  <a:pt x="2358" y="1110"/>
                </a:lnTo>
                <a:lnTo>
                  <a:pt x="2358" y="1108"/>
                </a:lnTo>
                <a:lnTo>
                  <a:pt x="2358" y="1106"/>
                </a:lnTo>
                <a:lnTo>
                  <a:pt x="2360" y="1106"/>
                </a:lnTo>
                <a:lnTo>
                  <a:pt x="2360" y="1104"/>
                </a:lnTo>
                <a:lnTo>
                  <a:pt x="2362" y="1104"/>
                </a:lnTo>
                <a:lnTo>
                  <a:pt x="2362" y="1102"/>
                </a:lnTo>
                <a:lnTo>
                  <a:pt x="2364" y="1102"/>
                </a:lnTo>
                <a:lnTo>
                  <a:pt x="2364" y="1100"/>
                </a:lnTo>
                <a:lnTo>
                  <a:pt x="2365" y="1100"/>
                </a:lnTo>
                <a:lnTo>
                  <a:pt x="2367" y="1100"/>
                </a:lnTo>
                <a:lnTo>
                  <a:pt x="2367" y="1102"/>
                </a:lnTo>
                <a:lnTo>
                  <a:pt x="2369" y="1102"/>
                </a:lnTo>
                <a:lnTo>
                  <a:pt x="2369" y="1104"/>
                </a:lnTo>
                <a:lnTo>
                  <a:pt x="2371" y="1104"/>
                </a:lnTo>
                <a:lnTo>
                  <a:pt x="2371" y="1106"/>
                </a:lnTo>
                <a:lnTo>
                  <a:pt x="2371" y="1108"/>
                </a:lnTo>
                <a:lnTo>
                  <a:pt x="2371" y="1110"/>
                </a:lnTo>
                <a:lnTo>
                  <a:pt x="2371" y="1112"/>
                </a:lnTo>
                <a:lnTo>
                  <a:pt x="2373" y="1112"/>
                </a:lnTo>
                <a:lnTo>
                  <a:pt x="2373" y="1114"/>
                </a:lnTo>
                <a:lnTo>
                  <a:pt x="2373" y="1116"/>
                </a:lnTo>
                <a:lnTo>
                  <a:pt x="2371" y="1116"/>
                </a:lnTo>
                <a:lnTo>
                  <a:pt x="2371" y="1118"/>
                </a:lnTo>
                <a:lnTo>
                  <a:pt x="2371" y="1119"/>
                </a:lnTo>
                <a:lnTo>
                  <a:pt x="2371" y="1121"/>
                </a:lnTo>
                <a:lnTo>
                  <a:pt x="2369" y="1123"/>
                </a:lnTo>
                <a:lnTo>
                  <a:pt x="2369" y="1125"/>
                </a:lnTo>
                <a:lnTo>
                  <a:pt x="2369" y="1127"/>
                </a:lnTo>
                <a:lnTo>
                  <a:pt x="2369" y="1129"/>
                </a:lnTo>
                <a:lnTo>
                  <a:pt x="2369" y="1131"/>
                </a:lnTo>
                <a:lnTo>
                  <a:pt x="2369" y="1133"/>
                </a:lnTo>
                <a:lnTo>
                  <a:pt x="2371" y="1133"/>
                </a:lnTo>
                <a:lnTo>
                  <a:pt x="2373" y="1133"/>
                </a:lnTo>
                <a:lnTo>
                  <a:pt x="2373" y="1135"/>
                </a:lnTo>
                <a:lnTo>
                  <a:pt x="2373" y="1137"/>
                </a:lnTo>
                <a:lnTo>
                  <a:pt x="2375" y="1139"/>
                </a:lnTo>
                <a:lnTo>
                  <a:pt x="2377" y="1139"/>
                </a:lnTo>
                <a:lnTo>
                  <a:pt x="2379" y="1139"/>
                </a:lnTo>
                <a:lnTo>
                  <a:pt x="2379" y="1141"/>
                </a:lnTo>
                <a:lnTo>
                  <a:pt x="2379" y="1142"/>
                </a:lnTo>
                <a:lnTo>
                  <a:pt x="2379" y="1144"/>
                </a:lnTo>
                <a:lnTo>
                  <a:pt x="2377" y="1144"/>
                </a:lnTo>
                <a:lnTo>
                  <a:pt x="2375" y="1144"/>
                </a:lnTo>
                <a:lnTo>
                  <a:pt x="2373" y="1144"/>
                </a:lnTo>
                <a:lnTo>
                  <a:pt x="2373" y="1146"/>
                </a:lnTo>
                <a:lnTo>
                  <a:pt x="2373" y="1148"/>
                </a:lnTo>
                <a:lnTo>
                  <a:pt x="2371" y="1148"/>
                </a:lnTo>
                <a:lnTo>
                  <a:pt x="2369" y="1148"/>
                </a:lnTo>
                <a:lnTo>
                  <a:pt x="2367" y="1146"/>
                </a:lnTo>
                <a:lnTo>
                  <a:pt x="2367" y="1144"/>
                </a:lnTo>
                <a:lnTo>
                  <a:pt x="2365" y="1144"/>
                </a:lnTo>
                <a:lnTo>
                  <a:pt x="2364" y="1146"/>
                </a:lnTo>
                <a:lnTo>
                  <a:pt x="2362" y="1146"/>
                </a:lnTo>
                <a:lnTo>
                  <a:pt x="2362" y="1148"/>
                </a:lnTo>
                <a:lnTo>
                  <a:pt x="2362" y="1146"/>
                </a:lnTo>
                <a:lnTo>
                  <a:pt x="2364" y="1146"/>
                </a:lnTo>
                <a:lnTo>
                  <a:pt x="2364" y="1148"/>
                </a:lnTo>
                <a:lnTo>
                  <a:pt x="2365" y="1148"/>
                </a:lnTo>
                <a:lnTo>
                  <a:pt x="2365" y="1150"/>
                </a:lnTo>
                <a:lnTo>
                  <a:pt x="2365" y="1152"/>
                </a:lnTo>
                <a:lnTo>
                  <a:pt x="2364" y="1152"/>
                </a:lnTo>
                <a:lnTo>
                  <a:pt x="2364" y="1150"/>
                </a:lnTo>
                <a:lnTo>
                  <a:pt x="2362" y="1150"/>
                </a:lnTo>
                <a:lnTo>
                  <a:pt x="2360" y="1150"/>
                </a:lnTo>
                <a:lnTo>
                  <a:pt x="2360" y="1148"/>
                </a:lnTo>
                <a:lnTo>
                  <a:pt x="2360" y="1150"/>
                </a:lnTo>
                <a:lnTo>
                  <a:pt x="2358" y="1150"/>
                </a:lnTo>
                <a:lnTo>
                  <a:pt x="2356" y="1150"/>
                </a:lnTo>
                <a:lnTo>
                  <a:pt x="2354" y="1150"/>
                </a:lnTo>
                <a:lnTo>
                  <a:pt x="2354" y="1152"/>
                </a:lnTo>
                <a:lnTo>
                  <a:pt x="2352" y="1152"/>
                </a:lnTo>
                <a:lnTo>
                  <a:pt x="2350" y="1152"/>
                </a:lnTo>
                <a:lnTo>
                  <a:pt x="2348" y="1152"/>
                </a:lnTo>
                <a:lnTo>
                  <a:pt x="2346" y="1152"/>
                </a:lnTo>
                <a:lnTo>
                  <a:pt x="2344" y="1152"/>
                </a:lnTo>
                <a:lnTo>
                  <a:pt x="2342" y="1152"/>
                </a:lnTo>
                <a:lnTo>
                  <a:pt x="2340" y="1152"/>
                </a:lnTo>
                <a:lnTo>
                  <a:pt x="2339" y="1152"/>
                </a:lnTo>
                <a:lnTo>
                  <a:pt x="2339" y="1154"/>
                </a:lnTo>
                <a:lnTo>
                  <a:pt x="2339" y="1152"/>
                </a:lnTo>
                <a:lnTo>
                  <a:pt x="2339" y="1154"/>
                </a:lnTo>
                <a:lnTo>
                  <a:pt x="2339" y="1156"/>
                </a:lnTo>
                <a:lnTo>
                  <a:pt x="2337" y="1156"/>
                </a:lnTo>
                <a:lnTo>
                  <a:pt x="2337" y="1158"/>
                </a:lnTo>
                <a:lnTo>
                  <a:pt x="2335" y="1158"/>
                </a:lnTo>
                <a:lnTo>
                  <a:pt x="2335" y="1160"/>
                </a:lnTo>
                <a:lnTo>
                  <a:pt x="2333" y="1162"/>
                </a:lnTo>
                <a:lnTo>
                  <a:pt x="2335" y="1162"/>
                </a:lnTo>
                <a:lnTo>
                  <a:pt x="2337" y="1162"/>
                </a:lnTo>
                <a:lnTo>
                  <a:pt x="2337" y="1164"/>
                </a:lnTo>
                <a:lnTo>
                  <a:pt x="2337" y="1166"/>
                </a:lnTo>
                <a:lnTo>
                  <a:pt x="2337" y="1167"/>
                </a:lnTo>
                <a:lnTo>
                  <a:pt x="2335" y="1167"/>
                </a:lnTo>
                <a:lnTo>
                  <a:pt x="2335" y="1169"/>
                </a:lnTo>
                <a:lnTo>
                  <a:pt x="2335" y="1171"/>
                </a:lnTo>
                <a:lnTo>
                  <a:pt x="2335" y="1173"/>
                </a:lnTo>
                <a:lnTo>
                  <a:pt x="2337" y="1173"/>
                </a:lnTo>
                <a:lnTo>
                  <a:pt x="2339" y="1173"/>
                </a:lnTo>
                <a:lnTo>
                  <a:pt x="2339" y="1175"/>
                </a:lnTo>
                <a:lnTo>
                  <a:pt x="2337" y="1175"/>
                </a:lnTo>
                <a:lnTo>
                  <a:pt x="2335" y="1175"/>
                </a:lnTo>
                <a:lnTo>
                  <a:pt x="2335" y="1177"/>
                </a:lnTo>
                <a:lnTo>
                  <a:pt x="2333" y="1177"/>
                </a:lnTo>
                <a:lnTo>
                  <a:pt x="2333" y="1179"/>
                </a:lnTo>
                <a:lnTo>
                  <a:pt x="2331" y="1179"/>
                </a:lnTo>
                <a:lnTo>
                  <a:pt x="2329" y="1179"/>
                </a:lnTo>
                <a:lnTo>
                  <a:pt x="2329" y="1181"/>
                </a:lnTo>
                <a:lnTo>
                  <a:pt x="2327" y="1181"/>
                </a:lnTo>
                <a:lnTo>
                  <a:pt x="2327" y="1183"/>
                </a:lnTo>
                <a:lnTo>
                  <a:pt x="2325" y="1183"/>
                </a:lnTo>
                <a:lnTo>
                  <a:pt x="2323" y="1183"/>
                </a:lnTo>
                <a:lnTo>
                  <a:pt x="2321" y="1183"/>
                </a:lnTo>
                <a:lnTo>
                  <a:pt x="2321" y="1185"/>
                </a:lnTo>
                <a:lnTo>
                  <a:pt x="2319" y="1185"/>
                </a:lnTo>
                <a:lnTo>
                  <a:pt x="2319" y="1187"/>
                </a:lnTo>
                <a:lnTo>
                  <a:pt x="2317" y="1187"/>
                </a:lnTo>
                <a:lnTo>
                  <a:pt x="2317" y="1189"/>
                </a:lnTo>
                <a:lnTo>
                  <a:pt x="2316" y="1190"/>
                </a:lnTo>
                <a:lnTo>
                  <a:pt x="2314" y="1190"/>
                </a:lnTo>
                <a:lnTo>
                  <a:pt x="2312" y="1189"/>
                </a:lnTo>
                <a:lnTo>
                  <a:pt x="2310" y="1189"/>
                </a:lnTo>
                <a:lnTo>
                  <a:pt x="2308" y="1189"/>
                </a:lnTo>
                <a:lnTo>
                  <a:pt x="2306" y="1189"/>
                </a:lnTo>
                <a:lnTo>
                  <a:pt x="2304" y="1189"/>
                </a:lnTo>
                <a:lnTo>
                  <a:pt x="2302" y="1189"/>
                </a:lnTo>
                <a:lnTo>
                  <a:pt x="2302" y="1190"/>
                </a:lnTo>
                <a:lnTo>
                  <a:pt x="2300" y="1190"/>
                </a:lnTo>
                <a:lnTo>
                  <a:pt x="2298" y="1190"/>
                </a:lnTo>
                <a:lnTo>
                  <a:pt x="2296" y="1190"/>
                </a:lnTo>
                <a:lnTo>
                  <a:pt x="2292" y="1190"/>
                </a:lnTo>
                <a:lnTo>
                  <a:pt x="2291" y="1190"/>
                </a:lnTo>
                <a:lnTo>
                  <a:pt x="2289" y="1190"/>
                </a:lnTo>
                <a:lnTo>
                  <a:pt x="2287" y="1190"/>
                </a:lnTo>
                <a:lnTo>
                  <a:pt x="2285" y="1190"/>
                </a:lnTo>
                <a:lnTo>
                  <a:pt x="2283" y="1190"/>
                </a:lnTo>
                <a:lnTo>
                  <a:pt x="2283" y="1192"/>
                </a:lnTo>
                <a:lnTo>
                  <a:pt x="2281" y="1192"/>
                </a:lnTo>
                <a:lnTo>
                  <a:pt x="2283" y="1192"/>
                </a:lnTo>
                <a:lnTo>
                  <a:pt x="2285" y="1192"/>
                </a:lnTo>
                <a:lnTo>
                  <a:pt x="2287" y="1192"/>
                </a:lnTo>
                <a:lnTo>
                  <a:pt x="2289" y="1192"/>
                </a:lnTo>
                <a:lnTo>
                  <a:pt x="2291" y="1192"/>
                </a:lnTo>
                <a:lnTo>
                  <a:pt x="2292" y="1192"/>
                </a:lnTo>
                <a:lnTo>
                  <a:pt x="2294" y="1192"/>
                </a:lnTo>
                <a:lnTo>
                  <a:pt x="2294" y="1194"/>
                </a:lnTo>
                <a:lnTo>
                  <a:pt x="2294" y="1196"/>
                </a:lnTo>
                <a:lnTo>
                  <a:pt x="2294" y="1198"/>
                </a:lnTo>
                <a:lnTo>
                  <a:pt x="2296" y="1196"/>
                </a:lnTo>
                <a:lnTo>
                  <a:pt x="2298" y="1196"/>
                </a:lnTo>
                <a:lnTo>
                  <a:pt x="2298" y="1194"/>
                </a:lnTo>
                <a:lnTo>
                  <a:pt x="2300" y="1194"/>
                </a:lnTo>
                <a:lnTo>
                  <a:pt x="2302" y="1194"/>
                </a:lnTo>
                <a:lnTo>
                  <a:pt x="2302" y="1192"/>
                </a:lnTo>
                <a:lnTo>
                  <a:pt x="2304" y="1192"/>
                </a:lnTo>
                <a:lnTo>
                  <a:pt x="2306" y="1192"/>
                </a:lnTo>
                <a:lnTo>
                  <a:pt x="2308" y="1192"/>
                </a:lnTo>
                <a:lnTo>
                  <a:pt x="2308" y="1194"/>
                </a:lnTo>
                <a:lnTo>
                  <a:pt x="2308" y="1196"/>
                </a:lnTo>
                <a:lnTo>
                  <a:pt x="2308" y="1198"/>
                </a:lnTo>
                <a:lnTo>
                  <a:pt x="2308" y="1200"/>
                </a:lnTo>
                <a:lnTo>
                  <a:pt x="2310" y="1200"/>
                </a:lnTo>
                <a:lnTo>
                  <a:pt x="2310" y="1202"/>
                </a:lnTo>
                <a:lnTo>
                  <a:pt x="2310" y="1204"/>
                </a:lnTo>
                <a:lnTo>
                  <a:pt x="2312" y="1204"/>
                </a:lnTo>
                <a:lnTo>
                  <a:pt x="2312" y="1206"/>
                </a:lnTo>
                <a:lnTo>
                  <a:pt x="2314" y="1206"/>
                </a:lnTo>
                <a:lnTo>
                  <a:pt x="2316" y="1206"/>
                </a:lnTo>
                <a:lnTo>
                  <a:pt x="2317" y="1206"/>
                </a:lnTo>
                <a:lnTo>
                  <a:pt x="2317" y="1208"/>
                </a:lnTo>
                <a:lnTo>
                  <a:pt x="2319" y="1208"/>
                </a:lnTo>
                <a:lnTo>
                  <a:pt x="2319" y="1210"/>
                </a:lnTo>
                <a:lnTo>
                  <a:pt x="2321" y="1210"/>
                </a:lnTo>
                <a:lnTo>
                  <a:pt x="2321" y="1212"/>
                </a:lnTo>
                <a:lnTo>
                  <a:pt x="2321" y="1214"/>
                </a:lnTo>
                <a:lnTo>
                  <a:pt x="2319" y="1214"/>
                </a:lnTo>
                <a:lnTo>
                  <a:pt x="2317" y="1214"/>
                </a:lnTo>
                <a:lnTo>
                  <a:pt x="2316" y="1215"/>
                </a:lnTo>
                <a:lnTo>
                  <a:pt x="2317" y="1215"/>
                </a:lnTo>
                <a:lnTo>
                  <a:pt x="2316" y="1215"/>
                </a:lnTo>
                <a:lnTo>
                  <a:pt x="2317" y="1215"/>
                </a:lnTo>
                <a:lnTo>
                  <a:pt x="2317" y="1217"/>
                </a:lnTo>
                <a:lnTo>
                  <a:pt x="2319" y="1217"/>
                </a:lnTo>
                <a:lnTo>
                  <a:pt x="2321" y="1217"/>
                </a:lnTo>
                <a:lnTo>
                  <a:pt x="2323" y="1217"/>
                </a:lnTo>
                <a:lnTo>
                  <a:pt x="2325" y="1219"/>
                </a:lnTo>
                <a:lnTo>
                  <a:pt x="2327" y="1219"/>
                </a:lnTo>
                <a:lnTo>
                  <a:pt x="2327" y="1217"/>
                </a:lnTo>
                <a:lnTo>
                  <a:pt x="2327" y="1215"/>
                </a:lnTo>
                <a:lnTo>
                  <a:pt x="2327" y="1214"/>
                </a:lnTo>
                <a:lnTo>
                  <a:pt x="2327" y="1212"/>
                </a:lnTo>
                <a:lnTo>
                  <a:pt x="2327" y="1210"/>
                </a:lnTo>
                <a:lnTo>
                  <a:pt x="2325" y="1210"/>
                </a:lnTo>
                <a:lnTo>
                  <a:pt x="2325" y="1208"/>
                </a:lnTo>
                <a:lnTo>
                  <a:pt x="2323" y="1206"/>
                </a:lnTo>
                <a:lnTo>
                  <a:pt x="2321" y="1204"/>
                </a:lnTo>
                <a:lnTo>
                  <a:pt x="2321" y="1202"/>
                </a:lnTo>
                <a:lnTo>
                  <a:pt x="2319" y="1202"/>
                </a:lnTo>
                <a:lnTo>
                  <a:pt x="2317" y="1202"/>
                </a:lnTo>
                <a:lnTo>
                  <a:pt x="2316" y="1202"/>
                </a:lnTo>
                <a:lnTo>
                  <a:pt x="2314" y="1200"/>
                </a:lnTo>
                <a:lnTo>
                  <a:pt x="2314" y="1198"/>
                </a:lnTo>
                <a:lnTo>
                  <a:pt x="2314" y="1196"/>
                </a:lnTo>
                <a:lnTo>
                  <a:pt x="2314" y="1194"/>
                </a:lnTo>
                <a:lnTo>
                  <a:pt x="2316" y="1194"/>
                </a:lnTo>
                <a:lnTo>
                  <a:pt x="2317" y="1196"/>
                </a:lnTo>
                <a:lnTo>
                  <a:pt x="2319" y="1196"/>
                </a:lnTo>
                <a:lnTo>
                  <a:pt x="2319" y="1194"/>
                </a:lnTo>
                <a:lnTo>
                  <a:pt x="2321" y="1194"/>
                </a:lnTo>
                <a:lnTo>
                  <a:pt x="2321" y="1192"/>
                </a:lnTo>
                <a:lnTo>
                  <a:pt x="2321" y="1190"/>
                </a:lnTo>
                <a:lnTo>
                  <a:pt x="2323" y="1190"/>
                </a:lnTo>
                <a:lnTo>
                  <a:pt x="2323" y="1189"/>
                </a:lnTo>
                <a:lnTo>
                  <a:pt x="2323" y="1190"/>
                </a:lnTo>
                <a:lnTo>
                  <a:pt x="2325" y="1190"/>
                </a:lnTo>
                <a:lnTo>
                  <a:pt x="2325" y="1192"/>
                </a:lnTo>
                <a:lnTo>
                  <a:pt x="2327" y="1194"/>
                </a:lnTo>
                <a:lnTo>
                  <a:pt x="2329" y="1194"/>
                </a:lnTo>
                <a:lnTo>
                  <a:pt x="2329" y="1192"/>
                </a:lnTo>
                <a:lnTo>
                  <a:pt x="2329" y="1190"/>
                </a:lnTo>
                <a:lnTo>
                  <a:pt x="2329" y="1189"/>
                </a:lnTo>
                <a:lnTo>
                  <a:pt x="2329" y="1187"/>
                </a:lnTo>
                <a:lnTo>
                  <a:pt x="2331" y="1187"/>
                </a:lnTo>
                <a:lnTo>
                  <a:pt x="2331" y="1185"/>
                </a:lnTo>
                <a:lnTo>
                  <a:pt x="2333" y="1185"/>
                </a:lnTo>
                <a:lnTo>
                  <a:pt x="2335" y="1185"/>
                </a:lnTo>
                <a:lnTo>
                  <a:pt x="2337" y="1185"/>
                </a:lnTo>
                <a:lnTo>
                  <a:pt x="2339" y="1183"/>
                </a:lnTo>
                <a:lnTo>
                  <a:pt x="2339" y="1181"/>
                </a:lnTo>
                <a:lnTo>
                  <a:pt x="2340" y="1181"/>
                </a:lnTo>
                <a:lnTo>
                  <a:pt x="2342" y="1181"/>
                </a:lnTo>
                <a:lnTo>
                  <a:pt x="2342" y="1183"/>
                </a:lnTo>
                <a:lnTo>
                  <a:pt x="2344" y="1183"/>
                </a:lnTo>
                <a:lnTo>
                  <a:pt x="2344" y="1185"/>
                </a:lnTo>
                <a:lnTo>
                  <a:pt x="2346" y="1185"/>
                </a:lnTo>
                <a:lnTo>
                  <a:pt x="2346" y="1187"/>
                </a:lnTo>
                <a:lnTo>
                  <a:pt x="2346" y="1185"/>
                </a:lnTo>
                <a:lnTo>
                  <a:pt x="2348" y="1185"/>
                </a:lnTo>
                <a:lnTo>
                  <a:pt x="2350" y="1185"/>
                </a:lnTo>
                <a:lnTo>
                  <a:pt x="2350" y="1183"/>
                </a:lnTo>
                <a:lnTo>
                  <a:pt x="2352" y="1185"/>
                </a:lnTo>
                <a:lnTo>
                  <a:pt x="2354" y="1185"/>
                </a:lnTo>
                <a:lnTo>
                  <a:pt x="2356" y="1185"/>
                </a:lnTo>
                <a:lnTo>
                  <a:pt x="2356" y="1187"/>
                </a:lnTo>
                <a:lnTo>
                  <a:pt x="2358" y="1187"/>
                </a:lnTo>
                <a:lnTo>
                  <a:pt x="2360" y="1187"/>
                </a:lnTo>
                <a:lnTo>
                  <a:pt x="2362" y="1187"/>
                </a:lnTo>
                <a:lnTo>
                  <a:pt x="2362" y="1185"/>
                </a:lnTo>
                <a:lnTo>
                  <a:pt x="2364" y="1185"/>
                </a:lnTo>
                <a:lnTo>
                  <a:pt x="2364" y="1187"/>
                </a:lnTo>
                <a:lnTo>
                  <a:pt x="2364" y="1189"/>
                </a:lnTo>
                <a:lnTo>
                  <a:pt x="2364" y="1190"/>
                </a:lnTo>
                <a:lnTo>
                  <a:pt x="2365" y="1190"/>
                </a:lnTo>
                <a:lnTo>
                  <a:pt x="2365" y="1192"/>
                </a:lnTo>
                <a:lnTo>
                  <a:pt x="2365" y="1190"/>
                </a:lnTo>
                <a:lnTo>
                  <a:pt x="2365" y="1189"/>
                </a:lnTo>
                <a:lnTo>
                  <a:pt x="2365" y="1187"/>
                </a:lnTo>
                <a:lnTo>
                  <a:pt x="2364" y="1187"/>
                </a:lnTo>
                <a:lnTo>
                  <a:pt x="2364" y="1185"/>
                </a:lnTo>
                <a:lnTo>
                  <a:pt x="2365" y="1185"/>
                </a:lnTo>
                <a:lnTo>
                  <a:pt x="2365" y="1183"/>
                </a:lnTo>
                <a:lnTo>
                  <a:pt x="2367" y="1183"/>
                </a:lnTo>
                <a:lnTo>
                  <a:pt x="2369" y="1183"/>
                </a:lnTo>
                <a:lnTo>
                  <a:pt x="2367" y="1183"/>
                </a:lnTo>
                <a:lnTo>
                  <a:pt x="2365" y="1183"/>
                </a:lnTo>
                <a:lnTo>
                  <a:pt x="2365" y="1185"/>
                </a:lnTo>
                <a:lnTo>
                  <a:pt x="2364" y="1185"/>
                </a:lnTo>
                <a:lnTo>
                  <a:pt x="2362" y="1185"/>
                </a:lnTo>
                <a:lnTo>
                  <a:pt x="2360" y="1185"/>
                </a:lnTo>
                <a:lnTo>
                  <a:pt x="2358" y="1185"/>
                </a:lnTo>
                <a:lnTo>
                  <a:pt x="2358" y="1183"/>
                </a:lnTo>
                <a:lnTo>
                  <a:pt x="2356" y="1183"/>
                </a:lnTo>
                <a:lnTo>
                  <a:pt x="2354" y="1181"/>
                </a:lnTo>
                <a:lnTo>
                  <a:pt x="2352" y="1181"/>
                </a:lnTo>
                <a:lnTo>
                  <a:pt x="2352" y="1179"/>
                </a:lnTo>
                <a:lnTo>
                  <a:pt x="2350" y="1179"/>
                </a:lnTo>
                <a:lnTo>
                  <a:pt x="2348" y="1179"/>
                </a:lnTo>
                <a:lnTo>
                  <a:pt x="2350" y="1179"/>
                </a:lnTo>
                <a:lnTo>
                  <a:pt x="2350" y="1177"/>
                </a:lnTo>
                <a:lnTo>
                  <a:pt x="2350" y="1175"/>
                </a:lnTo>
                <a:lnTo>
                  <a:pt x="2348" y="1175"/>
                </a:lnTo>
                <a:lnTo>
                  <a:pt x="2346" y="1175"/>
                </a:lnTo>
                <a:lnTo>
                  <a:pt x="2346" y="1173"/>
                </a:lnTo>
                <a:lnTo>
                  <a:pt x="2346" y="1171"/>
                </a:lnTo>
                <a:lnTo>
                  <a:pt x="2344" y="1169"/>
                </a:lnTo>
                <a:lnTo>
                  <a:pt x="2342" y="1169"/>
                </a:lnTo>
                <a:lnTo>
                  <a:pt x="2342" y="1167"/>
                </a:lnTo>
                <a:lnTo>
                  <a:pt x="2342" y="1166"/>
                </a:lnTo>
                <a:lnTo>
                  <a:pt x="2342" y="1164"/>
                </a:lnTo>
                <a:lnTo>
                  <a:pt x="2344" y="1164"/>
                </a:lnTo>
                <a:lnTo>
                  <a:pt x="2344" y="1162"/>
                </a:lnTo>
                <a:lnTo>
                  <a:pt x="2342" y="1162"/>
                </a:lnTo>
                <a:lnTo>
                  <a:pt x="2342" y="1160"/>
                </a:lnTo>
                <a:lnTo>
                  <a:pt x="2344" y="1160"/>
                </a:lnTo>
                <a:lnTo>
                  <a:pt x="2346" y="1160"/>
                </a:lnTo>
                <a:lnTo>
                  <a:pt x="2348" y="1160"/>
                </a:lnTo>
                <a:lnTo>
                  <a:pt x="2348" y="1162"/>
                </a:lnTo>
                <a:lnTo>
                  <a:pt x="2350" y="1162"/>
                </a:lnTo>
                <a:lnTo>
                  <a:pt x="2350" y="1160"/>
                </a:lnTo>
                <a:lnTo>
                  <a:pt x="2352" y="1160"/>
                </a:lnTo>
                <a:lnTo>
                  <a:pt x="2354" y="1160"/>
                </a:lnTo>
                <a:lnTo>
                  <a:pt x="2356" y="1160"/>
                </a:lnTo>
                <a:lnTo>
                  <a:pt x="2356" y="1162"/>
                </a:lnTo>
                <a:lnTo>
                  <a:pt x="2356" y="1164"/>
                </a:lnTo>
                <a:lnTo>
                  <a:pt x="2358" y="1164"/>
                </a:lnTo>
                <a:lnTo>
                  <a:pt x="2358" y="1162"/>
                </a:lnTo>
                <a:lnTo>
                  <a:pt x="2360" y="1162"/>
                </a:lnTo>
                <a:lnTo>
                  <a:pt x="2360" y="1160"/>
                </a:lnTo>
                <a:lnTo>
                  <a:pt x="2362" y="1160"/>
                </a:lnTo>
                <a:lnTo>
                  <a:pt x="2364" y="1160"/>
                </a:lnTo>
                <a:lnTo>
                  <a:pt x="2365" y="1160"/>
                </a:lnTo>
                <a:lnTo>
                  <a:pt x="2367" y="1160"/>
                </a:lnTo>
                <a:lnTo>
                  <a:pt x="2367" y="1162"/>
                </a:lnTo>
                <a:lnTo>
                  <a:pt x="2369" y="1162"/>
                </a:lnTo>
                <a:lnTo>
                  <a:pt x="2369" y="1160"/>
                </a:lnTo>
                <a:lnTo>
                  <a:pt x="2371" y="1160"/>
                </a:lnTo>
                <a:lnTo>
                  <a:pt x="2373" y="1158"/>
                </a:lnTo>
                <a:lnTo>
                  <a:pt x="2373" y="1156"/>
                </a:lnTo>
                <a:lnTo>
                  <a:pt x="2375" y="1156"/>
                </a:lnTo>
                <a:lnTo>
                  <a:pt x="2375" y="1154"/>
                </a:lnTo>
                <a:lnTo>
                  <a:pt x="2377" y="1154"/>
                </a:lnTo>
                <a:lnTo>
                  <a:pt x="2377" y="1156"/>
                </a:lnTo>
                <a:lnTo>
                  <a:pt x="2379" y="1156"/>
                </a:lnTo>
                <a:lnTo>
                  <a:pt x="2379" y="1158"/>
                </a:lnTo>
                <a:lnTo>
                  <a:pt x="2381" y="1158"/>
                </a:lnTo>
                <a:lnTo>
                  <a:pt x="2383" y="1158"/>
                </a:lnTo>
                <a:lnTo>
                  <a:pt x="2383" y="1160"/>
                </a:lnTo>
                <a:lnTo>
                  <a:pt x="2383" y="1162"/>
                </a:lnTo>
                <a:lnTo>
                  <a:pt x="2385" y="1162"/>
                </a:lnTo>
                <a:lnTo>
                  <a:pt x="2387" y="1162"/>
                </a:lnTo>
                <a:lnTo>
                  <a:pt x="2388" y="1162"/>
                </a:lnTo>
                <a:lnTo>
                  <a:pt x="2388" y="1164"/>
                </a:lnTo>
                <a:lnTo>
                  <a:pt x="2390" y="1164"/>
                </a:lnTo>
                <a:lnTo>
                  <a:pt x="2390" y="1166"/>
                </a:lnTo>
                <a:lnTo>
                  <a:pt x="2392" y="1166"/>
                </a:lnTo>
                <a:lnTo>
                  <a:pt x="2392" y="1167"/>
                </a:lnTo>
                <a:lnTo>
                  <a:pt x="2394" y="1167"/>
                </a:lnTo>
                <a:lnTo>
                  <a:pt x="2396" y="1167"/>
                </a:lnTo>
                <a:lnTo>
                  <a:pt x="2398" y="1167"/>
                </a:lnTo>
                <a:lnTo>
                  <a:pt x="2400" y="1167"/>
                </a:lnTo>
                <a:lnTo>
                  <a:pt x="2400" y="1169"/>
                </a:lnTo>
                <a:lnTo>
                  <a:pt x="2402" y="1169"/>
                </a:lnTo>
                <a:lnTo>
                  <a:pt x="2402" y="1167"/>
                </a:lnTo>
                <a:lnTo>
                  <a:pt x="2400" y="1167"/>
                </a:lnTo>
                <a:lnTo>
                  <a:pt x="2400" y="1166"/>
                </a:lnTo>
                <a:lnTo>
                  <a:pt x="2398" y="1166"/>
                </a:lnTo>
                <a:lnTo>
                  <a:pt x="2396" y="1166"/>
                </a:lnTo>
                <a:lnTo>
                  <a:pt x="2394" y="1166"/>
                </a:lnTo>
                <a:lnTo>
                  <a:pt x="2392" y="1166"/>
                </a:lnTo>
                <a:lnTo>
                  <a:pt x="2392" y="1164"/>
                </a:lnTo>
                <a:lnTo>
                  <a:pt x="2392" y="1162"/>
                </a:lnTo>
                <a:lnTo>
                  <a:pt x="2390" y="1162"/>
                </a:lnTo>
                <a:lnTo>
                  <a:pt x="2390" y="1160"/>
                </a:lnTo>
                <a:lnTo>
                  <a:pt x="2388" y="1160"/>
                </a:lnTo>
                <a:lnTo>
                  <a:pt x="2388" y="1158"/>
                </a:lnTo>
                <a:lnTo>
                  <a:pt x="2387" y="1158"/>
                </a:lnTo>
                <a:lnTo>
                  <a:pt x="2387" y="1156"/>
                </a:lnTo>
                <a:lnTo>
                  <a:pt x="2387" y="1154"/>
                </a:lnTo>
                <a:lnTo>
                  <a:pt x="2388" y="1154"/>
                </a:lnTo>
                <a:lnTo>
                  <a:pt x="2390" y="1154"/>
                </a:lnTo>
                <a:lnTo>
                  <a:pt x="2390" y="1156"/>
                </a:lnTo>
                <a:lnTo>
                  <a:pt x="2392" y="1156"/>
                </a:lnTo>
                <a:lnTo>
                  <a:pt x="2394" y="1156"/>
                </a:lnTo>
                <a:lnTo>
                  <a:pt x="2394" y="1154"/>
                </a:lnTo>
                <a:lnTo>
                  <a:pt x="2394" y="1152"/>
                </a:lnTo>
                <a:lnTo>
                  <a:pt x="2392" y="1152"/>
                </a:lnTo>
                <a:lnTo>
                  <a:pt x="2390" y="1150"/>
                </a:lnTo>
                <a:lnTo>
                  <a:pt x="2388" y="1150"/>
                </a:lnTo>
                <a:lnTo>
                  <a:pt x="2388" y="1148"/>
                </a:lnTo>
                <a:lnTo>
                  <a:pt x="2387" y="1148"/>
                </a:lnTo>
                <a:lnTo>
                  <a:pt x="2387" y="1146"/>
                </a:lnTo>
                <a:lnTo>
                  <a:pt x="2388" y="1146"/>
                </a:lnTo>
                <a:lnTo>
                  <a:pt x="2390" y="1146"/>
                </a:lnTo>
                <a:lnTo>
                  <a:pt x="2392" y="1146"/>
                </a:lnTo>
                <a:lnTo>
                  <a:pt x="2392" y="1144"/>
                </a:lnTo>
                <a:lnTo>
                  <a:pt x="2394" y="1144"/>
                </a:lnTo>
                <a:lnTo>
                  <a:pt x="2394" y="1142"/>
                </a:lnTo>
                <a:lnTo>
                  <a:pt x="2396" y="1142"/>
                </a:lnTo>
                <a:lnTo>
                  <a:pt x="2396" y="1141"/>
                </a:lnTo>
                <a:lnTo>
                  <a:pt x="2394" y="1141"/>
                </a:lnTo>
                <a:lnTo>
                  <a:pt x="2394" y="1139"/>
                </a:lnTo>
                <a:lnTo>
                  <a:pt x="2392" y="1139"/>
                </a:lnTo>
                <a:lnTo>
                  <a:pt x="2390" y="1139"/>
                </a:lnTo>
                <a:lnTo>
                  <a:pt x="2388" y="1139"/>
                </a:lnTo>
                <a:lnTo>
                  <a:pt x="2388" y="1137"/>
                </a:lnTo>
                <a:lnTo>
                  <a:pt x="2387" y="1137"/>
                </a:lnTo>
                <a:lnTo>
                  <a:pt x="2385" y="1137"/>
                </a:lnTo>
                <a:lnTo>
                  <a:pt x="2385" y="1135"/>
                </a:lnTo>
                <a:lnTo>
                  <a:pt x="2383" y="1135"/>
                </a:lnTo>
                <a:lnTo>
                  <a:pt x="2383" y="1133"/>
                </a:lnTo>
                <a:lnTo>
                  <a:pt x="2381" y="1133"/>
                </a:lnTo>
                <a:lnTo>
                  <a:pt x="2381" y="1131"/>
                </a:lnTo>
                <a:lnTo>
                  <a:pt x="2381" y="1129"/>
                </a:lnTo>
                <a:lnTo>
                  <a:pt x="2379" y="1129"/>
                </a:lnTo>
                <a:lnTo>
                  <a:pt x="2379" y="1127"/>
                </a:lnTo>
                <a:lnTo>
                  <a:pt x="2381" y="1127"/>
                </a:lnTo>
                <a:lnTo>
                  <a:pt x="2381" y="1125"/>
                </a:lnTo>
                <a:lnTo>
                  <a:pt x="2379" y="1125"/>
                </a:lnTo>
                <a:lnTo>
                  <a:pt x="2379" y="1123"/>
                </a:lnTo>
                <a:lnTo>
                  <a:pt x="2379" y="1121"/>
                </a:lnTo>
                <a:lnTo>
                  <a:pt x="2381" y="1119"/>
                </a:lnTo>
                <a:lnTo>
                  <a:pt x="2381" y="1118"/>
                </a:lnTo>
                <a:lnTo>
                  <a:pt x="2383" y="1118"/>
                </a:lnTo>
                <a:lnTo>
                  <a:pt x="2385" y="1118"/>
                </a:lnTo>
                <a:lnTo>
                  <a:pt x="2387" y="1118"/>
                </a:lnTo>
                <a:lnTo>
                  <a:pt x="2388" y="1119"/>
                </a:lnTo>
                <a:lnTo>
                  <a:pt x="2390" y="1119"/>
                </a:lnTo>
                <a:lnTo>
                  <a:pt x="2390" y="1121"/>
                </a:lnTo>
                <a:lnTo>
                  <a:pt x="2392" y="1121"/>
                </a:lnTo>
                <a:lnTo>
                  <a:pt x="2394" y="1121"/>
                </a:lnTo>
                <a:lnTo>
                  <a:pt x="2396" y="1121"/>
                </a:lnTo>
                <a:lnTo>
                  <a:pt x="2398" y="1121"/>
                </a:lnTo>
                <a:lnTo>
                  <a:pt x="2400" y="1121"/>
                </a:lnTo>
                <a:lnTo>
                  <a:pt x="2402" y="1121"/>
                </a:lnTo>
                <a:lnTo>
                  <a:pt x="2404" y="1121"/>
                </a:lnTo>
                <a:lnTo>
                  <a:pt x="2404" y="1123"/>
                </a:lnTo>
                <a:lnTo>
                  <a:pt x="2406" y="1123"/>
                </a:lnTo>
                <a:lnTo>
                  <a:pt x="2406" y="1125"/>
                </a:lnTo>
                <a:lnTo>
                  <a:pt x="2406" y="1127"/>
                </a:lnTo>
                <a:lnTo>
                  <a:pt x="2408" y="1127"/>
                </a:lnTo>
                <a:lnTo>
                  <a:pt x="2408" y="1129"/>
                </a:lnTo>
                <a:lnTo>
                  <a:pt x="2410" y="1129"/>
                </a:lnTo>
                <a:lnTo>
                  <a:pt x="2410" y="1131"/>
                </a:lnTo>
                <a:lnTo>
                  <a:pt x="2412" y="1131"/>
                </a:lnTo>
                <a:lnTo>
                  <a:pt x="2412" y="1133"/>
                </a:lnTo>
                <a:lnTo>
                  <a:pt x="2413" y="1133"/>
                </a:lnTo>
                <a:lnTo>
                  <a:pt x="2413" y="1135"/>
                </a:lnTo>
                <a:lnTo>
                  <a:pt x="2415" y="1135"/>
                </a:lnTo>
                <a:lnTo>
                  <a:pt x="2415" y="1133"/>
                </a:lnTo>
                <a:lnTo>
                  <a:pt x="2413" y="1133"/>
                </a:lnTo>
                <a:lnTo>
                  <a:pt x="2413" y="1131"/>
                </a:lnTo>
                <a:lnTo>
                  <a:pt x="2412" y="1131"/>
                </a:lnTo>
                <a:lnTo>
                  <a:pt x="2412" y="1129"/>
                </a:lnTo>
                <a:lnTo>
                  <a:pt x="2412" y="1127"/>
                </a:lnTo>
                <a:lnTo>
                  <a:pt x="2410" y="1127"/>
                </a:lnTo>
                <a:lnTo>
                  <a:pt x="2410" y="1125"/>
                </a:lnTo>
                <a:lnTo>
                  <a:pt x="2410" y="1123"/>
                </a:lnTo>
                <a:lnTo>
                  <a:pt x="2408" y="1123"/>
                </a:lnTo>
                <a:lnTo>
                  <a:pt x="2408" y="1121"/>
                </a:lnTo>
                <a:lnTo>
                  <a:pt x="2408" y="1119"/>
                </a:lnTo>
                <a:lnTo>
                  <a:pt x="2406" y="1119"/>
                </a:lnTo>
                <a:lnTo>
                  <a:pt x="2404" y="1118"/>
                </a:lnTo>
                <a:lnTo>
                  <a:pt x="2402" y="1118"/>
                </a:lnTo>
                <a:lnTo>
                  <a:pt x="2400" y="1118"/>
                </a:lnTo>
                <a:lnTo>
                  <a:pt x="2398" y="1116"/>
                </a:lnTo>
                <a:lnTo>
                  <a:pt x="2396" y="1116"/>
                </a:lnTo>
                <a:lnTo>
                  <a:pt x="2394" y="1116"/>
                </a:lnTo>
                <a:lnTo>
                  <a:pt x="2392" y="1116"/>
                </a:lnTo>
                <a:lnTo>
                  <a:pt x="2392" y="1114"/>
                </a:lnTo>
                <a:lnTo>
                  <a:pt x="2390" y="1114"/>
                </a:lnTo>
                <a:lnTo>
                  <a:pt x="2390" y="1112"/>
                </a:lnTo>
                <a:lnTo>
                  <a:pt x="2388" y="1112"/>
                </a:lnTo>
                <a:lnTo>
                  <a:pt x="2388" y="1110"/>
                </a:lnTo>
                <a:lnTo>
                  <a:pt x="2387" y="1110"/>
                </a:lnTo>
                <a:lnTo>
                  <a:pt x="2387" y="1108"/>
                </a:lnTo>
                <a:lnTo>
                  <a:pt x="2387" y="1106"/>
                </a:lnTo>
                <a:lnTo>
                  <a:pt x="2387" y="1104"/>
                </a:lnTo>
                <a:lnTo>
                  <a:pt x="2387" y="1102"/>
                </a:lnTo>
                <a:lnTo>
                  <a:pt x="2385" y="1102"/>
                </a:lnTo>
                <a:lnTo>
                  <a:pt x="2385" y="1100"/>
                </a:lnTo>
                <a:lnTo>
                  <a:pt x="2383" y="1100"/>
                </a:lnTo>
                <a:lnTo>
                  <a:pt x="2381" y="1100"/>
                </a:lnTo>
                <a:lnTo>
                  <a:pt x="2381" y="1098"/>
                </a:lnTo>
                <a:lnTo>
                  <a:pt x="2379" y="1098"/>
                </a:lnTo>
                <a:lnTo>
                  <a:pt x="2379" y="1096"/>
                </a:lnTo>
                <a:lnTo>
                  <a:pt x="2377" y="1096"/>
                </a:lnTo>
                <a:lnTo>
                  <a:pt x="2375" y="1096"/>
                </a:lnTo>
                <a:lnTo>
                  <a:pt x="2373" y="1096"/>
                </a:lnTo>
                <a:lnTo>
                  <a:pt x="2373" y="1094"/>
                </a:lnTo>
                <a:lnTo>
                  <a:pt x="2375" y="1094"/>
                </a:lnTo>
                <a:lnTo>
                  <a:pt x="2375" y="1093"/>
                </a:lnTo>
                <a:lnTo>
                  <a:pt x="2375" y="1091"/>
                </a:lnTo>
                <a:lnTo>
                  <a:pt x="2375" y="1089"/>
                </a:lnTo>
                <a:lnTo>
                  <a:pt x="2377" y="1089"/>
                </a:lnTo>
                <a:lnTo>
                  <a:pt x="2377" y="1087"/>
                </a:lnTo>
                <a:lnTo>
                  <a:pt x="2379" y="1087"/>
                </a:lnTo>
                <a:lnTo>
                  <a:pt x="2381" y="1087"/>
                </a:lnTo>
                <a:lnTo>
                  <a:pt x="2383" y="1087"/>
                </a:lnTo>
                <a:lnTo>
                  <a:pt x="2383" y="1085"/>
                </a:lnTo>
                <a:lnTo>
                  <a:pt x="2385" y="1085"/>
                </a:lnTo>
                <a:lnTo>
                  <a:pt x="2387" y="1085"/>
                </a:lnTo>
                <a:lnTo>
                  <a:pt x="2388" y="1085"/>
                </a:lnTo>
                <a:lnTo>
                  <a:pt x="2390" y="1085"/>
                </a:lnTo>
                <a:lnTo>
                  <a:pt x="2392" y="1085"/>
                </a:lnTo>
                <a:lnTo>
                  <a:pt x="2392" y="1087"/>
                </a:lnTo>
                <a:lnTo>
                  <a:pt x="2394" y="1087"/>
                </a:lnTo>
                <a:lnTo>
                  <a:pt x="2396" y="1085"/>
                </a:lnTo>
                <a:lnTo>
                  <a:pt x="2398" y="1085"/>
                </a:lnTo>
                <a:lnTo>
                  <a:pt x="2400" y="1085"/>
                </a:lnTo>
                <a:lnTo>
                  <a:pt x="2400" y="1087"/>
                </a:lnTo>
                <a:lnTo>
                  <a:pt x="2402" y="1087"/>
                </a:lnTo>
                <a:lnTo>
                  <a:pt x="2402" y="1089"/>
                </a:lnTo>
                <a:lnTo>
                  <a:pt x="2404" y="1089"/>
                </a:lnTo>
                <a:lnTo>
                  <a:pt x="2406" y="1089"/>
                </a:lnTo>
                <a:lnTo>
                  <a:pt x="2406" y="1091"/>
                </a:lnTo>
                <a:lnTo>
                  <a:pt x="2408" y="1091"/>
                </a:lnTo>
                <a:lnTo>
                  <a:pt x="2410" y="1091"/>
                </a:lnTo>
                <a:lnTo>
                  <a:pt x="2410" y="1093"/>
                </a:lnTo>
                <a:lnTo>
                  <a:pt x="2412" y="1093"/>
                </a:lnTo>
                <a:lnTo>
                  <a:pt x="2413" y="1093"/>
                </a:lnTo>
                <a:lnTo>
                  <a:pt x="2413" y="1094"/>
                </a:lnTo>
                <a:lnTo>
                  <a:pt x="2415" y="1094"/>
                </a:lnTo>
                <a:lnTo>
                  <a:pt x="2417" y="1094"/>
                </a:lnTo>
                <a:lnTo>
                  <a:pt x="2417" y="1093"/>
                </a:lnTo>
                <a:lnTo>
                  <a:pt x="2415" y="1093"/>
                </a:lnTo>
                <a:lnTo>
                  <a:pt x="2413" y="1093"/>
                </a:lnTo>
                <a:lnTo>
                  <a:pt x="2413" y="1091"/>
                </a:lnTo>
                <a:lnTo>
                  <a:pt x="2412" y="1091"/>
                </a:lnTo>
                <a:lnTo>
                  <a:pt x="2410" y="1091"/>
                </a:lnTo>
                <a:lnTo>
                  <a:pt x="2410" y="1089"/>
                </a:lnTo>
                <a:lnTo>
                  <a:pt x="2408" y="1089"/>
                </a:lnTo>
                <a:lnTo>
                  <a:pt x="2408" y="1087"/>
                </a:lnTo>
                <a:lnTo>
                  <a:pt x="2406" y="1087"/>
                </a:lnTo>
                <a:lnTo>
                  <a:pt x="2406" y="1085"/>
                </a:lnTo>
                <a:lnTo>
                  <a:pt x="2406" y="1083"/>
                </a:lnTo>
                <a:lnTo>
                  <a:pt x="2404" y="1083"/>
                </a:lnTo>
                <a:lnTo>
                  <a:pt x="2404" y="1081"/>
                </a:lnTo>
                <a:lnTo>
                  <a:pt x="2404" y="1079"/>
                </a:lnTo>
                <a:lnTo>
                  <a:pt x="2404" y="1077"/>
                </a:lnTo>
                <a:lnTo>
                  <a:pt x="2406" y="1077"/>
                </a:lnTo>
                <a:lnTo>
                  <a:pt x="2406" y="1075"/>
                </a:lnTo>
                <a:lnTo>
                  <a:pt x="2406" y="1073"/>
                </a:lnTo>
                <a:lnTo>
                  <a:pt x="2408" y="1073"/>
                </a:lnTo>
                <a:lnTo>
                  <a:pt x="2410" y="1073"/>
                </a:lnTo>
                <a:lnTo>
                  <a:pt x="2410" y="1071"/>
                </a:lnTo>
                <a:lnTo>
                  <a:pt x="2412" y="1071"/>
                </a:lnTo>
                <a:lnTo>
                  <a:pt x="2413" y="1071"/>
                </a:lnTo>
                <a:lnTo>
                  <a:pt x="2415" y="1071"/>
                </a:lnTo>
                <a:lnTo>
                  <a:pt x="2415" y="1070"/>
                </a:lnTo>
                <a:lnTo>
                  <a:pt x="2417" y="1070"/>
                </a:lnTo>
                <a:lnTo>
                  <a:pt x="2419" y="1068"/>
                </a:lnTo>
                <a:lnTo>
                  <a:pt x="2421" y="1068"/>
                </a:lnTo>
                <a:lnTo>
                  <a:pt x="2421" y="1066"/>
                </a:lnTo>
                <a:lnTo>
                  <a:pt x="2423" y="1064"/>
                </a:lnTo>
                <a:lnTo>
                  <a:pt x="2423" y="1062"/>
                </a:lnTo>
                <a:lnTo>
                  <a:pt x="2423" y="1060"/>
                </a:lnTo>
                <a:lnTo>
                  <a:pt x="2423" y="1058"/>
                </a:lnTo>
                <a:lnTo>
                  <a:pt x="2425" y="1058"/>
                </a:lnTo>
                <a:lnTo>
                  <a:pt x="2425" y="1056"/>
                </a:lnTo>
                <a:lnTo>
                  <a:pt x="2425" y="1054"/>
                </a:lnTo>
                <a:lnTo>
                  <a:pt x="2425" y="1052"/>
                </a:lnTo>
                <a:lnTo>
                  <a:pt x="2425" y="1050"/>
                </a:lnTo>
                <a:lnTo>
                  <a:pt x="2425" y="1048"/>
                </a:lnTo>
                <a:lnTo>
                  <a:pt x="2427" y="1048"/>
                </a:lnTo>
                <a:lnTo>
                  <a:pt x="2427" y="1046"/>
                </a:lnTo>
                <a:lnTo>
                  <a:pt x="2427" y="1045"/>
                </a:lnTo>
                <a:lnTo>
                  <a:pt x="2429" y="1045"/>
                </a:lnTo>
                <a:lnTo>
                  <a:pt x="2431" y="1045"/>
                </a:lnTo>
                <a:lnTo>
                  <a:pt x="2431" y="1046"/>
                </a:lnTo>
                <a:lnTo>
                  <a:pt x="2431" y="1048"/>
                </a:lnTo>
                <a:lnTo>
                  <a:pt x="2431" y="1050"/>
                </a:lnTo>
                <a:lnTo>
                  <a:pt x="2433" y="1050"/>
                </a:lnTo>
                <a:lnTo>
                  <a:pt x="2433" y="1052"/>
                </a:lnTo>
                <a:lnTo>
                  <a:pt x="2433" y="1054"/>
                </a:lnTo>
                <a:lnTo>
                  <a:pt x="2435" y="1056"/>
                </a:lnTo>
                <a:lnTo>
                  <a:pt x="2435" y="1058"/>
                </a:lnTo>
                <a:lnTo>
                  <a:pt x="2436" y="1058"/>
                </a:lnTo>
                <a:lnTo>
                  <a:pt x="2436" y="1060"/>
                </a:lnTo>
                <a:lnTo>
                  <a:pt x="2436" y="1062"/>
                </a:lnTo>
                <a:lnTo>
                  <a:pt x="2438" y="1064"/>
                </a:lnTo>
                <a:lnTo>
                  <a:pt x="2438" y="1066"/>
                </a:lnTo>
                <a:lnTo>
                  <a:pt x="2438" y="1068"/>
                </a:lnTo>
                <a:lnTo>
                  <a:pt x="2440" y="1068"/>
                </a:lnTo>
                <a:lnTo>
                  <a:pt x="2438" y="1068"/>
                </a:lnTo>
                <a:lnTo>
                  <a:pt x="2436" y="1068"/>
                </a:lnTo>
                <a:lnTo>
                  <a:pt x="2436" y="1070"/>
                </a:lnTo>
                <a:lnTo>
                  <a:pt x="2438" y="1070"/>
                </a:lnTo>
                <a:lnTo>
                  <a:pt x="2438" y="1071"/>
                </a:lnTo>
                <a:lnTo>
                  <a:pt x="2440" y="1071"/>
                </a:lnTo>
                <a:lnTo>
                  <a:pt x="2442" y="1071"/>
                </a:lnTo>
                <a:lnTo>
                  <a:pt x="2442" y="1073"/>
                </a:lnTo>
                <a:lnTo>
                  <a:pt x="2444" y="1073"/>
                </a:lnTo>
                <a:lnTo>
                  <a:pt x="2446" y="1073"/>
                </a:lnTo>
                <a:lnTo>
                  <a:pt x="2446" y="1075"/>
                </a:lnTo>
                <a:lnTo>
                  <a:pt x="2448" y="1075"/>
                </a:lnTo>
                <a:lnTo>
                  <a:pt x="2448" y="1077"/>
                </a:lnTo>
                <a:lnTo>
                  <a:pt x="2448" y="1079"/>
                </a:lnTo>
                <a:lnTo>
                  <a:pt x="2450" y="1081"/>
                </a:lnTo>
                <a:lnTo>
                  <a:pt x="2450" y="1083"/>
                </a:lnTo>
                <a:lnTo>
                  <a:pt x="2448" y="1083"/>
                </a:lnTo>
                <a:lnTo>
                  <a:pt x="2450" y="1083"/>
                </a:lnTo>
                <a:lnTo>
                  <a:pt x="2450" y="1085"/>
                </a:lnTo>
                <a:lnTo>
                  <a:pt x="2450" y="1087"/>
                </a:lnTo>
                <a:lnTo>
                  <a:pt x="2450" y="1089"/>
                </a:lnTo>
                <a:lnTo>
                  <a:pt x="2450" y="1091"/>
                </a:lnTo>
                <a:lnTo>
                  <a:pt x="2452" y="1089"/>
                </a:lnTo>
                <a:lnTo>
                  <a:pt x="2452" y="1091"/>
                </a:lnTo>
                <a:lnTo>
                  <a:pt x="2452" y="1089"/>
                </a:lnTo>
                <a:lnTo>
                  <a:pt x="2452" y="1091"/>
                </a:lnTo>
                <a:lnTo>
                  <a:pt x="2452" y="1089"/>
                </a:lnTo>
                <a:lnTo>
                  <a:pt x="2454" y="1089"/>
                </a:lnTo>
                <a:lnTo>
                  <a:pt x="2454" y="1091"/>
                </a:lnTo>
                <a:lnTo>
                  <a:pt x="2456" y="1091"/>
                </a:lnTo>
                <a:lnTo>
                  <a:pt x="2458" y="1093"/>
                </a:lnTo>
                <a:lnTo>
                  <a:pt x="2460" y="1094"/>
                </a:lnTo>
                <a:lnTo>
                  <a:pt x="2461" y="1094"/>
                </a:lnTo>
                <a:lnTo>
                  <a:pt x="2461" y="1096"/>
                </a:lnTo>
                <a:lnTo>
                  <a:pt x="2463" y="1096"/>
                </a:lnTo>
                <a:lnTo>
                  <a:pt x="2465" y="1096"/>
                </a:lnTo>
                <a:lnTo>
                  <a:pt x="2465" y="1098"/>
                </a:lnTo>
                <a:lnTo>
                  <a:pt x="2467" y="1098"/>
                </a:lnTo>
                <a:lnTo>
                  <a:pt x="2469" y="1098"/>
                </a:lnTo>
                <a:lnTo>
                  <a:pt x="2471" y="1098"/>
                </a:lnTo>
                <a:lnTo>
                  <a:pt x="2473" y="1098"/>
                </a:lnTo>
                <a:lnTo>
                  <a:pt x="2475" y="1098"/>
                </a:lnTo>
                <a:lnTo>
                  <a:pt x="2475" y="1100"/>
                </a:lnTo>
                <a:lnTo>
                  <a:pt x="2477" y="1100"/>
                </a:lnTo>
                <a:lnTo>
                  <a:pt x="2477" y="1102"/>
                </a:lnTo>
                <a:lnTo>
                  <a:pt x="2477" y="1100"/>
                </a:lnTo>
                <a:lnTo>
                  <a:pt x="2477" y="1102"/>
                </a:lnTo>
                <a:lnTo>
                  <a:pt x="2475" y="1102"/>
                </a:lnTo>
                <a:lnTo>
                  <a:pt x="2475" y="1104"/>
                </a:lnTo>
                <a:lnTo>
                  <a:pt x="2475" y="1106"/>
                </a:lnTo>
                <a:lnTo>
                  <a:pt x="2475" y="1108"/>
                </a:lnTo>
                <a:lnTo>
                  <a:pt x="2477" y="1110"/>
                </a:lnTo>
                <a:lnTo>
                  <a:pt x="2477" y="1112"/>
                </a:lnTo>
                <a:lnTo>
                  <a:pt x="2477" y="1114"/>
                </a:lnTo>
                <a:lnTo>
                  <a:pt x="2475" y="1114"/>
                </a:lnTo>
                <a:lnTo>
                  <a:pt x="2473" y="1116"/>
                </a:lnTo>
                <a:lnTo>
                  <a:pt x="2475" y="1118"/>
                </a:lnTo>
                <a:lnTo>
                  <a:pt x="2477" y="1118"/>
                </a:lnTo>
                <a:lnTo>
                  <a:pt x="2479" y="1118"/>
                </a:lnTo>
                <a:lnTo>
                  <a:pt x="2479" y="1116"/>
                </a:lnTo>
                <a:lnTo>
                  <a:pt x="2479" y="1114"/>
                </a:lnTo>
                <a:lnTo>
                  <a:pt x="2481" y="1114"/>
                </a:lnTo>
                <a:lnTo>
                  <a:pt x="2481" y="1116"/>
                </a:lnTo>
                <a:lnTo>
                  <a:pt x="2483" y="1116"/>
                </a:lnTo>
                <a:lnTo>
                  <a:pt x="2484" y="1114"/>
                </a:lnTo>
                <a:lnTo>
                  <a:pt x="2486" y="1114"/>
                </a:lnTo>
                <a:lnTo>
                  <a:pt x="2488" y="1114"/>
                </a:lnTo>
                <a:lnTo>
                  <a:pt x="2490" y="1114"/>
                </a:lnTo>
                <a:lnTo>
                  <a:pt x="2492" y="1114"/>
                </a:lnTo>
                <a:lnTo>
                  <a:pt x="2494" y="1114"/>
                </a:lnTo>
                <a:lnTo>
                  <a:pt x="2494" y="1112"/>
                </a:lnTo>
                <a:lnTo>
                  <a:pt x="2496" y="1114"/>
                </a:lnTo>
                <a:lnTo>
                  <a:pt x="2498" y="1114"/>
                </a:lnTo>
                <a:lnTo>
                  <a:pt x="2498" y="1112"/>
                </a:lnTo>
                <a:lnTo>
                  <a:pt x="2500" y="1112"/>
                </a:lnTo>
                <a:lnTo>
                  <a:pt x="2502" y="1112"/>
                </a:lnTo>
                <a:lnTo>
                  <a:pt x="2504" y="1112"/>
                </a:lnTo>
                <a:lnTo>
                  <a:pt x="2506" y="1112"/>
                </a:lnTo>
                <a:lnTo>
                  <a:pt x="2508" y="1112"/>
                </a:lnTo>
                <a:lnTo>
                  <a:pt x="2508" y="1110"/>
                </a:lnTo>
                <a:lnTo>
                  <a:pt x="2509" y="1110"/>
                </a:lnTo>
                <a:lnTo>
                  <a:pt x="2511" y="1110"/>
                </a:lnTo>
                <a:lnTo>
                  <a:pt x="2513" y="1110"/>
                </a:lnTo>
                <a:lnTo>
                  <a:pt x="2513" y="1108"/>
                </a:lnTo>
                <a:lnTo>
                  <a:pt x="2515" y="1108"/>
                </a:lnTo>
                <a:lnTo>
                  <a:pt x="2517" y="1108"/>
                </a:lnTo>
                <a:lnTo>
                  <a:pt x="2519" y="1108"/>
                </a:lnTo>
                <a:lnTo>
                  <a:pt x="2519" y="1110"/>
                </a:lnTo>
                <a:lnTo>
                  <a:pt x="2521" y="1110"/>
                </a:lnTo>
                <a:lnTo>
                  <a:pt x="2523" y="1110"/>
                </a:lnTo>
                <a:lnTo>
                  <a:pt x="2525" y="1110"/>
                </a:lnTo>
                <a:lnTo>
                  <a:pt x="2525" y="1112"/>
                </a:lnTo>
                <a:lnTo>
                  <a:pt x="2527" y="1112"/>
                </a:lnTo>
                <a:lnTo>
                  <a:pt x="2529" y="1112"/>
                </a:lnTo>
                <a:lnTo>
                  <a:pt x="2531" y="1112"/>
                </a:lnTo>
                <a:lnTo>
                  <a:pt x="2531" y="1110"/>
                </a:lnTo>
                <a:lnTo>
                  <a:pt x="2533" y="1110"/>
                </a:lnTo>
                <a:lnTo>
                  <a:pt x="2533" y="1108"/>
                </a:lnTo>
                <a:lnTo>
                  <a:pt x="2533" y="1106"/>
                </a:lnTo>
                <a:lnTo>
                  <a:pt x="2534" y="1106"/>
                </a:lnTo>
                <a:lnTo>
                  <a:pt x="2534" y="1104"/>
                </a:lnTo>
                <a:lnTo>
                  <a:pt x="2534" y="1102"/>
                </a:lnTo>
                <a:lnTo>
                  <a:pt x="2536" y="1102"/>
                </a:lnTo>
                <a:lnTo>
                  <a:pt x="2536" y="1100"/>
                </a:lnTo>
                <a:lnTo>
                  <a:pt x="2534" y="1100"/>
                </a:lnTo>
                <a:lnTo>
                  <a:pt x="2533" y="1100"/>
                </a:lnTo>
                <a:lnTo>
                  <a:pt x="2531" y="1100"/>
                </a:lnTo>
                <a:lnTo>
                  <a:pt x="2529" y="1102"/>
                </a:lnTo>
                <a:lnTo>
                  <a:pt x="2527" y="1102"/>
                </a:lnTo>
                <a:lnTo>
                  <a:pt x="2525" y="1102"/>
                </a:lnTo>
                <a:lnTo>
                  <a:pt x="2523" y="1102"/>
                </a:lnTo>
                <a:lnTo>
                  <a:pt x="2521" y="1102"/>
                </a:lnTo>
                <a:lnTo>
                  <a:pt x="2519" y="1102"/>
                </a:lnTo>
                <a:lnTo>
                  <a:pt x="2517" y="1102"/>
                </a:lnTo>
                <a:lnTo>
                  <a:pt x="2515" y="1102"/>
                </a:lnTo>
                <a:lnTo>
                  <a:pt x="2513" y="1104"/>
                </a:lnTo>
                <a:lnTo>
                  <a:pt x="2511" y="1104"/>
                </a:lnTo>
                <a:lnTo>
                  <a:pt x="2509" y="1104"/>
                </a:lnTo>
                <a:lnTo>
                  <a:pt x="2509" y="1106"/>
                </a:lnTo>
                <a:lnTo>
                  <a:pt x="2508" y="1106"/>
                </a:lnTo>
                <a:lnTo>
                  <a:pt x="2506" y="1106"/>
                </a:lnTo>
                <a:lnTo>
                  <a:pt x="2504" y="1106"/>
                </a:lnTo>
                <a:lnTo>
                  <a:pt x="2502" y="1106"/>
                </a:lnTo>
                <a:lnTo>
                  <a:pt x="2500" y="1106"/>
                </a:lnTo>
                <a:lnTo>
                  <a:pt x="2498" y="1106"/>
                </a:lnTo>
                <a:lnTo>
                  <a:pt x="2496" y="1108"/>
                </a:lnTo>
                <a:lnTo>
                  <a:pt x="2494" y="1108"/>
                </a:lnTo>
                <a:lnTo>
                  <a:pt x="2492" y="1108"/>
                </a:lnTo>
                <a:lnTo>
                  <a:pt x="2490" y="1108"/>
                </a:lnTo>
                <a:lnTo>
                  <a:pt x="2488" y="1108"/>
                </a:lnTo>
                <a:lnTo>
                  <a:pt x="2486" y="1108"/>
                </a:lnTo>
                <a:lnTo>
                  <a:pt x="2484" y="1108"/>
                </a:lnTo>
                <a:lnTo>
                  <a:pt x="2483" y="1108"/>
                </a:lnTo>
                <a:lnTo>
                  <a:pt x="2483" y="1106"/>
                </a:lnTo>
                <a:lnTo>
                  <a:pt x="2483" y="1104"/>
                </a:lnTo>
                <a:lnTo>
                  <a:pt x="2483" y="1102"/>
                </a:lnTo>
                <a:lnTo>
                  <a:pt x="2484" y="1102"/>
                </a:lnTo>
                <a:lnTo>
                  <a:pt x="2484" y="1100"/>
                </a:lnTo>
                <a:lnTo>
                  <a:pt x="2486" y="1100"/>
                </a:lnTo>
                <a:lnTo>
                  <a:pt x="2488" y="1100"/>
                </a:lnTo>
                <a:lnTo>
                  <a:pt x="2488" y="1102"/>
                </a:lnTo>
                <a:lnTo>
                  <a:pt x="2490" y="1102"/>
                </a:lnTo>
                <a:lnTo>
                  <a:pt x="2492" y="1102"/>
                </a:lnTo>
                <a:lnTo>
                  <a:pt x="2492" y="1100"/>
                </a:lnTo>
                <a:lnTo>
                  <a:pt x="2494" y="1100"/>
                </a:lnTo>
                <a:lnTo>
                  <a:pt x="2496" y="1100"/>
                </a:lnTo>
                <a:lnTo>
                  <a:pt x="2498" y="1100"/>
                </a:lnTo>
                <a:lnTo>
                  <a:pt x="2500" y="1100"/>
                </a:lnTo>
                <a:lnTo>
                  <a:pt x="2502" y="1100"/>
                </a:lnTo>
                <a:lnTo>
                  <a:pt x="2504" y="1100"/>
                </a:lnTo>
                <a:lnTo>
                  <a:pt x="2506" y="1100"/>
                </a:lnTo>
                <a:lnTo>
                  <a:pt x="2508" y="1100"/>
                </a:lnTo>
                <a:lnTo>
                  <a:pt x="2509" y="1100"/>
                </a:lnTo>
                <a:lnTo>
                  <a:pt x="2511" y="1100"/>
                </a:lnTo>
                <a:lnTo>
                  <a:pt x="2513" y="1100"/>
                </a:lnTo>
                <a:lnTo>
                  <a:pt x="2515" y="1100"/>
                </a:lnTo>
                <a:lnTo>
                  <a:pt x="2517" y="1100"/>
                </a:lnTo>
                <a:lnTo>
                  <a:pt x="2519" y="1100"/>
                </a:lnTo>
                <a:lnTo>
                  <a:pt x="2519" y="1098"/>
                </a:lnTo>
                <a:lnTo>
                  <a:pt x="2521" y="1098"/>
                </a:lnTo>
                <a:lnTo>
                  <a:pt x="2523" y="1098"/>
                </a:lnTo>
                <a:lnTo>
                  <a:pt x="2523" y="1096"/>
                </a:lnTo>
                <a:lnTo>
                  <a:pt x="2525" y="1096"/>
                </a:lnTo>
                <a:lnTo>
                  <a:pt x="2527" y="1094"/>
                </a:lnTo>
                <a:lnTo>
                  <a:pt x="2529" y="1094"/>
                </a:lnTo>
                <a:lnTo>
                  <a:pt x="2531" y="1094"/>
                </a:lnTo>
                <a:lnTo>
                  <a:pt x="2531" y="1093"/>
                </a:lnTo>
                <a:lnTo>
                  <a:pt x="2533" y="1093"/>
                </a:lnTo>
                <a:lnTo>
                  <a:pt x="2534" y="1093"/>
                </a:lnTo>
                <a:lnTo>
                  <a:pt x="2536" y="1093"/>
                </a:lnTo>
                <a:lnTo>
                  <a:pt x="2538" y="1093"/>
                </a:lnTo>
                <a:lnTo>
                  <a:pt x="2540" y="1093"/>
                </a:lnTo>
                <a:lnTo>
                  <a:pt x="2540" y="1094"/>
                </a:lnTo>
                <a:lnTo>
                  <a:pt x="2540" y="1096"/>
                </a:lnTo>
                <a:lnTo>
                  <a:pt x="2540" y="1098"/>
                </a:lnTo>
                <a:lnTo>
                  <a:pt x="2538" y="1098"/>
                </a:lnTo>
                <a:lnTo>
                  <a:pt x="2538" y="1100"/>
                </a:lnTo>
                <a:lnTo>
                  <a:pt x="2536" y="1100"/>
                </a:lnTo>
                <a:lnTo>
                  <a:pt x="2536" y="1102"/>
                </a:lnTo>
                <a:lnTo>
                  <a:pt x="2536" y="1104"/>
                </a:lnTo>
                <a:lnTo>
                  <a:pt x="2534" y="1104"/>
                </a:lnTo>
                <a:lnTo>
                  <a:pt x="2534" y="1106"/>
                </a:lnTo>
                <a:lnTo>
                  <a:pt x="2534" y="1108"/>
                </a:lnTo>
                <a:lnTo>
                  <a:pt x="2533" y="1108"/>
                </a:lnTo>
                <a:lnTo>
                  <a:pt x="2533" y="1110"/>
                </a:lnTo>
                <a:lnTo>
                  <a:pt x="2534" y="1110"/>
                </a:lnTo>
                <a:lnTo>
                  <a:pt x="2536" y="1110"/>
                </a:lnTo>
                <a:lnTo>
                  <a:pt x="2538" y="1110"/>
                </a:lnTo>
                <a:lnTo>
                  <a:pt x="2540" y="1110"/>
                </a:lnTo>
                <a:lnTo>
                  <a:pt x="2542" y="1110"/>
                </a:lnTo>
                <a:lnTo>
                  <a:pt x="2542" y="1112"/>
                </a:lnTo>
                <a:lnTo>
                  <a:pt x="2544" y="1112"/>
                </a:lnTo>
                <a:lnTo>
                  <a:pt x="2542" y="1112"/>
                </a:lnTo>
                <a:lnTo>
                  <a:pt x="2540" y="1112"/>
                </a:lnTo>
                <a:lnTo>
                  <a:pt x="2538" y="1112"/>
                </a:lnTo>
                <a:lnTo>
                  <a:pt x="2538" y="1114"/>
                </a:lnTo>
                <a:lnTo>
                  <a:pt x="2540" y="1114"/>
                </a:lnTo>
                <a:lnTo>
                  <a:pt x="2540" y="1116"/>
                </a:lnTo>
                <a:lnTo>
                  <a:pt x="2540" y="1118"/>
                </a:lnTo>
                <a:lnTo>
                  <a:pt x="2540" y="1119"/>
                </a:lnTo>
                <a:lnTo>
                  <a:pt x="2538" y="1119"/>
                </a:lnTo>
                <a:lnTo>
                  <a:pt x="2536" y="1119"/>
                </a:lnTo>
                <a:lnTo>
                  <a:pt x="2536" y="1121"/>
                </a:lnTo>
                <a:lnTo>
                  <a:pt x="2536" y="1123"/>
                </a:lnTo>
                <a:lnTo>
                  <a:pt x="2536" y="1125"/>
                </a:lnTo>
                <a:lnTo>
                  <a:pt x="2534" y="1125"/>
                </a:lnTo>
                <a:lnTo>
                  <a:pt x="2534" y="1127"/>
                </a:lnTo>
                <a:lnTo>
                  <a:pt x="2533" y="1127"/>
                </a:lnTo>
                <a:lnTo>
                  <a:pt x="2531" y="1127"/>
                </a:lnTo>
                <a:lnTo>
                  <a:pt x="2529" y="1127"/>
                </a:lnTo>
                <a:lnTo>
                  <a:pt x="2529" y="1129"/>
                </a:lnTo>
                <a:lnTo>
                  <a:pt x="2527" y="1129"/>
                </a:lnTo>
                <a:lnTo>
                  <a:pt x="2525" y="1129"/>
                </a:lnTo>
                <a:lnTo>
                  <a:pt x="2525" y="1131"/>
                </a:lnTo>
                <a:lnTo>
                  <a:pt x="2527" y="1131"/>
                </a:lnTo>
                <a:lnTo>
                  <a:pt x="2529" y="1131"/>
                </a:lnTo>
                <a:lnTo>
                  <a:pt x="2529" y="1133"/>
                </a:lnTo>
                <a:lnTo>
                  <a:pt x="2529" y="1135"/>
                </a:lnTo>
                <a:lnTo>
                  <a:pt x="2529" y="1137"/>
                </a:lnTo>
                <a:lnTo>
                  <a:pt x="2527" y="1137"/>
                </a:lnTo>
                <a:lnTo>
                  <a:pt x="2527" y="1139"/>
                </a:lnTo>
                <a:lnTo>
                  <a:pt x="2527" y="1141"/>
                </a:lnTo>
                <a:lnTo>
                  <a:pt x="2525" y="1141"/>
                </a:lnTo>
                <a:lnTo>
                  <a:pt x="2525" y="1142"/>
                </a:lnTo>
                <a:lnTo>
                  <a:pt x="2523" y="1142"/>
                </a:lnTo>
                <a:lnTo>
                  <a:pt x="2521" y="1142"/>
                </a:lnTo>
                <a:lnTo>
                  <a:pt x="2519" y="1142"/>
                </a:lnTo>
                <a:lnTo>
                  <a:pt x="2519" y="1144"/>
                </a:lnTo>
                <a:lnTo>
                  <a:pt x="2517" y="1144"/>
                </a:lnTo>
                <a:lnTo>
                  <a:pt x="2515" y="1144"/>
                </a:lnTo>
                <a:lnTo>
                  <a:pt x="2515" y="1146"/>
                </a:lnTo>
                <a:lnTo>
                  <a:pt x="2515" y="1148"/>
                </a:lnTo>
                <a:lnTo>
                  <a:pt x="2517" y="1148"/>
                </a:lnTo>
                <a:lnTo>
                  <a:pt x="2517" y="1150"/>
                </a:lnTo>
                <a:lnTo>
                  <a:pt x="2519" y="1150"/>
                </a:lnTo>
                <a:lnTo>
                  <a:pt x="2521" y="1150"/>
                </a:lnTo>
                <a:lnTo>
                  <a:pt x="2521" y="1152"/>
                </a:lnTo>
                <a:lnTo>
                  <a:pt x="2521" y="1154"/>
                </a:lnTo>
                <a:lnTo>
                  <a:pt x="2523" y="1154"/>
                </a:lnTo>
                <a:lnTo>
                  <a:pt x="2523" y="1156"/>
                </a:lnTo>
                <a:lnTo>
                  <a:pt x="2521" y="1156"/>
                </a:lnTo>
                <a:lnTo>
                  <a:pt x="2521" y="1158"/>
                </a:lnTo>
                <a:lnTo>
                  <a:pt x="2519" y="1158"/>
                </a:lnTo>
                <a:lnTo>
                  <a:pt x="2517" y="1158"/>
                </a:lnTo>
                <a:lnTo>
                  <a:pt x="2517" y="1156"/>
                </a:lnTo>
                <a:lnTo>
                  <a:pt x="2515" y="1156"/>
                </a:lnTo>
                <a:lnTo>
                  <a:pt x="2513" y="1156"/>
                </a:lnTo>
                <a:lnTo>
                  <a:pt x="2513" y="1154"/>
                </a:lnTo>
                <a:lnTo>
                  <a:pt x="2511" y="1154"/>
                </a:lnTo>
                <a:lnTo>
                  <a:pt x="2509" y="1154"/>
                </a:lnTo>
                <a:lnTo>
                  <a:pt x="2509" y="1152"/>
                </a:lnTo>
                <a:lnTo>
                  <a:pt x="2508" y="1152"/>
                </a:lnTo>
                <a:lnTo>
                  <a:pt x="2506" y="1152"/>
                </a:lnTo>
                <a:lnTo>
                  <a:pt x="2506" y="1150"/>
                </a:lnTo>
                <a:lnTo>
                  <a:pt x="2504" y="1150"/>
                </a:lnTo>
                <a:lnTo>
                  <a:pt x="2504" y="1152"/>
                </a:lnTo>
                <a:lnTo>
                  <a:pt x="2502" y="1152"/>
                </a:lnTo>
                <a:lnTo>
                  <a:pt x="2500" y="1152"/>
                </a:lnTo>
                <a:lnTo>
                  <a:pt x="2500" y="1154"/>
                </a:lnTo>
                <a:lnTo>
                  <a:pt x="2502" y="1154"/>
                </a:lnTo>
                <a:lnTo>
                  <a:pt x="2504" y="1154"/>
                </a:lnTo>
                <a:lnTo>
                  <a:pt x="2506" y="1154"/>
                </a:lnTo>
                <a:lnTo>
                  <a:pt x="2506" y="1156"/>
                </a:lnTo>
                <a:lnTo>
                  <a:pt x="2506" y="1158"/>
                </a:lnTo>
                <a:lnTo>
                  <a:pt x="2504" y="1158"/>
                </a:lnTo>
                <a:lnTo>
                  <a:pt x="2504" y="1160"/>
                </a:lnTo>
                <a:lnTo>
                  <a:pt x="2504" y="1162"/>
                </a:lnTo>
                <a:lnTo>
                  <a:pt x="2504" y="1164"/>
                </a:lnTo>
                <a:lnTo>
                  <a:pt x="2504" y="1162"/>
                </a:lnTo>
                <a:lnTo>
                  <a:pt x="2506" y="1162"/>
                </a:lnTo>
                <a:lnTo>
                  <a:pt x="2506" y="1160"/>
                </a:lnTo>
                <a:lnTo>
                  <a:pt x="2508" y="1162"/>
                </a:lnTo>
                <a:lnTo>
                  <a:pt x="2509" y="1162"/>
                </a:lnTo>
                <a:lnTo>
                  <a:pt x="2511" y="1162"/>
                </a:lnTo>
                <a:lnTo>
                  <a:pt x="2513" y="1162"/>
                </a:lnTo>
                <a:lnTo>
                  <a:pt x="2515" y="1164"/>
                </a:lnTo>
                <a:lnTo>
                  <a:pt x="2517" y="1164"/>
                </a:lnTo>
                <a:lnTo>
                  <a:pt x="2519" y="1164"/>
                </a:lnTo>
                <a:lnTo>
                  <a:pt x="2521" y="1164"/>
                </a:lnTo>
                <a:lnTo>
                  <a:pt x="2521" y="1166"/>
                </a:lnTo>
                <a:lnTo>
                  <a:pt x="2521" y="1167"/>
                </a:lnTo>
                <a:lnTo>
                  <a:pt x="2521" y="1169"/>
                </a:lnTo>
                <a:lnTo>
                  <a:pt x="2523" y="1169"/>
                </a:lnTo>
                <a:lnTo>
                  <a:pt x="2523" y="1167"/>
                </a:lnTo>
                <a:lnTo>
                  <a:pt x="2525" y="1167"/>
                </a:lnTo>
                <a:lnTo>
                  <a:pt x="2527" y="1167"/>
                </a:lnTo>
                <a:lnTo>
                  <a:pt x="2525" y="1166"/>
                </a:lnTo>
                <a:lnTo>
                  <a:pt x="2525" y="1164"/>
                </a:lnTo>
                <a:lnTo>
                  <a:pt x="2525" y="1162"/>
                </a:lnTo>
                <a:lnTo>
                  <a:pt x="2525" y="1160"/>
                </a:lnTo>
                <a:lnTo>
                  <a:pt x="2527" y="1160"/>
                </a:lnTo>
                <a:lnTo>
                  <a:pt x="2527" y="1158"/>
                </a:lnTo>
                <a:lnTo>
                  <a:pt x="2529" y="1158"/>
                </a:lnTo>
                <a:lnTo>
                  <a:pt x="2531" y="1158"/>
                </a:lnTo>
                <a:lnTo>
                  <a:pt x="2531" y="1156"/>
                </a:lnTo>
                <a:lnTo>
                  <a:pt x="2529" y="1156"/>
                </a:lnTo>
                <a:lnTo>
                  <a:pt x="2529" y="1154"/>
                </a:lnTo>
                <a:lnTo>
                  <a:pt x="2529" y="1152"/>
                </a:lnTo>
                <a:lnTo>
                  <a:pt x="2531" y="1152"/>
                </a:lnTo>
                <a:lnTo>
                  <a:pt x="2531" y="1150"/>
                </a:lnTo>
                <a:lnTo>
                  <a:pt x="2533" y="1150"/>
                </a:lnTo>
                <a:lnTo>
                  <a:pt x="2533" y="1148"/>
                </a:lnTo>
                <a:lnTo>
                  <a:pt x="2534" y="1148"/>
                </a:lnTo>
                <a:lnTo>
                  <a:pt x="2536" y="1148"/>
                </a:lnTo>
                <a:lnTo>
                  <a:pt x="2536" y="1146"/>
                </a:lnTo>
                <a:lnTo>
                  <a:pt x="2536" y="1144"/>
                </a:lnTo>
                <a:lnTo>
                  <a:pt x="2536" y="1142"/>
                </a:lnTo>
                <a:lnTo>
                  <a:pt x="2538" y="1142"/>
                </a:lnTo>
                <a:lnTo>
                  <a:pt x="2538" y="1141"/>
                </a:lnTo>
                <a:lnTo>
                  <a:pt x="2540" y="1141"/>
                </a:lnTo>
                <a:lnTo>
                  <a:pt x="2542" y="1142"/>
                </a:lnTo>
                <a:lnTo>
                  <a:pt x="2544" y="1142"/>
                </a:lnTo>
                <a:lnTo>
                  <a:pt x="2544" y="1144"/>
                </a:lnTo>
                <a:lnTo>
                  <a:pt x="2544" y="1146"/>
                </a:lnTo>
                <a:lnTo>
                  <a:pt x="2546" y="1146"/>
                </a:lnTo>
                <a:lnTo>
                  <a:pt x="2546" y="1148"/>
                </a:lnTo>
                <a:lnTo>
                  <a:pt x="2548" y="1148"/>
                </a:lnTo>
                <a:lnTo>
                  <a:pt x="2548" y="1150"/>
                </a:lnTo>
                <a:lnTo>
                  <a:pt x="2550" y="1150"/>
                </a:lnTo>
                <a:lnTo>
                  <a:pt x="2552" y="1150"/>
                </a:lnTo>
                <a:lnTo>
                  <a:pt x="2552" y="1152"/>
                </a:lnTo>
                <a:lnTo>
                  <a:pt x="2554" y="1152"/>
                </a:lnTo>
                <a:lnTo>
                  <a:pt x="2554" y="1154"/>
                </a:lnTo>
                <a:lnTo>
                  <a:pt x="2556" y="1154"/>
                </a:lnTo>
                <a:lnTo>
                  <a:pt x="2557" y="1154"/>
                </a:lnTo>
                <a:lnTo>
                  <a:pt x="2557" y="1156"/>
                </a:lnTo>
                <a:lnTo>
                  <a:pt x="2559" y="1156"/>
                </a:lnTo>
                <a:lnTo>
                  <a:pt x="2561" y="1156"/>
                </a:lnTo>
                <a:lnTo>
                  <a:pt x="2561" y="1158"/>
                </a:lnTo>
                <a:lnTo>
                  <a:pt x="2559" y="1158"/>
                </a:lnTo>
                <a:lnTo>
                  <a:pt x="2559" y="1160"/>
                </a:lnTo>
                <a:lnTo>
                  <a:pt x="2557" y="1160"/>
                </a:lnTo>
                <a:lnTo>
                  <a:pt x="2557" y="1162"/>
                </a:lnTo>
                <a:lnTo>
                  <a:pt x="2559" y="1162"/>
                </a:lnTo>
                <a:lnTo>
                  <a:pt x="2559" y="1164"/>
                </a:lnTo>
                <a:lnTo>
                  <a:pt x="2561" y="1164"/>
                </a:lnTo>
                <a:lnTo>
                  <a:pt x="2563" y="1164"/>
                </a:lnTo>
                <a:lnTo>
                  <a:pt x="2565" y="1164"/>
                </a:lnTo>
                <a:lnTo>
                  <a:pt x="2565" y="1166"/>
                </a:lnTo>
                <a:lnTo>
                  <a:pt x="2565" y="1167"/>
                </a:lnTo>
                <a:lnTo>
                  <a:pt x="2565" y="1169"/>
                </a:lnTo>
                <a:lnTo>
                  <a:pt x="2567" y="1169"/>
                </a:lnTo>
                <a:lnTo>
                  <a:pt x="2567" y="1171"/>
                </a:lnTo>
                <a:lnTo>
                  <a:pt x="2569" y="1171"/>
                </a:lnTo>
                <a:lnTo>
                  <a:pt x="2571" y="1171"/>
                </a:lnTo>
                <a:lnTo>
                  <a:pt x="2571" y="1173"/>
                </a:lnTo>
                <a:lnTo>
                  <a:pt x="2573" y="1173"/>
                </a:lnTo>
                <a:lnTo>
                  <a:pt x="2573" y="1175"/>
                </a:lnTo>
                <a:lnTo>
                  <a:pt x="2571" y="1175"/>
                </a:lnTo>
                <a:lnTo>
                  <a:pt x="2571" y="1177"/>
                </a:lnTo>
                <a:lnTo>
                  <a:pt x="2571" y="1175"/>
                </a:lnTo>
                <a:lnTo>
                  <a:pt x="2569" y="1175"/>
                </a:lnTo>
                <a:lnTo>
                  <a:pt x="2569" y="1177"/>
                </a:lnTo>
                <a:lnTo>
                  <a:pt x="2567" y="1177"/>
                </a:lnTo>
                <a:lnTo>
                  <a:pt x="2567" y="1179"/>
                </a:lnTo>
                <a:lnTo>
                  <a:pt x="2565" y="1179"/>
                </a:lnTo>
                <a:lnTo>
                  <a:pt x="2565" y="1181"/>
                </a:lnTo>
                <a:lnTo>
                  <a:pt x="2567" y="1183"/>
                </a:lnTo>
                <a:lnTo>
                  <a:pt x="2565" y="1183"/>
                </a:lnTo>
                <a:lnTo>
                  <a:pt x="2565" y="1185"/>
                </a:lnTo>
                <a:lnTo>
                  <a:pt x="2563" y="1185"/>
                </a:lnTo>
                <a:lnTo>
                  <a:pt x="2563" y="1187"/>
                </a:lnTo>
                <a:lnTo>
                  <a:pt x="2561" y="1187"/>
                </a:lnTo>
                <a:lnTo>
                  <a:pt x="2561" y="1189"/>
                </a:lnTo>
                <a:lnTo>
                  <a:pt x="2559" y="1189"/>
                </a:lnTo>
                <a:lnTo>
                  <a:pt x="2557" y="1189"/>
                </a:lnTo>
                <a:lnTo>
                  <a:pt x="2556" y="1189"/>
                </a:lnTo>
                <a:lnTo>
                  <a:pt x="2554" y="1189"/>
                </a:lnTo>
                <a:lnTo>
                  <a:pt x="2552" y="1190"/>
                </a:lnTo>
                <a:lnTo>
                  <a:pt x="2554" y="1190"/>
                </a:lnTo>
                <a:lnTo>
                  <a:pt x="2554" y="1192"/>
                </a:lnTo>
                <a:lnTo>
                  <a:pt x="2552" y="1192"/>
                </a:lnTo>
                <a:lnTo>
                  <a:pt x="2552" y="1194"/>
                </a:lnTo>
                <a:lnTo>
                  <a:pt x="2550" y="1194"/>
                </a:lnTo>
                <a:lnTo>
                  <a:pt x="2550" y="1196"/>
                </a:lnTo>
                <a:lnTo>
                  <a:pt x="2548" y="1196"/>
                </a:lnTo>
                <a:lnTo>
                  <a:pt x="2548" y="1198"/>
                </a:lnTo>
                <a:lnTo>
                  <a:pt x="2546" y="1198"/>
                </a:lnTo>
                <a:lnTo>
                  <a:pt x="2544" y="1198"/>
                </a:lnTo>
                <a:lnTo>
                  <a:pt x="2544" y="1200"/>
                </a:lnTo>
                <a:lnTo>
                  <a:pt x="2544" y="1202"/>
                </a:lnTo>
                <a:lnTo>
                  <a:pt x="2544" y="1204"/>
                </a:lnTo>
                <a:lnTo>
                  <a:pt x="2544" y="1206"/>
                </a:lnTo>
                <a:lnTo>
                  <a:pt x="2542" y="1206"/>
                </a:lnTo>
                <a:lnTo>
                  <a:pt x="2540" y="1206"/>
                </a:lnTo>
                <a:lnTo>
                  <a:pt x="2538" y="1206"/>
                </a:lnTo>
                <a:lnTo>
                  <a:pt x="2536" y="1206"/>
                </a:lnTo>
                <a:lnTo>
                  <a:pt x="2536" y="1204"/>
                </a:lnTo>
                <a:lnTo>
                  <a:pt x="2534" y="1204"/>
                </a:lnTo>
                <a:lnTo>
                  <a:pt x="2533" y="1204"/>
                </a:lnTo>
                <a:lnTo>
                  <a:pt x="2533" y="1202"/>
                </a:lnTo>
                <a:lnTo>
                  <a:pt x="2531" y="1202"/>
                </a:lnTo>
                <a:lnTo>
                  <a:pt x="2529" y="1202"/>
                </a:lnTo>
                <a:lnTo>
                  <a:pt x="2529" y="1204"/>
                </a:lnTo>
                <a:lnTo>
                  <a:pt x="2529" y="1206"/>
                </a:lnTo>
                <a:lnTo>
                  <a:pt x="2527" y="1206"/>
                </a:lnTo>
                <a:lnTo>
                  <a:pt x="2525" y="1206"/>
                </a:lnTo>
                <a:lnTo>
                  <a:pt x="2525" y="1204"/>
                </a:lnTo>
                <a:lnTo>
                  <a:pt x="2525" y="1202"/>
                </a:lnTo>
                <a:lnTo>
                  <a:pt x="2523" y="1202"/>
                </a:lnTo>
                <a:lnTo>
                  <a:pt x="2521" y="1202"/>
                </a:lnTo>
                <a:lnTo>
                  <a:pt x="2519" y="1202"/>
                </a:lnTo>
                <a:lnTo>
                  <a:pt x="2519" y="1200"/>
                </a:lnTo>
                <a:lnTo>
                  <a:pt x="2517" y="1200"/>
                </a:lnTo>
                <a:lnTo>
                  <a:pt x="2517" y="1202"/>
                </a:lnTo>
                <a:lnTo>
                  <a:pt x="2517" y="1204"/>
                </a:lnTo>
                <a:lnTo>
                  <a:pt x="2519" y="1204"/>
                </a:lnTo>
                <a:lnTo>
                  <a:pt x="2519" y="1206"/>
                </a:lnTo>
                <a:lnTo>
                  <a:pt x="2517" y="1206"/>
                </a:lnTo>
                <a:lnTo>
                  <a:pt x="2515" y="1206"/>
                </a:lnTo>
                <a:lnTo>
                  <a:pt x="2513" y="1206"/>
                </a:lnTo>
                <a:lnTo>
                  <a:pt x="2511" y="1206"/>
                </a:lnTo>
                <a:lnTo>
                  <a:pt x="2511" y="1204"/>
                </a:lnTo>
                <a:lnTo>
                  <a:pt x="2509" y="1204"/>
                </a:lnTo>
                <a:lnTo>
                  <a:pt x="2509" y="1202"/>
                </a:lnTo>
                <a:lnTo>
                  <a:pt x="2508" y="1202"/>
                </a:lnTo>
                <a:lnTo>
                  <a:pt x="2508" y="1204"/>
                </a:lnTo>
                <a:lnTo>
                  <a:pt x="2506" y="1204"/>
                </a:lnTo>
                <a:lnTo>
                  <a:pt x="2506" y="1202"/>
                </a:lnTo>
                <a:lnTo>
                  <a:pt x="2504" y="1202"/>
                </a:lnTo>
                <a:lnTo>
                  <a:pt x="2502" y="1202"/>
                </a:lnTo>
                <a:lnTo>
                  <a:pt x="2502" y="1200"/>
                </a:lnTo>
                <a:lnTo>
                  <a:pt x="2502" y="1198"/>
                </a:lnTo>
                <a:lnTo>
                  <a:pt x="2500" y="1198"/>
                </a:lnTo>
                <a:lnTo>
                  <a:pt x="2498" y="1200"/>
                </a:lnTo>
                <a:lnTo>
                  <a:pt x="2496" y="1200"/>
                </a:lnTo>
                <a:lnTo>
                  <a:pt x="2494" y="1200"/>
                </a:lnTo>
                <a:lnTo>
                  <a:pt x="2492" y="1200"/>
                </a:lnTo>
                <a:lnTo>
                  <a:pt x="2492" y="1198"/>
                </a:lnTo>
                <a:lnTo>
                  <a:pt x="2490" y="1198"/>
                </a:lnTo>
                <a:lnTo>
                  <a:pt x="2488" y="1198"/>
                </a:lnTo>
                <a:lnTo>
                  <a:pt x="2486" y="1198"/>
                </a:lnTo>
                <a:lnTo>
                  <a:pt x="2484" y="1198"/>
                </a:lnTo>
                <a:lnTo>
                  <a:pt x="2483" y="1198"/>
                </a:lnTo>
                <a:lnTo>
                  <a:pt x="2481" y="1198"/>
                </a:lnTo>
                <a:lnTo>
                  <a:pt x="2479" y="1198"/>
                </a:lnTo>
                <a:lnTo>
                  <a:pt x="2477" y="1198"/>
                </a:lnTo>
                <a:lnTo>
                  <a:pt x="2475" y="1198"/>
                </a:lnTo>
                <a:lnTo>
                  <a:pt x="2473" y="1198"/>
                </a:lnTo>
                <a:lnTo>
                  <a:pt x="2471" y="1196"/>
                </a:lnTo>
                <a:lnTo>
                  <a:pt x="2469" y="1196"/>
                </a:lnTo>
                <a:lnTo>
                  <a:pt x="2467" y="1196"/>
                </a:lnTo>
                <a:lnTo>
                  <a:pt x="2465" y="1196"/>
                </a:lnTo>
                <a:lnTo>
                  <a:pt x="2463" y="1196"/>
                </a:lnTo>
                <a:lnTo>
                  <a:pt x="2461" y="1196"/>
                </a:lnTo>
                <a:lnTo>
                  <a:pt x="2461" y="1198"/>
                </a:lnTo>
                <a:lnTo>
                  <a:pt x="2463" y="1198"/>
                </a:lnTo>
                <a:lnTo>
                  <a:pt x="2463" y="1200"/>
                </a:lnTo>
                <a:lnTo>
                  <a:pt x="2461" y="1200"/>
                </a:lnTo>
                <a:lnTo>
                  <a:pt x="2461" y="1202"/>
                </a:lnTo>
                <a:lnTo>
                  <a:pt x="2460" y="1202"/>
                </a:lnTo>
                <a:lnTo>
                  <a:pt x="2458" y="1202"/>
                </a:lnTo>
                <a:lnTo>
                  <a:pt x="2456" y="1202"/>
                </a:lnTo>
                <a:lnTo>
                  <a:pt x="2454" y="1202"/>
                </a:lnTo>
                <a:lnTo>
                  <a:pt x="2452" y="1202"/>
                </a:lnTo>
                <a:lnTo>
                  <a:pt x="2450" y="1202"/>
                </a:lnTo>
                <a:lnTo>
                  <a:pt x="2452" y="1202"/>
                </a:lnTo>
                <a:lnTo>
                  <a:pt x="2452" y="1204"/>
                </a:lnTo>
                <a:lnTo>
                  <a:pt x="2454" y="1204"/>
                </a:lnTo>
                <a:lnTo>
                  <a:pt x="2456" y="1204"/>
                </a:lnTo>
                <a:lnTo>
                  <a:pt x="2458" y="1202"/>
                </a:lnTo>
                <a:lnTo>
                  <a:pt x="2460" y="1202"/>
                </a:lnTo>
                <a:lnTo>
                  <a:pt x="2461" y="1202"/>
                </a:lnTo>
                <a:lnTo>
                  <a:pt x="2463" y="1202"/>
                </a:lnTo>
                <a:lnTo>
                  <a:pt x="2465" y="1202"/>
                </a:lnTo>
                <a:lnTo>
                  <a:pt x="2465" y="1200"/>
                </a:lnTo>
                <a:lnTo>
                  <a:pt x="2467" y="1200"/>
                </a:lnTo>
                <a:lnTo>
                  <a:pt x="2469" y="1200"/>
                </a:lnTo>
                <a:lnTo>
                  <a:pt x="2471" y="1200"/>
                </a:lnTo>
                <a:lnTo>
                  <a:pt x="2473" y="1200"/>
                </a:lnTo>
                <a:lnTo>
                  <a:pt x="2473" y="1202"/>
                </a:lnTo>
                <a:lnTo>
                  <a:pt x="2475" y="1202"/>
                </a:lnTo>
                <a:lnTo>
                  <a:pt x="2475" y="1204"/>
                </a:lnTo>
                <a:lnTo>
                  <a:pt x="2477" y="1204"/>
                </a:lnTo>
                <a:lnTo>
                  <a:pt x="2477" y="1202"/>
                </a:lnTo>
                <a:lnTo>
                  <a:pt x="2479" y="1202"/>
                </a:lnTo>
                <a:lnTo>
                  <a:pt x="2481" y="1202"/>
                </a:lnTo>
                <a:lnTo>
                  <a:pt x="2483" y="1202"/>
                </a:lnTo>
                <a:lnTo>
                  <a:pt x="2483" y="1204"/>
                </a:lnTo>
                <a:lnTo>
                  <a:pt x="2483" y="1206"/>
                </a:lnTo>
                <a:lnTo>
                  <a:pt x="2481" y="1206"/>
                </a:lnTo>
                <a:lnTo>
                  <a:pt x="2481" y="1208"/>
                </a:lnTo>
                <a:lnTo>
                  <a:pt x="2481" y="1210"/>
                </a:lnTo>
                <a:lnTo>
                  <a:pt x="2483" y="1210"/>
                </a:lnTo>
                <a:lnTo>
                  <a:pt x="2483" y="1208"/>
                </a:lnTo>
                <a:lnTo>
                  <a:pt x="2483" y="1206"/>
                </a:lnTo>
                <a:lnTo>
                  <a:pt x="2484" y="1206"/>
                </a:lnTo>
                <a:lnTo>
                  <a:pt x="2484" y="1204"/>
                </a:lnTo>
                <a:lnTo>
                  <a:pt x="2486" y="1204"/>
                </a:lnTo>
                <a:lnTo>
                  <a:pt x="2488" y="1204"/>
                </a:lnTo>
                <a:lnTo>
                  <a:pt x="2490" y="1204"/>
                </a:lnTo>
                <a:lnTo>
                  <a:pt x="2490" y="1206"/>
                </a:lnTo>
                <a:lnTo>
                  <a:pt x="2492" y="1206"/>
                </a:lnTo>
                <a:lnTo>
                  <a:pt x="2494" y="1206"/>
                </a:lnTo>
                <a:lnTo>
                  <a:pt x="2496" y="1206"/>
                </a:lnTo>
                <a:lnTo>
                  <a:pt x="2498" y="1206"/>
                </a:lnTo>
                <a:lnTo>
                  <a:pt x="2498" y="1208"/>
                </a:lnTo>
                <a:lnTo>
                  <a:pt x="2498" y="1210"/>
                </a:lnTo>
                <a:lnTo>
                  <a:pt x="2500" y="1210"/>
                </a:lnTo>
                <a:lnTo>
                  <a:pt x="2502" y="1210"/>
                </a:lnTo>
                <a:lnTo>
                  <a:pt x="2504" y="1210"/>
                </a:lnTo>
                <a:lnTo>
                  <a:pt x="2504" y="1212"/>
                </a:lnTo>
                <a:lnTo>
                  <a:pt x="2506" y="1212"/>
                </a:lnTo>
                <a:lnTo>
                  <a:pt x="2506" y="1214"/>
                </a:lnTo>
                <a:lnTo>
                  <a:pt x="2504" y="1214"/>
                </a:lnTo>
                <a:lnTo>
                  <a:pt x="2502" y="1215"/>
                </a:lnTo>
                <a:lnTo>
                  <a:pt x="2500" y="1215"/>
                </a:lnTo>
                <a:lnTo>
                  <a:pt x="2500" y="1217"/>
                </a:lnTo>
                <a:lnTo>
                  <a:pt x="2498" y="1217"/>
                </a:lnTo>
                <a:lnTo>
                  <a:pt x="2496" y="1217"/>
                </a:lnTo>
                <a:lnTo>
                  <a:pt x="2494" y="1217"/>
                </a:lnTo>
                <a:lnTo>
                  <a:pt x="2496" y="1217"/>
                </a:lnTo>
                <a:lnTo>
                  <a:pt x="2496" y="1219"/>
                </a:lnTo>
                <a:lnTo>
                  <a:pt x="2498" y="1219"/>
                </a:lnTo>
                <a:lnTo>
                  <a:pt x="2500" y="1219"/>
                </a:lnTo>
                <a:lnTo>
                  <a:pt x="2502" y="1219"/>
                </a:lnTo>
                <a:lnTo>
                  <a:pt x="2502" y="1221"/>
                </a:lnTo>
                <a:lnTo>
                  <a:pt x="2504" y="1221"/>
                </a:lnTo>
                <a:lnTo>
                  <a:pt x="2504" y="1223"/>
                </a:lnTo>
                <a:lnTo>
                  <a:pt x="2504" y="1225"/>
                </a:lnTo>
                <a:lnTo>
                  <a:pt x="2504" y="1227"/>
                </a:lnTo>
                <a:lnTo>
                  <a:pt x="2504" y="1229"/>
                </a:lnTo>
                <a:lnTo>
                  <a:pt x="2504" y="1231"/>
                </a:lnTo>
                <a:lnTo>
                  <a:pt x="2506" y="1231"/>
                </a:lnTo>
                <a:lnTo>
                  <a:pt x="2504" y="1231"/>
                </a:lnTo>
                <a:lnTo>
                  <a:pt x="2504" y="1233"/>
                </a:lnTo>
                <a:lnTo>
                  <a:pt x="2504" y="1235"/>
                </a:lnTo>
                <a:lnTo>
                  <a:pt x="2502" y="1235"/>
                </a:lnTo>
                <a:lnTo>
                  <a:pt x="2500" y="1235"/>
                </a:lnTo>
                <a:lnTo>
                  <a:pt x="2498" y="1235"/>
                </a:lnTo>
                <a:lnTo>
                  <a:pt x="2498" y="1237"/>
                </a:lnTo>
                <a:lnTo>
                  <a:pt x="2496" y="1237"/>
                </a:lnTo>
                <a:lnTo>
                  <a:pt x="2496" y="1238"/>
                </a:lnTo>
                <a:lnTo>
                  <a:pt x="2494" y="1238"/>
                </a:lnTo>
                <a:lnTo>
                  <a:pt x="2492" y="1238"/>
                </a:lnTo>
                <a:lnTo>
                  <a:pt x="2490" y="1238"/>
                </a:lnTo>
                <a:lnTo>
                  <a:pt x="2490" y="1237"/>
                </a:lnTo>
                <a:lnTo>
                  <a:pt x="2488" y="1237"/>
                </a:lnTo>
                <a:lnTo>
                  <a:pt x="2486" y="1237"/>
                </a:lnTo>
                <a:lnTo>
                  <a:pt x="2486" y="1238"/>
                </a:lnTo>
                <a:lnTo>
                  <a:pt x="2484" y="1238"/>
                </a:lnTo>
                <a:lnTo>
                  <a:pt x="2484" y="1240"/>
                </a:lnTo>
                <a:lnTo>
                  <a:pt x="2484" y="1242"/>
                </a:lnTo>
                <a:lnTo>
                  <a:pt x="2483" y="1242"/>
                </a:lnTo>
                <a:lnTo>
                  <a:pt x="2481" y="1242"/>
                </a:lnTo>
                <a:lnTo>
                  <a:pt x="2479" y="1242"/>
                </a:lnTo>
                <a:lnTo>
                  <a:pt x="2477" y="1242"/>
                </a:lnTo>
                <a:lnTo>
                  <a:pt x="2475" y="1242"/>
                </a:lnTo>
                <a:lnTo>
                  <a:pt x="2473" y="1242"/>
                </a:lnTo>
                <a:lnTo>
                  <a:pt x="2471" y="1242"/>
                </a:lnTo>
                <a:lnTo>
                  <a:pt x="2469" y="1242"/>
                </a:lnTo>
                <a:lnTo>
                  <a:pt x="2467" y="1242"/>
                </a:lnTo>
                <a:lnTo>
                  <a:pt x="2469" y="1242"/>
                </a:lnTo>
                <a:lnTo>
                  <a:pt x="2469" y="1244"/>
                </a:lnTo>
                <a:lnTo>
                  <a:pt x="2471" y="1244"/>
                </a:lnTo>
                <a:lnTo>
                  <a:pt x="2473" y="1246"/>
                </a:lnTo>
                <a:lnTo>
                  <a:pt x="2475" y="1246"/>
                </a:lnTo>
                <a:lnTo>
                  <a:pt x="2475" y="1248"/>
                </a:lnTo>
                <a:lnTo>
                  <a:pt x="2473" y="1248"/>
                </a:lnTo>
                <a:lnTo>
                  <a:pt x="2473" y="1250"/>
                </a:lnTo>
                <a:lnTo>
                  <a:pt x="2471" y="1250"/>
                </a:lnTo>
                <a:lnTo>
                  <a:pt x="2471" y="1252"/>
                </a:lnTo>
                <a:lnTo>
                  <a:pt x="2469" y="1252"/>
                </a:lnTo>
                <a:lnTo>
                  <a:pt x="2467" y="1252"/>
                </a:lnTo>
                <a:lnTo>
                  <a:pt x="2467" y="1254"/>
                </a:lnTo>
                <a:lnTo>
                  <a:pt x="2467" y="1256"/>
                </a:lnTo>
                <a:lnTo>
                  <a:pt x="2465" y="1256"/>
                </a:lnTo>
                <a:lnTo>
                  <a:pt x="2463" y="1256"/>
                </a:lnTo>
                <a:lnTo>
                  <a:pt x="2461" y="1256"/>
                </a:lnTo>
                <a:lnTo>
                  <a:pt x="2461" y="1254"/>
                </a:lnTo>
                <a:lnTo>
                  <a:pt x="2461" y="1256"/>
                </a:lnTo>
                <a:lnTo>
                  <a:pt x="2460" y="1256"/>
                </a:lnTo>
                <a:lnTo>
                  <a:pt x="2458" y="1256"/>
                </a:lnTo>
                <a:lnTo>
                  <a:pt x="2458" y="1254"/>
                </a:lnTo>
                <a:lnTo>
                  <a:pt x="2456" y="1254"/>
                </a:lnTo>
                <a:lnTo>
                  <a:pt x="2454" y="1254"/>
                </a:lnTo>
                <a:lnTo>
                  <a:pt x="2452" y="1254"/>
                </a:lnTo>
                <a:lnTo>
                  <a:pt x="2450" y="1254"/>
                </a:lnTo>
                <a:lnTo>
                  <a:pt x="2450" y="1256"/>
                </a:lnTo>
                <a:lnTo>
                  <a:pt x="2448" y="1256"/>
                </a:lnTo>
                <a:lnTo>
                  <a:pt x="2446" y="1256"/>
                </a:lnTo>
                <a:lnTo>
                  <a:pt x="2444" y="1258"/>
                </a:lnTo>
                <a:lnTo>
                  <a:pt x="2442" y="1258"/>
                </a:lnTo>
                <a:lnTo>
                  <a:pt x="2442" y="1260"/>
                </a:lnTo>
                <a:lnTo>
                  <a:pt x="2440" y="1260"/>
                </a:lnTo>
                <a:lnTo>
                  <a:pt x="2440" y="1262"/>
                </a:lnTo>
                <a:lnTo>
                  <a:pt x="2438" y="1263"/>
                </a:lnTo>
                <a:lnTo>
                  <a:pt x="2436" y="1263"/>
                </a:lnTo>
                <a:lnTo>
                  <a:pt x="2435" y="1263"/>
                </a:lnTo>
                <a:lnTo>
                  <a:pt x="2433" y="1263"/>
                </a:lnTo>
                <a:lnTo>
                  <a:pt x="2433" y="1262"/>
                </a:lnTo>
                <a:lnTo>
                  <a:pt x="2431" y="1262"/>
                </a:lnTo>
                <a:lnTo>
                  <a:pt x="2431" y="1260"/>
                </a:lnTo>
                <a:lnTo>
                  <a:pt x="2429" y="1260"/>
                </a:lnTo>
                <a:lnTo>
                  <a:pt x="2429" y="1258"/>
                </a:lnTo>
                <a:lnTo>
                  <a:pt x="2429" y="1260"/>
                </a:lnTo>
                <a:lnTo>
                  <a:pt x="2429" y="1262"/>
                </a:lnTo>
                <a:lnTo>
                  <a:pt x="2429" y="1263"/>
                </a:lnTo>
                <a:lnTo>
                  <a:pt x="2427" y="1263"/>
                </a:lnTo>
                <a:lnTo>
                  <a:pt x="2427" y="1265"/>
                </a:lnTo>
                <a:lnTo>
                  <a:pt x="2425" y="1265"/>
                </a:lnTo>
                <a:lnTo>
                  <a:pt x="2423" y="1265"/>
                </a:lnTo>
                <a:lnTo>
                  <a:pt x="2421" y="1265"/>
                </a:lnTo>
                <a:lnTo>
                  <a:pt x="2419" y="1265"/>
                </a:lnTo>
                <a:lnTo>
                  <a:pt x="2419" y="1267"/>
                </a:lnTo>
                <a:lnTo>
                  <a:pt x="2417" y="1267"/>
                </a:lnTo>
                <a:lnTo>
                  <a:pt x="2417" y="1269"/>
                </a:lnTo>
                <a:lnTo>
                  <a:pt x="2415" y="1269"/>
                </a:lnTo>
                <a:lnTo>
                  <a:pt x="2413" y="1269"/>
                </a:lnTo>
                <a:lnTo>
                  <a:pt x="2413" y="1271"/>
                </a:lnTo>
                <a:lnTo>
                  <a:pt x="2412" y="1271"/>
                </a:lnTo>
                <a:lnTo>
                  <a:pt x="2410" y="1271"/>
                </a:lnTo>
                <a:lnTo>
                  <a:pt x="2408" y="1271"/>
                </a:lnTo>
                <a:lnTo>
                  <a:pt x="2406" y="1271"/>
                </a:lnTo>
                <a:lnTo>
                  <a:pt x="2404" y="1269"/>
                </a:lnTo>
                <a:lnTo>
                  <a:pt x="2404" y="1271"/>
                </a:lnTo>
                <a:lnTo>
                  <a:pt x="2406" y="1271"/>
                </a:lnTo>
                <a:lnTo>
                  <a:pt x="2406" y="1273"/>
                </a:lnTo>
                <a:lnTo>
                  <a:pt x="2408" y="1273"/>
                </a:lnTo>
                <a:lnTo>
                  <a:pt x="2410" y="1273"/>
                </a:lnTo>
                <a:lnTo>
                  <a:pt x="2412" y="1273"/>
                </a:lnTo>
                <a:lnTo>
                  <a:pt x="2413" y="1273"/>
                </a:lnTo>
                <a:lnTo>
                  <a:pt x="2415" y="1273"/>
                </a:lnTo>
                <a:lnTo>
                  <a:pt x="2417" y="1273"/>
                </a:lnTo>
                <a:lnTo>
                  <a:pt x="2417" y="1275"/>
                </a:lnTo>
                <a:lnTo>
                  <a:pt x="2417" y="1277"/>
                </a:lnTo>
                <a:lnTo>
                  <a:pt x="2417" y="1279"/>
                </a:lnTo>
                <a:lnTo>
                  <a:pt x="2415" y="1279"/>
                </a:lnTo>
                <a:lnTo>
                  <a:pt x="2415" y="1281"/>
                </a:lnTo>
                <a:lnTo>
                  <a:pt x="2413" y="1281"/>
                </a:lnTo>
                <a:lnTo>
                  <a:pt x="2412" y="1281"/>
                </a:lnTo>
                <a:lnTo>
                  <a:pt x="2412" y="1283"/>
                </a:lnTo>
                <a:lnTo>
                  <a:pt x="2412" y="1285"/>
                </a:lnTo>
                <a:lnTo>
                  <a:pt x="2412" y="1286"/>
                </a:lnTo>
                <a:lnTo>
                  <a:pt x="2410" y="1286"/>
                </a:lnTo>
                <a:lnTo>
                  <a:pt x="2410" y="1288"/>
                </a:lnTo>
                <a:lnTo>
                  <a:pt x="2408" y="1288"/>
                </a:lnTo>
                <a:lnTo>
                  <a:pt x="2406" y="1288"/>
                </a:lnTo>
                <a:lnTo>
                  <a:pt x="2404" y="1288"/>
                </a:lnTo>
                <a:lnTo>
                  <a:pt x="2404" y="1290"/>
                </a:lnTo>
                <a:lnTo>
                  <a:pt x="2402" y="1290"/>
                </a:lnTo>
                <a:lnTo>
                  <a:pt x="2404" y="1290"/>
                </a:lnTo>
                <a:lnTo>
                  <a:pt x="2404" y="1292"/>
                </a:lnTo>
                <a:lnTo>
                  <a:pt x="2404" y="1294"/>
                </a:lnTo>
                <a:lnTo>
                  <a:pt x="2402" y="1294"/>
                </a:lnTo>
                <a:lnTo>
                  <a:pt x="2402" y="1296"/>
                </a:lnTo>
                <a:lnTo>
                  <a:pt x="2400" y="1296"/>
                </a:lnTo>
                <a:lnTo>
                  <a:pt x="2400" y="1298"/>
                </a:lnTo>
                <a:lnTo>
                  <a:pt x="2400" y="1300"/>
                </a:lnTo>
                <a:lnTo>
                  <a:pt x="2398" y="1300"/>
                </a:lnTo>
                <a:lnTo>
                  <a:pt x="2396" y="1300"/>
                </a:lnTo>
                <a:lnTo>
                  <a:pt x="2394" y="1300"/>
                </a:lnTo>
                <a:lnTo>
                  <a:pt x="2394" y="1302"/>
                </a:lnTo>
                <a:lnTo>
                  <a:pt x="2396" y="1302"/>
                </a:lnTo>
                <a:lnTo>
                  <a:pt x="2398" y="1302"/>
                </a:lnTo>
                <a:lnTo>
                  <a:pt x="2400" y="1302"/>
                </a:lnTo>
                <a:lnTo>
                  <a:pt x="2402" y="1302"/>
                </a:lnTo>
                <a:lnTo>
                  <a:pt x="2402" y="1304"/>
                </a:lnTo>
                <a:lnTo>
                  <a:pt x="2402" y="1306"/>
                </a:lnTo>
                <a:lnTo>
                  <a:pt x="2400" y="1306"/>
                </a:lnTo>
                <a:lnTo>
                  <a:pt x="2400" y="1308"/>
                </a:lnTo>
                <a:lnTo>
                  <a:pt x="2398" y="1308"/>
                </a:lnTo>
                <a:lnTo>
                  <a:pt x="2396" y="1308"/>
                </a:lnTo>
                <a:lnTo>
                  <a:pt x="2396" y="1310"/>
                </a:lnTo>
                <a:lnTo>
                  <a:pt x="2394" y="1310"/>
                </a:lnTo>
                <a:lnTo>
                  <a:pt x="2396" y="1310"/>
                </a:lnTo>
                <a:lnTo>
                  <a:pt x="2398" y="1310"/>
                </a:lnTo>
                <a:lnTo>
                  <a:pt x="2400" y="1310"/>
                </a:lnTo>
                <a:lnTo>
                  <a:pt x="2402" y="1310"/>
                </a:lnTo>
                <a:lnTo>
                  <a:pt x="2402" y="1311"/>
                </a:lnTo>
                <a:lnTo>
                  <a:pt x="2402" y="1313"/>
                </a:lnTo>
                <a:lnTo>
                  <a:pt x="2400" y="1313"/>
                </a:lnTo>
                <a:lnTo>
                  <a:pt x="2398" y="1313"/>
                </a:lnTo>
                <a:lnTo>
                  <a:pt x="2398" y="1315"/>
                </a:lnTo>
                <a:lnTo>
                  <a:pt x="2398" y="1317"/>
                </a:lnTo>
                <a:lnTo>
                  <a:pt x="2396" y="1317"/>
                </a:lnTo>
                <a:lnTo>
                  <a:pt x="2394" y="1319"/>
                </a:lnTo>
                <a:lnTo>
                  <a:pt x="2392" y="1319"/>
                </a:lnTo>
                <a:lnTo>
                  <a:pt x="2390" y="1319"/>
                </a:lnTo>
                <a:lnTo>
                  <a:pt x="2390" y="1321"/>
                </a:lnTo>
                <a:lnTo>
                  <a:pt x="2388" y="1321"/>
                </a:lnTo>
                <a:lnTo>
                  <a:pt x="2387" y="1323"/>
                </a:lnTo>
                <a:lnTo>
                  <a:pt x="2385" y="1323"/>
                </a:lnTo>
                <a:lnTo>
                  <a:pt x="2383" y="1323"/>
                </a:lnTo>
                <a:lnTo>
                  <a:pt x="2383" y="1325"/>
                </a:lnTo>
                <a:lnTo>
                  <a:pt x="2381" y="1325"/>
                </a:lnTo>
                <a:lnTo>
                  <a:pt x="2381" y="1327"/>
                </a:lnTo>
                <a:lnTo>
                  <a:pt x="2379" y="1327"/>
                </a:lnTo>
                <a:lnTo>
                  <a:pt x="2377" y="1329"/>
                </a:lnTo>
                <a:lnTo>
                  <a:pt x="2375" y="1331"/>
                </a:lnTo>
                <a:lnTo>
                  <a:pt x="2375" y="1329"/>
                </a:lnTo>
                <a:lnTo>
                  <a:pt x="2377" y="1329"/>
                </a:lnTo>
                <a:lnTo>
                  <a:pt x="2379" y="1329"/>
                </a:lnTo>
                <a:lnTo>
                  <a:pt x="2379" y="1327"/>
                </a:lnTo>
                <a:lnTo>
                  <a:pt x="2381" y="1327"/>
                </a:lnTo>
                <a:lnTo>
                  <a:pt x="2383" y="1327"/>
                </a:lnTo>
                <a:lnTo>
                  <a:pt x="2383" y="1325"/>
                </a:lnTo>
                <a:lnTo>
                  <a:pt x="2385" y="1323"/>
                </a:lnTo>
                <a:lnTo>
                  <a:pt x="2387" y="1323"/>
                </a:lnTo>
                <a:lnTo>
                  <a:pt x="2388" y="1323"/>
                </a:lnTo>
                <a:lnTo>
                  <a:pt x="2390" y="1323"/>
                </a:lnTo>
                <a:lnTo>
                  <a:pt x="2392" y="1323"/>
                </a:lnTo>
                <a:lnTo>
                  <a:pt x="2394" y="1323"/>
                </a:lnTo>
                <a:lnTo>
                  <a:pt x="2394" y="1325"/>
                </a:lnTo>
                <a:lnTo>
                  <a:pt x="2394" y="1327"/>
                </a:lnTo>
                <a:lnTo>
                  <a:pt x="2396" y="1329"/>
                </a:lnTo>
                <a:lnTo>
                  <a:pt x="2396" y="1331"/>
                </a:lnTo>
                <a:lnTo>
                  <a:pt x="2398" y="1331"/>
                </a:lnTo>
                <a:lnTo>
                  <a:pt x="2400" y="1333"/>
                </a:lnTo>
                <a:lnTo>
                  <a:pt x="2400" y="1334"/>
                </a:lnTo>
                <a:lnTo>
                  <a:pt x="2400" y="1336"/>
                </a:lnTo>
                <a:lnTo>
                  <a:pt x="2398" y="1336"/>
                </a:lnTo>
                <a:lnTo>
                  <a:pt x="2396" y="1338"/>
                </a:lnTo>
                <a:lnTo>
                  <a:pt x="2396" y="1340"/>
                </a:lnTo>
                <a:lnTo>
                  <a:pt x="2396" y="1338"/>
                </a:lnTo>
                <a:lnTo>
                  <a:pt x="2398" y="1338"/>
                </a:lnTo>
                <a:lnTo>
                  <a:pt x="2400" y="1338"/>
                </a:lnTo>
                <a:lnTo>
                  <a:pt x="2402" y="1338"/>
                </a:lnTo>
                <a:lnTo>
                  <a:pt x="2402" y="1336"/>
                </a:lnTo>
                <a:lnTo>
                  <a:pt x="2404" y="1336"/>
                </a:lnTo>
                <a:lnTo>
                  <a:pt x="2404" y="1334"/>
                </a:lnTo>
                <a:lnTo>
                  <a:pt x="2406" y="1334"/>
                </a:lnTo>
                <a:lnTo>
                  <a:pt x="2404" y="1334"/>
                </a:lnTo>
                <a:lnTo>
                  <a:pt x="2404" y="1333"/>
                </a:lnTo>
                <a:lnTo>
                  <a:pt x="2406" y="1333"/>
                </a:lnTo>
                <a:lnTo>
                  <a:pt x="2406" y="1331"/>
                </a:lnTo>
                <a:lnTo>
                  <a:pt x="2404" y="1331"/>
                </a:lnTo>
                <a:lnTo>
                  <a:pt x="2404" y="1329"/>
                </a:lnTo>
                <a:lnTo>
                  <a:pt x="2402" y="1329"/>
                </a:lnTo>
                <a:lnTo>
                  <a:pt x="2400" y="1329"/>
                </a:lnTo>
                <a:lnTo>
                  <a:pt x="2400" y="1327"/>
                </a:lnTo>
                <a:lnTo>
                  <a:pt x="2398" y="1327"/>
                </a:lnTo>
                <a:lnTo>
                  <a:pt x="2398" y="1325"/>
                </a:lnTo>
                <a:lnTo>
                  <a:pt x="2400" y="1325"/>
                </a:lnTo>
                <a:lnTo>
                  <a:pt x="2398" y="1323"/>
                </a:lnTo>
                <a:lnTo>
                  <a:pt x="2398" y="1321"/>
                </a:lnTo>
                <a:lnTo>
                  <a:pt x="2398" y="1319"/>
                </a:lnTo>
                <a:lnTo>
                  <a:pt x="2400" y="1319"/>
                </a:lnTo>
                <a:lnTo>
                  <a:pt x="2402" y="1317"/>
                </a:lnTo>
                <a:lnTo>
                  <a:pt x="2404" y="1317"/>
                </a:lnTo>
                <a:lnTo>
                  <a:pt x="2404" y="1319"/>
                </a:lnTo>
                <a:lnTo>
                  <a:pt x="2406" y="1319"/>
                </a:lnTo>
                <a:lnTo>
                  <a:pt x="2408" y="1319"/>
                </a:lnTo>
                <a:lnTo>
                  <a:pt x="2410" y="1319"/>
                </a:lnTo>
                <a:lnTo>
                  <a:pt x="2410" y="1321"/>
                </a:lnTo>
                <a:lnTo>
                  <a:pt x="2410" y="1319"/>
                </a:lnTo>
                <a:lnTo>
                  <a:pt x="2410" y="1317"/>
                </a:lnTo>
                <a:lnTo>
                  <a:pt x="2408" y="1317"/>
                </a:lnTo>
                <a:lnTo>
                  <a:pt x="2408" y="1315"/>
                </a:lnTo>
                <a:lnTo>
                  <a:pt x="2406" y="1315"/>
                </a:lnTo>
                <a:lnTo>
                  <a:pt x="2406" y="1313"/>
                </a:lnTo>
                <a:lnTo>
                  <a:pt x="2408" y="1313"/>
                </a:lnTo>
                <a:lnTo>
                  <a:pt x="2408" y="1311"/>
                </a:lnTo>
                <a:lnTo>
                  <a:pt x="2408" y="1310"/>
                </a:lnTo>
                <a:lnTo>
                  <a:pt x="2408" y="1308"/>
                </a:lnTo>
                <a:lnTo>
                  <a:pt x="2406" y="1308"/>
                </a:lnTo>
                <a:lnTo>
                  <a:pt x="2406" y="1306"/>
                </a:lnTo>
                <a:lnTo>
                  <a:pt x="2406" y="1304"/>
                </a:lnTo>
                <a:lnTo>
                  <a:pt x="2408" y="1304"/>
                </a:lnTo>
                <a:lnTo>
                  <a:pt x="2408" y="1302"/>
                </a:lnTo>
                <a:lnTo>
                  <a:pt x="2408" y="1300"/>
                </a:lnTo>
                <a:lnTo>
                  <a:pt x="2408" y="1298"/>
                </a:lnTo>
                <a:lnTo>
                  <a:pt x="2408" y="1296"/>
                </a:lnTo>
                <a:lnTo>
                  <a:pt x="2408" y="1294"/>
                </a:lnTo>
                <a:lnTo>
                  <a:pt x="2410" y="1294"/>
                </a:lnTo>
                <a:lnTo>
                  <a:pt x="2412" y="1294"/>
                </a:lnTo>
                <a:lnTo>
                  <a:pt x="2412" y="1296"/>
                </a:lnTo>
                <a:lnTo>
                  <a:pt x="2413" y="1296"/>
                </a:lnTo>
                <a:lnTo>
                  <a:pt x="2415" y="1298"/>
                </a:lnTo>
                <a:lnTo>
                  <a:pt x="2417" y="1298"/>
                </a:lnTo>
                <a:lnTo>
                  <a:pt x="2419" y="1298"/>
                </a:lnTo>
                <a:lnTo>
                  <a:pt x="2421" y="1298"/>
                </a:lnTo>
                <a:lnTo>
                  <a:pt x="2421" y="1300"/>
                </a:lnTo>
                <a:lnTo>
                  <a:pt x="2421" y="1298"/>
                </a:lnTo>
                <a:lnTo>
                  <a:pt x="2421" y="1296"/>
                </a:lnTo>
                <a:lnTo>
                  <a:pt x="2419" y="1296"/>
                </a:lnTo>
                <a:lnTo>
                  <a:pt x="2417" y="1296"/>
                </a:lnTo>
                <a:lnTo>
                  <a:pt x="2417" y="1294"/>
                </a:lnTo>
                <a:lnTo>
                  <a:pt x="2415" y="1294"/>
                </a:lnTo>
                <a:lnTo>
                  <a:pt x="2415" y="1292"/>
                </a:lnTo>
                <a:lnTo>
                  <a:pt x="2415" y="1290"/>
                </a:lnTo>
                <a:lnTo>
                  <a:pt x="2417" y="1290"/>
                </a:lnTo>
                <a:lnTo>
                  <a:pt x="2415" y="1288"/>
                </a:lnTo>
                <a:lnTo>
                  <a:pt x="2417" y="1288"/>
                </a:lnTo>
                <a:lnTo>
                  <a:pt x="2417" y="1286"/>
                </a:lnTo>
                <a:lnTo>
                  <a:pt x="2417" y="1285"/>
                </a:lnTo>
                <a:lnTo>
                  <a:pt x="2419" y="1285"/>
                </a:lnTo>
                <a:lnTo>
                  <a:pt x="2421" y="1285"/>
                </a:lnTo>
                <a:lnTo>
                  <a:pt x="2421" y="1283"/>
                </a:lnTo>
                <a:lnTo>
                  <a:pt x="2423" y="1283"/>
                </a:lnTo>
                <a:lnTo>
                  <a:pt x="2423" y="1281"/>
                </a:lnTo>
                <a:lnTo>
                  <a:pt x="2423" y="1279"/>
                </a:lnTo>
                <a:lnTo>
                  <a:pt x="2423" y="1277"/>
                </a:lnTo>
                <a:lnTo>
                  <a:pt x="2423" y="1275"/>
                </a:lnTo>
                <a:lnTo>
                  <a:pt x="2423" y="1273"/>
                </a:lnTo>
                <a:lnTo>
                  <a:pt x="2423" y="1271"/>
                </a:lnTo>
                <a:lnTo>
                  <a:pt x="2425" y="1271"/>
                </a:lnTo>
                <a:lnTo>
                  <a:pt x="2427" y="1271"/>
                </a:lnTo>
                <a:lnTo>
                  <a:pt x="2427" y="1273"/>
                </a:lnTo>
                <a:lnTo>
                  <a:pt x="2429" y="1273"/>
                </a:lnTo>
                <a:lnTo>
                  <a:pt x="2431" y="1273"/>
                </a:lnTo>
                <a:lnTo>
                  <a:pt x="2431" y="1271"/>
                </a:lnTo>
                <a:lnTo>
                  <a:pt x="2433" y="1271"/>
                </a:lnTo>
                <a:lnTo>
                  <a:pt x="2435" y="1271"/>
                </a:lnTo>
                <a:lnTo>
                  <a:pt x="2436" y="1271"/>
                </a:lnTo>
                <a:lnTo>
                  <a:pt x="2436" y="1269"/>
                </a:lnTo>
                <a:lnTo>
                  <a:pt x="2436" y="1271"/>
                </a:lnTo>
                <a:lnTo>
                  <a:pt x="2438" y="1271"/>
                </a:lnTo>
                <a:lnTo>
                  <a:pt x="2438" y="1273"/>
                </a:lnTo>
                <a:lnTo>
                  <a:pt x="2440" y="1273"/>
                </a:lnTo>
                <a:lnTo>
                  <a:pt x="2440" y="1275"/>
                </a:lnTo>
                <a:lnTo>
                  <a:pt x="2442" y="1275"/>
                </a:lnTo>
                <a:lnTo>
                  <a:pt x="2442" y="1273"/>
                </a:lnTo>
                <a:lnTo>
                  <a:pt x="2442" y="1271"/>
                </a:lnTo>
                <a:lnTo>
                  <a:pt x="2442" y="1269"/>
                </a:lnTo>
                <a:lnTo>
                  <a:pt x="2444" y="1269"/>
                </a:lnTo>
                <a:lnTo>
                  <a:pt x="2444" y="1267"/>
                </a:lnTo>
                <a:lnTo>
                  <a:pt x="2446" y="1267"/>
                </a:lnTo>
                <a:lnTo>
                  <a:pt x="2446" y="1265"/>
                </a:lnTo>
                <a:lnTo>
                  <a:pt x="2446" y="1263"/>
                </a:lnTo>
                <a:lnTo>
                  <a:pt x="2448" y="1263"/>
                </a:lnTo>
                <a:lnTo>
                  <a:pt x="2450" y="1263"/>
                </a:lnTo>
                <a:lnTo>
                  <a:pt x="2450" y="1262"/>
                </a:lnTo>
                <a:lnTo>
                  <a:pt x="2452" y="1262"/>
                </a:lnTo>
                <a:lnTo>
                  <a:pt x="2454" y="1262"/>
                </a:lnTo>
                <a:lnTo>
                  <a:pt x="2456" y="1262"/>
                </a:lnTo>
                <a:lnTo>
                  <a:pt x="2458" y="1262"/>
                </a:lnTo>
                <a:lnTo>
                  <a:pt x="2460" y="1262"/>
                </a:lnTo>
                <a:lnTo>
                  <a:pt x="2460" y="1263"/>
                </a:lnTo>
                <a:lnTo>
                  <a:pt x="2469" y="1263"/>
                </a:lnTo>
                <a:lnTo>
                  <a:pt x="2469" y="1262"/>
                </a:lnTo>
                <a:lnTo>
                  <a:pt x="2471" y="1262"/>
                </a:lnTo>
                <a:lnTo>
                  <a:pt x="2471" y="1260"/>
                </a:lnTo>
                <a:lnTo>
                  <a:pt x="2473" y="1260"/>
                </a:lnTo>
                <a:lnTo>
                  <a:pt x="2473" y="1258"/>
                </a:lnTo>
                <a:lnTo>
                  <a:pt x="2475" y="1258"/>
                </a:lnTo>
                <a:lnTo>
                  <a:pt x="2477" y="1258"/>
                </a:lnTo>
                <a:lnTo>
                  <a:pt x="2477" y="1260"/>
                </a:lnTo>
                <a:lnTo>
                  <a:pt x="2477" y="1258"/>
                </a:lnTo>
                <a:lnTo>
                  <a:pt x="2477" y="1256"/>
                </a:lnTo>
                <a:lnTo>
                  <a:pt x="2479" y="1256"/>
                </a:lnTo>
                <a:lnTo>
                  <a:pt x="2479" y="1254"/>
                </a:lnTo>
                <a:lnTo>
                  <a:pt x="2481" y="1254"/>
                </a:lnTo>
                <a:lnTo>
                  <a:pt x="2483" y="1254"/>
                </a:lnTo>
                <a:lnTo>
                  <a:pt x="2484" y="1254"/>
                </a:lnTo>
                <a:lnTo>
                  <a:pt x="2484" y="1252"/>
                </a:lnTo>
                <a:lnTo>
                  <a:pt x="2486" y="1252"/>
                </a:lnTo>
                <a:lnTo>
                  <a:pt x="2486" y="1250"/>
                </a:lnTo>
                <a:lnTo>
                  <a:pt x="2486" y="1248"/>
                </a:lnTo>
                <a:lnTo>
                  <a:pt x="2488" y="1248"/>
                </a:lnTo>
                <a:lnTo>
                  <a:pt x="2490" y="1248"/>
                </a:lnTo>
                <a:lnTo>
                  <a:pt x="2492" y="1248"/>
                </a:lnTo>
                <a:lnTo>
                  <a:pt x="2498" y="1246"/>
                </a:lnTo>
                <a:lnTo>
                  <a:pt x="2504" y="1244"/>
                </a:lnTo>
                <a:lnTo>
                  <a:pt x="2504" y="1242"/>
                </a:lnTo>
                <a:lnTo>
                  <a:pt x="2506" y="1242"/>
                </a:lnTo>
                <a:lnTo>
                  <a:pt x="2508" y="1242"/>
                </a:lnTo>
                <a:lnTo>
                  <a:pt x="2508" y="1244"/>
                </a:lnTo>
                <a:lnTo>
                  <a:pt x="2509" y="1244"/>
                </a:lnTo>
                <a:lnTo>
                  <a:pt x="2509" y="1242"/>
                </a:lnTo>
                <a:lnTo>
                  <a:pt x="2509" y="1240"/>
                </a:lnTo>
                <a:lnTo>
                  <a:pt x="2511" y="1240"/>
                </a:lnTo>
                <a:lnTo>
                  <a:pt x="2511" y="1238"/>
                </a:lnTo>
                <a:lnTo>
                  <a:pt x="2513" y="1238"/>
                </a:lnTo>
                <a:lnTo>
                  <a:pt x="2513" y="1237"/>
                </a:lnTo>
                <a:lnTo>
                  <a:pt x="2515" y="1237"/>
                </a:lnTo>
                <a:lnTo>
                  <a:pt x="2517" y="1237"/>
                </a:lnTo>
                <a:lnTo>
                  <a:pt x="2519" y="1237"/>
                </a:lnTo>
                <a:lnTo>
                  <a:pt x="2519" y="1238"/>
                </a:lnTo>
                <a:lnTo>
                  <a:pt x="2521" y="1238"/>
                </a:lnTo>
                <a:lnTo>
                  <a:pt x="2521" y="1240"/>
                </a:lnTo>
                <a:lnTo>
                  <a:pt x="2521" y="1242"/>
                </a:lnTo>
                <a:lnTo>
                  <a:pt x="2523" y="1242"/>
                </a:lnTo>
                <a:lnTo>
                  <a:pt x="2523" y="1244"/>
                </a:lnTo>
                <a:lnTo>
                  <a:pt x="2523" y="1246"/>
                </a:lnTo>
                <a:lnTo>
                  <a:pt x="2523" y="1248"/>
                </a:lnTo>
                <a:lnTo>
                  <a:pt x="2523" y="1250"/>
                </a:lnTo>
                <a:lnTo>
                  <a:pt x="2525" y="1250"/>
                </a:lnTo>
                <a:lnTo>
                  <a:pt x="2525" y="1252"/>
                </a:lnTo>
                <a:lnTo>
                  <a:pt x="2527" y="1252"/>
                </a:lnTo>
                <a:lnTo>
                  <a:pt x="2529" y="1252"/>
                </a:lnTo>
                <a:lnTo>
                  <a:pt x="2531" y="1252"/>
                </a:lnTo>
                <a:lnTo>
                  <a:pt x="2533" y="1254"/>
                </a:lnTo>
                <a:lnTo>
                  <a:pt x="2534" y="1254"/>
                </a:lnTo>
                <a:lnTo>
                  <a:pt x="2536" y="1254"/>
                </a:lnTo>
                <a:lnTo>
                  <a:pt x="2534" y="1254"/>
                </a:lnTo>
                <a:lnTo>
                  <a:pt x="2533" y="1254"/>
                </a:lnTo>
                <a:lnTo>
                  <a:pt x="2533" y="1252"/>
                </a:lnTo>
                <a:lnTo>
                  <a:pt x="2531" y="1250"/>
                </a:lnTo>
                <a:lnTo>
                  <a:pt x="2529" y="1250"/>
                </a:lnTo>
                <a:lnTo>
                  <a:pt x="2529" y="1248"/>
                </a:lnTo>
                <a:lnTo>
                  <a:pt x="2529" y="1246"/>
                </a:lnTo>
                <a:lnTo>
                  <a:pt x="2527" y="1246"/>
                </a:lnTo>
                <a:lnTo>
                  <a:pt x="2529" y="1244"/>
                </a:lnTo>
                <a:lnTo>
                  <a:pt x="2527" y="1242"/>
                </a:lnTo>
                <a:lnTo>
                  <a:pt x="2527" y="1240"/>
                </a:lnTo>
                <a:lnTo>
                  <a:pt x="2527" y="1238"/>
                </a:lnTo>
                <a:lnTo>
                  <a:pt x="2525" y="1238"/>
                </a:lnTo>
                <a:lnTo>
                  <a:pt x="2525" y="1237"/>
                </a:lnTo>
                <a:lnTo>
                  <a:pt x="2525" y="1235"/>
                </a:lnTo>
                <a:lnTo>
                  <a:pt x="2527" y="1235"/>
                </a:lnTo>
                <a:lnTo>
                  <a:pt x="2529" y="1235"/>
                </a:lnTo>
                <a:lnTo>
                  <a:pt x="2531" y="1235"/>
                </a:lnTo>
                <a:lnTo>
                  <a:pt x="2531" y="1233"/>
                </a:lnTo>
                <a:lnTo>
                  <a:pt x="2529" y="1233"/>
                </a:lnTo>
                <a:lnTo>
                  <a:pt x="2529" y="1231"/>
                </a:lnTo>
                <a:lnTo>
                  <a:pt x="2527" y="1231"/>
                </a:lnTo>
                <a:lnTo>
                  <a:pt x="2525" y="1233"/>
                </a:lnTo>
                <a:lnTo>
                  <a:pt x="2523" y="1233"/>
                </a:lnTo>
                <a:lnTo>
                  <a:pt x="2521" y="1231"/>
                </a:lnTo>
                <a:lnTo>
                  <a:pt x="2519" y="1229"/>
                </a:lnTo>
                <a:lnTo>
                  <a:pt x="2519" y="1227"/>
                </a:lnTo>
                <a:lnTo>
                  <a:pt x="2517" y="1227"/>
                </a:lnTo>
                <a:lnTo>
                  <a:pt x="2517" y="1225"/>
                </a:lnTo>
                <a:lnTo>
                  <a:pt x="2517" y="1223"/>
                </a:lnTo>
                <a:lnTo>
                  <a:pt x="2515" y="1223"/>
                </a:lnTo>
                <a:lnTo>
                  <a:pt x="2515" y="1221"/>
                </a:lnTo>
                <a:lnTo>
                  <a:pt x="2513" y="1221"/>
                </a:lnTo>
                <a:lnTo>
                  <a:pt x="2513" y="1219"/>
                </a:lnTo>
                <a:lnTo>
                  <a:pt x="2515" y="1219"/>
                </a:lnTo>
                <a:lnTo>
                  <a:pt x="2515" y="1217"/>
                </a:lnTo>
                <a:lnTo>
                  <a:pt x="2517" y="1217"/>
                </a:lnTo>
                <a:lnTo>
                  <a:pt x="2519" y="1217"/>
                </a:lnTo>
                <a:lnTo>
                  <a:pt x="2519" y="1219"/>
                </a:lnTo>
                <a:lnTo>
                  <a:pt x="2521" y="1219"/>
                </a:lnTo>
                <a:lnTo>
                  <a:pt x="2521" y="1221"/>
                </a:lnTo>
                <a:lnTo>
                  <a:pt x="2523" y="1221"/>
                </a:lnTo>
                <a:lnTo>
                  <a:pt x="2523" y="1223"/>
                </a:lnTo>
                <a:lnTo>
                  <a:pt x="2523" y="1225"/>
                </a:lnTo>
                <a:lnTo>
                  <a:pt x="2525" y="1225"/>
                </a:lnTo>
                <a:lnTo>
                  <a:pt x="2525" y="1223"/>
                </a:lnTo>
                <a:lnTo>
                  <a:pt x="2525" y="1221"/>
                </a:lnTo>
                <a:lnTo>
                  <a:pt x="2527" y="1221"/>
                </a:lnTo>
                <a:lnTo>
                  <a:pt x="2527" y="1219"/>
                </a:lnTo>
                <a:lnTo>
                  <a:pt x="2527" y="1217"/>
                </a:lnTo>
                <a:lnTo>
                  <a:pt x="2529" y="1217"/>
                </a:lnTo>
                <a:lnTo>
                  <a:pt x="2531" y="1217"/>
                </a:lnTo>
                <a:lnTo>
                  <a:pt x="2531" y="1215"/>
                </a:lnTo>
                <a:lnTo>
                  <a:pt x="2533" y="1215"/>
                </a:lnTo>
                <a:lnTo>
                  <a:pt x="2534" y="1215"/>
                </a:lnTo>
                <a:lnTo>
                  <a:pt x="2534" y="1217"/>
                </a:lnTo>
                <a:lnTo>
                  <a:pt x="2534" y="1219"/>
                </a:lnTo>
                <a:lnTo>
                  <a:pt x="2534" y="1221"/>
                </a:lnTo>
                <a:lnTo>
                  <a:pt x="2536" y="1221"/>
                </a:lnTo>
                <a:lnTo>
                  <a:pt x="2538" y="1221"/>
                </a:lnTo>
                <a:lnTo>
                  <a:pt x="2538" y="1223"/>
                </a:lnTo>
                <a:lnTo>
                  <a:pt x="2540" y="1223"/>
                </a:lnTo>
                <a:lnTo>
                  <a:pt x="2540" y="1225"/>
                </a:lnTo>
                <a:lnTo>
                  <a:pt x="2542" y="1225"/>
                </a:lnTo>
                <a:lnTo>
                  <a:pt x="2544" y="1225"/>
                </a:lnTo>
                <a:lnTo>
                  <a:pt x="2544" y="1223"/>
                </a:lnTo>
                <a:lnTo>
                  <a:pt x="2546" y="1223"/>
                </a:lnTo>
                <a:lnTo>
                  <a:pt x="2546" y="1221"/>
                </a:lnTo>
                <a:lnTo>
                  <a:pt x="2548" y="1221"/>
                </a:lnTo>
                <a:lnTo>
                  <a:pt x="2548" y="1223"/>
                </a:lnTo>
                <a:lnTo>
                  <a:pt x="2550" y="1223"/>
                </a:lnTo>
                <a:lnTo>
                  <a:pt x="2552" y="1223"/>
                </a:lnTo>
                <a:lnTo>
                  <a:pt x="2552" y="1221"/>
                </a:lnTo>
                <a:lnTo>
                  <a:pt x="2554" y="1221"/>
                </a:lnTo>
                <a:lnTo>
                  <a:pt x="2554" y="1219"/>
                </a:lnTo>
                <a:lnTo>
                  <a:pt x="2556" y="1219"/>
                </a:lnTo>
                <a:lnTo>
                  <a:pt x="2556" y="1217"/>
                </a:lnTo>
                <a:lnTo>
                  <a:pt x="2557" y="1217"/>
                </a:lnTo>
                <a:lnTo>
                  <a:pt x="2559" y="1217"/>
                </a:lnTo>
                <a:lnTo>
                  <a:pt x="2559" y="1219"/>
                </a:lnTo>
                <a:lnTo>
                  <a:pt x="2561" y="1219"/>
                </a:lnTo>
                <a:lnTo>
                  <a:pt x="2561" y="1217"/>
                </a:lnTo>
                <a:lnTo>
                  <a:pt x="2563" y="1217"/>
                </a:lnTo>
                <a:lnTo>
                  <a:pt x="2563" y="1215"/>
                </a:lnTo>
                <a:lnTo>
                  <a:pt x="2563" y="1214"/>
                </a:lnTo>
                <a:lnTo>
                  <a:pt x="2565" y="1214"/>
                </a:lnTo>
                <a:lnTo>
                  <a:pt x="2565" y="1212"/>
                </a:lnTo>
                <a:lnTo>
                  <a:pt x="2565" y="1210"/>
                </a:lnTo>
                <a:lnTo>
                  <a:pt x="2563" y="1210"/>
                </a:lnTo>
                <a:lnTo>
                  <a:pt x="2563" y="1208"/>
                </a:lnTo>
                <a:lnTo>
                  <a:pt x="2565" y="1206"/>
                </a:lnTo>
                <a:lnTo>
                  <a:pt x="2565" y="1208"/>
                </a:lnTo>
                <a:lnTo>
                  <a:pt x="2567" y="1208"/>
                </a:lnTo>
                <a:lnTo>
                  <a:pt x="2569" y="1208"/>
                </a:lnTo>
                <a:lnTo>
                  <a:pt x="2569" y="1210"/>
                </a:lnTo>
                <a:lnTo>
                  <a:pt x="2571" y="1210"/>
                </a:lnTo>
                <a:lnTo>
                  <a:pt x="2571" y="1212"/>
                </a:lnTo>
                <a:lnTo>
                  <a:pt x="2571" y="1214"/>
                </a:lnTo>
                <a:lnTo>
                  <a:pt x="2571" y="1215"/>
                </a:lnTo>
                <a:lnTo>
                  <a:pt x="2571" y="1217"/>
                </a:lnTo>
                <a:lnTo>
                  <a:pt x="2571" y="1219"/>
                </a:lnTo>
                <a:lnTo>
                  <a:pt x="2571" y="1221"/>
                </a:lnTo>
                <a:lnTo>
                  <a:pt x="2571" y="1223"/>
                </a:lnTo>
                <a:lnTo>
                  <a:pt x="2573" y="1223"/>
                </a:lnTo>
                <a:lnTo>
                  <a:pt x="2575" y="1223"/>
                </a:lnTo>
                <a:lnTo>
                  <a:pt x="2577" y="1223"/>
                </a:lnTo>
                <a:lnTo>
                  <a:pt x="2579" y="1223"/>
                </a:lnTo>
                <a:lnTo>
                  <a:pt x="2581" y="1223"/>
                </a:lnTo>
                <a:lnTo>
                  <a:pt x="2582" y="1225"/>
                </a:lnTo>
                <a:lnTo>
                  <a:pt x="2584" y="1225"/>
                </a:lnTo>
                <a:lnTo>
                  <a:pt x="2586" y="1225"/>
                </a:lnTo>
                <a:lnTo>
                  <a:pt x="2588" y="1225"/>
                </a:lnTo>
                <a:lnTo>
                  <a:pt x="2590" y="1227"/>
                </a:lnTo>
                <a:lnTo>
                  <a:pt x="2592" y="1229"/>
                </a:lnTo>
                <a:lnTo>
                  <a:pt x="2592" y="1227"/>
                </a:lnTo>
                <a:lnTo>
                  <a:pt x="2590" y="1227"/>
                </a:lnTo>
                <a:lnTo>
                  <a:pt x="2590" y="1225"/>
                </a:lnTo>
                <a:lnTo>
                  <a:pt x="2588" y="1225"/>
                </a:lnTo>
                <a:lnTo>
                  <a:pt x="2588" y="1223"/>
                </a:lnTo>
                <a:lnTo>
                  <a:pt x="2586" y="1223"/>
                </a:lnTo>
                <a:lnTo>
                  <a:pt x="2584" y="1221"/>
                </a:lnTo>
                <a:lnTo>
                  <a:pt x="2582" y="1221"/>
                </a:lnTo>
                <a:lnTo>
                  <a:pt x="2582" y="1219"/>
                </a:lnTo>
                <a:lnTo>
                  <a:pt x="2584" y="1219"/>
                </a:lnTo>
                <a:lnTo>
                  <a:pt x="2582" y="1217"/>
                </a:lnTo>
                <a:lnTo>
                  <a:pt x="2582" y="1215"/>
                </a:lnTo>
                <a:lnTo>
                  <a:pt x="2582" y="1214"/>
                </a:lnTo>
                <a:lnTo>
                  <a:pt x="2584" y="1214"/>
                </a:lnTo>
                <a:lnTo>
                  <a:pt x="2586" y="1214"/>
                </a:lnTo>
                <a:lnTo>
                  <a:pt x="2588" y="1212"/>
                </a:lnTo>
                <a:lnTo>
                  <a:pt x="2590" y="1212"/>
                </a:lnTo>
                <a:lnTo>
                  <a:pt x="2592" y="1212"/>
                </a:lnTo>
                <a:lnTo>
                  <a:pt x="2594" y="1212"/>
                </a:lnTo>
                <a:lnTo>
                  <a:pt x="2596" y="1212"/>
                </a:lnTo>
                <a:lnTo>
                  <a:pt x="2596" y="1214"/>
                </a:lnTo>
                <a:lnTo>
                  <a:pt x="2598" y="1214"/>
                </a:lnTo>
                <a:lnTo>
                  <a:pt x="2598" y="1215"/>
                </a:lnTo>
                <a:lnTo>
                  <a:pt x="2600" y="1215"/>
                </a:lnTo>
                <a:lnTo>
                  <a:pt x="2600" y="1217"/>
                </a:lnTo>
                <a:lnTo>
                  <a:pt x="2602" y="1215"/>
                </a:lnTo>
                <a:lnTo>
                  <a:pt x="2602" y="1214"/>
                </a:lnTo>
                <a:lnTo>
                  <a:pt x="2604" y="1214"/>
                </a:lnTo>
                <a:lnTo>
                  <a:pt x="2602" y="1214"/>
                </a:lnTo>
                <a:lnTo>
                  <a:pt x="2602" y="1212"/>
                </a:lnTo>
                <a:lnTo>
                  <a:pt x="2600" y="1212"/>
                </a:lnTo>
                <a:lnTo>
                  <a:pt x="2598" y="1210"/>
                </a:lnTo>
                <a:lnTo>
                  <a:pt x="2596" y="1210"/>
                </a:lnTo>
                <a:lnTo>
                  <a:pt x="2596" y="1208"/>
                </a:lnTo>
                <a:lnTo>
                  <a:pt x="2596" y="1206"/>
                </a:lnTo>
                <a:lnTo>
                  <a:pt x="2596" y="1204"/>
                </a:lnTo>
                <a:lnTo>
                  <a:pt x="2594" y="1204"/>
                </a:lnTo>
                <a:lnTo>
                  <a:pt x="2592" y="1204"/>
                </a:lnTo>
                <a:lnTo>
                  <a:pt x="2590" y="1204"/>
                </a:lnTo>
                <a:lnTo>
                  <a:pt x="2588" y="1204"/>
                </a:lnTo>
                <a:lnTo>
                  <a:pt x="2586" y="1204"/>
                </a:lnTo>
                <a:lnTo>
                  <a:pt x="2584" y="1204"/>
                </a:lnTo>
                <a:lnTo>
                  <a:pt x="2584" y="1206"/>
                </a:lnTo>
                <a:lnTo>
                  <a:pt x="2582" y="1206"/>
                </a:lnTo>
                <a:lnTo>
                  <a:pt x="2581" y="1206"/>
                </a:lnTo>
                <a:lnTo>
                  <a:pt x="2579" y="1204"/>
                </a:lnTo>
                <a:lnTo>
                  <a:pt x="2579" y="1202"/>
                </a:lnTo>
                <a:lnTo>
                  <a:pt x="2577" y="1202"/>
                </a:lnTo>
                <a:lnTo>
                  <a:pt x="2577" y="1200"/>
                </a:lnTo>
                <a:lnTo>
                  <a:pt x="2577" y="1198"/>
                </a:lnTo>
                <a:lnTo>
                  <a:pt x="2577" y="1196"/>
                </a:lnTo>
                <a:lnTo>
                  <a:pt x="2577" y="1194"/>
                </a:lnTo>
                <a:lnTo>
                  <a:pt x="2579" y="1194"/>
                </a:lnTo>
                <a:lnTo>
                  <a:pt x="2579" y="1192"/>
                </a:lnTo>
                <a:lnTo>
                  <a:pt x="2581" y="1192"/>
                </a:lnTo>
                <a:lnTo>
                  <a:pt x="2582" y="1192"/>
                </a:lnTo>
                <a:lnTo>
                  <a:pt x="2582" y="1194"/>
                </a:lnTo>
                <a:lnTo>
                  <a:pt x="2584" y="1194"/>
                </a:lnTo>
                <a:lnTo>
                  <a:pt x="2584" y="1196"/>
                </a:lnTo>
                <a:lnTo>
                  <a:pt x="2586" y="1196"/>
                </a:lnTo>
                <a:lnTo>
                  <a:pt x="2588" y="1196"/>
                </a:lnTo>
                <a:lnTo>
                  <a:pt x="2590" y="1196"/>
                </a:lnTo>
                <a:lnTo>
                  <a:pt x="2592" y="1196"/>
                </a:lnTo>
                <a:lnTo>
                  <a:pt x="2594" y="1196"/>
                </a:lnTo>
                <a:lnTo>
                  <a:pt x="2596" y="1196"/>
                </a:lnTo>
                <a:lnTo>
                  <a:pt x="2596" y="1198"/>
                </a:lnTo>
                <a:lnTo>
                  <a:pt x="2598" y="1198"/>
                </a:lnTo>
                <a:lnTo>
                  <a:pt x="2600" y="1198"/>
                </a:lnTo>
                <a:lnTo>
                  <a:pt x="2602" y="1198"/>
                </a:lnTo>
                <a:lnTo>
                  <a:pt x="2602" y="1196"/>
                </a:lnTo>
                <a:lnTo>
                  <a:pt x="2604" y="1196"/>
                </a:lnTo>
                <a:lnTo>
                  <a:pt x="2605" y="1196"/>
                </a:lnTo>
                <a:lnTo>
                  <a:pt x="2605" y="1194"/>
                </a:lnTo>
                <a:lnTo>
                  <a:pt x="2607" y="1194"/>
                </a:lnTo>
                <a:lnTo>
                  <a:pt x="2609" y="1194"/>
                </a:lnTo>
                <a:lnTo>
                  <a:pt x="2609" y="1192"/>
                </a:lnTo>
                <a:lnTo>
                  <a:pt x="2611" y="1192"/>
                </a:lnTo>
                <a:lnTo>
                  <a:pt x="2613" y="1190"/>
                </a:lnTo>
                <a:lnTo>
                  <a:pt x="2615" y="1190"/>
                </a:lnTo>
                <a:lnTo>
                  <a:pt x="2617" y="1190"/>
                </a:lnTo>
                <a:lnTo>
                  <a:pt x="2619" y="1190"/>
                </a:lnTo>
                <a:lnTo>
                  <a:pt x="2619" y="1192"/>
                </a:lnTo>
                <a:lnTo>
                  <a:pt x="2621" y="1192"/>
                </a:lnTo>
                <a:lnTo>
                  <a:pt x="2621" y="1194"/>
                </a:lnTo>
                <a:lnTo>
                  <a:pt x="2623" y="1194"/>
                </a:lnTo>
                <a:lnTo>
                  <a:pt x="2625" y="1194"/>
                </a:lnTo>
                <a:lnTo>
                  <a:pt x="2625" y="1196"/>
                </a:lnTo>
                <a:lnTo>
                  <a:pt x="2625" y="1194"/>
                </a:lnTo>
                <a:lnTo>
                  <a:pt x="2625" y="1192"/>
                </a:lnTo>
                <a:lnTo>
                  <a:pt x="2623" y="1192"/>
                </a:lnTo>
                <a:lnTo>
                  <a:pt x="2623" y="1190"/>
                </a:lnTo>
                <a:lnTo>
                  <a:pt x="2623" y="1189"/>
                </a:lnTo>
                <a:lnTo>
                  <a:pt x="2625" y="1189"/>
                </a:lnTo>
                <a:lnTo>
                  <a:pt x="2623" y="1187"/>
                </a:lnTo>
                <a:lnTo>
                  <a:pt x="2623" y="1185"/>
                </a:lnTo>
                <a:lnTo>
                  <a:pt x="2623" y="1183"/>
                </a:lnTo>
                <a:lnTo>
                  <a:pt x="2625" y="1183"/>
                </a:lnTo>
                <a:lnTo>
                  <a:pt x="2627" y="1183"/>
                </a:lnTo>
                <a:lnTo>
                  <a:pt x="2629" y="1183"/>
                </a:lnTo>
                <a:lnTo>
                  <a:pt x="2630" y="1183"/>
                </a:lnTo>
                <a:lnTo>
                  <a:pt x="2632" y="1183"/>
                </a:lnTo>
                <a:lnTo>
                  <a:pt x="2634" y="1183"/>
                </a:lnTo>
                <a:lnTo>
                  <a:pt x="2634" y="1181"/>
                </a:lnTo>
                <a:lnTo>
                  <a:pt x="2636" y="1181"/>
                </a:lnTo>
                <a:lnTo>
                  <a:pt x="2636" y="1179"/>
                </a:lnTo>
                <a:lnTo>
                  <a:pt x="2638" y="1179"/>
                </a:lnTo>
                <a:lnTo>
                  <a:pt x="2640" y="1177"/>
                </a:lnTo>
                <a:lnTo>
                  <a:pt x="2642" y="1177"/>
                </a:lnTo>
                <a:lnTo>
                  <a:pt x="2644" y="1175"/>
                </a:lnTo>
                <a:lnTo>
                  <a:pt x="2644" y="1173"/>
                </a:lnTo>
                <a:lnTo>
                  <a:pt x="2646" y="1173"/>
                </a:lnTo>
                <a:lnTo>
                  <a:pt x="2644" y="1171"/>
                </a:lnTo>
                <a:lnTo>
                  <a:pt x="2644" y="1169"/>
                </a:lnTo>
                <a:lnTo>
                  <a:pt x="2644" y="1167"/>
                </a:lnTo>
                <a:lnTo>
                  <a:pt x="2644" y="1166"/>
                </a:lnTo>
                <a:lnTo>
                  <a:pt x="2646" y="1166"/>
                </a:lnTo>
                <a:lnTo>
                  <a:pt x="2646" y="1164"/>
                </a:lnTo>
                <a:lnTo>
                  <a:pt x="2648" y="1164"/>
                </a:lnTo>
                <a:lnTo>
                  <a:pt x="2648" y="1162"/>
                </a:lnTo>
                <a:lnTo>
                  <a:pt x="2650" y="1162"/>
                </a:lnTo>
                <a:lnTo>
                  <a:pt x="2650" y="1164"/>
                </a:lnTo>
                <a:lnTo>
                  <a:pt x="2652" y="1164"/>
                </a:lnTo>
                <a:lnTo>
                  <a:pt x="2653" y="1164"/>
                </a:lnTo>
                <a:lnTo>
                  <a:pt x="2655" y="1164"/>
                </a:lnTo>
                <a:lnTo>
                  <a:pt x="2657" y="1164"/>
                </a:lnTo>
                <a:lnTo>
                  <a:pt x="2657" y="1166"/>
                </a:lnTo>
                <a:lnTo>
                  <a:pt x="2659" y="1164"/>
                </a:lnTo>
                <a:lnTo>
                  <a:pt x="2661" y="1164"/>
                </a:lnTo>
                <a:lnTo>
                  <a:pt x="2661" y="1162"/>
                </a:lnTo>
                <a:lnTo>
                  <a:pt x="2663" y="1162"/>
                </a:lnTo>
                <a:lnTo>
                  <a:pt x="2665" y="1162"/>
                </a:lnTo>
                <a:lnTo>
                  <a:pt x="2667" y="1162"/>
                </a:lnTo>
                <a:lnTo>
                  <a:pt x="2669" y="1162"/>
                </a:lnTo>
                <a:lnTo>
                  <a:pt x="2671" y="1162"/>
                </a:lnTo>
                <a:lnTo>
                  <a:pt x="2671" y="1164"/>
                </a:lnTo>
                <a:lnTo>
                  <a:pt x="2673" y="1164"/>
                </a:lnTo>
                <a:lnTo>
                  <a:pt x="2673" y="1162"/>
                </a:lnTo>
                <a:lnTo>
                  <a:pt x="2675" y="1162"/>
                </a:lnTo>
                <a:lnTo>
                  <a:pt x="2677" y="1162"/>
                </a:lnTo>
                <a:lnTo>
                  <a:pt x="2677" y="1164"/>
                </a:lnTo>
                <a:lnTo>
                  <a:pt x="2678" y="1164"/>
                </a:lnTo>
                <a:lnTo>
                  <a:pt x="2680" y="1164"/>
                </a:lnTo>
                <a:lnTo>
                  <a:pt x="2682" y="1164"/>
                </a:lnTo>
                <a:lnTo>
                  <a:pt x="2684" y="1164"/>
                </a:lnTo>
                <a:lnTo>
                  <a:pt x="2684" y="1166"/>
                </a:lnTo>
                <a:lnTo>
                  <a:pt x="2686" y="1166"/>
                </a:lnTo>
                <a:lnTo>
                  <a:pt x="2688" y="1166"/>
                </a:lnTo>
                <a:lnTo>
                  <a:pt x="2688" y="1167"/>
                </a:lnTo>
                <a:lnTo>
                  <a:pt x="2690" y="1167"/>
                </a:lnTo>
                <a:lnTo>
                  <a:pt x="2690" y="1169"/>
                </a:lnTo>
                <a:lnTo>
                  <a:pt x="2692" y="1169"/>
                </a:lnTo>
                <a:lnTo>
                  <a:pt x="2694" y="1169"/>
                </a:lnTo>
                <a:lnTo>
                  <a:pt x="2694" y="1167"/>
                </a:lnTo>
                <a:lnTo>
                  <a:pt x="2696" y="1167"/>
                </a:lnTo>
                <a:lnTo>
                  <a:pt x="2696" y="1169"/>
                </a:lnTo>
                <a:lnTo>
                  <a:pt x="2698" y="1169"/>
                </a:lnTo>
                <a:lnTo>
                  <a:pt x="2698" y="1171"/>
                </a:lnTo>
                <a:lnTo>
                  <a:pt x="2698" y="1173"/>
                </a:lnTo>
                <a:lnTo>
                  <a:pt x="2700" y="1173"/>
                </a:lnTo>
                <a:lnTo>
                  <a:pt x="2700" y="1175"/>
                </a:lnTo>
                <a:lnTo>
                  <a:pt x="2701" y="1175"/>
                </a:lnTo>
                <a:lnTo>
                  <a:pt x="2701" y="1177"/>
                </a:lnTo>
                <a:lnTo>
                  <a:pt x="2701" y="1179"/>
                </a:lnTo>
                <a:lnTo>
                  <a:pt x="2700" y="1179"/>
                </a:lnTo>
                <a:lnTo>
                  <a:pt x="2698" y="1179"/>
                </a:lnTo>
                <a:lnTo>
                  <a:pt x="2698" y="1181"/>
                </a:lnTo>
                <a:lnTo>
                  <a:pt x="2698" y="1183"/>
                </a:lnTo>
                <a:lnTo>
                  <a:pt x="2700" y="1183"/>
                </a:lnTo>
                <a:lnTo>
                  <a:pt x="2698" y="1183"/>
                </a:lnTo>
                <a:lnTo>
                  <a:pt x="2698" y="1185"/>
                </a:lnTo>
                <a:lnTo>
                  <a:pt x="2698" y="1187"/>
                </a:lnTo>
                <a:lnTo>
                  <a:pt x="2696" y="1187"/>
                </a:lnTo>
                <a:lnTo>
                  <a:pt x="2694" y="1187"/>
                </a:lnTo>
                <a:lnTo>
                  <a:pt x="2694" y="1189"/>
                </a:lnTo>
                <a:lnTo>
                  <a:pt x="2694" y="1190"/>
                </a:lnTo>
                <a:lnTo>
                  <a:pt x="2692" y="1190"/>
                </a:lnTo>
                <a:lnTo>
                  <a:pt x="2692" y="1192"/>
                </a:lnTo>
                <a:lnTo>
                  <a:pt x="2690" y="1192"/>
                </a:lnTo>
                <a:lnTo>
                  <a:pt x="2688" y="1192"/>
                </a:lnTo>
                <a:lnTo>
                  <a:pt x="2688" y="1194"/>
                </a:lnTo>
                <a:lnTo>
                  <a:pt x="2686" y="1194"/>
                </a:lnTo>
                <a:lnTo>
                  <a:pt x="2686" y="1192"/>
                </a:lnTo>
                <a:lnTo>
                  <a:pt x="2686" y="1194"/>
                </a:lnTo>
                <a:lnTo>
                  <a:pt x="2684" y="1194"/>
                </a:lnTo>
                <a:lnTo>
                  <a:pt x="2684" y="1192"/>
                </a:lnTo>
                <a:lnTo>
                  <a:pt x="2684" y="1194"/>
                </a:lnTo>
                <a:lnTo>
                  <a:pt x="2682" y="1194"/>
                </a:lnTo>
                <a:lnTo>
                  <a:pt x="2682" y="1196"/>
                </a:lnTo>
                <a:lnTo>
                  <a:pt x="2680" y="1198"/>
                </a:lnTo>
                <a:lnTo>
                  <a:pt x="2680" y="1200"/>
                </a:lnTo>
                <a:lnTo>
                  <a:pt x="2682" y="1200"/>
                </a:lnTo>
                <a:lnTo>
                  <a:pt x="2682" y="1202"/>
                </a:lnTo>
                <a:lnTo>
                  <a:pt x="2682" y="1204"/>
                </a:lnTo>
                <a:lnTo>
                  <a:pt x="2684" y="1204"/>
                </a:lnTo>
                <a:lnTo>
                  <a:pt x="2684" y="1206"/>
                </a:lnTo>
                <a:lnTo>
                  <a:pt x="2686" y="1206"/>
                </a:lnTo>
                <a:lnTo>
                  <a:pt x="2686" y="1208"/>
                </a:lnTo>
                <a:lnTo>
                  <a:pt x="2684" y="1208"/>
                </a:lnTo>
                <a:lnTo>
                  <a:pt x="2682" y="1208"/>
                </a:lnTo>
                <a:lnTo>
                  <a:pt x="2680" y="1208"/>
                </a:lnTo>
                <a:lnTo>
                  <a:pt x="2678" y="1208"/>
                </a:lnTo>
                <a:lnTo>
                  <a:pt x="2678" y="1210"/>
                </a:lnTo>
                <a:lnTo>
                  <a:pt x="2678" y="1212"/>
                </a:lnTo>
                <a:lnTo>
                  <a:pt x="2677" y="1212"/>
                </a:lnTo>
                <a:lnTo>
                  <a:pt x="2677" y="1214"/>
                </a:lnTo>
                <a:lnTo>
                  <a:pt x="2677" y="1215"/>
                </a:lnTo>
                <a:lnTo>
                  <a:pt x="2675" y="1215"/>
                </a:lnTo>
                <a:lnTo>
                  <a:pt x="2675" y="1217"/>
                </a:lnTo>
                <a:lnTo>
                  <a:pt x="2673" y="1217"/>
                </a:lnTo>
                <a:lnTo>
                  <a:pt x="2673" y="1219"/>
                </a:lnTo>
                <a:lnTo>
                  <a:pt x="2671" y="1221"/>
                </a:lnTo>
                <a:lnTo>
                  <a:pt x="2669" y="1221"/>
                </a:lnTo>
                <a:lnTo>
                  <a:pt x="2669" y="1223"/>
                </a:lnTo>
                <a:lnTo>
                  <a:pt x="2667" y="1223"/>
                </a:lnTo>
                <a:lnTo>
                  <a:pt x="2667" y="1225"/>
                </a:lnTo>
                <a:lnTo>
                  <a:pt x="2667" y="1227"/>
                </a:lnTo>
                <a:lnTo>
                  <a:pt x="2665" y="1227"/>
                </a:lnTo>
                <a:lnTo>
                  <a:pt x="2665" y="1229"/>
                </a:lnTo>
                <a:lnTo>
                  <a:pt x="2665" y="1231"/>
                </a:lnTo>
                <a:lnTo>
                  <a:pt x="2667" y="1231"/>
                </a:lnTo>
                <a:lnTo>
                  <a:pt x="2669" y="1231"/>
                </a:lnTo>
                <a:lnTo>
                  <a:pt x="2667" y="1231"/>
                </a:lnTo>
                <a:lnTo>
                  <a:pt x="2667" y="1229"/>
                </a:lnTo>
                <a:lnTo>
                  <a:pt x="2669" y="1229"/>
                </a:lnTo>
                <a:lnTo>
                  <a:pt x="2669" y="1231"/>
                </a:lnTo>
                <a:lnTo>
                  <a:pt x="2671" y="1229"/>
                </a:lnTo>
                <a:lnTo>
                  <a:pt x="2673" y="1229"/>
                </a:lnTo>
                <a:lnTo>
                  <a:pt x="2675" y="1227"/>
                </a:lnTo>
                <a:lnTo>
                  <a:pt x="2677" y="1227"/>
                </a:lnTo>
                <a:lnTo>
                  <a:pt x="2678" y="1225"/>
                </a:lnTo>
                <a:lnTo>
                  <a:pt x="2680" y="1225"/>
                </a:lnTo>
                <a:lnTo>
                  <a:pt x="2678" y="1223"/>
                </a:lnTo>
                <a:lnTo>
                  <a:pt x="2680" y="1223"/>
                </a:lnTo>
                <a:lnTo>
                  <a:pt x="2680" y="1225"/>
                </a:lnTo>
                <a:lnTo>
                  <a:pt x="2680" y="1223"/>
                </a:lnTo>
                <a:lnTo>
                  <a:pt x="2682" y="1223"/>
                </a:lnTo>
                <a:lnTo>
                  <a:pt x="2684" y="1223"/>
                </a:lnTo>
                <a:lnTo>
                  <a:pt x="2686" y="1223"/>
                </a:lnTo>
                <a:lnTo>
                  <a:pt x="2688" y="1223"/>
                </a:lnTo>
                <a:lnTo>
                  <a:pt x="2688" y="1225"/>
                </a:lnTo>
                <a:lnTo>
                  <a:pt x="2688" y="1227"/>
                </a:lnTo>
                <a:lnTo>
                  <a:pt x="2688" y="1229"/>
                </a:lnTo>
                <a:lnTo>
                  <a:pt x="2688" y="1231"/>
                </a:lnTo>
                <a:lnTo>
                  <a:pt x="2688" y="1233"/>
                </a:lnTo>
                <a:lnTo>
                  <a:pt x="2686" y="1233"/>
                </a:lnTo>
                <a:lnTo>
                  <a:pt x="2686" y="1235"/>
                </a:lnTo>
                <a:lnTo>
                  <a:pt x="2686" y="1237"/>
                </a:lnTo>
                <a:lnTo>
                  <a:pt x="2684" y="1237"/>
                </a:lnTo>
                <a:lnTo>
                  <a:pt x="2684" y="1238"/>
                </a:lnTo>
                <a:lnTo>
                  <a:pt x="2682" y="1238"/>
                </a:lnTo>
                <a:lnTo>
                  <a:pt x="2682" y="1240"/>
                </a:lnTo>
                <a:lnTo>
                  <a:pt x="2684" y="1240"/>
                </a:lnTo>
                <a:lnTo>
                  <a:pt x="2684" y="1242"/>
                </a:lnTo>
                <a:lnTo>
                  <a:pt x="2686" y="1242"/>
                </a:lnTo>
                <a:lnTo>
                  <a:pt x="2684" y="1242"/>
                </a:lnTo>
                <a:lnTo>
                  <a:pt x="2684" y="1244"/>
                </a:lnTo>
                <a:lnTo>
                  <a:pt x="2682" y="1244"/>
                </a:lnTo>
                <a:lnTo>
                  <a:pt x="2682" y="1246"/>
                </a:lnTo>
                <a:lnTo>
                  <a:pt x="2680" y="1246"/>
                </a:lnTo>
                <a:lnTo>
                  <a:pt x="2680" y="1248"/>
                </a:lnTo>
                <a:lnTo>
                  <a:pt x="2680" y="1250"/>
                </a:lnTo>
                <a:lnTo>
                  <a:pt x="2680" y="1252"/>
                </a:lnTo>
                <a:lnTo>
                  <a:pt x="2682" y="1252"/>
                </a:lnTo>
                <a:lnTo>
                  <a:pt x="2682" y="1254"/>
                </a:lnTo>
                <a:lnTo>
                  <a:pt x="2684" y="1256"/>
                </a:lnTo>
                <a:lnTo>
                  <a:pt x="2684" y="1258"/>
                </a:lnTo>
                <a:lnTo>
                  <a:pt x="2684" y="1260"/>
                </a:lnTo>
                <a:lnTo>
                  <a:pt x="2684" y="1262"/>
                </a:lnTo>
                <a:lnTo>
                  <a:pt x="2682" y="1262"/>
                </a:lnTo>
                <a:lnTo>
                  <a:pt x="2680" y="1262"/>
                </a:lnTo>
                <a:lnTo>
                  <a:pt x="2678" y="1262"/>
                </a:lnTo>
                <a:lnTo>
                  <a:pt x="2678" y="1260"/>
                </a:lnTo>
                <a:lnTo>
                  <a:pt x="2677" y="1260"/>
                </a:lnTo>
                <a:lnTo>
                  <a:pt x="2675" y="1260"/>
                </a:lnTo>
                <a:lnTo>
                  <a:pt x="2675" y="1262"/>
                </a:lnTo>
                <a:lnTo>
                  <a:pt x="2673" y="1262"/>
                </a:lnTo>
                <a:lnTo>
                  <a:pt x="2673" y="1263"/>
                </a:lnTo>
                <a:lnTo>
                  <a:pt x="2671" y="1263"/>
                </a:lnTo>
                <a:lnTo>
                  <a:pt x="2669" y="1263"/>
                </a:lnTo>
                <a:lnTo>
                  <a:pt x="2667" y="1263"/>
                </a:lnTo>
                <a:lnTo>
                  <a:pt x="2665" y="1263"/>
                </a:lnTo>
                <a:lnTo>
                  <a:pt x="2663" y="1263"/>
                </a:lnTo>
                <a:lnTo>
                  <a:pt x="2663" y="1262"/>
                </a:lnTo>
                <a:lnTo>
                  <a:pt x="2661" y="1262"/>
                </a:lnTo>
                <a:lnTo>
                  <a:pt x="2661" y="1260"/>
                </a:lnTo>
                <a:lnTo>
                  <a:pt x="2661" y="1258"/>
                </a:lnTo>
                <a:lnTo>
                  <a:pt x="2659" y="1258"/>
                </a:lnTo>
                <a:lnTo>
                  <a:pt x="2657" y="1258"/>
                </a:lnTo>
                <a:lnTo>
                  <a:pt x="2657" y="1260"/>
                </a:lnTo>
                <a:lnTo>
                  <a:pt x="2657" y="1262"/>
                </a:lnTo>
                <a:lnTo>
                  <a:pt x="2655" y="1262"/>
                </a:lnTo>
                <a:lnTo>
                  <a:pt x="2655" y="1263"/>
                </a:lnTo>
                <a:lnTo>
                  <a:pt x="2653" y="1263"/>
                </a:lnTo>
                <a:lnTo>
                  <a:pt x="2652" y="1263"/>
                </a:lnTo>
                <a:lnTo>
                  <a:pt x="2650" y="1263"/>
                </a:lnTo>
                <a:lnTo>
                  <a:pt x="2648" y="1263"/>
                </a:lnTo>
                <a:lnTo>
                  <a:pt x="2646" y="1263"/>
                </a:lnTo>
                <a:lnTo>
                  <a:pt x="2646" y="1262"/>
                </a:lnTo>
                <a:lnTo>
                  <a:pt x="2644" y="1262"/>
                </a:lnTo>
                <a:lnTo>
                  <a:pt x="2644" y="1263"/>
                </a:lnTo>
                <a:lnTo>
                  <a:pt x="2646" y="1265"/>
                </a:lnTo>
                <a:lnTo>
                  <a:pt x="2646" y="1267"/>
                </a:lnTo>
                <a:lnTo>
                  <a:pt x="2648" y="1267"/>
                </a:lnTo>
                <a:lnTo>
                  <a:pt x="2650" y="1267"/>
                </a:lnTo>
                <a:lnTo>
                  <a:pt x="2650" y="1269"/>
                </a:lnTo>
                <a:lnTo>
                  <a:pt x="2652" y="1269"/>
                </a:lnTo>
                <a:lnTo>
                  <a:pt x="2652" y="1271"/>
                </a:lnTo>
                <a:lnTo>
                  <a:pt x="2653" y="1271"/>
                </a:lnTo>
                <a:lnTo>
                  <a:pt x="2653" y="1273"/>
                </a:lnTo>
                <a:lnTo>
                  <a:pt x="2655" y="1273"/>
                </a:lnTo>
                <a:lnTo>
                  <a:pt x="2655" y="1275"/>
                </a:lnTo>
                <a:lnTo>
                  <a:pt x="2657" y="1275"/>
                </a:lnTo>
                <a:lnTo>
                  <a:pt x="2659" y="1275"/>
                </a:lnTo>
                <a:lnTo>
                  <a:pt x="2661" y="1275"/>
                </a:lnTo>
                <a:lnTo>
                  <a:pt x="2659" y="1275"/>
                </a:lnTo>
                <a:lnTo>
                  <a:pt x="2657" y="1275"/>
                </a:lnTo>
                <a:lnTo>
                  <a:pt x="2657" y="1277"/>
                </a:lnTo>
                <a:lnTo>
                  <a:pt x="2655" y="1277"/>
                </a:lnTo>
                <a:lnTo>
                  <a:pt x="2655" y="1279"/>
                </a:lnTo>
                <a:lnTo>
                  <a:pt x="2653" y="1279"/>
                </a:lnTo>
                <a:lnTo>
                  <a:pt x="2652" y="1279"/>
                </a:lnTo>
                <a:lnTo>
                  <a:pt x="2652" y="1277"/>
                </a:lnTo>
                <a:lnTo>
                  <a:pt x="2650" y="1277"/>
                </a:lnTo>
                <a:lnTo>
                  <a:pt x="2648" y="1277"/>
                </a:lnTo>
                <a:lnTo>
                  <a:pt x="2646" y="1277"/>
                </a:lnTo>
                <a:lnTo>
                  <a:pt x="2646" y="1279"/>
                </a:lnTo>
                <a:lnTo>
                  <a:pt x="2646" y="1281"/>
                </a:lnTo>
                <a:lnTo>
                  <a:pt x="2648" y="1281"/>
                </a:lnTo>
                <a:lnTo>
                  <a:pt x="2648" y="1283"/>
                </a:lnTo>
                <a:lnTo>
                  <a:pt x="2646" y="1283"/>
                </a:lnTo>
                <a:lnTo>
                  <a:pt x="2646" y="1281"/>
                </a:lnTo>
                <a:lnTo>
                  <a:pt x="2646" y="1283"/>
                </a:lnTo>
                <a:lnTo>
                  <a:pt x="2646" y="1281"/>
                </a:lnTo>
                <a:lnTo>
                  <a:pt x="2644" y="1281"/>
                </a:lnTo>
                <a:lnTo>
                  <a:pt x="2644" y="1283"/>
                </a:lnTo>
                <a:lnTo>
                  <a:pt x="2644" y="1281"/>
                </a:lnTo>
                <a:lnTo>
                  <a:pt x="2644" y="1283"/>
                </a:lnTo>
                <a:lnTo>
                  <a:pt x="2642" y="1283"/>
                </a:lnTo>
                <a:lnTo>
                  <a:pt x="2642" y="1285"/>
                </a:lnTo>
                <a:lnTo>
                  <a:pt x="2640" y="1285"/>
                </a:lnTo>
                <a:lnTo>
                  <a:pt x="2638" y="1285"/>
                </a:lnTo>
                <a:lnTo>
                  <a:pt x="2636" y="1285"/>
                </a:lnTo>
                <a:lnTo>
                  <a:pt x="2634" y="1285"/>
                </a:lnTo>
                <a:lnTo>
                  <a:pt x="2632" y="1285"/>
                </a:lnTo>
                <a:lnTo>
                  <a:pt x="2630" y="1285"/>
                </a:lnTo>
                <a:lnTo>
                  <a:pt x="2630" y="1283"/>
                </a:lnTo>
                <a:lnTo>
                  <a:pt x="2629" y="1283"/>
                </a:lnTo>
                <a:lnTo>
                  <a:pt x="2627" y="1283"/>
                </a:lnTo>
                <a:lnTo>
                  <a:pt x="2625" y="1283"/>
                </a:lnTo>
                <a:lnTo>
                  <a:pt x="2623" y="1283"/>
                </a:lnTo>
                <a:lnTo>
                  <a:pt x="2623" y="1281"/>
                </a:lnTo>
                <a:lnTo>
                  <a:pt x="2621" y="1281"/>
                </a:lnTo>
                <a:lnTo>
                  <a:pt x="2619" y="1281"/>
                </a:lnTo>
                <a:lnTo>
                  <a:pt x="2621" y="1281"/>
                </a:lnTo>
                <a:lnTo>
                  <a:pt x="2621" y="1283"/>
                </a:lnTo>
                <a:lnTo>
                  <a:pt x="2623" y="1283"/>
                </a:lnTo>
                <a:lnTo>
                  <a:pt x="2625" y="1283"/>
                </a:lnTo>
                <a:lnTo>
                  <a:pt x="2625" y="1285"/>
                </a:lnTo>
                <a:lnTo>
                  <a:pt x="2627" y="1285"/>
                </a:lnTo>
                <a:lnTo>
                  <a:pt x="2627" y="1286"/>
                </a:lnTo>
                <a:lnTo>
                  <a:pt x="2629" y="1286"/>
                </a:lnTo>
                <a:lnTo>
                  <a:pt x="2629" y="1288"/>
                </a:lnTo>
                <a:lnTo>
                  <a:pt x="2627" y="1288"/>
                </a:lnTo>
                <a:lnTo>
                  <a:pt x="2629" y="1288"/>
                </a:lnTo>
                <a:lnTo>
                  <a:pt x="2630" y="1288"/>
                </a:lnTo>
                <a:lnTo>
                  <a:pt x="2630" y="1290"/>
                </a:lnTo>
                <a:lnTo>
                  <a:pt x="2632" y="1290"/>
                </a:lnTo>
                <a:lnTo>
                  <a:pt x="2634" y="1290"/>
                </a:lnTo>
                <a:lnTo>
                  <a:pt x="2634" y="1292"/>
                </a:lnTo>
                <a:lnTo>
                  <a:pt x="2636" y="1292"/>
                </a:lnTo>
                <a:lnTo>
                  <a:pt x="2638" y="1292"/>
                </a:lnTo>
                <a:lnTo>
                  <a:pt x="2638" y="1290"/>
                </a:lnTo>
                <a:lnTo>
                  <a:pt x="2640" y="1290"/>
                </a:lnTo>
                <a:lnTo>
                  <a:pt x="2642" y="1290"/>
                </a:lnTo>
                <a:lnTo>
                  <a:pt x="2644" y="1290"/>
                </a:lnTo>
                <a:lnTo>
                  <a:pt x="2644" y="1292"/>
                </a:lnTo>
                <a:lnTo>
                  <a:pt x="2644" y="1294"/>
                </a:lnTo>
                <a:lnTo>
                  <a:pt x="2642" y="1294"/>
                </a:lnTo>
                <a:lnTo>
                  <a:pt x="2640" y="1294"/>
                </a:lnTo>
                <a:lnTo>
                  <a:pt x="2638" y="1294"/>
                </a:lnTo>
                <a:lnTo>
                  <a:pt x="2636" y="1294"/>
                </a:lnTo>
                <a:lnTo>
                  <a:pt x="2636" y="1296"/>
                </a:lnTo>
                <a:lnTo>
                  <a:pt x="2636" y="1294"/>
                </a:lnTo>
                <a:lnTo>
                  <a:pt x="2634" y="1294"/>
                </a:lnTo>
                <a:lnTo>
                  <a:pt x="2632" y="1294"/>
                </a:lnTo>
                <a:lnTo>
                  <a:pt x="2632" y="1296"/>
                </a:lnTo>
                <a:lnTo>
                  <a:pt x="2634" y="1296"/>
                </a:lnTo>
                <a:lnTo>
                  <a:pt x="2634" y="1298"/>
                </a:lnTo>
                <a:lnTo>
                  <a:pt x="2634" y="1296"/>
                </a:lnTo>
                <a:lnTo>
                  <a:pt x="2634" y="1298"/>
                </a:lnTo>
                <a:lnTo>
                  <a:pt x="2634" y="1296"/>
                </a:lnTo>
                <a:lnTo>
                  <a:pt x="2636" y="1296"/>
                </a:lnTo>
                <a:lnTo>
                  <a:pt x="2634" y="1298"/>
                </a:lnTo>
                <a:lnTo>
                  <a:pt x="2636" y="1298"/>
                </a:lnTo>
                <a:lnTo>
                  <a:pt x="2636" y="1300"/>
                </a:lnTo>
                <a:lnTo>
                  <a:pt x="2638" y="1300"/>
                </a:lnTo>
                <a:lnTo>
                  <a:pt x="2640" y="1300"/>
                </a:lnTo>
                <a:lnTo>
                  <a:pt x="2640" y="1302"/>
                </a:lnTo>
                <a:lnTo>
                  <a:pt x="2642" y="1302"/>
                </a:lnTo>
                <a:lnTo>
                  <a:pt x="2640" y="1302"/>
                </a:lnTo>
                <a:lnTo>
                  <a:pt x="2640" y="1304"/>
                </a:lnTo>
                <a:lnTo>
                  <a:pt x="2638" y="1304"/>
                </a:lnTo>
                <a:lnTo>
                  <a:pt x="2636" y="1304"/>
                </a:lnTo>
                <a:lnTo>
                  <a:pt x="2634" y="1306"/>
                </a:lnTo>
                <a:lnTo>
                  <a:pt x="2634" y="1308"/>
                </a:lnTo>
                <a:lnTo>
                  <a:pt x="2632" y="1308"/>
                </a:lnTo>
                <a:lnTo>
                  <a:pt x="2630" y="1308"/>
                </a:lnTo>
                <a:lnTo>
                  <a:pt x="2629" y="1308"/>
                </a:lnTo>
                <a:lnTo>
                  <a:pt x="2629" y="1310"/>
                </a:lnTo>
                <a:lnTo>
                  <a:pt x="2630" y="1311"/>
                </a:lnTo>
                <a:lnTo>
                  <a:pt x="2629" y="1313"/>
                </a:lnTo>
                <a:lnTo>
                  <a:pt x="2629" y="1315"/>
                </a:lnTo>
                <a:lnTo>
                  <a:pt x="2627" y="1315"/>
                </a:lnTo>
                <a:lnTo>
                  <a:pt x="2627" y="1317"/>
                </a:lnTo>
                <a:lnTo>
                  <a:pt x="2625" y="1317"/>
                </a:lnTo>
                <a:lnTo>
                  <a:pt x="2627" y="1317"/>
                </a:lnTo>
                <a:lnTo>
                  <a:pt x="2627" y="1319"/>
                </a:lnTo>
                <a:lnTo>
                  <a:pt x="2627" y="1321"/>
                </a:lnTo>
                <a:lnTo>
                  <a:pt x="2629" y="1321"/>
                </a:lnTo>
                <a:lnTo>
                  <a:pt x="2627" y="1321"/>
                </a:lnTo>
                <a:lnTo>
                  <a:pt x="2627" y="1323"/>
                </a:lnTo>
                <a:lnTo>
                  <a:pt x="2629" y="1323"/>
                </a:lnTo>
                <a:lnTo>
                  <a:pt x="2629" y="1325"/>
                </a:lnTo>
                <a:lnTo>
                  <a:pt x="2627" y="1325"/>
                </a:lnTo>
                <a:lnTo>
                  <a:pt x="2627" y="1327"/>
                </a:lnTo>
                <a:lnTo>
                  <a:pt x="2627" y="1329"/>
                </a:lnTo>
                <a:lnTo>
                  <a:pt x="2627" y="1331"/>
                </a:lnTo>
                <a:lnTo>
                  <a:pt x="2625" y="1331"/>
                </a:lnTo>
                <a:lnTo>
                  <a:pt x="2623" y="1331"/>
                </a:lnTo>
                <a:lnTo>
                  <a:pt x="2621" y="1331"/>
                </a:lnTo>
                <a:lnTo>
                  <a:pt x="2619" y="1331"/>
                </a:lnTo>
                <a:lnTo>
                  <a:pt x="2621" y="1331"/>
                </a:lnTo>
                <a:lnTo>
                  <a:pt x="2623" y="1331"/>
                </a:lnTo>
                <a:lnTo>
                  <a:pt x="2623" y="1333"/>
                </a:lnTo>
                <a:lnTo>
                  <a:pt x="2625" y="1333"/>
                </a:lnTo>
                <a:lnTo>
                  <a:pt x="2625" y="1334"/>
                </a:lnTo>
                <a:lnTo>
                  <a:pt x="2623" y="1334"/>
                </a:lnTo>
                <a:lnTo>
                  <a:pt x="2623" y="1336"/>
                </a:lnTo>
                <a:lnTo>
                  <a:pt x="2625" y="1336"/>
                </a:lnTo>
                <a:lnTo>
                  <a:pt x="2625" y="1334"/>
                </a:lnTo>
                <a:lnTo>
                  <a:pt x="2627" y="1334"/>
                </a:lnTo>
                <a:lnTo>
                  <a:pt x="2627" y="1333"/>
                </a:lnTo>
                <a:lnTo>
                  <a:pt x="2627" y="1334"/>
                </a:lnTo>
                <a:lnTo>
                  <a:pt x="2627" y="1333"/>
                </a:lnTo>
                <a:lnTo>
                  <a:pt x="2629" y="1333"/>
                </a:lnTo>
                <a:lnTo>
                  <a:pt x="2629" y="1331"/>
                </a:lnTo>
                <a:lnTo>
                  <a:pt x="2629" y="1329"/>
                </a:lnTo>
                <a:lnTo>
                  <a:pt x="2630" y="1329"/>
                </a:lnTo>
                <a:lnTo>
                  <a:pt x="2630" y="1327"/>
                </a:lnTo>
                <a:lnTo>
                  <a:pt x="2632" y="1327"/>
                </a:lnTo>
                <a:lnTo>
                  <a:pt x="2632" y="1325"/>
                </a:lnTo>
                <a:lnTo>
                  <a:pt x="2630" y="1325"/>
                </a:lnTo>
                <a:lnTo>
                  <a:pt x="2632" y="1325"/>
                </a:lnTo>
                <a:lnTo>
                  <a:pt x="2632" y="1323"/>
                </a:lnTo>
                <a:lnTo>
                  <a:pt x="2632" y="1321"/>
                </a:lnTo>
                <a:lnTo>
                  <a:pt x="2634" y="1321"/>
                </a:lnTo>
                <a:lnTo>
                  <a:pt x="2634" y="1323"/>
                </a:lnTo>
                <a:lnTo>
                  <a:pt x="2636" y="1323"/>
                </a:lnTo>
                <a:lnTo>
                  <a:pt x="2638" y="1323"/>
                </a:lnTo>
                <a:lnTo>
                  <a:pt x="2638" y="1325"/>
                </a:lnTo>
                <a:lnTo>
                  <a:pt x="2640" y="1325"/>
                </a:lnTo>
                <a:lnTo>
                  <a:pt x="2638" y="1325"/>
                </a:lnTo>
                <a:lnTo>
                  <a:pt x="2638" y="1323"/>
                </a:lnTo>
                <a:lnTo>
                  <a:pt x="2638" y="1321"/>
                </a:lnTo>
                <a:lnTo>
                  <a:pt x="2636" y="1321"/>
                </a:lnTo>
                <a:lnTo>
                  <a:pt x="2634" y="1319"/>
                </a:lnTo>
                <a:lnTo>
                  <a:pt x="2634" y="1317"/>
                </a:lnTo>
                <a:lnTo>
                  <a:pt x="2634" y="1315"/>
                </a:lnTo>
                <a:lnTo>
                  <a:pt x="2636" y="1315"/>
                </a:lnTo>
                <a:lnTo>
                  <a:pt x="2636" y="1313"/>
                </a:lnTo>
                <a:lnTo>
                  <a:pt x="2638" y="1311"/>
                </a:lnTo>
                <a:lnTo>
                  <a:pt x="2638" y="1310"/>
                </a:lnTo>
                <a:lnTo>
                  <a:pt x="2638" y="1311"/>
                </a:lnTo>
                <a:lnTo>
                  <a:pt x="2640" y="1310"/>
                </a:lnTo>
                <a:lnTo>
                  <a:pt x="2638" y="1310"/>
                </a:lnTo>
                <a:lnTo>
                  <a:pt x="2636" y="1311"/>
                </a:lnTo>
                <a:lnTo>
                  <a:pt x="2636" y="1310"/>
                </a:lnTo>
                <a:lnTo>
                  <a:pt x="2638" y="1310"/>
                </a:lnTo>
                <a:lnTo>
                  <a:pt x="2640" y="1308"/>
                </a:lnTo>
                <a:lnTo>
                  <a:pt x="2640" y="1310"/>
                </a:lnTo>
                <a:lnTo>
                  <a:pt x="2642" y="1310"/>
                </a:lnTo>
                <a:lnTo>
                  <a:pt x="2644" y="1310"/>
                </a:lnTo>
                <a:lnTo>
                  <a:pt x="2646" y="1310"/>
                </a:lnTo>
                <a:lnTo>
                  <a:pt x="2646" y="1308"/>
                </a:lnTo>
                <a:lnTo>
                  <a:pt x="2648" y="1308"/>
                </a:lnTo>
                <a:lnTo>
                  <a:pt x="2646" y="1308"/>
                </a:lnTo>
                <a:lnTo>
                  <a:pt x="2648" y="1308"/>
                </a:lnTo>
                <a:lnTo>
                  <a:pt x="2650" y="1308"/>
                </a:lnTo>
                <a:lnTo>
                  <a:pt x="2650" y="1310"/>
                </a:lnTo>
                <a:lnTo>
                  <a:pt x="2652" y="1310"/>
                </a:lnTo>
                <a:lnTo>
                  <a:pt x="2652" y="1311"/>
                </a:lnTo>
                <a:lnTo>
                  <a:pt x="2652" y="1313"/>
                </a:lnTo>
                <a:lnTo>
                  <a:pt x="2653" y="1313"/>
                </a:lnTo>
                <a:lnTo>
                  <a:pt x="2653" y="1315"/>
                </a:lnTo>
                <a:lnTo>
                  <a:pt x="2653" y="1317"/>
                </a:lnTo>
                <a:lnTo>
                  <a:pt x="2652" y="1317"/>
                </a:lnTo>
                <a:lnTo>
                  <a:pt x="2653" y="1317"/>
                </a:lnTo>
                <a:lnTo>
                  <a:pt x="2653" y="1319"/>
                </a:lnTo>
                <a:lnTo>
                  <a:pt x="2655" y="1319"/>
                </a:lnTo>
                <a:lnTo>
                  <a:pt x="2655" y="1321"/>
                </a:lnTo>
                <a:lnTo>
                  <a:pt x="2657" y="1319"/>
                </a:lnTo>
                <a:lnTo>
                  <a:pt x="2661" y="1319"/>
                </a:lnTo>
                <a:lnTo>
                  <a:pt x="2659" y="1321"/>
                </a:lnTo>
                <a:lnTo>
                  <a:pt x="2657" y="1321"/>
                </a:lnTo>
                <a:lnTo>
                  <a:pt x="2659" y="1321"/>
                </a:lnTo>
                <a:lnTo>
                  <a:pt x="2657" y="1323"/>
                </a:lnTo>
                <a:lnTo>
                  <a:pt x="2657" y="1325"/>
                </a:lnTo>
                <a:lnTo>
                  <a:pt x="2659" y="1327"/>
                </a:lnTo>
                <a:lnTo>
                  <a:pt x="2661" y="1327"/>
                </a:lnTo>
                <a:lnTo>
                  <a:pt x="2663" y="1327"/>
                </a:lnTo>
                <a:lnTo>
                  <a:pt x="2665" y="1327"/>
                </a:lnTo>
                <a:lnTo>
                  <a:pt x="2665" y="1329"/>
                </a:lnTo>
                <a:lnTo>
                  <a:pt x="2667" y="1327"/>
                </a:lnTo>
                <a:lnTo>
                  <a:pt x="2667" y="1329"/>
                </a:lnTo>
                <a:lnTo>
                  <a:pt x="2669" y="1331"/>
                </a:lnTo>
                <a:lnTo>
                  <a:pt x="2669" y="1329"/>
                </a:lnTo>
                <a:lnTo>
                  <a:pt x="2669" y="1331"/>
                </a:lnTo>
                <a:lnTo>
                  <a:pt x="2671" y="1331"/>
                </a:lnTo>
                <a:lnTo>
                  <a:pt x="2671" y="1333"/>
                </a:lnTo>
                <a:lnTo>
                  <a:pt x="2673" y="1333"/>
                </a:lnTo>
                <a:lnTo>
                  <a:pt x="2673" y="1334"/>
                </a:lnTo>
                <a:lnTo>
                  <a:pt x="2673" y="1336"/>
                </a:lnTo>
                <a:lnTo>
                  <a:pt x="2675" y="1336"/>
                </a:lnTo>
                <a:lnTo>
                  <a:pt x="2675" y="1334"/>
                </a:lnTo>
                <a:lnTo>
                  <a:pt x="2675" y="1336"/>
                </a:lnTo>
                <a:lnTo>
                  <a:pt x="2677" y="1336"/>
                </a:lnTo>
                <a:lnTo>
                  <a:pt x="2675" y="1336"/>
                </a:lnTo>
                <a:lnTo>
                  <a:pt x="2677" y="1336"/>
                </a:lnTo>
                <a:lnTo>
                  <a:pt x="2677" y="1334"/>
                </a:lnTo>
                <a:lnTo>
                  <a:pt x="2677" y="1336"/>
                </a:lnTo>
                <a:lnTo>
                  <a:pt x="2678" y="1336"/>
                </a:lnTo>
                <a:lnTo>
                  <a:pt x="2677" y="1336"/>
                </a:lnTo>
                <a:lnTo>
                  <a:pt x="2678" y="1336"/>
                </a:lnTo>
                <a:lnTo>
                  <a:pt x="2678" y="1338"/>
                </a:lnTo>
                <a:lnTo>
                  <a:pt x="2680" y="1338"/>
                </a:lnTo>
                <a:lnTo>
                  <a:pt x="2680" y="1340"/>
                </a:lnTo>
                <a:lnTo>
                  <a:pt x="2682" y="1340"/>
                </a:lnTo>
                <a:lnTo>
                  <a:pt x="2684" y="1340"/>
                </a:lnTo>
                <a:lnTo>
                  <a:pt x="2686" y="1340"/>
                </a:lnTo>
                <a:lnTo>
                  <a:pt x="2688" y="1340"/>
                </a:lnTo>
                <a:lnTo>
                  <a:pt x="2688" y="1342"/>
                </a:lnTo>
                <a:lnTo>
                  <a:pt x="2686" y="1342"/>
                </a:lnTo>
                <a:lnTo>
                  <a:pt x="2688" y="1342"/>
                </a:lnTo>
                <a:lnTo>
                  <a:pt x="2686" y="1342"/>
                </a:lnTo>
                <a:lnTo>
                  <a:pt x="2686" y="1344"/>
                </a:lnTo>
                <a:lnTo>
                  <a:pt x="2686" y="1346"/>
                </a:lnTo>
                <a:lnTo>
                  <a:pt x="2686" y="1348"/>
                </a:lnTo>
                <a:lnTo>
                  <a:pt x="2684" y="1348"/>
                </a:lnTo>
                <a:lnTo>
                  <a:pt x="2686" y="1350"/>
                </a:lnTo>
                <a:lnTo>
                  <a:pt x="2684" y="1350"/>
                </a:lnTo>
                <a:lnTo>
                  <a:pt x="2684" y="1352"/>
                </a:lnTo>
                <a:lnTo>
                  <a:pt x="2682" y="1352"/>
                </a:lnTo>
                <a:lnTo>
                  <a:pt x="2682" y="1354"/>
                </a:lnTo>
                <a:lnTo>
                  <a:pt x="2680" y="1354"/>
                </a:lnTo>
                <a:lnTo>
                  <a:pt x="2682" y="1354"/>
                </a:lnTo>
                <a:lnTo>
                  <a:pt x="2682" y="1352"/>
                </a:lnTo>
                <a:lnTo>
                  <a:pt x="2684" y="1352"/>
                </a:lnTo>
                <a:lnTo>
                  <a:pt x="2684" y="1350"/>
                </a:lnTo>
                <a:lnTo>
                  <a:pt x="2686" y="1350"/>
                </a:lnTo>
                <a:lnTo>
                  <a:pt x="2688" y="1350"/>
                </a:lnTo>
                <a:lnTo>
                  <a:pt x="2690" y="1350"/>
                </a:lnTo>
                <a:lnTo>
                  <a:pt x="2690" y="1348"/>
                </a:lnTo>
                <a:lnTo>
                  <a:pt x="2688" y="1348"/>
                </a:lnTo>
                <a:lnTo>
                  <a:pt x="2690" y="1348"/>
                </a:lnTo>
                <a:lnTo>
                  <a:pt x="2688" y="1348"/>
                </a:lnTo>
                <a:lnTo>
                  <a:pt x="2690" y="1348"/>
                </a:lnTo>
                <a:lnTo>
                  <a:pt x="2690" y="1346"/>
                </a:lnTo>
                <a:lnTo>
                  <a:pt x="2690" y="1344"/>
                </a:lnTo>
                <a:lnTo>
                  <a:pt x="2692" y="1344"/>
                </a:lnTo>
                <a:lnTo>
                  <a:pt x="2694" y="1344"/>
                </a:lnTo>
                <a:lnTo>
                  <a:pt x="2696" y="1344"/>
                </a:lnTo>
                <a:lnTo>
                  <a:pt x="2694" y="1346"/>
                </a:lnTo>
                <a:lnTo>
                  <a:pt x="2696" y="1346"/>
                </a:lnTo>
                <a:lnTo>
                  <a:pt x="2696" y="1348"/>
                </a:lnTo>
                <a:lnTo>
                  <a:pt x="2698" y="1348"/>
                </a:lnTo>
                <a:lnTo>
                  <a:pt x="2698" y="1350"/>
                </a:lnTo>
                <a:lnTo>
                  <a:pt x="2698" y="1352"/>
                </a:lnTo>
                <a:lnTo>
                  <a:pt x="2700" y="1352"/>
                </a:lnTo>
                <a:lnTo>
                  <a:pt x="2700" y="1354"/>
                </a:lnTo>
                <a:lnTo>
                  <a:pt x="2700" y="1352"/>
                </a:lnTo>
                <a:lnTo>
                  <a:pt x="2701" y="1352"/>
                </a:lnTo>
                <a:lnTo>
                  <a:pt x="2700" y="1352"/>
                </a:lnTo>
                <a:lnTo>
                  <a:pt x="2701" y="1352"/>
                </a:lnTo>
                <a:lnTo>
                  <a:pt x="2703" y="1352"/>
                </a:lnTo>
                <a:lnTo>
                  <a:pt x="2701" y="1352"/>
                </a:lnTo>
                <a:lnTo>
                  <a:pt x="2700" y="1352"/>
                </a:lnTo>
                <a:lnTo>
                  <a:pt x="2700" y="1350"/>
                </a:lnTo>
                <a:lnTo>
                  <a:pt x="2698" y="1348"/>
                </a:lnTo>
                <a:lnTo>
                  <a:pt x="2700" y="1348"/>
                </a:lnTo>
                <a:lnTo>
                  <a:pt x="2700" y="1346"/>
                </a:lnTo>
                <a:lnTo>
                  <a:pt x="2700" y="1344"/>
                </a:lnTo>
                <a:lnTo>
                  <a:pt x="2701" y="1344"/>
                </a:lnTo>
                <a:lnTo>
                  <a:pt x="2703" y="1344"/>
                </a:lnTo>
                <a:lnTo>
                  <a:pt x="2701" y="1344"/>
                </a:lnTo>
                <a:lnTo>
                  <a:pt x="2701" y="1342"/>
                </a:lnTo>
                <a:lnTo>
                  <a:pt x="2700" y="1342"/>
                </a:lnTo>
                <a:lnTo>
                  <a:pt x="2698" y="1342"/>
                </a:lnTo>
                <a:lnTo>
                  <a:pt x="2700" y="1344"/>
                </a:lnTo>
                <a:lnTo>
                  <a:pt x="2698" y="1344"/>
                </a:lnTo>
                <a:lnTo>
                  <a:pt x="2696" y="1342"/>
                </a:lnTo>
                <a:lnTo>
                  <a:pt x="2698" y="1342"/>
                </a:lnTo>
                <a:lnTo>
                  <a:pt x="2696" y="1342"/>
                </a:lnTo>
                <a:lnTo>
                  <a:pt x="2696" y="1340"/>
                </a:lnTo>
                <a:lnTo>
                  <a:pt x="2694" y="1340"/>
                </a:lnTo>
                <a:lnTo>
                  <a:pt x="2694" y="1338"/>
                </a:lnTo>
                <a:lnTo>
                  <a:pt x="2692" y="1338"/>
                </a:lnTo>
                <a:lnTo>
                  <a:pt x="2694" y="1336"/>
                </a:lnTo>
                <a:lnTo>
                  <a:pt x="2694" y="1338"/>
                </a:lnTo>
                <a:lnTo>
                  <a:pt x="2696" y="1338"/>
                </a:lnTo>
                <a:lnTo>
                  <a:pt x="2696" y="1336"/>
                </a:lnTo>
                <a:lnTo>
                  <a:pt x="2694" y="1336"/>
                </a:lnTo>
                <a:lnTo>
                  <a:pt x="2694" y="1334"/>
                </a:lnTo>
                <a:lnTo>
                  <a:pt x="2694" y="1333"/>
                </a:lnTo>
                <a:lnTo>
                  <a:pt x="2692" y="1333"/>
                </a:lnTo>
                <a:lnTo>
                  <a:pt x="2694" y="1333"/>
                </a:lnTo>
                <a:lnTo>
                  <a:pt x="2694" y="1331"/>
                </a:lnTo>
                <a:lnTo>
                  <a:pt x="2694" y="1333"/>
                </a:lnTo>
                <a:lnTo>
                  <a:pt x="2696" y="1333"/>
                </a:lnTo>
                <a:lnTo>
                  <a:pt x="2698" y="1333"/>
                </a:lnTo>
                <a:lnTo>
                  <a:pt x="2698" y="1331"/>
                </a:lnTo>
                <a:lnTo>
                  <a:pt x="2696" y="1331"/>
                </a:lnTo>
                <a:lnTo>
                  <a:pt x="2694" y="1331"/>
                </a:lnTo>
                <a:lnTo>
                  <a:pt x="2694" y="1329"/>
                </a:lnTo>
                <a:lnTo>
                  <a:pt x="2692" y="1329"/>
                </a:lnTo>
                <a:lnTo>
                  <a:pt x="2692" y="1331"/>
                </a:lnTo>
                <a:lnTo>
                  <a:pt x="2692" y="1333"/>
                </a:lnTo>
                <a:lnTo>
                  <a:pt x="2690" y="1334"/>
                </a:lnTo>
                <a:lnTo>
                  <a:pt x="2688" y="1334"/>
                </a:lnTo>
                <a:lnTo>
                  <a:pt x="2686" y="1334"/>
                </a:lnTo>
                <a:lnTo>
                  <a:pt x="2684" y="1331"/>
                </a:lnTo>
                <a:lnTo>
                  <a:pt x="2688" y="1331"/>
                </a:lnTo>
                <a:lnTo>
                  <a:pt x="2688" y="1329"/>
                </a:lnTo>
                <a:lnTo>
                  <a:pt x="2688" y="1327"/>
                </a:lnTo>
                <a:lnTo>
                  <a:pt x="2686" y="1327"/>
                </a:lnTo>
                <a:lnTo>
                  <a:pt x="2686" y="1325"/>
                </a:lnTo>
                <a:lnTo>
                  <a:pt x="2686" y="1323"/>
                </a:lnTo>
                <a:lnTo>
                  <a:pt x="2688" y="1323"/>
                </a:lnTo>
                <a:lnTo>
                  <a:pt x="2686" y="1323"/>
                </a:lnTo>
                <a:lnTo>
                  <a:pt x="2686" y="1325"/>
                </a:lnTo>
                <a:lnTo>
                  <a:pt x="2682" y="1325"/>
                </a:lnTo>
                <a:lnTo>
                  <a:pt x="2682" y="1323"/>
                </a:lnTo>
                <a:lnTo>
                  <a:pt x="2680" y="1321"/>
                </a:lnTo>
                <a:lnTo>
                  <a:pt x="2680" y="1319"/>
                </a:lnTo>
                <a:lnTo>
                  <a:pt x="2684" y="1319"/>
                </a:lnTo>
                <a:lnTo>
                  <a:pt x="2684" y="1317"/>
                </a:lnTo>
                <a:lnTo>
                  <a:pt x="2682" y="1317"/>
                </a:lnTo>
                <a:lnTo>
                  <a:pt x="2684" y="1317"/>
                </a:lnTo>
                <a:lnTo>
                  <a:pt x="2684" y="1315"/>
                </a:lnTo>
                <a:lnTo>
                  <a:pt x="2686" y="1315"/>
                </a:lnTo>
                <a:lnTo>
                  <a:pt x="2686" y="1313"/>
                </a:lnTo>
                <a:lnTo>
                  <a:pt x="2688" y="1313"/>
                </a:lnTo>
                <a:lnTo>
                  <a:pt x="2690" y="1313"/>
                </a:lnTo>
                <a:lnTo>
                  <a:pt x="2690" y="1315"/>
                </a:lnTo>
                <a:lnTo>
                  <a:pt x="2692" y="1315"/>
                </a:lnTo>
                <a:lnTo>
                  <a:pt x="2694" y="1313"/>
                </a:lnTo>
                <a:lnTo>
                  <a:pt x="2692" y="1313"/>
                </a:lnTo>
                <a:lnTo>
                  <a:pt x="2692" y="1311"/>
                </a:lnTo>
                <a:lnTo>
                  <a:pt x="2694" y="1311"/>
                </a:lnTo>
                <a:lnTo>
                  <a:pt x="2694" y="1310"/>
                </a:lnTo>
                <a:lnTo>
                  <a:pt x="2692" y="1310"/>
                </a:lnTo>
                <a:lnTo>
                  <a:pt x="2692" y="1308"/>
                </a:lnTo>
                <a:lnTo>
                  <a:pt x="2690" y="1308"/>
                </a:lnTo>
                <a:lnTo>
                  <a:pt x="2690" y="1306"/>
                </a:lnTo>
                <a:lnTo>
                  <a:pt x="2692" y="1306"/>
                </a:lnTo>
                <a:lnTo>
                  <a:pt x="2692" y="1304"/>
                </a:lnTo>
                <a:lnTo>
                  <a:pt x="2692" y="1302"/>
                </a:lnTo>
                <a:lnTo>
                  <a:pt x="2692" y="1300"/>
                </a:lnTo>
                <a:lnTo>
                  <a:pt x="2694" y="1300"/>
                </a:lnTo>
                <a:lnTo>
                  <a:pt x="2694" y="1298"/>
                </a:lnTo>
                <a:lnTo>
                  <a:pt x="2696" y="1298"/>
                </a:lnTo>
                <a:lnTo>
                  <a:pt x="2698" y="1298"/>
                </a:lnTo>
                <a:lnTo>
                  <a:pt x="2698" y="1296"/>
                </a:lnTo>
                <a:lnTo>
                  <a:pt x="2696" y="1296"/>
                </a:lnTo>
                <a:lnTo>
                  <a:pt x="2694" y="1296"/>
                </a:lnTo>
                <a:lnTo>
                  <a:pt x="2692" y="1296"/>
                </a:lnTo>
                <a:lnTo>
                  <a:pt x="2692" y="1294"/>
                </a:lnTo>
                <a:lnTo>
                  <a:pt x="2690" y="1294"/>
                </a:lnTo>
                <a:lnTo>
                  <a:pt x="2690" y="1292"/>
                </a:lnTo>
                <a:lnTo>
                  <a:pt x="2688" y="1292"/>
                </a:lnTo>
                <a:lnTo>
                  <a:pt x="2688" y="1290"/>
                </a:lnTo>
                <a:lnTo>
                  <a:pt x="2688" y="1288"/>
                </a:lnTo>
                <a:lnTo>
                  <a:pt x="2690" y="1288"/>
                </a:lnTo>
                <a:lnTo>
                  <a:pt x="2692" y="1288"/>
                </a:lnTo>
                <a:lnTo>
                  <a:pt x="2694" y="1288"/>
                </a:lnTo>
                <a:lnTo>
                  <a:pt x="2696" y="1288"/>
                </a:lnTo>
                <a:lnTo>
                  <a:pt x="2698" y="1288"/>
                </a:lnTo>
                <a:lnTo>
                  <a:pt x="2700" y="1288"/>
                </a:lnTo>
                <a:lnTo>
                  <a:pt x="2701" y="1288"/>
                </a:lnTo>
                <a:lnTo>
                  <a:pt x="2703" y="1286"/>
                </a:lnTo>
                <a:lnTo>
                  <a:pt x="2705" y="1286"/>
                </a:lnTo>
                <a:lnTo>
                  <a:pt x="2705" y="1285"/>
                </a:lnTo>
                <a:lnTo>
                  <a:pt x="2705" y="1283"/>
                </a:lnTo>
                <a:lnTo>
                  <a:pt x="2707" y="1283"/>
                </a:lnTo>
                <a:lnTo>
                  <a:pt x="2709" y="1281"/>
                </a:lnTo>
                <a:lnTo>
                  <a:pt x="2709" y="1279"/>
                </a:lnTo>
                <a:lnTo>
                  <a:pt x="2709" y="1277"/>
                </a:lnTo>
                <a:lnTo>
                  <a:pt x="2709" y="1275"/>
                </a:lnTo>
                <a:lnTo>
                  <a:pt x="2711" y="1275"/>
                </a:lnTo>
                <a:lnTo>
                  <a:pt x="2711" y="1273"/>
                </a:lnTo>
                <a:lnTo>
                  <a:pt x="2711" y="1271"/>
                </a:lnTo>
                <a:lnTo>
                  <a:pt x="2711" y="1269"/>
                </a:lnTo>
                <a:lnTo>
                  <a:pt x="2713" y="1269"/>
                </a:lnTo>
                <a:lnTo>
                  <a:pt x="2713" y="1267"/>
                </a:lnTo>
                <a:lnTo>
                  <a:pt x="2713" y="1265"/>
                </a:lnTo>
                <a:lnTo>
                  <a:pt x="2713" y="1263"/>
                </a:lnTo>
                <a:lnTo>
                  <a:pt x="2711" y="1263"/>
                </a:lnTo>
                <a:lnTo>
                  <a:pt x="2711" y="1262"/>
                </a:lnTo>
                <a:lnTo>
                  <a:pt x="2711" y="1260"/>
                </a:lnTo>
                <a:lnTo>
                  <a:pt x="2711" y="1258"/>
                </a:lnTo>
                <a:lnTo>
                  <a:pt x="2711" y="1256"/>
                </a:lnTo>
                <a:lnTo>
                  <a:pt x="2713" y="1256"/>
                </a:lnTo>
                <a:lnTo>
                  <a:pt x="2711" y="1256"/>
                </a:lnTo>
                <a:lnTo>
                  <a:pt x="2711" y="1254"/>
                </a:lnTo>
                <a:lnTo>
                  <a:pt x="2711" y="1252"/>
                </a:lnTo>
                <a:lnTo>
                  <a:pt x="2711" y="1250"/>
                </a:lnTo>
                <a:lnTo>
                  <a:pt x="2711" y="1248"/>
                </a:lnTo>
                <a:lnTo>
                  <a:pt x="2711" y="1246"/>
                </a:lnTo>
                <a:lnTo>
                  <a:pt x="2713" y="1246"/>
                </a:lnTo>
                <a:lnTo>
                  <a:pt x="2713" y="1248"/>
                </a:lnTo>
                <a:lnTo>
                  <a:pt x="2715" y="1248"/>
                </a:lnTo>
                <a:lnTo>
                  <a:pt x="2715" y="1250"/>
                </a:lnTo>
                <a:lnTo>
                  <a:pt x="2717" y="1250"/>
                </a:lnTo>
                <a:lnTo>
                  <a:pt x="2717" y="1252"/>
                </a:lnTo>
                <a:lnTo>
                  <a:pt x="2717" y="1254"/>
                </a:lnTo>
                <a:lnTo>
                  <a:pt x="2717" y="1256"/>
                </a:lnTo>
                <a:lnTo>
                  <a:pt x="2719" y="1256"/>
                </a:lnTo>
                <a:lnTo>
                  <a:pt x="2719" y="1258"/>
                </a:lnTo>
                <a:lnTo>
                  <a:pt x="2721" y="1258"/>
                </a:lnTo>
                <a:lnTo>
                  <a:pt x="2721" y="1260"/>
                </a:lnTo>
                <a:lnTo>
                  <a:pt x="2723" y="1260"/>
                </a:lnTo>
                <a:lnTo>
                  <a:pt x="2723" y="1262"/>
                </a:lnTo>
                <a:lnTo>
                  <a:pt x="2725" y="1260"/>
                </a:lnTo>
                <a:lnTo>
                  <a:pt x="2726" y="1260"/>
                </a:lnTo>
                <a:lnTo>
                  <a:pt x="2728" y="1260"/>
                </a:lnTo>
                <a:lnTo>
                  <a:pt x="2730" y="1262"/>
                </a:lnTo>
                <a:lnTo>
                  <a:pt x="2732" y="1262"/>
                </a:lnTo>
                <a:lnTo>
                  <a:pt x="2734" y="1262"/>
                </a:lnTo>
                <a:lnTo>
                  <a:pt x="2734" y="1263"/>
                </a:lnTo>
                <a:lnTo>
                  <a:pt x="2736" y="1263"/>
                </a:lnTo>
                <a:lnTo>
                  <a:pt x="2736" y="1265"/>
                </a:lnTo>
                <a:lnTo>
                  <a:pt x="2738" y="1265"/>
                </a:lnTo>
                <a:lnTo>
                  <a:pt x="2740" y="1265"/>
                </a:lnTo>
                <a:lnTo>
                  <a:pt x="2742" y="1263"/>
                </a:lnTo>
                <a:lnTo>
                  <a:pt x="2742" y="1265"/>
                </a:lnTo>
                <a:lnTo>
                  <a:pt x="2744" y="1265"/>
                </a:lnTo>
                <a:lnTo>
                  <a:pt x="2744" y="1263"/>
                </a:lnTo>
                <a:lnTo>
                  <a:pt x="2744" y="1262"/>
                </a:lnTo>
                <a:lnTo>
                  <a:pt x="2742" y="1262"/>
                </a:lnTo>
                <a:lnTo>
                  <a:pt x="2742" y="1260"/>
                </a:lnTo>
                <a:lnTo>
                  <a:pt x="2740" y="1260"/>
                </a:lnTo>
                <a:lnTo>
                  <a:pt x="2740" y="1258"/>
                </a:lnTo>
                <a:lnTo>
                  <a:pt x="2738" y="1258"/>
                </a:lnTo>
                <a:lnTo>
                  <a:pt x="2736" y="1258"/>
                </a:lnTo>
                <a:lnTo>
                  <a:pt x="2734" y="1258"/>
                </a:lnTo>
                <a:lnTo>
                  <a:pt x="2734" y="1256"/>
                </a:lnTo>
                <a:lnTo>
                  <a:pt x="2734" y="1254"/>
                </a:lnTo>
                <a:lnTo>
                  <a:pt x="2734" y="1252"/>
                </a:lnTo>
                <a:lnTo>
                  <a:pt x="2734" y="1250"/>
                </a:lnTo>
                <a:lnTo>
                  <a:pt x="2734" y="1248"/>
                </a:lnTo>
                <a:lnTo>
                  <a:pt x="2734" y="1246"/>
                </a:lnTo>
                <a:lnTo>
                  <a:pt x="2732" y="1246"/>
                </a:lnTo>
                <a:lnTo>
                  <a:pt x="2734" y="1246"/>
                </a:lnTo>
                <a:lnTo>
                  <a:pt x="2734" y="1244"/>
                </a:lnTo>
                <a:lnTo>
                  <a:pt x="2732" y="1244"/>
                </a:lnTo>
                <a:lnTo>
                  <a:pt x="2732" y="1242"/>
                </a:lnTo>
                <a:lnTo>
                  <a:pt x="2732" y="1240"/>
                </a:lnTo>
                <a:lnTo>
                  <a:pt x="2730" y="1240"/>
                </a:lnTo>
                <a:lnTo>
                  <a:pt x="2730" y="1238"/>
                </a:lnTo>
                <a:lnTo>
                  <a:pt x="2730" y="1237"/>
                </a:lnTo>
                <a:lnTo>
                  <a:pt x="2728" y="1237"/>
                </a:lnTo>
                <a:lnTo>
                  <a:pt x="2726" y="1237"/>
                </a:lnTo>
                <a:lnTo>
                  <a:pt x="2726" y="1235"/>
                </a:lnTo>
                <a:lnTo>
                  <a:pt x="2726" y="1233"/>
                </a:lnTo>
                <a:lnTo>
                  <a:pt x="2725" y="1233"/>
                </a:lnTo>
                <a:lnTo>
                  <a:pt x="2723" y="1231"/>
                </a:lnTo>
                <a:lnTo>
                  <a:pt x="2723" y="1229"/>
                </a:lnTo>
                <a:lnTo>
                  <a:pt x="2721" y="1229"/>
                </a:lnTo>
                <a:lnTo>
                  <a:pt x="2721" y="1227"/>
                </a:lnTo>
                <a:lnTo>
                  <a:pt x="2719" y="1227"/>
                </a:lnTo>
                <a:lnTo>
                  <a:pt x="2717" y="1227"/>
                </a:lnTo>
                <a:lnTo>
                  <a:pt x="2717" y="1225"/>
                </a:lnTo>
                <a:lnTo>
                  <a:pt x="2715" y="1225"/>
                </a:lnTo>
                <a:lnTo>
                  <a:pt x="2713" y="1225"/>
                </a:lnTo>
                <a:lnTo>
                  <a:pt x="2713" y="1223"/>
                </a:lnTo>
                <a:lnTo>
                  <a:pt x="2711" y="1223"/>
                </a:lnTo>
                <a:lnTo>
                  <a:pt x="2711" y="1221"/>
                </a:lnTo>
                <a:lnTo>
                  <a:pt x="2711" y="1219"/>
                </a:lnTo>
                <a:lnTo>
                  <a:pt x="2713" y="1219"/>
                </a:lnTo>
                <a:lnTo>
                  <a:pt x="2713" y="1217"/>
                </a:lnTo>
                <a:lnTo>
                  <a:pt x="2715" y="1217"/>
                </a:lnTo>
                <a:lnTo>
                  <a:pt x="2715" y="1215"/>
                </a:lnTo>
                <a:lnTo>
                  <a:pt x="2717" y="1215"/>
                </a:lnTo>
                <a:lnTo>
                  <a:pt x="2717" y="1214"/>
                </a:lnTo>
                <a:lnTo>
                  <a:pt x="2719" y="1214"/>
                </a:lnTo>
                <a:lnTo>
                  <a:pt x="2719" y="1212"/>
                </a:lnTo>
                <a:lnTo>
                  <a:pt x="2719" y="1210"/>
                </a:lnTo>
                <a:lnTo>
                  <a:pt x="2719" y="1208"/>
                </a:lnTo>
                <a:lnTo>
                  <a:pt x="2717" y="1208"/>
                </a:lnTo>
                <a:lnTo>
                  <a:pt x="2717" y="1206"/>
                </a:lnTo>
                <a:lnTo>
                  <a:pt x="2717" y="1204"/>
                </a:lnTo>
                <a:lnTo>
                  <a:pt x="2719" y="1204"/>
                </a:lnTo>
                <a:lnTo>
                  <a:pt x="2719" y="1202"/>
                </a:lnTo>
                <a:lnTo>
                  <a:pt x="2721" y="1202"/>
                </a:lnTo>
                <a:lnTo>
                  <a:pt x="2721" y="1200"/>
                </a:lnTo>
                <a:lnTo>
                  <a:pt x="2723" y="1200"/>
                </a:lnTo>
                <a:lnTo>
                  <a:pt x="2723" y="1198"/>
                </a:lnTo>
                <a:lnTo>
                  <a:pt x="2725" y="1198"/>
                </a:lnTo>
                <a:lnTo>
                  <a:pt x="2725" y="1196"/>
                </a:lnTo>
                <a:lnTo>
                  <a:pt x="2726" y="1194"/>
                </a:lnTo>
                <a:lnTo>
                  <a:pt x="2726" y="1192"/>
                </a:lnTo>
                <a:lnTo>
                  <a:pt x="2728" y="1192"/>
                </a:lnTo>
                <a:lnTo>
                  <a:pt x="2728" y="1190"/>
                </a:lnTo>
                <a:lnTo>
                  <a:pt x="2730" y="1189"/>
                </a:lnTo>
                <a:lnTo>
                  <a:pt x="2730" y="1187"/>
                </a:lnTo>
                <a:lnTo>
                  <a:pt x="2732" y="1185"/>
                </a:lnTo>
                <a:lnTo>
                  <a:pt x="2732" y="1183"/>
                </a:lnTo>
                <a:lnTo>
                  <a:pt x="2732" y="1181"/>
                </a:lnTo>
                <a:lnTo>
                  <a:pt x="2730" y="1181"/>
                </a:lnTo>
                <a:lnTo>
                  <a:pt x="2730" y="1179"/>
                </a:lnTo>
                <a:lnTo>
                  <a:pt x="2728" y="1179"/>
                </a:lnTo>
                <a:lnTo>
                  <a:pt x="2726" y="1179"/>
                </a:lnTo>
                <a:lnTo>
                  <a:pt x="2725" y="1179"/>
                </a:lnTo>
                <a:lnTo>
                  <a:pt x="2725" y="1177"/>
                </a:lnTo>
                <a:lnTo>
                  <a:pt x="2726" y="1177"/>
                </a:lnTo>
                <a:lnTo>
                  <a:pt x="2726" y="1175"/>
                </a:lnTo>
                <a:lnTo>
                  <a:pt x="2728" y="1175"/>
                </a:lnTo>
                <a:lnTo>
                  <a:pt x="2730" y="1175"/>
                </a:lnTo>
                <a:lnTo>
                  <a:pt x="2732" y="1175"/>
                </a:lnTo>
                <a:lnTo>
                  <a:pt x="2734" y="1175"/>
                </a:lnTo>
                <a:lnTo>
                  <a:pt x="2734" y="1173"/>
                </a:lnTo>
                <a:lnTo>
                  <a:pt x="2736" y="1173"/>
                </a:lnTo>
                <a:lnTo>
                  <a:pt x="2738" y="1173"/>
                </a:lnTo>
                <a:lnTo>
                  <a:pt x="2740" y="1175"/>
                </a:lnTo>
                <a:lnTo>
                  <a:pt x="2742" y="1175"/>
                </a:lnTo>
                <a:lnTo>
                  <a:pt x="2742" y="1177"/>
                </a:lnTo>
                <a:lnTo>
                  <a:pt x="2744" y="1177"/>
                </a:lnTo>
                <a:lnTo>
                  <a:pt x="2746" y="1177"/>
                </a:lnTo>
                <a:lnTo>
                  <a:pt x="2746" y="1179"/>
                </a:lnTo>
                <a:lnTo>
                  <a:pt x="2748" y="1179"/>
                </a:lnTo>
                <a:lnTo>
                  <a:pt x="2748" y="1181"/>
                </a:lnTo>
                <a:lnTo>
                  <a:pt x="2749" y="1181"/>
                </a:lnTo>
                <a:lnTo>
                  <a:pt x="2749" y="1183"/>
                </a:lnTo>
                <a:lnTo>
                  <a:pt x="2748" y="1183"/>
                </a:lnTo>
                <a:lnTo>
                  <a:pt x="2746" y="1183"/>
                </a:lnTo>
                <a:lnTo>
                  <a:pt x="2744" y="1183"/>
                </a:lnTo>
                <a:lnTo>
                  <a:pt x="2742" y="1183"/>
                </a:lnTo>
                <a:lnTo>
                  <a:pt x="2740" y="1183"/>
                </a:lnTo>
                <a:lnTo>
                  <a:pt x="2738" y="1183"/>
                </a:lnTo>
                <a:lnTo>
                  <a:pt x="2738" y="1185"/>
                </a:lnTo>
                <a:lnTo>
                  <a:pt x="2736" y="1185"/>
                </a:lnTo>
                <a:lnTo>
                  <a:pt x="2736" y="1187"/>
                </a:lnTo>
                <a:lnTo>
                  <a:pt x="2736" y="1189"/>
                </a:lnTo>
                <a:lnTo>
                  <a:pt x="2734" y="1189"/>
                </a:lnTo>
                <a:lnTo>
                  <a:pt x="2734" y="1190"/>
                </a:lnTo>
                <a:lnTo>
                  <a:pt x="2734" y="1192"/>
                </a:lnTo>
                <a:lnTo>
                  <a:pt x="2732" y="1192"/>
                </a:lnTo>
                <a:lnTo>
                  <a:pt x="2732" y="1194"/>
                </a:lnTo>
                <a:lnTo>
                  <a:pt x="2732" y="1196"/>
                </a:lnTo>
                <a:lnTo>
                  <a:pt x="2732" y="1198"/>
                </a:lnTo>
                <a:lnTo>
                  <a:pt x="2732" y="1200"/>
                </a:lnTo>
                <a:lnTo>
                  <a:pt x="2730" y="1200"/>
                </a:lnTo>
                <a:lnTo>
                  <a:pt x="2730" y="1202"/>
                </a:lnTo>
                <a:lnTo>
                  <a:pt x="2730" y="1204"/>
                </a:lnTo>
                <a:lnTo>
                  <a:pt x="2730" y="1206"/>
                </a:lnTo>
                <a:lnTo>
                  <a:pt x="2730" y="1208"/>
                </a:lnTo>
                <a:lnTo>
                  <a:pt x="2730" y="1210"/>
                </a:lnTo>
                <a:lnTo>
                  <a:pt x="2730" y="1212"/>
                </a:lnTo>
                <a:lnTo>
                  <a:pt x="2730" y="1214"/>
                </a:lnTo>
                <a:lnTo>
                  <a:pt x="2730" y="1215"/>
                </a:lnTo>
                <a:lnTo>
                  <a:pt x="2732" y="1215"/>
                </a:lnTo>
                <a:lnTo>
                  <a:pt x="2732" y="1217"/>
                </a:lnTo>
                <a:lnTo>
                  <a:pt x="2734" y="1217"/>
                </a:lnTo>
                <a:lnTo>
                  <a:pt x="2736" y="1217"/>
                </a:lnTo>
                <a:lnTo>
                  <a:pt x="2738" y="1215"/>
                </a:lnTo>
                <a:lnTo>
                  <a:pt x="2740" y="1215"/>
                </a:lnTo>
                <a:lnTo>
                  <a:pt x="2740" y="1217"/>
                </a:lnTo>
                <a:lnTo>
                  <a:pt x="2738" y="1217"/>
                </a:lnTo>
                <a:lnTo>
                  <a:pt x="2740" y="1217"/>
                </a:lnTo>
                <a:lnTo>
                  <a:pt x="2740" y="1219"/>
                </a:lnTo>
                <a:lnTo>
                  <a:pt x="2742" y="1221"/>
                </a:lnTo>
                <a:lnTo>
                  <a:pt x="2744" y="1221"/>
                </a:lnTo>
                <a:lnTo>
                  <a:pt x="2744" y="1223"/>
                </a:lnTo>
                <a:lnTo>
                  <a:pt x="2746" y="1223"/>
                </a:lnTo>
                <a:lnTo>
                  <a:pt x="2746" y="1225"/>
                </a:lnTo>
                <a:lnTo>
                  <a:pt x="2748" y="1225"/>
                </a:lnTo>
                <a:lnTo>
                  <a:pt x="2749" y="1225"/>
                </a:lnTo>
                <a:lnTo>
                  <a:pt x="2751" y="1225"/>
                </a:lnTo>
                <a:lnTo>
                  <a:pt x="2751" y="1227"/>
                </a:lnTo>
                <a:lnTo>
                  <a:pt x="2751" y="1229"/>
                </a:lnTo>
                <a:lnTo>
                  <a:pt x="2753" y="1229"/>
                </a:lnTo>
                <a:lnTo>
                  <a:pt x="2753" y="1231"/>
                </a:lnTo>
                <a:lnTo>
                  <a:pt x="2751" y="1231"/>
                </a:lnTo>
                <a:lnTo>
                  <a:pt x="2751" y="1233"/>
                </a:lnTo>
                <a:lnTo>
                  <a:pt x="2749" y="1233"/>
                </a:lnTo>
                <a:lnTo>
                  <a:pt x="2749" y="1235"/>
                </a:lnTo>
                <a:lnTo>
                  <a:pt x="2748" y="1235"/>
                </a:lnTo>
                <a:lnTo>
                  <a:pt x="2746" y="1235"/>
                </a:lnTo>
                <a:lnTo>
                  <a:pt x="2744" y="1235"/>
                </a:lnTo>
                <a:lnTo>
                  <a:pt x="2744" y="1237"/>
                </a:lnTo>
                <a:lnTo>
                  <a:pt x="2744" y="1238"/>
                </a:lnTo>
                <a:lnTo>
                  <a:pt x="2744" y="1240"/>
                </a:lnTo>
                <a:lnTo>
                  <a:pt x="2744" y="1242"/>
                </a:lnTo>
                <a:lnTo>
                  <a:pt x="2744" y="1244"/>
                </a:lnTo>
                <a:lnTo>
                  <a:pt x="2746" y="1244"/>
                </a:lnTo>
                <a:lnTo>
                  <a:pt x="2746" y="1246"/>
                </a:lnTo>
                <a:lnTo>
                  <a:pt x="2746" y="1248"/>
                </a:lnTo>
                <a:lnTo>
                  <a:pt x="2748" y="1248"/>
                </a:lnTo>
                <a:lnTo>
                  <a:pt x="2746" y="1248"/>
                </a:lnTo>
                <a:lnTo>
                  <a:pt x="2746" y="1250"/>
                </a:lnTo>
                <a:lnTo>
                  <a:pt x="2748" y="1250"/>
                </a:lnTo>
                <a:lnTo>
                  <a:pt x="2748" y="1252"/>
                </a:lnTo>
                <a:lnTo>
                  <a:pt x="2749" y="1252"/>
                </a:lnTo>
                <a:lnTo>
                  <a:pt x="2751" y="1252"/>
                </a:lnTo>
                <a:lnTo>
                  <a:pt x="2753" y="1252"/>
                </a:lnTo>
                <a:lnTo>
                  <a:pt x="2755" y="1252"/>
                </a:lnTo>
                <a:lnTo>
                  <a:pt x="2757" y="1252"/>
                </a:lnTo>
                <a:lnTo>
                  <a:pt x="2757" y="1254"/>
                </a:lnTo>
                <a:lnTo>
                  <a:pt x="2759" y="1254"/>
                </a:lnTo>
                <a:lnTo>
                  <a:pt x="2759" y="1256"/>
                </a:lnTo>
                <a:lnTo>
                  <a:pt x="2759" y="1258"/>
                </a:lnTo>
                <a:lnTo>
                  <a:pt x="2761" y="1258"/>
                </a:lnTo>
                <a:lnTo>
                  <a:pt x="2759" y="1258"/>
                </a:lnTo>
                <a:lnTo>
                  <a:pt x="2759" y="1260"/>
                </a:lnTo>
                <a:lnTo>
                  <a:pt x="2761" y="1260"/>
                </a:lnTo>
                <a:lnTo>
                  <a:pt x="2761" y="1262"/>
                </a:lnTo>
                <a:lnTo>
                  <a:pt x="2761" y="1263"/>
                </a:lnTo>
                <a:lnTo>
                  <a:pt x="2763" y="1263"/>
                </a:lnTo>
                <a:lnTo>
                  <a:pt x="2763" y="1265"/>
                </a:lnTo>
                <a:lnTo>
                  <a:pt x="2765" y="1265"/>
                </a:lnTo>
                <a:lnTo>
                  <a:pt x="2765" y="1267"/>
                </a:lnTo>
                <a:lnTo>
                  <a:pt x="2767" y="1267"/>
                </a:lnTo>
                <a:lnTo>
                  <a:pt x="2765" y="1267"/>
                </a:lnTo>
                <a:lnTo>
                  <a:pt x="2765" y="1269"/>
                </a:lnTo>
                <a:lnTo>
                  <a:pt x="2763" y="1269"/>
                </a:lnTo>
                <a:lnTo>
                  <a:pt x="2761" y="1269"/>
                </a:lnTo>
                <a:lnTo>
                  <a:pt x="2761" y="1271"/>
                </a:lnTo>
                <a:lnTo>
                  <a:pt x="2761" y="1273"/>
                </a:lnTo>
                <a:lnTo>
                  <a:pt x="2759" y="1273"/>
                </a:lnTo>
                <a:lnTo>
                  <a:pt x="2761" y="1273"/>
                </a:lnTo>
                <a:lnTo>
                  <a:pt x="2761" y="1275"/>
                </a:lnTo>
                <a:lnTo>
                  <a:pt x="2759" y="1275"/>
                </a:lnTo>
                <a:lnTo>
                  <a:pt x="2759" y="1277"/>
                </a:lnTo>
                <a:lnTo>
                  <a:pt x="2759" y="1279"/>
                </a:lnTo>
                <a:lnTo>
                  <a:pt x="2759" y="1281"/>
                </a:lnTo>
                <a:lnTo>
                  <a:pt x="2761" y="1281"/>
                </a:lnTo>
                <a:lnTo>
                  <a:pt x="2759" y="1281"/>
                </a:lnTo>
                <a:lnTo>
                  <a:pt x="2761" y="1281"/>
                </a:lnTo>
                <a:lnTo>
                  <a:pt x="2759" y="1281"/>
                </a:lnTo>
                <a:lnTo>
                  <a:pt x="2761" y="1281"/>
                </a:lnTo>
                <a:lnTo>
                  <a:pt x="2761" y="1283"/>
                </a:lnTo>
                <a:lnTo>
                  <a:pt x="2761" y="1285"/>
                </a:lnTo>
                <a:lnTo>
                  <a:pt x="2759" y="1285"/>
                </a:lnTo>
                <a:lnTo>
                  <a:pt x="2761" y="1285"/>
                </a:lnTo>
                <a:lnTo>
                  <a:pt x="2759" y="1285"/>
                </a:lnTo>
                <a:lnTo>
                  <a:pt x="2759" y="1286"/>
                </a:lnTo>
                <a:lnTo>
                  <a:pt x="2757" y="1286"/>
                </a:lnTo>
                <a:lnTo>
                  <a:pt x="2755" y="1286"/>
                </a:lnTo>
                <a:lnTo>
                  <a:pt x="2753" y="1286"/>
                </a:lnTo>
                <a:lnTo>
                  <a:pt x="2751" y="1286"/>
                </a:lnTo>
                <a:lnTo>
                  <a:pt x="2749" y="1286"/>
                </a:lnTo>
                <a:lnTo>
                  <a:pt x="2749" y="1285"/>
                </a:lnTo>
                <a:lnTo>
                  <a:pt x="2749" y="1286"/>
                </a:lnTo>
                <a:lnTo>
                  <a:pt x="2748" y="1286"/>
                </a:lnTo>
                <a:lnTo>
                  <a:pt x="2748" y="1288"/>
                </a:lnTo>
                <a:lnTo>
                  <a:pt x="2746" y="1288"/>
                </a:lnTo>
                <a:lnTo>
                  <a:pt x="2746" y="1290"/>
                </a:lnTo>
                <a:lnTo>
                  <a:pt x="2744" y="1290"/>
                </a:lnTo>
                <a:lnTo>
                  <a:pt x="2744" y="1292"/>
                </a:lnTo>
                <a:lnTo>
                  <a:pt x="2744" y="1294"/>
                </a:lnTo>
                <a:lnTo>
                  <a:pt x="2744" y="1296"/>
                </a:lnTo>
                <a:lnTo>
                  <a:pt x="2746" y="1296"/>
                </a:lnTo>
                <a:lnTo>
                  <a:pt x="2746" y="1298"/>
                </a:lnTo>
                <a:lnTo>
                  <a:pt x="2746" y="1300"/>
                </a:lnTo>
                <a:lnTo>
                  <a:pt x="2748" y="1300"/>
                </a:lnTo>
                <a:lnTo>
                  <a:pt x="2746" y="1300"/>
                </a:lnTo>
                <a:lnTo>
                  <a:pt x="2748" y="1300"/>
                </a:lnTo>
                <a:lnTo>
                  <a:pt x="2748" y="1302"/>
                </a:lnTo>
                <a:lnTo>
                  <a:pt x="2746" y="1302"/>
                </a:lnTo>
                <a:lnTo>
                  <a:pt x="2746" y="1304"/>
                </a:lnTo>
                <a:lnTo>
                  <a:pt x="2748" y="1304"/>
                </a:lnTo>
                <a:lnTo>
                  <a:pt x="2748" y="1306"/>
                </a:lnTo>
                <a:lnTo>
                  <a:pt x="2748" y="1308"/>
                </a:lnTo>
                <a:lnTo>
                  <a:pt x="2746" y="1308"/>
                </a:lnTo>
                <a:lnTo>
                  <a:pt x="2746" y="1306"/>
                </a:lnTo>
                <a:lnTo>
                  <a:pt x="2744" y="1306"/>
                </a:lnTo>
                <a:lnTo>
                  <a:pt x="2742" y="1306"/>
                </a:lnTo>
                <a:lnTo>
                  <a:pt x="2740" y="1306"/>
                </a:lnTo>
                <a:lnTo>
                  <a:pt x="2738" y="1308"/>
                </a:lnTo>
                <a:lnTo>
                  <a:pt x="2736" y="1310"/>
                </a:lnTo>
                <a:lnTo>
                  <a:pt x="2736" y="1311"/>
                </a:lnTo>
                <a:lnTo>
                  <a:pt x="2734" y="1311"/>
                </a:lnTo>
                <a:lnTo>
                  <a:pt x="2734" y="1313"/>
                </a:lnTo>
                <a:lnTo>
                  <a:pt x="2736" y="1313"/>
                </a:lnTo>
                <a:lnTo>
                  <a:pt x="2734" y="1313"/>
                </a:lnTo>
                <a:lnTo>
                  <a:pt x="2736" y="1313"/>
                </a:lnTo>
                <a:lnTo>
                  <a:pt x="2736" y="1315"/>
                </a:lnTo>
                <a:lnTo>
                  <a:pt x="2736" y="1317"/>
                </a:lnTo>
                <a:lnTo>
                  <a:pt x="2734" y="1317"/>
                </a:lnTo>
                <a:lnTo>
                  <a:pt x="2732" y="1317"/>
                </a:lnTo>
                <a:lnTo>
                  <a:pt x="2732" y="1319"/>
                </a:lnTo>
                <a:lnTo>
                  <a:pt x="2730" y="1319"/>
                </a:lnTo>
                <a:lnTo>
                  <a:pt x="2730" y="1317"/>
                </a:lnTo>
                <a:lnTo>
                  <a:pt x="2730" y="1319"/>
                </a:lnTo>
                <a:lnTo>
                  <a:pt x="2730" y="1321"/>
                </a:lnTo>
                <a:lnTo>
                  <a:pt x="2728" y="1321"/>
                </a:lnTo>
                <a:lnTo>
                  <a:pt x="2728" y="1323"/>
                </a:lnTo>
                <a:lnTo>
                  <a:pt x="2726" y="1325"/>
                </a:lnTo>
                <a:lnTo>
                  <a:pt x="2726" y="1327"/>
                </a:lnTo>
                <a:lnTo>
                  <a:pt x="2726" y="1329"/>
                </a:lnTo>
                <a:lnTo>
                  <a:pt x="2726" y="1331"/>
                </a:lnTo>
                <a:lnTo>
                  <a:pt x="2726" y="1333"/>
                </a:lnTo>
                <a:lnTo>
                  <a:pt x="2726" y="1334"/>
                </a:lnTo>
                <a:lnTo>
                  <a:pt x="2728" y="1334"/>
                </a:lnTo>
                <a:lnTo>
                  <a:pt x="2728" y="1336"/>
                </a:lnTo>
                <a:lnTo>
                  <a:pt x="2728" y="1338"/>
                </a:lnTo>
                <a:lnTo>
                  <a:pt x="2730" y="1338"/>
                </a:lnTo>
                <a:lnTo>
                  <a:pt x="2732" y="1338"/>
                </a:lnTo>
                <a:lnTo>
                  <a:pt x="2732" y="1340"/>
                </a:lnTo>
                <a:lnTo>
                  <a:pt x="2730" y="1340"/>
                </a:lnTo>
                <a:lnTo>
                  <a:pt x="2730" y="1342"/>
                </a:lnTo>
                <a:lnTo>
                  <a:pt x="2732" y="1342"/>
                </a:lnTo>
                <a:lnTo>
                  <a:pt x="2732" y="1344"/>
                </a:lnTo>
                <a:lnTo>
                  <a:pt x="2730" y="1344"/>
                </a:lnTo>
                <a:lnTo>
                  <a:pt x="2730" y="1346"/>
                </a:lnTo>
                <a:lnTo>
                  <a:pt x="2728" y="1346"/>
                </a:lnTo>
                <a:lnTo>
                  <a:pt x="2728" y="1348"/>
                </a:lnTo>
                <a:lnTo>
                  <a:pt x="2726" y="1348"/>
                </a:lnTo>
                <a:lnTo>
                  <a:pt x="2725" y="1348"/>
                </a:lnTo>
                <a:lnTo>
                  <a:pt x="2725" y="1350"/>
                </a:lnTo>
                <a:lnTo>
                  <a:pt x="2723" y="1350"/>
                </a:lnTo>
                <a:lnTo>
                  <a:pt x="2723" y="1348"/>
                </a:lnTo>
                <a:lnTo>
                  <a:pt x="2723" y="1350"/>
                </a:lnTo>
                <a:lnTo>
                  <a:pt x="2721" y="1350"/>
                </a:lnTo>
                <a:lnTo>
                  <a:pt x="2721" y="1352"/>
                </a:lnTo>
                <a:lnTo>
                  <a:pt x="2719" y="1352"/>
                </a:lnTo>
                <a:lnTo>
                  <a:pt x="2719" y="1354"/>
                </a:lnTo>
                <a:lnTo>
                  <a:pt x="2717" y="1354"/>
                </a:lnTo>
                <a:lnTo>
                  <a:pt x="2717" y="1356"/>
                </a:lnTo>
                <a:lnTo>
                  <a:pt x="2717" y="1358"/>
                </a:lnTo>
                <a:lnTo>
                  <a:pt x="2717" y="1359"/>
                </a:lnTo>
                <a:lnTo>
                  <a:pt x="2717" y="1361"/>
                </a:lnTo>
                <a:lnTo>
                  <a:pt x="2715" y="1361"/>
                </a:lnTo>
                <a:lnTo>
                  <a:pt x="2717" y="1361"/>
                </a:lnTo>
                <a:lnTo>
                  <a:pt x="2715" y="1361"/>
                </a:lnTo>
                <a:lnTo>
                  <a:pt x="2717" y="1361"/>
                </a:lnTo>
                <a:lnTo>
                  <a:pt x="2717" y="1363"/>
                </a:lnTo>
                <a:lnTo>
                  <a:pt x="2717" y="1365"/>
                </a:lnTo>
                <a:lnTo>
                  <a:pt x="2719" y="1365"/>
                </a:lnTo>
                <a:lnTo>
                  <a:pt x="2719" y="1367"/>
                </a:lnTo>
                <a:lnTo>
                  <a:pt x="2721" y="1367"/>
                </a:lnTo>
                <a:lnTo>
                  <a:pt x="2721" y="1369"/>
                </a:lnTo>
                <a:lnTo>
                  <a:pt x="2719" y="1369"/>
                </a:lnTo>
                <a:lnTo>
                  <a:pt x="2719" y="1371"/>
                </a:lnTo>
                <a:lnTo>
                  <a:pt x="2717" y="1371"/>
                </a:lnTo>
                <a:lnTo>
                  <a:pt x="2715" y="1371"/>
                </a:lnTo>
                <a:lnTo>
                  <a:pt x="2713" y="1371"/>
                </a:lnTo>
                <a:lnTo>
                  <a:pt x="2711" y="1371"/>
                </a:lnTo>
                <a:lnTo>
                  <a:pt x="2711" y="1373"/>
                </a:lnTo>
                <a:lnTo>
                  <a:pt x="2711" y="1375"/>
                </a:lnTo>
                <a:lnTo>
                  <a:pt x="2713" y="1375"/>
                </a:lnTo>
                <a:lnTo>
                  <a:pt x="2715" y="1375"/>
                </a:lnTo>
                <a:lnTo>
                  <a:pt x="2715" y="1377"/>
                </a:lnTo>
                <a:lnTo>
                  <a:pt x="2713" y="1377"/>
                </a:lnTo>
                <a:lnTo>
                  <a:pt x="2711" y="1377"/>
                </a:lnTo>
                <a:lnTo>
                  <a:pt x="2709" y="1377"/>
                </a:lnTo>
                <a:lnTo>
                  <a:pt x="2707" y="1377"/>
                </a:lnTo>
                <a:lnTo>
                  <a:pt x="2707" y="1379"/>
                </a:lnTo>
                <a:lnTo>
                  <a:pt x="2705" y="1379"/>
                </a:lnTo>
                <a:lnTo>
                  <a:pt x="2705" y="1381"/>
                </a:lnTo>
                <a:lnTo>
                  <a:pt x="2705" y="1382"/>
                </a:lnTo>
                <a:lnTo>
                  <a:pt x="2703" y="1382"/>
                </a:lnTo>
                <a:lnTo>
                  <a:pt x="2703" y="1384"/>
                </a:lnTo>
                <a:lnTo>
                  <a:pt x="2701" y="1384"/>
                </a:lnTo>
                <a:lnTo>
                  <a:pt x="2701" y="1386"/>
                </a:lnTo>
                <a:lnTo>
                  <a:pt x="2701" y="1388"/>
                </a:lnTo>
                <a:lnTo>
                  <a:pt x="2700" y="1388"/>
                </a:lnTo>
                <a:lnTo>
                  <a:pt x="2700" y="1390"/>
                </a:lnTo>
                <a:lnTo>
                  <a:pt x="2700" y="1392"/>
                </a:lnTo>
                <a:lnTo>
                  <a:pt x="2700" y="1394"/>
                </a:lnTo>
                <a:lnTo>
                  <a:pt x="2698" y="1394"/>
                </a:lnTo>
                <a:lnTo>
                  <a:pt x="2698" y="1396"/>
                </a:lnTo>
                <a:lnTo>
                  <a:pt x="2698" y="1398"/>
                </a:lnTo>
                <a:lnTo>
                  <a:pt x="2698" y="1400"/>
                </a:lnTo>
                <a:lnTo>
                  <a:pt x="2698" y="1402"/>
                </a:lnTo>
                <a:lnTo>
                  <a:pt x="2698" y="1404"/>
                </a:lnTo>
                <a:lnTo>
                  <a:pt x="2700" y="1404"/>
                </a:lnTo>
                <a:lnTo>
                  <a:pt x="2701" y="1405"/>
                </a:lnTo>
                <a:lnTo>
                  <a:pt x="2701" y="1407"/>
                </a:lnTo>
                <a:lnTo>
                  <a:pt x="2703" y="1407"/>
                </a:lnTo>
                <a:lnTo>
                  <a:pt x="2703" y="1409"/>
                </a:lnTo>
                <a:lnTo>
                  <a:pt x="2705" y="1409"/>
                </a:lnTo>
                <a:lnTo>
                  <a:pt x="2705" y="1411"/>
                </a:lnTo>
                <a:lnTo>
                  <a:pt x="2705" y="1409"/>
                </a:lnTo>
                <a:lnTo>
                  <a:pt x="2707" y="1409"/>
                </a:lnTo>
                <a:lnTo>
                  <a:pt x="2707" y="1411"/>
                </a:lnTo>
                <a:lnTo>
                  <a:pt x="2709" y="1411"/>
                </a:lnTo>
                <a:lnTo>
                  <a:pt x="2709" y="1413"/>
                </a:lnTo>
                <a:lnTo>
                  <a:pt x="2707" y="1413"/>
                </a:lnTo>
                <a:lnTo>
                  <a:pt x="2705" y="1413"/>
                </a:lnTo>
                <a:lnTo>
                  <a:pt x="2703" y="1413"/>
                </a:lnTo>
                <a:lnTo>
                  <a:pt x="2703" y="1415"/>
                </a:lnTo>
                <a:lnTo>
                  <a:pt x="2703" y="1413"/>
                </a:lnTo>
                <a:lnTo>
                  <a:pt x="2703" y="1415"/>
                </a:lnTo>
                <a:lnTo>
                  <a:pt x="2701" y="1415"/>
                </a:lnTo>
                <a:lnTo>
                  <a:pt x="2700" y="1415"/>
                </a:lnTo>
                <a:lnTo>
                  <a:pt x="2700" y="1417"/>
                </a:lnTo>
                <a:lnTo>
                  <a:pt x="2700" y="1419"/>
                </a:lnTo>
                <a:lnTo>
                  <a:pt x="2698" y="1419"/>
                </a:lnTo>
                <a:lnTo>
                  <a:pt x="2698" y="1421"/>
                </a:lnTo>
                <a:lnTo>
                  <a:pt x="2698" y="1423"/>
                </a:lnTo>
                <a:lnTo>
                  <a:pt x="2700" y="1423"/>
                </a:lnTo>
                <a:lnTo>
                  <a:pt x="2700" y="1425"/>
                </a:lnTo>
                <a:lnTo>
                  <a:pt x="2700" y="1427"/>
                </a:lnTo>
                <a:lnTo>
                  <a:pt x="2698" y="1427"/>
                </a:lnTo>
                <a:lnTo>
                  <a:pt x="2696" y="1427"/>
                </a:lnTo>
                <a:lnTo>
                  <a:pt x="2694" y="1427"/>
                </a:lnTo>
                <a:lnTo>
                  <a:pt x="2694" y="1425"/>
                </a:lnTo>
                <a:lnTo>
                  <a:pt x="2692" y="1425"/>
                </a:lnTo>
                <a:lnTo>
                  <a:pt x="2692" y="1427"/>
                </a:lnTo>
                <a:lnTo>
                  <a:pt x="2690" y="1427"/>
                </a:lnTo>
                <a:lnTo>
                  <a:pt x="2688" y="1427"/>
                </a:lnTo>
                <a:lnTo>
                  <a:pt x="2688" y="1425"/>
                </a:lnTo>
                <a:lnTo>
                  <a:pt x="2686" y="1425"/>
                </a:lnTo>
                <a:lnTo>
                  <a:pt x="2684" y="1425"/>
                </a:lnTo>
                <a:lnTo>
                  <a:pt x="2682" y="1425"/>
                </a:lnTo>
                <a:lnTo>
                  <a:pt x="2680" y="1425"/>
                </a:lnTo>
                <a:lnTo>
                  <a:pt x="2678" y="1425"/>
                </a:lnTo>
                <a:lnTo>
                  <a:pt x="2678" y="1427"/>
                </a:lnTo>
                <a:lnTo>
                  <a:pt x="2677" y="1427"/>
                </a:lnTo>
                <a:lnTo>
                  <a:pt x="2675" y="1427"/>
                </a:lnTo>
                <a:lnTo>
                  <a:pt x="2675" y="1429"/>
                </a:lnTo>
                <a:lnTo>
                  <a:pt x="2675" y="1430"/>
                </a:lnTo>
                <a:lnTo>
                  <a:pt x="2675" y="1432"/>
                </a:lnTo>
                <a:lnTo>
                  <a:pt x="2675" y="1434"/>
                </a:lnTo>
                <a:lnTo>
                  <a:pt x="2673" y="1434"/>
                </a:lnTo>
                <a:lnTo>
                  <a:pt x="2673" y="1436"/>
                </a:lnTo>
                <a:lnTo>
                  <a:pt x="2673" y="1438"/>
                </a:lnTo>
                <a:lnTo>
                  <a:pt x="2673" y="1440"/>
                </a:lnTo>
                <a:lnTo>
                  <a:pt x="2673" y="1442"/>
                </a:lnTo>
                <a:lnTo>
                  <a:pt x="2671" y="1442"/>
                </a:lnTo>
                <a:lnTo>
                  <a:pt x="2671" y="1444"/>
                </a:lnTo>
                <a:lnTo>
                  <a:pt x="2669" y="1444"/>
                </a:lnTo>
                <a:lnTo>
                  <a:pt x="2669" y="1446"/>
                </a:lnTo>
                <a:lnTo>
                  <a:pt x="2669" y="1448"/>
                </a:lnTo>
                <a:lnTo>
                  <a:pt x="2667" y="1448"/>
                </a:lnTo>
                <a:lnTo>
                  <a:pt x="2667" y="1450"/>
                </a:lnTo>
                <a:lnTo>
                  <a:pt x="2665" y="1450"/>
                </a:lnTo>
                <a:lnTo>
                  <a:pt x="2663" y="1450"/>
                </a:lnTo>
                <a:lnTo>
                  <a:pt x="2663" y="1448"/>
                </a:lnTo>
                <a:lnTo>
                  <a:pt x="2665" y="1448"/>
                </a:lnTo>
                <a:lnTo>
                  <a:pt x="2665" y="1446"/>
                </a:lnTo>
                <a:lnTo>
                  <a:pt x="2665" y="1444"/>
                </a:lnTo>
                <a:lnTo>
                  <a:pt x="2663" y="1444"/>
                </a:lnTo>
                <a:lnTo>
                  <a:pt x="2663" y="1442"/>
                </a:lnTo>
                <a:lnTo>
                  <a:pt x="2661" y="1442"/>
                </a:lnTo>
                <a:lnTo>
                  <a:pt x="2661" y="1444"/>
                </a:lnTo>
                <a:lnTo>
                  <a:pt x="2659" y="1444"/>
                </a:lnTo>
                <a:lnTo>
                  <a:pt x="2659" y="1442"/>
                </a:lnTo>
                <a:lnTo>
                  <a:pt x="2657" y="1442"/>
                </a:lnTo>
                <a:lnTo>
                  <a:pt x="2655" y="1442"/>
                </a:lnTo>
                <a:lnTo>
                  <a:pt x="2653" y="1442"/>
                </a:lnTo>
                <a:lnTo>
                  <a:pt x="2652" y="1442"/>
                </a:lnTo>
                <a:lnTo>
                  <a:pt x="2652" y="1440"/>
                </a:lnTo>
                <a:lnTo>
                  <a:pt x="2650" y="1440"/>
                </a:lnTo>
                <a:lnTo>
                  <a:pt x="2648" y="1440"/>
                </a:lnTo>
                <a:lnTo>
                  <a:pt x="2646" y="1440"/>
                </a:lnTo>
                <a:lnTo>
                  <a:pt x="2646" y="1438"/>
                </a:lnTo>
                <a:lnTo>
                  <a:pt x="2644" y="1438"/>
                </a:lnTo>
                <a:lnTo>
                  <a:pt x="2642" y="1438"/>
                </a:lnTo>
                <a:lnTo>
                  <a:pt x="2642" y="1436"/>
                </a:lnTo>
                <a:lnTo>
                  <a:pt x="2642" y="1438"/>
                </a:lnTo>
                <a:lnTo>
                  <a:pt x="2642" y="1436"/>
                </a:lnTo>
                <a:lnTo>
                  <a:pt x="2640" y="1436"/>
                </a:lnTo>
                <a:lnTo>
                  <a:pt x="2640" y="1438"/>
                </a:lnTo>
                <a:lnTo>
                  <a:pt x="2638" y="1438"/>
                </a:lnTo>
                <a:lnTo>
                  <a:pt x="2636" y="1438"/>
                </a:lnTo>
                <a:lnTo>
                  <a:pt x="2636" y="1440"/>
                </a:lnTo>
                <a:lnTo>
                  <a:pt x="2634" y="1440"/>
                </a:lnTo>
                <a:lnTo>
                  <a:pt x="2632" y="1440"/>
                </a:lnTo>
                <a:lnTo>
                  <a:pt x="2632" y="1442"/>
                </a:lnTo>
                <a:lnTo>
                  <a:pt x="2632" y="1444"/>
                </a:lnTo>
                <a:lnTo>
                  <a:pt x="2630" y="1444"/>
                </a:lnTo>
                <a:lnTo>
                  <a:pt x="2629" y="1444"/>
                </a:lnTo>
                <a:lnTo>
                  <a:pt x="2627" y="1444"/>
                </a:lnTo>
                <a:lnTo>
                  <a:pt x="2625" y="1444"/>
                </a:lnTo>
                <a:lnTo>
                  <a:pt x="2623" y="1444"/>
                </a:lnTo>
                <a:lnTo>
                  <a:pt x="2623" y="1446"/>
                </a:lnTo>
                <a:lnTo>
                  <a:pt x="2621" y="1446"/>
                </a:lnTo>
                <a:lnTo>
                  <a:pt x="2621" y="1448"/>
                </a:lnTo>
                <a:lnTo>
                  <a:pt x="2619" y="1448"/>
                </a:lnTo>
                <a:lnTo>
                  <a:pt x="2619" y="1450"/>
                </a:lnTo>
                <a:lnTo>
                  <a:pt x="2619" y="1452"/>
                </a:lnTo>
                <a:lnTo>
                  <a:pt x="2619" y="1453"/>
                </a:lnTo>
                <a:lnTo>
                  <a:pt x="2619" y="1455"/>
                </a:lnTo>
                <a:lnTo>
                  <a:pt x="2621" y="1455"/>
                </a:lnTo>
                <a:lnTo>
                  <a:pt x="2623" y="1455"/>
                </a:lnTo>
                <a:lnTo>
                  <a:pt x="2625" y="1455"/>
                </a:lnTo>
                <a:lnTo>
                  <a:pt x="2627" y="1455"/>
                </a:lnTo>
                <a:lnTo>
                  <a:pt x="2627" y="1457"/>
                </a:lnTo>
                <a:lnTo>
                  <a:pt x="2625" y="1457"/>
                </a:lnTo>
                <a:lnTo>
                  <a:pt x="2623" y="1457"/>
                </a:lnTo>
                <a:lnTo>
                  <a:pt x="2623" y="1459"/>
                </a:lnTo>
                <a:lnTo>
                  <a:pt x="2621" y="1459"/>
                </a:lnTo>
                <a:lnTo>
                  <a:pt x="2621" y="1461"/>
                </a:lnTo>
                <a:lnTo>
                  <a:pt x="2623" y="1461"/>
                </a:lnTo>
                <a:lnTo>
                  <a:pt x="2623" y="1463"/>
                </a:lnTo>
                <a:lnTo>
                  <a:pt x="2625" y="1463"/>
                </a:lnTo>
                <a:lnTo>
                  <a:pt x="2625" y="1465"/>
                </a:lnTo>
                <a:lnTo>
                  <a:pt x="2627" y="1465"/>
                </a:lnTo>
                <a:lnTo>
                  <a:pt x="2627" y="1467"/>
                </a:lnTo>
                <a:lnTo>
                  <a:pt x="2629" y="1467"/>
                </a:lnTo>
                <a:lnTo>
                  <a:pt x="2627" y="1467"/>
                </a:lnTo>
                <a:lnTo>
                  <a:pt x="2629" y="1467"/>
                </a:lnTo>
                <a:lnTo>
                  <a:pt x="2630" y="1467"/>
                </a:lnTo>
                <a:lnTo>
                  <a:pt x="2630" y="1465"/>
                </a:lnTo>
                <a:lnTo>
                  <a:pt x="2630" y="1463"/>
                </a:lnTo>
                <a:lnTo>
                  <a:pt x="2632" y="1463"/>
                </a:lnTo>
                <a:lnTo>
                  <a:pt x="2632" y="1461"/>
                </a:lnTo>
                <a:lnTo>
                  <a:pt x="2632" y="1459"/>
                </a:lnTo>
                <a:lnTo>
                  <a:pt x="2634" y="1459"/>
                </a:lnTo>
                <a:lnTo>
                  <a:pt x="2634" y="1457"/>
                </a:lnTo>
                <a:lnTo>
                  <a:pt x="2636" y="1457"/>
                </a:lnTo>
                <a:lnTo>
                  <a:pt x="2636" y="1455"/>
                </a:lnTo>
                <a:lnTo>
                  <a:pt x="2638" y="1455"/>
                </a:lnTo>
                <a:lnTo>
                  <a:pt x="2640" y="1455"/>
                </a:lnTo>
                <a:lnTo>
                  <a:pt x="2640" y="1453"/>
                </a:lnTo>
                <a:lnTo>
                  <a:pt x="2640" y="1452"/>
                </a:lnTo>
                <a:lnTo>
                  <a:pt x="2640" y="1450"/>
                </a:lnTo>
                <a:lnTo>
                  <a:pt x="2642" y="1450"/>
                </a:lnTo>
                <a:lnTo>
                  <a:pt x="2642" y="1448"/>
                </a:lnTo>
                <a:lnTo>
                  <a:pt x="2644" y="1448"/>
                </a:lnTo>
                <a:lnTo>
                  <a:pt x="2644" y="1450"/>
                </a:lnTo>
                <a:lnTo>
                  <a:pt x="2646" y="1450"/>
                </a:lnTo>
                <a:lnTo>
                  <a:pt x="2646" y="1452"/>
                </a:lnTo>
                <a:lnTo>
                  <a:pt x="2648" y="1453"/>
                </a:lnTo>
                <a:lnTo>
                  <a:pt x="2650" y="1453"/>
                </a:lnTo>
                <a:lnTo>
                  <a:pt x="2652" y="1453"/>
                </a:lnTo>
                <a:lnTo>
                  <a:pt x="2652" y="1455"/>
                </a:lnTo>
                <a:lnTo>
                  <a:pt x="2653" y="1455"/>
                </a:lnTo>
                <a:lnTo>
                  <a:pt x="2655" y="1457"/>
                </a:lnTo>
                <a:lnTo>
                  <a:pt x="2655" y="1455"/>
                </a:lnTo>
                <a:lnTo>
                  <a:pt x="2657" y="1455"/>
                </a:lnTo>
                <a:lnTo>
                  <a:pt x="2657" y="1457"/>
                </a:lnTo>
                <a:lnTo>
                  <a:pt x="2657" y="1459"/>
                </a:lnTo>
                <a:lnTo>
                  <a:pt x="2659" y="1459"/>
                </a:lnTo>
                <a:lnTo>
                  <a:pt x="2661" y="1459"/>
                </a:lnTo>
                <a:lnTo>
                  <a:pt x="2661" y="1461"/>
                </a:lnTo>
                <a:lnTo>
                  <a:pt x="2663" y="1461"/>
                </a:lnTo>
                <a:lnTo>
                  <a:pt x="2663" y="1463"/>
                </a:lnTo>
                <a:lnTo>
                  <a:pt x="2665" y="1463"/>
                </a:lnTo>
                <a:lnTo>
                  <a:pt x="2667" y="1463"/>
                </a:lnTo>
                <a:lnTo>
                  <a:pt x="2667" y="1461"/>
                </a:lnTo>
                <a:lnTo>
                  <a:pt x="2669" y="1461"/>
                </a:lnTo>
                <a:lnTo>
                  <a:pt x="2667" y="1461"/>
                </a:lnTo>
                <a:lnTo>
                  <a:pt x="2669" y="1461"/>
                </a:lnTo>
                <a:lnTo>
                  <a:pt x="2669" y="1459"/>
                </a:lnTo>
                <a:lnTo>
                  <a:pt x="2669" y="1457"/>
                </a:lnTo>
                <a:lnTo>
                  <a:pt x="2669" y="1455"/>
                </a:lnTo>
                <a:lnTo>
                  <a:pt x="2669" y="1453"/>
                </a:lnTo>
                <a:lnTo>
                  <a:pt x="2671" y="1453"/>
                </a:lnTo>
                <a:lnTo>
                  <a:pt x="2671" y="1452"/>
                </a:lnTo>
                <a:lnTo>
                  <a:pt x="2671" y="1450"/>
                </a:lnTo>
                <a:lnTo>
                  <a:pt x="2671" y="1448"/>
                </a:lnTo>
                <a:lnTo>
                  <a:pt x="2671" y="1446"/>
                </a:lnTo>
                <a:lnTo>
                  <a:pt x="2673" y="1446"/>
                </a:lnTo>
                <a:lnTo>
                  <a:pt x="2673" y="1444"/>
                </a:lnTo>
                <a:lnTo>
                  <a:pt x="2675" y="1444"/>
                </a:lnTo>
                <a:lnTo>
                  <a:pt x="2675" y="1442"/>
                </a:lnTo>
                <a:lnTo>
                  <a:pt x="2677" y="1442"/>
                </a:lnTo>
                <a:lnTo>
                  <a:pt x="2677" y="1440"/>
                </a:lnTo>
                <a:lnTo>
                  <a:pt x="2677" y="1438"/>
                </a:lnTo>
                <a:lnTo>
                  <a:pt x="2678" y="1438"/>
                </a:lnTo>
                <a:lnTo>
                  <a:pt x="2678" y="1436"/>
                </a:lnTo>
                <a:lnTo>
                  <a:pt x="2678" y="1434"/>
                </a:lnTo>
                <a:lnTo>
                  <a:pt x="2678" y="1432"/>
                </a:lnTo>
                <a:lnTo>
                  <a:pt x="2678" y="1430"/>
                </a:lnTo>
                <a:lnTo>
                  <a:pt x="2678" y="1429"/>
                </a:lnTo>
                <a:lnTo>
                  <a:pt x="2680" y="1429"/>
                </a:lnTo>
                <a:lnTo>
                  <a:pt x="2682" y="1429"/>
                </a:lnTo>
                <a:lnTo>
                  <a:pt x="2684" y="1429"/>
                </a:lnTo>
                <a:lnTo>
                  <a:pt x="2686" y="1429"/>
                </a:lnTo>
                <a:lnTo>
                  <a:pt x="2688" y="1429"/>
                </a:lnTo>
                <a:lnTo>
                  <a:pt x="2688" y="1427"/>
                </a:lnTo>
                <a:lnTo>
                  <a:pt x="2690" y="1427"/>
                </a:lnTo>
                <a:lnTo>
                  <a:pt x="2692" y="1427"/>
                </a:lnTo>
                <a:lnTo>
                  <a:pt x="2694" y="1427"/>
                </a:lnTo>
                <a:lnTo>
                  <a:pt x="2696" y="1427"/>
                </a:lnTo>
                <a:lnTo>
                  <a:pt x="2694" y="1427"/>
                </a:lnTo>
                <a:lnTo>
                  <a:pt x="2694" y="1429"/>
                </a:lnTo>
                <a:lnTo>
                  <a:pt x="2692" y="1429"/>
                </a:lnTo>
                <a:lnTo>
                  <a:pt x="2692" y="1430"/>
                </a:lnTo>
                <a:lnTo>
                  <a:pt x="2690" y="1432"/>
                </a:lnTo>
                <a:lnTo>
                  <a:pt x="2690" y="1434"/>
                </a:lnTo>
                <a:lnTo>
                  <a:pt x="2688" y="1434"/>
                </a:lnTo>
                <a:lnTo>
                  <a:pt x="2688" y="1436"/>
                </a:lnTo>
                <a:lnTo>
                  <a:pt x="2688" y="1438"/>
                </a:lnTo>
                <a:lnTo>
                  <a:pt x="2686" y="1438"/>
                </a:lnTo>
                <a:lnTo>
                  <a:pt x="2686" y="1440"/>
                </a:lnTo>
                <a:lnTo>
                  <a:pt x="2686" y="1442"/>
                </a:lnTo>
                <a:lnTo>
                  <a:pt x="2684" y="1442"/>
                </a:lnTo>
                <a:lnTo>
                  <a:pt x="2684" y="1444"/>
                </a:lnTo>
                <a:lnTo>
                  <a:pt x="2684" y="1446"/>
                </a:lnTo>
                <a:lnTo>
                  <a:pt x="2682" y="1446"/>
                </a:lnTo>
                <a:lnTo>
                  <a:pt x="2682" y="1448"/>
                </a:lnTo>
                <a:lnTo>
                  <a:pt x="2682" y="1450"/>
                </a:lnTo>
                <a:lnTo>
                  <a:pt x="2682" y="1452"/>
                </a:lnTo>
                <a:lnTo>
                  <a:pt x="2680" y="1452"/>
                </a:lnTo>
                <a:lnTo>
                  <a:pt x="2680" y="1453"/>
                </a:lnTo>
                <a:lnTo>
                  <a:pt x="2680" y="1455"/>
                </a:lnTo>
                <a:lnTo>
                  <a:pt x="2680" y="1457"/>
                </a:lnTo>
                <a:lnTo>
                  <a:pt x="2678" y="1459"/>
                </a:lnTo>
                <a:lnTo>
                  <a:pt x="2678" y="1461"/>
                </a:lnTo>
                <a:lnTo>
                  <a:pt x="2678" y="1463"/>
                </a:lnTo>
                <a:lnTo>
                  <a:pt x="2678" y="1465"/>
                </a:lnTo>
                <a:lnTo>
                  <a:pt x="2678" y="1467"/>
                </a:lnTo>
                <a:lnTo>
                  <a:pt x="2678" y="1469"/>
                </a:lnTo>
                <a:lnTo>
                  <a:pt x="2678" y="1471"/>
                </a:lnTo>
                <a:lnTo>
                  <a:pt x="2678" y="1473"/>
                </a:lnTo>
                <a:lnTo>
                  <a:pt x="2680" y="1475"/>
                </a:lnTo>
                <a:lnTo>
                  <a:pt x="2680" y="1477"/>
                </a:lnTo>
                <a:lnTo>
                  <a:pt x="2680" y="1478"/>
                </a:lnTo>
                <a:lnTo>
                  <a:pt x="2682" y="1480"/>
                </a:lnTo>
                <a:lnTo>
                  <a:pt x="2682" y="1482"/>
                </a:lnTo>
                <a:lnTo>
                  <a:pt x="2682" y="1484"/>
                </a:lnTo>
                <a:lnTo>
                  <a:pt x="2684" y="1484"/>
                </a:lnTo>
                <a:lnTo>
                  <a:pt x="2684" y="1486"/>
                </a:lnTo>
                <a:lnTo>
                  <a:pt x="2686" y="1486"/>
                </a:lnTo>
                <a:lnTo>
                  <a:pt x="2686" y="1488"/>
                </a:lnTo>
                <a:lnTo>
                  <a:pt x="2688" y="1488"/>
                </a:lnTo>
                <a:lnTo>
                  <a:pt x="2688" y="1486"/>
                </a:lnTo>
                <a:lnTo>
                  <a:pt x="2688" y="1488"/>
                </a:lnTo>
                <a:lnTo>
                  <a:pt x="2690" y="1488"/>
                </a:lnTo>
                <a:lnTo>
                  <a:pt x="2690" y="1490"/>
                </a:lnTo>
                <a:lnTo>
                  <a:pt x="2690" y="1492"/>
                </a:lnTo>
                <a:lnTo>
                  <a:pt x="2692" y="1492"/>
                </a:lnTo>
                <a:lnTo>
                  <a:pt x="2692" y="1494"/>
                </a:lnTo>
                <a:lnTo>
                  <a:pt x="2692" y="1496"/>
                </a:lnTo>
                <a:lnTo>
                  <a:pt x="2694" y="1496"/>
                </a:lnTo>
                <a:lnTo>
                  <a:pt x="2694" y="1498"/>
                </a:lnTo>
                <a:lnTo>
                  <a:pt x="2696" y="1498"/>
                </a:lnTo>
                <a:lnTo>
                  <a:pt x="2698" y="1498"/>
                </a:lnTo>
                <a:lnTo>
                  <a:pt x="2700" y="1498"/>
                </a:lnTo>
                <a:lnTo>
                  <a:pt x="2701" y="1498"/>
                </a:lnTo>
                <a:lnTo>
                  <a:pt x="2703" y="1498"/>
                </a:lnTo>
                <a:lnTo>
                  <a:pt x="2705" y="1498"/>
                </a:lnTo>
                <a:lnTo>
                  <a:pt x="2707" y="1498"/>
                </a:lnTo>
                <a:lnTo>
                  <a:pt x="2707" y="1500"/>
                </a:lnTo>
                <a:lnTo>
                  <a:pt x="2709" y="1500"/>
                </a:lnTo>
                <a:lnTo>
                  <a:pt x="2709" y="1501"/>
                </a:lnTo>
                <a:lnTo>
                  <a:pt x="2711" y="1501"/>
                </a:lnTo>
                <a:lnTo>
                  <a:pt x="2711" y="1503"/>
                </a:lnTo>
                <a:lnTo>
                  <a:pt x="2713" y="1503"/>
                </a:lnTo>
                <a:lnTo>
                  <a:pt x="2715" y="1503"/>
                </a:lnTo>
                <a:lnTo>
                  <a:pt x="2715" y="1505"/>
                </a:lnTo>
                <a:lnTo>
                  <a:pt x="2713" y="1505"/>
                </a:lnTo>
                <a:lnTo>
                  <a:pt x="2711" y="1505"/>
                </a:lnTo>
                <a:lnTo>
                  <a:pt x="2709" y="1505"/>
                </a:lnTo>
                <a:lnTo>
                  <a:pt x="2707" y="1505"/>
                </a:lnTo>
                <a:lnTo>
                  <a:pt x="2705" y="1505"/>
                </a:lnTo>
                <a:lnTo>
                  <a:pt x="2703" y="1505"/>
                </a:lnTo>
                <a:lnTo>
                  <a:pt x="2701" y="1505"/>
                </a:lnTo>
                <a:lnTo>
                  <a:pt x="2701" y="1507"/>
                </a:lnTo>
                <a:lnTo>
                  <a:pt x="2700" y="1507"/>
                </a:lnTo>
                <a:lnTo>
                  <a:pt x="2698" y="1507"/>
                </a:lnTo>
                <a:lnTo>
                  <a:pt x="2698" y="1509"/>
                </a:lnTo>
                <a:lnTo>
                  <a:pt x="2696" y="1509"/>
                </a:lnTo>
                <a:lnTo>
                  <a:pt x="2694" y="1509"/>
                </a:lnTo>
                <a:lnTo>
                  <a:pt x="2692" y="1509"/>
                </a:lnTo>
                <a:lnTo>
                  <a:pt x="2692" y="1511"/>
                </a:lnTo>
                <a:lnTo>
                  <a:pt x="2690" y="1511"/>
                </a:lnTo>
                <a:lnTo>
                  <a:pt x="2690" y="1513"/>
                </a:lnTo>
                <a:lnTo>
                  <a:pt x="2688" y="1513"/>
                </a:lnTo>
                <a:lnTo>
                  <a:pt x="2686" y="1513"/>
                </a:lnTo>
                <a:lnTo>
                  <a:pt x="2684" y="1513"/>
                </a:lnTo>
                <a:lnTo>
                  <a:pt x="2682" y="1513"/>
                </a:lnTo>
                <a:lnTo>
                  <a:pt x="2682" y="1511"/>
                </a:lnTo>
                <a:lnTo>
                  <a:pt x="2680" y="1511"/>
                </a:lnTo>
                <a:lnTo>
                  <a:pt x="2678" y="1511"/>
                </a:lnTo>
                <a:lnTo>
                  <a:pt x="2677" y="1511"/>
                </a:lnTo>
                <a:lnTo>
                  <a:pt x="2675" y="1511"/>
                </a:lnTo>
                <a:lnTo>
                  <a:pt x="2673" y="1511"/>
                </a:lnTo>
                <a:lnTo>
                  <a:pt x="2671" y="1511"/>
                </a:lnTo>
                <a:lnTo>
                  <a:pt x="2671" y="1513"/>
                </a:lnTo>
                <a:lnTo>
                  <a:pt x="2669" y="1513"/>
                </a:lnTo>
                <a:lnTo>
                  <a:pt x="2667" y="1513"/>
                </a:lnTo>
                <a:lnTo>
                  <a:pt x="2667" y="1515"/>
                </a:lnTo>
                <a:lnTo>
                  <a:pt x="2665" y="1515"/>
                </a:lnTo>
                <a:lnTo>
                  <a:pt x="2665" y="1513"/>
                </a:lnTo>
                <a:lnTo>
                  <a:pt x="2665" y="1515"/>
                </a:lnTo>
                <a:lnTo>
                  <a:pt x="2663" y="1515"/>
                </a:lnTo>
                <a:lnTo>
                  <a:pt x="2663" y="1513"/>
                </a:lnTo>
                <a:lnTo>
                  <a:pt x="2661" y="1513"/>
                </a:lnTo>
                <a:lnTo>
                  <a:pt x="2663" y="1513"/>
                </a:lnTo>
                <a:lnTo>
                  <a:pt x="2663" y="1515"/>
                </a:lnTo>
                <a:lnTo>
                  <a:pt x="2663" y="1513"/>
                </a:lnTo>
                <a:lnTo>
                  <a:pt x="2663" y="1515"/>
                </a:lnTo>
                <a:lnTo>
                  <a:pt x="2665" y="1515"/>
                </a:lnTo>
                <a:lnTo>
                  <a:pt x="2665" y="1517"/>
                </a:lnTo>
                <a:lnTo>
                  <a:pt x="2665" y="1519"/>
                </a:lnTo>
                <a:lnTo>
                  <a:pt x="2667" y="1519"/>
                </a:lnTo>
                <a:lnTo>
                  <a:pt x="2667" y="1521"/>
                </a:lnTo>
                <a:lnTo>
                  <a:pt x="2669" y="1521"/>
                </a:lnTo>
                <a:lnTo>
                  <a:pt x="2671" y="1521"/>
                </a:lnTo>
                <a:lnTo>
                  <a:pt x="2671" y="1523"/>
                </a:lnTo>
                <a:lnTo>
                  <a:pt x="2673" y="1523"/>
                </a:lnTo>
                <a:lnTo>
                  <a:pt x="2675" y="1521"/>
                </a:lnTo>
                <a:lnTo>
                  <a:pt x="2675" y="1519"/>
                </a:lnTo>
                <a:lnTo>
                  <a:pt x="2677" y="1519"/>
                </a:lnTo>
                <a:lnTo>
                  <a:pt x="2677" y="1517"/>
                </a:lnTo>
                <a:lnTo>
                  <a:pt x="2678" y="1517"/>
                </a:lnTo>
                <a:lnTo>
                  <a:pt x="2678" y="1515"/>
                </a:lnTo>
                <a:lnTo>
                  <a:pt x="2680" y="1515"/>
                </a:lnTo>
                <a:lnTo>
                  <a:pt x="2680" y="1513"/>
                </a:lnTo>
                <a:lnTo>
                  <a:pt x="2682" y="1513"/>
                </a:lnTo>
                <a:lnTo>
                  <a:pt x="2684" y="1513"/>
                </a:lnTo>
                <a:lnTo>
                  <a:pt x="2686" y="1513"/>
                </a:lnTo>
                <a:lnTo>
                  <a:pt x="2686" y="1515"/>
                </a:lnTo>
                <a:lnTo>
                  <a:pt x="2684" y="1515"/>
                </a:lnTo>
                <a:lnTo>
                  <a:pt x="2684" y="1517"/>
                </a:lnTo>
                <a:lnTo>
                  <a:pt x="2682" y="1517"/>
                </a:lnTo>
                <a:lnTo>
                  <a:pt x="2680" y="1517"/>
                </a:lnTo>
                <a:lnTo>
                  <a:pt x="2680" y="1519"/>
                </a:lnTo>
                <a:lnTo>
                  <a:pt x="2678" y="1519"/>
                </a:lnTo>
                <a:lnTo>
                  <a:pt x="2678" y="1521"/>
                </a:lnTo>
                <a:lnTo>
                  <a:pt x="2677" y="1521"/>
                </a:lnTo>
                <a:lnTo>
                  <a:pt x="2677" y="1523"/>
                </a:lnTo>
                <a:lnTo>
                  <a:pt x="2677" y="1525"/>
                </a:lnTo>
                <a:lnTo>
                  <a:pt x="2675" y="1525"/>
                </a:lnTo>
                <a:lnTo>
                  <a:pt x="2675" y="1526"/>
                </a:lnTo>
                <a:lnTo>
                  <a:pt x="2675" y="1528"/>
                </a:lnTo>
                <a:lnTo>
                  <a:pt x="2675" y="1530"/>
                </a:lnTo>
                <a:lnTo>
                  <a:pt x="2677" y="1530"/>
                </a:lnTo>
                <a:lnTo>
                  <a:pt x="2678" y="1530"/>
                </a:lnTo>
                <a:lnTo>
                  <a:pt x="2678" y="1532"/>
                </a:lnTo>
                <a:lnTo>
                  <a:pt x="2678" y="1534"/>
                </a:lnTo>
                <a:lnTo>
                  <a:pt x="2678" y="1536"/>
                </a:lnTo>
                <a:lnTo>
                  <a:pt x="2680" y="1536"/>
                </a:lnTo>
                <a:lnTo>
                  <a:pt x="2680" y="1538"/>
                </a:lnTo>
                <a:lnTo>
                  <a:pt x="2680" y="1540"/>
                </a:lnTo>
                <a:lnTo>
                  <a:pt x="2682" y="1540"/>
                </a:lnTo>
                <a:lnTo>
                  <a:pt x="2682" y="1542"/>
                </a:lnTo>
                <a:lnTo>
                  <a:pt x="2682" y="1544"/>
                </a:lnTo>
                <a:lnTo>
                  <a:pt x="2682" y="1546"/>
                </a:lnTo>
                <a:lnTo>
                  <a:pt x="2684" y="1546"/>
                </a:lnTo>
                <a:lnTo>
                  <a:pt x="2684" y="1548"/>
                </a:lnTo>
                <a:lnTo>
                  <a:pt x="2684" y="1549"/>
                </a:lnTo>
                <a:lnTo>
                  <a:pt x="2684" y="1551"/>
                </a:lnTo>
                <a:lnTo>
                  <a:pt x="2684" y="1553"/>
                </a:lnTo>
                <a:lnTo>
                  <a:pt x="2684" y="1555"/>
                </a:lnTo>
                <a:lnTo>
                  <a:pt x="2684" y="1557"/>
                </a:lnTo>
                <a:lnTo>
                  <a:pt x="2682" y="1557"/>
                </a:lnTo>
                <a:lnTo>
                  <a:pt x="2682" y="1555"/>
                </a:lnTo>
                <a:lnTo>
                  <a:pt x="2680" y="1555"/>
                </a:lnTo>
                <a:lnTo>
                  <a:pt x="2678" y="1555"/>
                </a:lnTo>
                <a:lnTo>
                  <a:pt x="2677" y="1555"/>
                </a:lnTo>
                <a:lnTo>
                  <a:pt x="2675" y="1557"/>
                </a:lnTo>
                <a:lnTo>
                  <a:pt x="2673" y="1559"/>
                </a:lnTo>
                <a:lnTo>
                  <a:pt x="2671" y="1559"/>
                </a:lnTo>
                <a:lnTo>
                  <a:pt x="2671" y="1561"/>
                </a:lnTo>
                <a:lnTo>
                  <a:pt x="2671" y="1563"/>
                </a:lnTo>
                <a:lnTo>
                  <a:pt x="2669" y="1563"/>
                </a:lnTo>
                <a:lnTo>
                  <a:pt x="2667" y="1565"/>
                </a:lnTo>
                <a:lnTo>
                  <a:pt x="2667" y="1567"/>
                </a:lnTo>
                <a:lnTo>
                  <a:pt x="2665" y="1567"/>
                </a:lnTo>
                <a:lnTo>
                  <a:pt x="2665" y="1569"/>
                </a:lnTo>
                <a:lnTo>
                  <a:pt x="2667" y="1569"/>
                </a:lnTo>
                <a:lnTo>
                  <a:pt x="2667" y="1571"/>
                </a:lnTo>
                <a:lnTo>
                  <a:pt x="2667" y="1573"/>
                </a:lnTo>
                <a:lnTo>
                  <a:pt x="2667" y="1574"/>
                </a:lnTo>
                <a:lnTo>
                  <a:pt x="2667" y="1576"/>
                </a:lnTo>
                <a:lnTo>
                  <a:pt x="2667" y="1578"/>
                </a:lnTo>
                <a:lnTo>
                  <a:pt x="2669" y="1578"/>
                </a:lnTo>
                <a:lnTo>
                  <a:pt x="2669" y="1580"/>
                </a:lnTo>
                <a:lnTo>
                  <a:pt x="2669" y="1582"/>
                </a:lnTo>
                <a:lnTo>
                  <a:pt x="2671" y="1582"/>
                </a:lnTo>
                <a:lnTo>
                  <a:pt x="2671" y="1584"/>
                </a:lnTo>
                <a:lnTo>
                  <a:pt x="2671" y="1586"/>
                </a:lnTo>
                <a:lnTo>
                  <a:pt x="2669" y="1586"/>
                </a:lnTo>
                <a:lnTo>
                  <a:pt x="2669" y="1584"/>
                </a:lnTo>
                <a:lnTo>
                  <a:pt x="2667" y="1584"/>
                </a:lnTo>
                <a:lnTo>
                  <a:pt x="2667" y="1582"/>
                </a:lnTo>
                <a:lnTo>
                  <a:pt x="2665" y="1582"/>
                </a:lnTo>
                <a:lnTo>
                  <a:pt x="2663" y="1582"/>
                </a:lnTo>
                <a:lnTo>
                  <a:pt x="2661" y="1582"/>
                </a:lnTo>
                <a:lnTo>
                  <a:pt x="2661" y="1584"/>
                </a:lnTo>
                <a:lnTo>
                  <a:pt x="2659" y="1584"/>
                </a:lnTo>
                <a:lnTo>
                  <a:pt x="2659" y="1586"/>
                </a:lnTo>
                <a:lnTo>
                  <a:pt x="2659" y="1588"/>
                </a:lnTo>
                <a:lnTo>
                  <a:pt x="2659" y="1590"/>
                </a:lnTo>
                <a:lnTo>
                  <a:pt x="2661" y="1590"/>
                </a:lnTo>
                <a:lnTo>
                  <a:pt x="2661" y="1592"/>
                </a:lnTo>
                <a:lnTo>
                  <a:pt x="2661" y="1594"/>
                </a:lnTo>
                <a:lnTo>
                  <a:pt x="2659" y="1594"/>
                </a:lnTo>
                <a:lnTo>
                  <a:pt x="2657" y="1594"/>
                </a:lnTo>
                <a:lnTo>
                  <a:pt x="2657" y="1596"/>
                </a:lnTo>
                <a:lnTo>
                  <a:pt x="2655" y="1596"/>
                </a:lnTo>
                <a:lnTo>
                  <a:pt x="2655" y="1597"/>
                </a:lnTo>
                <a:lnTo>
                  <a:pt x="2655" y="1599"/>
                </a:lnTo>
                <a:lnTo>
                  <a:pt x="2655" y="1601"/>
                </a:lnTo>
                <a:lnTo>
                  <a:pt x="2655" y="1603"/>
                </a:lnTo>
                <a:lnTo>
                  <a:pt x="2655" y="1605"/>
                </a:lnTo>
                <a:lnTo>
                  <a:pt x="2655" y="1607"/>
                </a:lnTo>
                <a:lnTo>
                  <a:pt x="2655" y="1609"/>
                </a:lnTo>
                <a:lnTo>
                  <a:pt x="2655" y="1611"/>
                </a:lnTo>
                <a:lnTo>
                  <a:pt x="2655" y="1613"/>
                </a:lnTo>
                <a:lnTo>
                  <a:pt x="2655" y="1615"/>
                </a:lnTo>
                <a:lnTo>
                  <a:pt x="2657" y="1615"/>
                </a:lnTo>
                <a:lnTo>
                  <a:pt x="2657" y="1617"/>
                </a:lnTo>
                <a:lnTo>
                  <a:pt x="2659" y="1619"/>
                </a:lnTo>
                <a:lnTo>
                  <a:pt x="2659" y="1621"/>
                </a:lnTo>
                <a:lnTo>
                  <a:pt x="2661" y="1621"/>
                </a:lnTo>
                <a:lnTo>
                  <a:pt x="2663" y="1619"/>
                </a:lnTo>
                <a:lnTo>
                  <a:pt x="2663" y="1621"/>
                </a:lnTo>
                <a:lnTo>
                  <a:pt x="2665" y="1621"/>
                </a:lnTo>
                <a:lnTo>
                  <a:pt x="2665" y="1622"/>
                </a:lnTo>
                <a:lnTo>
                  <a:pt x="2667" y="1622"/>
                </a:lnTo>
                <a:lnTo>
                  <a:pt x="2669" y="1622"/>
                </a:lnTo>
                <a:lnTo>
                  <a:pt x="2671" y="1622"/>
                </a:lnTo>
                <a:lnTo>
                  <a:pt x="2673" y="1622"/>
                </a:lnTo>
                <a:lnTo>
                  <a:pt x="2675" y="1622"/>
                </a:lnTo>
                <a:lnTo>
                  <a:pt x="2675" y="1621"/>
                </a:lnTo>
                <a:lnTo>
                  <a:pt x="2673" y="1621"/>
                </a:lnTo>
                <a:lnTo>
                  <a:pt x="2675" y="1621"/>
                </a:lnTo>
                <a:lnTo>
                  <a:pt x="2677" y="1621"/>
                </a:lnTo>
                <a:lnTo>
                  <a:pt x="2678" y="1621"/>
                </a:lnTo>
                <a:lnTo>
                  <a:pt x="2678" y="1622"/>
                </a:lnTo>
                <a:lnTo>
                  <a:pt x="2680" y="1622"/>
                </a:lnTo>
                <a:lnTo>
                  <a:pt x="2680" y="1624"/>
                </a:lnTo>
                <a:lnTo>
                  <a:pt x="2682" y="1624"/>
                </a:lnTo>
                <a:lnTo>
                  <a:pt x="2682" y="1626"/>
                </a:lnTo>
                <a:lnTo>
                  <a:pt x="2684" y="1626"/>
                </a:lnTo>
                <a:lnTo>
                  <a:pt x="2684" y="1628"/>
                </a:lnTo>
                <a:lnTo>
                  <a:pt x="2684" y="1630"/>
                </a:lnTo>
                <a:lnTo>
                  <a:pt x="2684" y="1632"/>
                </a:lnTo>
                <a:lnTo>
                  <a:pt x="2686" y="1632"/>
                </a:lnTo>
                <a:lnTo>
                  <a:pt x="2686" y="1634"/>
                </a:lnTo>
                <a:lnTo>
                  <a:pt x="2688" y="1634"/>
                </a:lnTo>
                <a:lnTo>
                  <a:pt x="2688" y="1636"/>
                </a:lnTo>
                <a:lnTo>
                  <a:pt x="2690" y="1636"/>
                </a:lnTo>
                <a:lnTo>
                  <a:pt x="2692" y="1636"/>
                </a:lnTo>
                <a:lnTo>
                  <a:pt x="2694" y="1636"/>
                </a:lnTo>
                <a:lnTo>
                  <a:pt x="2694" y="1638"/>
                </a:lnTo>
                <a:lnTo>
                  <a:pt x="2694" y="1640"/>
                </a:lnTo>
                <a:lnTo>
                  <a:pt x="2692" y="1640"/>
                </a:lnTo>
                <a:lnTo>
                  <a:pt x="2692" y="1642"/>
                </a:lnTo>
                <a:lnTo>
                  <a:pt x="2692" y="1644"/>
                </a:lnTo>
                <a:lnTo>
                  <a:pt x="2692" y="1645"/>
                </a:lnTo>
                <a:lnTo>
                  <a:pt x="2690" y="1645"/>
                </a:lnTo>
                <a:lnTo>
                  <a:pt x="2688" y="1645"/>
                </a:lnTo>
                <a:lnTo>
                  <a:pt x="2686" y="1645"/>
                </a:lnTo>
                <a:lnTo>
                  <a:pt x="2686" y="1647"/>
                </a:lnTo>
                <a:lnTo>
                  <a:pt x="2686" y="1649"/>
                </a:lnTo>
                <a:lnTo>
                  <a:pt x="2686" y="1651"/>
                </a:lnTo>
                <a:lnTo>
                  <a:pt x="2686" y="1653"/>
                </a:lnTo>
                <a:lnTo>
                  <a:pt x="2686" y="1655"/>
                </a:lnTo>
                <a:lnTo>
                  <a:pt x="2684" y="1655"/>
                </a:lnTo>
                <a:lnTo>
                  <a:pt x="2684" y="1657"/>
                </a:lnTo>
                <a:lnTo>
                  <a:pt x="2682" y="1657"/>
                </a:lnTo>
                <a:lnTo>
                  <a:pt x="2682" y="1659"/>
                </a:lnTo>
                <a:lnTo>
                  <a:pt x="2680" y="1659"/>
                </a:lnTo>
                <a:lnTo>
                  <a:pt x="2680" y="1661"/>
                </a:lnTo>
                <a:lnTo>
                  <a:pt x="2682" y="1661"/>
                </a:lnTo>
                <a:lnTo>
                  <a:pt x="2682" y="1663"/>
                </a:lnTo>
                <a:lnTo>
                  <a:pt x="2682" y="1665"/>
                </a:lnTo>
                <a:lnTo>
                  <a:pt x="2682" y="1667"/>
                </a:lnTo>
                <a:lnTo>
                  <a:pt x="2682" y="1669"/>
                </a:lnTo>
                <a:lnTo>
                  <a:pt x="2680" y="1669"/>
                </a:lnTo>
                <a:lnTo>
                  <a:pt x="2680" y="1670"/>
                </a:lnTo>
                <a:lnTo>
                  <a:pt x="2678" y="1670"/>
                </a:lnTo>
                <a:lnTo>
                  <a:pt x="2678" y="1669"/>
                </a:lnTo>
                <a:lnTo>
                  <a:pt x="2677" y="1669"/>
                </a:lnTo>
                <a:lnTo>
                  <a:pt x="2675" y="1669"/>
                </a:lnTo>
                <a:lnTo>
                  <a:pt x="2673" y="1669"/>
                </a:lnTo>
                <a:lnTo>
                  <a:pt x="2673" y="1667"/>
                </a:lnTo>
                <a:lnTo>
                  <a:pt x="2671" y="1667"/>
                </a:lnTo>
                <a:lnTo>
                  <a:pt x="2669" y="1667"/>
                </a:lnTo>
                <a:lnTo>
                  <a:pt x="2669" y="1665"/>
                </a:lnTo>
                <a:lnTo>
                  <a:pt x="2667" y="1665"/>
                </a:lnTo>
                <a:lnTo>
                  <a:pt x="2665" y="1665"/>
                </a:lnTo>
                <a:lnTo>
                  <a:pt x="2663" y="1663"/>
                </a:lnTo>
                <a:lnTo>
                  <a:pt x="2661" y="1663"/>
                </a:lnTo>
                <a:lnTo>
                  <a:pt x="2659" y="1663"/>
                </a:lnTo>
                <a:lnTo>
                  <a:pt x="2657" y="1663"/>
                </a:lnTo>
                <a:lnTo>
                  <a:pt x="2655" y="1663"/>
                </a:lnTo>
                <a:lnTo>
                  <a:pt x="2653" y="1663"/>
                </a:lnTo>
                <a:lnTo>
                  <a:pt x="2653" y="1661"/>
                </a:lnTo>
                <a:lnTo>
                  <a:pt x="2652" y="1661"/>
                </a:lnTo>
                <a:lnTo>
                  <a:pt x="2652" y="1659"/>
                </a:lnTo>
                <a:lnTo>
                  <a:pt x="2650" y="1659"/>
                </a:lnTo>
                <a:lnTo>
                  <a:pt x="2650" y="1657"/>
                </a:lnTo>
                <a:lnTo>
                  <a:pt x="2650" y="1655"/>
                </a:lnTo>
                <a:lnTo>
                  <a:pt x="2648" y="1655"/>
                </a:lnTo>
                <a:lnTo>
                  <a:pt x="2648" y="1653"/>
                </a:lnTo>
                <a:lnTo>
                  <a:pt x="2646" y="1653"/>
                </a:lnTo>
                <a:lnTo>
                  <a:pt x="2646" y="1651"/>
                </a:lnTo>
                <a:lnTo>
                  <a:pt x="2648" y="1651"/>
                </a:lnTo>
                <a:lnTo>
                  <a:pt x="2648" y="1653"/>
                </a:lnTo>
                <a:lnTo>
                  <a:pt x="2650" y="1653"/>
                </a:lnTo>
                <a:lnTo>
                  <a:pt x="2652" y="1653"/>
                </a:lnTo>
                <a:lnTo>
                  <a:pt x="2650" y="1651"/>
                </a:lnTo>
                <a:lnTo>
                  <a:pt x="2652" y="1653"/>
                </a:lnTo>
                <a:lnTo>
                  <a:pt x="2652" y="1651"/>
                </a:lnTo>
                <a:lnTo>
                  <a:pt x="2653" y="1649"/>
                </a:lnTo>
                <a:lnTo>
                  <a:pt x="2653" y="1647"/>
                </a:lnTo>
                <a:lnTo>
                  <a:pt x="2653" y="1645"/>
                </a:lnTo>
                <a:lnTo>
                  <a:pt x="2655" y="1645"/>
                </a:lnTo>
                <a:lnTo>
                  <a:pt x="2657" y="1647"/>
                </a:lnTo>
                <a:lnTo>
                  <a:pt x="2657" y="1645"/>
                </a:lnTo>
                <a:lnTo>
                  <a:pt x="2659" y="1645"/>
                </a:lnTo>
                <a:lnTo>
                  <a:pt x="2659" y="1644"/>
                </a:lnTo>
                <a:lnTo>
                  <a:pt x="2657" y="1644"/>
                </a:lnTo>
                <a:lnTo>
                  <a:pt x="2657" y="1642"/>
                </a:lnTo>
                <a:lnTo>
                  <a:pt x="2657" y="1640"/>
                </a:lnTo>
                <a:lnTo>
                  <a:pt x="2659" y="1640"/>
                </a:lnTo>
                <a:lnTo>
                  <a:pt x="2661" y="1640"/>
                </a:lnTo>
                <a:lnTo>
                  <a:pt x="2661" y="1638"/>
                </a:lnTo>
                <a:lnTo>
                  <a:pt x="2659" y="1638"/>
                </a:lnTo>
                <a:lnTo>
                  <a:pt x="2657" y="1638"/>
                </a:lnTo>
                <a:lnTo>
                  <a:pt x="2655" y="1638"/>
                </a:lnTo>
                <a:lnTo>
                  <a:pt x="2655" y="1640"/>
                </a:lnTo>
                <a:lnTo>
                  <a:pt x="2653" y="1640"/>
                </a:lnTo>
                <a:lnTo>
                  <a:pt x="2652" y="1640"/>
                </a:lnTo>
                <a:lnTo>
                  <a:pt x="2653" y="1638"/>
                </a:lnTo>
                <a:lnTo>
                  <a:pt x="2653" y="1636"/>
                </a:lnTo>
                <a:lnTo>
                  <a:pt x="2653" y="1634"/>
                </a:lnTo>
                <a:lnTo>
                  <a:pt x="2652" y="1634"/>
                </a:lnTo>
                <a:lnTo>
                  <a:pt x="2650" y="1634"/>
                </a:lnTo>
                <a:lnTo>
                  <a:pt x="2650" y="1636"/>
                </a:lnTo>
                <a:lnTo>
                  <a:pt x="2650" y="1638"/>
                </a:lnTo>
                <a:lnTo>
                  <a:pt x="2648" y="1638"/>
                </a:lnTo>
                <a:lnTo>
                  <a:pt x="2646" y="1640"/>
                </a:lnTo>
                <a:lnTo>
                  <a:pt x="2644" y="1640"/>
                </a:lnTo>
                <a:lnTo>
                  <a:pt x="2644" y="1638"/>
                </a:lnTo>
                <a:lnTo>
                  <a:pt x="2644" y="1636"/>
                </a:lnTo>
                <a:lnTo>
                  <a:pt x="2646" y="1636"/>
                </a:lnTo>
                <a:lnTo>
                  <a:pt x="2646" y="1634"/>
                </a:lnTo>
                <a:lnTo>
                  <a:pt x="2644" y="1634"/>
                </a:lnTo>
                <a:lnTo>
                  <a:pt x="2646" y="1634"/>
                </a:lnTo>
                <a:lnTo>
                  <a:pt x="2646" y="1632"/>
                </a:lnTo>
                <a:lnTo>
                  <a:pt x="2646" y="1630"/>
                </a:lnTo>
                <a:lnTo>
                  <a:pt x="2648" y="1630"/>
                </a:lnTo>
                <a:lnTo>
                  <a:pt x="2648" y="1628"/>
                </a:lnTo>
                <a:lnTo>
                  <a:pt x="2650" y="1628"/>
                </a:lnTo>
                <a:lnTo>
                  <a:pt x="2650" y="1626"/>
                </a:lnTo>
                <a:lnTo>
                  <a:pt x="2652" y="1626"/>
                </a:lnTo>
                <a:lnTo>
                  <a:pt x="2652" y="1624"/>
                </a:lnTo>
                <a:lnTo>
                  <a:pt x="2652" y="1622"/>
                </a:lnTo>
                <a:lnTo>
                  <a:pt x="2650" y="1622"/>
                </a:lnTo>
                <a:lnTo>
                  <a:pt x="2648" y="1622"/>
                </a:lnTo>
                <a:lnTo>
                  <a:pt x="2648" y="1621"/>
                </a:lnTo>
                <a:lnTo>
                  <a:pt x="2648" y="1622"/>
                </a:lnTo>
                <a:lnTo>
                  <a:pt x="2646" y="1622"/>
                </a:lnTo>
                <a:lnTo>
                  <a:pt x="2646" y="1621"/>
                </a:lnTo>
                <a:lnTo>
                  <a:pt x="2646" y="1619"/>
                </a:lnTo>
                <a:lnTo>
                  <a:pt x="2644" y="1619"/>
                </a:lnTo>
                <a:lnTo>
                  <a:pt x="2642" y="1619"/>
                </a:lnTo>
                <a:lnTo>
                  <a:pt x="2642" y="1621"/>
                </a:lnTo>
                <a:lnTo>
                  <a:pt x="2642" y="1619"/>
                </a:lnTo>
                <a:lnTo>
                  <a:pt x="2640" y="1619"/>
                </a:lnTo>
                <a:lnTo>
                  <a:pt x="2640" y="1621"/>
                </a:lnTo>
                <a:lnTo>
                  <a:pt x="2638" y="1621"/>
                </a:lnTo>
                <a:lnTo>
                  <a:pt x="2636" y="1621"/>
                </a:lnTo>
                <a:lnTo>
                  <a:pt x="2634" y="1621"/>
                </a:lnTo>
                <a:lnTo>
                  <a:pt x="2634" y="1622"/>
                </a:lnTo>
                <a:lnTo>
                  <a:pt x="2632" y="1622"/>
                </a:lnTo>
                <a:lnTo>
                  <a:pt x="2630" y="1622"/>
                </a:lnTo>
                <a:lnTo>
                  <a:pt x="2630" y="1621"/>
                </a:lnTo>
                <a:lnTo>
                  <a:pt x="2629" y="1621"/>
                </a:lnTo>
                <a:lnTo>
                  <a:pt x="2627" y="1621"/>
                </a:lnTo>
                <a:lnTo>
                  <a:pt x="2627" y="1622"/>
                </a:lnTo>
                <a:lnTo>
                  <a:pt x="2627" y="1624"/>
                </a:lnTo>
                <a:lnTo>
                  <a:pt x="2625" y="1624"/>
                </a:lnTo>
                <a:lnTo>
                  <a:pt x="2625" y="1622"/>
                </a:lnTo>
                <a:lnTo>
                  <a:pt x="2623" y="1622"/>
                </a:lnTo>
                <a:lnTo>
                  <a:pt x="2621" y="1622"/>
                </a:lnTo>
                <a:lnTo>
                  <a:pt x="2621" y="1621"/>
                </a:lnTo>
                <a:lnTo>
                  <a:pt x="2621" y="1619"/>
                </a:lnTo>
                <a:lnTo>
                  <a:pt x="2619" y="1619"/>
                </a:lnTo>
                <a:lnTo>
                  <a:pt x="2617" y="1619"/>
                </a:lnTo>
                <a:lnTo>
                  <a:pt x="2617" y="1617"/>
                </a:lnTo>
                <a:lnTo>
                  <a:pt x="2615" y="1617"/>
                </a:lnTo>
                <a:lnTo>
                  <a:pt x="2613" y="1617"/>
                </a:lnTo>
                <a:lnTo>
                  <a:pt x="2611" y="1617"/>
                </a:lnTo>
                <a:lnTo>
                  <a:pt x="2611" y="1619"/>
                </a:lnTo>
                <a:lnTo>
                  <a:pt x="2609" y="1619"/>
                </a:lnTo>
                <a:lnTo>
                  <a:pt x="2609" y="1621"/>
                </a:lnTo>
                <a:lnTo>
                  <a:pt x="2611" y="1621"/>
                </a:lnTo>
                <a:lnTo>
                  <a:pt x="2613" y="1621"/>
                </a:lnTo>
                <a:lnTo>
                  <a:pt x="2615" y="1621"/>
                </a:lnTo>
                <a:lnTo>
                  <a:pt x="2617" y="1621"/>
                </a:lnTo>
                <a:lnTo>
                  <a:pt x="2615" y="1621"/>
                </a:lnTo>
                <a:lnTo>
                  <a:pt x="2615" y="1622"/>
                </a:lnTo>
                <a:lnTo>
                  <a:pt x="2617" y="1622"/>
                </a:lnTo>
                <a:lnTo>
                  <a:pt x="2617" y="1624"/>
                </a:lnTo>
                <a:lnTo>
                  <a:pt x="2617" y="1626"/>
                </a:lnTo>
                <a:lnTo>
                  <a:pt x="2619" y="1626"/>
                </a:lnTo>
                <a:lnTo>
                  <a:pt x="2619" y="1628"/>
                </a:lnTo>
                <a:lnTo>
                  <a:pt x="2619" y="1630"/>
                </a:lnTo>
                <a:lnTo>
                  <a:pt x="2621" y="1630"/>
                </a:lnTo>
                <a:lnTo>
                  <a:pt x="2623" y="1630"/>
                </a:lnTo>
                <a:lnTo>
                  <a:pt x="2623" y="1632"/>
                </a:lnTo>
                <a:lnTo>
                  <a:pt x="2625" y="1632"/>
                </a:lnTo>
                <a:lnTo>
                  <a:pt x="2625" y="1634"/>
                </a:lnTo>
                <a:lnTo>
                  <a:pt x="2627" y="1634"/>
                </a:lnTo>
                <a:lnTo>
                  <a:pt x="2627" y="1636"/>
                </a:lnTo>
                <a:lnTo>
                  <a:pt x="2627" y="1638"/>
                </a:lnTo>
                <a:lnTo>
                  <a:pt x="2629" y="1638"/>
                </a:lnTo>
                <a:lnTo>
                  <a:pt x="2629" y="1636"/>
                </a:lnTo>
                <a:lnTo>
                  <a:pt x="2629" y="1638"/>
                </a:lnTo>
                <a:lnTo>
                  <a:pt x="2629" y="1640"/>
                </a:lnTo>
                <a:lnTo>
                  <a:pt x="2629" y="1642"/>
                </a:lnTo>
                <a:lnTo>
                  <a:pt x="2629" y="1644"/>
                </a:lnTo>
                <a:lnTo>
                  <a:pt x="2627" y="1644"/>
                </a:lnTo>
                <a:lnTo>
                  <a:pt x="2627" y="1645"/>
                </a:lnTo>
                <a:lnTo>
                  <a:pt x="2625" y="1645"/>
                </a:lnTo>
                <a:lnTo>
                  <a:pt x="2625" y="1647"/>
                </a:lnTo>
                <a:lnTo>
                  <a:pt x="2625" y="1645"/>
                </a:lnTo>
                <a:lnTo>
                  <a:pt x="2623" y="1645"/>
                </a:lnTo>
                <a:lnTo>
                  <a:pt x="2621" y="1645"/>
                </a:lnTo>
                <a:lnTo>
                  <a:pt x="2621" y="1644"/>
                </a:lnTo>
                <a:lnTo>
                  <a:pt x="2619" y="1644"/>
                </a:lnTo>
                <a:lnTo>
                  <a:pt x="2617" y="1644"/>
                </a:lnTo>
                <a:lnTo>
                  <a:pt x="2617" y="1645"/>
                </a:lnTo>
                <a:lnTo>
                  <a:pt x="2615" y="1645"/>
                </a:lnTo>
                <a:lnTo>
                  <a:pt x="2615" y="1647"/>
                </a:lnTo>
                <a:lnTo>
                  <a:pt x="2613" y="1647"/>
                </a:lnTo>
                <a:lnTo>
                  <a:pt x="2611" y="1647"/>
                </a:lnTo>
                <a:lnTo>
                  <a:pt x="2611" y="1649"/>
                </a:lnTo>
                <a:lnTo>
                  <a:pt x="2609" y="1649"/>
                </a:lnTo>
                <a:lnTo>
                  <a:pt x="2607" y="1649"/>
                </a:lnTo>
                <a:lnTo>
                  <a:pt x="2607" y="1651"/>
                </a:lnTo>
                <a:lnTo>
                  <a:pt x="2605" y="1651"/>
                </a:lnTo>
                <a:lnTo>
                  <a:pt x="2605" y="1653"/>
                </a:lnTo>
                <a:lnTo>
                  <a:pt x="2604" y="1653"/>
                </a:lnTo>
                <a:lnTo>
                  <a:pt x="2605" y="1655"/>
                </a:lnTo>
                <a:lnTo>
                  <a:pt x="2605" y="1657"/>
                </a:lnTo>
                <a:lnTo>
                  <a:pt x="2604" y="1657"/>
                </a:lnTo>
                <a:lnTo>
                  <a:pt x="2602" y="1657"/>
                </a:lnTo>
                <a:lnTo>
                  <a:pt x="2600" y="1657"/>
                </a:lnTo>
                <a:lnTo>
                  <a:pt x="2602" y="1657"/>
                </a:lnTo>
                <a:lnTo>
                  <a:pt x="2602" y="1655"/>
                </a:lnTo>
                <a:lnTo>
                  <a:pt x="2600" y="1655"/>
                </a:lnTo>
                <a:lnTo>
                  <a:pt x="2600" y="1653"/>
                </a:lnTo>
                <a:lnTo>
                  <a:pt x="2602" y="1653"/>
                </a:lnTo>
                <a:lnTo>
                  <a:pt x="2600" y="1653"/>
                </a:lnTo>
                <a:lnTo>
                  <a:pt x="2600" y="1651"/>
                </a:lnTo>
                <a:lnTo>
                  <a:pt x="2600" y="1649"/>
                </a:lnTo>
                <a:lnTo>
                  <a:pt x="2598" y="1649"/>
                </a:lnTo>
                <a:lnTo>
                  <a:pt x="2598" y="1647"/>
                </a:lnTo>
                <a:lnTo>
                  <a:pt x="2598" y="1645"/>
                </a:lnTo>
                <a:lnTo>
                  <a:pt x="2596" y="1645"/>
                </a:lnTo>
                <a:lnTo>
                  <a:pt x="2594" y="1645"/>
                </a:lnTo>
                <a:lnTo>
                  <a:pt x="2592" y="1645"/>
                </a:lnTo>
                <a:lnTo>
                  <a:pt x="2592" y="1644"/>
                </a:lnTo>
                <a:lnTo>
                  <a:pt x="2590" y="1644"/>
                </a:lnTo>
                <a:lnTo>
                  <a:pt x="2588" y="1644"/>
                </a:lnTo>
                <a:lnTo>
                  <a:pt x="2586" y="1644"/>
                </a:lnTo>
                <a:lnTo>
                  <a:pt x="2586" y="1642"/>
                </a:lnTo>
                <a:lnTo>
                  <a:pt x="2584" y="1642"/>
                </a:lnTo>
                <a:lnTo>
                  <a:pt x="2586" y="1642"/>
                </a:lnTo>
                <a:lnTo>
                  <a:pt x="2586" y="1640"/>
                </a:lnTo>
                <a:lnTo>
                  <a:pt x="2584" y="1640"/>
                </a:lnTo>
                <a:lnTo>
                  <a:pt x="2582" y="1640"/>
                </a:lnTo>
                <a:lnTo>
                  <a:pt x="2582" y="1638"/>
                </a:lnTo>
                <a:lnTo>
                  <a:pt x="2581" y="1638"/>
                </a:lnTo>
                <a:lnTo>
                  <a:pt x="2581" y="1636"/>
                </a:lnTo>
                <a:lnTo>
                  <a:pt x="2581" y="1634"/>
                </a:lnTo>
                <a:lnTo>
                  <a:pt x="2582" y="1634"/>
                </a:lnTo>
                <a:lnTo>
                  <a:pt x="2582" y="1632"/>
                </a:lnTo>
                <a:lnTo>
                  <a:pt x="2584" y="1632"/>
                </a:lnTo>
                <a:lnTo>
                  <a:pt x="2584" y="1630"/>
                </a:lnTo>
                <a:lnTo>
                  <a:pt x="2582" y="1630"/>
                </a:lnTo>
                <a:lnTo>
                  <a:pt x="2582" y="1628"/>
                </a:lnTo>
                <a:lnTo>
                  <a:pt x="2584" y="1628"/>
                </a:lnTo>
                <a:lnTo>
                  <a:pt x="2584" y="1626"/>
                </a:lnTo>
                <a:lnTo>
                  <a:pt x="2582" y="1626"/>
                </a:lnTo>
                <a:lnTo>
                  <a:pt x="2581" y="1626"/>
                </a:lnTo>
                <a:lnTo>
                  <a:pt x="2579" y="1626"/>
                </a:lnTo>
                <a:lnTo>
                  <a:pt x="2579" y="1628"/>
                </a:lnTo>
                <a:lnTo>
                  <a:pt x="2579" y="1626"/>
                </a:lnTo>
                <a:lnTo>
                  <a:pt x="2579" y="1624"/>
                </a:lnTo>
                <a:lnTo>
                  <a:pt x="2579" y="1622"/>
                </a:lnTo>
                <a:lnTo>
                  <a:pt x="2577" y="1622"/>
                </a:lnTo>
                <a:lnTo>
                  <a:pt x="2577" y="1624"/>
                </a:lnTo>
                <a:lnTo>
                  <a:pt x="2575" y="1624"/>
                </a:lnTo>
                <a:lnTo>
                  <a:pt x="2573" y="1624"/>
                </a:lnTo>
                <a:lnTo>
                  <a:pt x="2571" y="1624"/>
                </a:lnTo>
                <a:lnTo>
                  <a:pt x="2569" y="1624"/>
                </a:lnTo>
                <a:lnTo>
                  <a:pt x="2567" y="1624"/>
                </a:lnTo>
                <a:lnTo>
                  <a:pt x="2565" y="1626"/>
                </a:lnTo>
                <a:lnTo>
                  <a:pt x="2563" y="1628"/>
                </a:lnTo>
                <a:lnTo>
                  <a:pt x="2563" y="1630"/>
                </a:lnTo>
                <a:lnTo>
                  <a:pt x="2561" y="1630"/>
                </a:lnTo>
                <a:lnTo>
                  <a:pt x="2559" y="1630"/>
                </a:lnTo>
                <a:lnTo>
                  <a:pt x="2557" y="1630"/>
                </a:lnTo>
                <a:lnTo>
                  <a:pt x="2557" y="1628"/>
                </a:lnTo>
                <a:lnTo>
                  <a:pt x="2556" y="1628"/>
                </a:lnTo>
                <a:lnTo>
                  <a:pt x="2556" y="1630"/>
                </a:lnTo>
                <a:lnTo>
                  <a:pt x="2554" y="1630"/>
                </a:lnTo>
                <a:lnTo>
                  <a:pt x="2552" y="1630"/>
                </a:lnTo>
                <a:lnTo>
                  <a:pt x="2550" y="1630"/>
                </a:lnTo>
                <a:lnTo>
                  <a:pt x="2550" y="1628"/>
                </a:lnTo>
                <a:lnTo>
                  <a:pt x="2548" y="1628"/>
                </a:lnTo>
                <a:lnTo>
                  <a:pt x="2548" y="1626"/>
                </a:lnTo>
                <a:lnTo>
                  <a:pt x="2548" y="1624"/>
                </a:lnTo>
                <a:lnTo>
                  <a:pt x="2550" y="1624"/>
                </a:lnTo>
                <a:lnTo>
                  <a:pt x="2550" y="1622"/>
                </a:lnTo>
                <a:lnTo>
                  <a:pt x="2552" y="1622"/>
                </a:lnTo>
                <a:lnTo>
                  <a:pt x="2552" y="1621"/>
                </a:lnTo>
                <a:lnTo>
                  <a:pt x="2554" y="1621"/>
                </a:lnTo>
                <a:lnTo>
                  <a:pt x="2554" y="1619"/>
                </a:lnTo>
                <a:lnTo>
                  <a:pt x="2556" y="1619"/>
                </a:lnTo>
                <a:lnTo>
                  <a:pt x="2556" y="1617"/>
                </a:lnTo>
                <a:lnTo>
                  <a:pt x="2554" y="1617"/>
                </a:lnTo>
                <a:lnTo>
                  <a:pt x="2554" y="1615"/>
                </a:lnTo>
                <a:lnTo>
                  <a:pt x="2552" y="1615"/>
                </a:lnTo>
                <a:lnTo>
                  <a:pt x="2554" y="1615"/>
                </a:lnTo>
                <a:lnTo>
                  <a:pt x="2554" y="1613"/>
                </a:lnTo>
                <a:lnTo>
                  <a:pt x="2552" y="1613"/>
                </a:lnTo>
                <a:lnTo>
                  <a:pt x="2550" y="1613"/>
                </a:lnTo>
                <a:lnTo>
                  <a:pt x="2550" y="1611"/>
                </a:lnTo>
                <a:lnTo>
                  <a:pt x="2548" y="1611"/>
                </a:lnTo>
                <a:lnTo>
                  <a:pt x="2548" y="1609"/>
                </a:lnTo>
                <a:lnTo>
                  <a:pt x="2550" y="1609"/>
                </a:lnTo>
                <a:lnTo>
                  <a:pt x="2550" y="1607"/>
                </a:lnTo>
                <a:lnTo>
                  <a:pt x="2550" y="1605"/>
                </a:lnTo>
                <a:lnTo>
                  <a:pt x="2552" y="1603"/>
                </a:lnTo>
                <a:lnTo>
                  <a:pt x="2552" y="1601"/>
                </a:lnTo>
                <a:lnTo>
                  <a:pt x="2552" y="1599"/>
                </a:lnTo>
                <a:lnTo>
                  <a:pt x="2552" y="1597"/>
                </a:lnTo>
                <a:lnTo>
                  <a:pt x="2550" y="1597"/>
                </a:lnTo>
                <a:lnTo>
                  <a:pt x="2550" y="1596"/>
                </a:lnTo>
                <a:lnTo>
                  <a:pt x="2548" y="1594"/>
                </a:lnTo>
                <a:lnTo>
                  <a:pt x="2548" y="1592"/>
                </a:lnTo>
                <a:lnTo>
                  <a:pt x="2548" y="1590"/>
                </a:lnTo>
                <a:lnTo>
                  <a:pt x="2546" y="1590"/>
                </a:lnTo>
                <a:lnTo>
                  <a:pt x="2544" y="1590"/>
                </a:lnTo>
                <a:lnTo>
                  <a:pt x="2544" y="1588"/>
                </a:lnTo>
                <a:lnTo>
                  <a:pt x="2542" y="1588"/>
                </a:lnTo>
                <a:lnTo>
                  <a:pt x="2542" y="1586"/>
                </a:lnTo>
                <a:lnTo>
                  <a:pt x="2542" y="1584"/>
                </a:lnTo>
                <a:lnTo>
                  <a:pt x="2542" y="1582"/>
                </a:lnTo>
                <a:lnTo>
                  <a:pt x="2542" y="1580"/>
                </a:lnTo>
                <a:lnTo>
                  <a:pt x="2542" y="1578"/>
                </a:lnTo>
                <a:lnTo>
                  <a:pt x="2542" y="1576"/>
                </a:lnTo>
                <a:lnTo>
                  <a:pt x="2544" y="1574"/>
                </a:lnTo>
                <a:lnTo>
                  <a:pt x="2542" y="1574"/>
                </a:lnTo>
                <a:lnTo>
                  <a:pt x="2542" y="1573"/>
                </a:lnTo>
                <a:lnTo>
                  <a:pt x="2540" y="1573"/>
                </a:lnTo>
                <a:lnTo>
                  <a:pt x="2540" y="1571"/>
                </a:lnTo>
                <a:lnTo>
                  <a:pt x="2540" y="1569"/>
                </a:lnTo>
                <a:lnTo>
                  <a:pt x="2540" y="1567"/>
                </a:lnTo>
                <a:lnTo>
                  <a:pt x="2538" y="1567"/>
                </a:lnTo>
                <a:lnTo>
                  <a:pt x="2536" y="1569"/>
                </a:lnTo>
                <a:lnTo>
                  <a:pt x="2536" y="1571"/>
                </a:lnTo>
                <a:lnTo>
                  <a:pt x="2538" y="1571"/>
                </a:lnTo>
                <a:lnTo>
                  <a:pt x="2538" y="1573"/>
                </a:lnTo>
                <a:lnTo>
                  <a:pt x="2540" y="1576"/>
                </a:lnTo>
                <a:lnTo>
                  <a:pt x="2538" y="1578"/>
                </a:lnTo>
                <a:lnTo>
                  <a:pt x="2538" y="1580"/>
                </a:lnTo>
                <a:lnTo>
                  <a:pt x="2538" y="1582"/>
                </a:lnTo>
                <a:lnTo>
                  <a:pt x="2538" y="1584"/>
                </a:lnTo>
                <a:lnTo>
                  <a:pt x="2536" y="1584"/>
                </a:lnTo>
                <a:lnTo>
                  <a:pt x="2536" y="1586"/>
                </a:lnTo>
                <a:lnTo>
                  <a:pt x="2536" y="1588"/>
                </a:lnTo>
                <a:lnTo>
                  <a:pt x="2534" y="1588"/>
                </a:lnTo>
                <a:lnTo>
                  <a:pt x="2533" y="1588"/>
                </a:lnTo>
                <a:lnTo>
                  <a:pt x="2531" y="1588"/>
                </a:lnTo>
                <a:lnTo>
                  <a:pt x="2531" y="1586"/>
                </a:lnTo>
                <a:lnTo>
                  <a:pt x="2529" y="1586"/>
                </a:lnTo>
                <a:lnTo>
                  <a:pt x="2529" y="1588"/>
                </a:lnTo>
                <a:lnTo>
                  <a:pt x="2527" y="1588"/>
                </a:lnTo>
                <a:lnTo>
                  <a:pt x="2525" y="1588"/>
                </a:lnTo>
                <a:lnTo>
                  <a:pt x="2523" y="1588"/>
                </a:lnTo>
                <a:lnTo>
                  <a:pt x="2521" y="1588"/>
                </a:lnTo>
                <a:lnTo>
                  <a:pt x="2519" y="1586"/>
                </a:lnTo>
                <a:lnTo>
                  <a:pt x="2517" y="1586"/>
                </a:lnTo>
                <a:lnTo>
                  <a:pt x="2515" y="1586"/>
                </a:lnTo>
                <a:lnTo>
                  <a:pt x="2513" y="1586"/>
                </a:lnTo>
                <a:lnTo>
                  <a:pt x="2513" y="1584"/>
                </a:lnTo>
                <a:lnTo>
                  <a:pt x="2511" y="1584"/>
                </a:lnTo>
                <a:lnTo>
                  <a:pt x="2509" y="1584"/>
                </a:lnTo>
                <a:lnTo>
                  <a:pt x="2509" y="1586"/>
                </a:lnTo>
                <a:lnTo>
                  <a:pt x="2508" y="1586"/>
                </a:lnTo>
                <a:lnTo>
                  <a:pt x="2506" y="1586"/>
                </a:lnTo>
                <a:lnTo>
                  <a:pt x="2506" y="1584"/>
                </a:lnTo>
                <a:lnTo>
                  <a:pt x="2508" y="1584"/>
                </a:lnTo>
                <a:lnTo>
                  <a:pt x="2508" y="1582"/>
                </a:lnTo>
                <a:lnTo>
                  <a:pt x="2508" y="1580"/>
                </a:lnTo>
                <a:lnTo>
                  <a:pt x="2506" y="1580"/>
                </a:lnTo>
                <a:lnTo>
                  <a:pt x="2506" y="1578"/>
                </a:lnTo>
                <a:lnTo>
                  <a:pt x="2504" y="1578"/>
                </a:lnTo>
                <a:lnTo>
                  <a:pt x="2504" y="1576"/>
                </a:lnTo>
                <a:lnTo>
                  <a:pt x="2502" y="1576"/>
                </a:lnTo>
                <a:lnTo>
                  <a:pt x="2502" y="1574"/>
                </a:lnTo>
                <a:lnTo>
                  <a:pt x="2500" y="1574"/>
                </a:lnTo>
                <a:lnTo>
                  <a:pt x="2500" y="1573"/>
                </a:lnTo>
                <a:lnTo>
                  <a:pt x="2498" y="1573"/>
                </a:lnTo>
                <a:lnTo>
                  <a:pt x="2498" y="1571"/>
                </a:lnTo>
                <a:lnTo>
                  <a:pt x="2496" y="1571"/>
                </a:lnTo>
                <a:lnTo>
                  <a:pt x="2494" y="1571"/>
                </a:lnTo>
                <a:lnTo>
                  <a:pt x="2494" y="1573"/>
                </a:lnTo>
                <a:lnTo>
                  <a:pt x="2494" y="1571"/>
                </a:lnTo>
                <a:lnTo>
                  <a:pt x="2494" y="1573"/>
                </a:lnTo>
                <a:lnTo>
                  <a:pt x="2492" y="1571"/>
                </a:lnTo>
                <a:lnTo>
                  <a:pt x="2490" y="1571"/>
                </a:lnTo>
                <a:lnTo>
                  <a:pt x="2490" y="1569"/>
                </a:lnTo>
                <a:lnTo>
                  <a:pt x="2488" y="1569"/>
                </a:lnTo>
                <a:lnTo>
                  <a:pt x="2488" y="1567"/>
                </a:lnTo>
                <a:lnTo>
                  <a:pt x="2486" y="1567"/>
                </a:lnTo>
                <a:lnTo>
                  <a:pt x="2486" y="1565"/>
                </a:lnTo>
                <a:lnTo>
                  <a:pt x="2486" y="1567"/>
                </a:lnTo>
                <a:lnTo>
                  <a:pt x="2484" y="1567"/>
                </a:lnTo>
                <a:lnTo>
                  <a:pt x="2484" y="1569"/>
                </a:lnTo>
                <a:lnTo>
                  <a:pt x="2483" y="1569"/>
                </a:lnTo>
                <a:lnTo>
                  <a:pt x="2484" y="1569"/>
                </a:lnTo>
                <a:lnTo>
                  <a:pt x="2486" y="1569"/>
                </a:lnTo>
                <a:lnTo>
                  <a:pt x="2486" y="1571"/>
                </a:lnTo>
                <a:lnTo>
                  <a:pt x="2488" y="1571"/>
                </a:lnTo>
                <a:lnTo>
                  <a:pt x="2490" y="1571"/>
                </a:lnTo>
                <a:lnTo>
                  <a:pt x="2490" y="1573"/>
                </a:lnTo>
                <a:lnTo>
                  <a:pt x="2492" y="1573"/>
                </a:lnTo>
                <a:lnTo>
                  <a:pt x="2492" y="1574"/>
                </a:lnTo>
                <a:lnTo>
                  <a:pt x="2492" y="1576"/>
                </a:lnTo>
                <a:lnTo>
                  <a:pt x="2490" y="1576"/>
                </a:lnTo>
                <a:lnTo>
                  <a:pt x="2492" y="1576"/>
                </a:lnTo>
                <a:lnTo>
                  <a:pt x="2492" y="1578"/>
                </a:lnTo>
                <a:lnTo>
                  <a:pt x="2494" y="1578"/>
                </a:lnTo>
                <a:lnTo>
                  <a:pt x="2496" y="1578"/>
                </a:lnTo>
                <a:lnTo>
                  <a:pt x="2498" y="1578"/>
                </a:lnTo>
                <a:lnTo>
                  <a:pt x="2500" y="1578"/>
                </a:lnTo>
                <a:lnTo>
                  <a:pt x="2502" y="1578"/>
                </a:lnTo>
                <a:lnTo>
                  <a:pt x="2502" y="1580"/>
                </a:lnTo>
                <a:lnTo>
                  <a:pt x="2502" y="1582"/>
                </a:lnTo>
                <a:lnTo>
                  <a:pt x="2502" y="1584"/>
                </a:lnTo>
                <a:lnTo>
                  <a:pt x="2502" y="1586"/>
                </a:lnTo>
                <a:lnTo>
                  <a:pt x="2502" y="1588"/>
                </a:lnTo>
                <a:lnTo>
                  <a:pt x="2504" y="1588"/>
                </a:lnTo>
                <a:lnTo>
                  <a:pt x="2504" y="1590"/>
                </a:lnTo>
                <a:lnTo>
                  <a:pt x="2506" y="1590"/>
                </a:lnTo>
                <a:lnTo>
                  <a:pt x="2508" y="1590"/>
                </a:lnTo>
                <a:lnTo>
                  <a:pt x="2509" y="1590"/>
                </a:lnTo>
                <a:lnTo>
                  <a:pt x="2511" y="1590"/>
                </a:lnTo>
                <a:lnTo>
                  <a:pt x="2511" y="1592"/>
                </a:lnTo>
                <a:lnTo>
                  <a:pt x="2513" y="1592"/>
                </a:lnTo>
                <a:lnTo>
                  <a:pt x="2515" y="1592"/>
                </a:lnTo>
                <a:lnTo>
                  <a:pt x="2517" y="1592"/>
                </a:lnTo>
                <a:lnTo>
                  <a:pt x="2519" y="1592"/>
                </a:lnTo>
                <a:lnTo>
                  <a:pt x="2521" y="1592"/>
                </a:lnTo>
                <a:lnTo>
                  <a:pt x="2521" y="1594"/>
                </a:lnTo>
                <a:lnTo>
                  <a:pt x="2523" y="1594"/>
                </a:lnTo>
                <a:lnTo>
                  <a:pt x="2525" y="1594"/>
                </a:lnTo>
                <a:lnTo>
                  <a:pt x="2527" y="1594"/>
                </a:lnTo>
                <a:lnTo>
                  <a:pt x="2529" y="1594"/>
                </a:lnTo>
                <a:lnTo>
                  <a:pt x="2531" y="1594"/>
                </a:lnTo>
                <a:lnTo>
                  <a:pt x="2533" y="1594"/>
                </a:lnTo>
                <a:lnTo>
                  <a:pt x="2533" y="1592"/>
                </a:lnTo>
                <a:lnTo>
                  <a:pt x="2534" y="1592"/>
                </a:lnTo>
                <a:lnTo>
                  <a:pt x="2536" y="1592"/>
                </a:lnTo>
                <a:lnTo>
                  <a:pt x="2538" y="1592"/>
                </a:lnTo>
                <a:lnTo>
                  <a:pt x="2538" y="1594"/>
                </a:lnTo>
                <a:lnTo>
                  <a:pt x="2540" y="1594"/>
                </a:lnTo>
                <a:lnTo>
                  <a:pt x="2542" y="1596"/>
                </a:lnTo>
                <a:lnTo>
                  <a:pt x="2542" y="1597"/>
                </a:lnTo>
                <a:lnTo>
                  <a:pt x="2544" y="1597"/>
                </a:lnTo>
                <a:lnTo>
                  <a:pt x="2544" y="1599"/>
                </a:lnTo>
                <a:lnTo>
                  <a:pt x="2544" y="1601"/>
                </a:lnTo>
                <a:lnTo>
                  <a:pt x="2544" y="1603"/>
                </a:lnTo>
                <a:lnTo>
                  <a:pt x="2542" y="1603"/>
                </a:lnTo>
                <a:lnTo>
                  <a:pt x="2540" y="1603"/>
                </a:lnTo>
                <a:lnTo>
                  <a:pt x="2540" y="1605"/>
                </a:lnTo>
                <a:lnTo>
                  <a:pt x="2540" y="1603"/>
                </a:lnTo>
                <a:lnTo>
                  <a:pt x="2538" y="1603"/>
                </a:lnTo>
                <a:lnTo>
                  <a:pt x="2538" y="1601"/>
                </a:lnTo>
                <a:lnTo>
                  <a:pt x="2538" y="1603"/>
                </a:lnTo>
                <a:lnTo>
                  <a:pt x="2536" y="1603"/>
                </a:lnTo>
                <a:lnTo>
                  <a:pt x="2534" y="1603"/>
                </a:lnTo>
                <a:lnTo>
                  <a:pt x="2533" y="1603"/>
                </a:lnTo>
                <a:lnTo>
                  <a:pt x="2531" y="1603"/>
                </a:lnTo>
                <a:lnTo>
                  <a:pt x="2531" y="1605"/>
                </a:lnTo>
                <a:lnTo>
                  <a:pt x="2529" y="1605"/>
                </a:lnTo>
                <a:lnTo>
                  <a:pt x="2531" y="1605"/>
                </a:lnTo>
                <a:lnTo>
                  <a:pt x="2531" y="1607"/>
                </a:lnTo>
                <a:lnTo>
                  <a:pt x="2529" y="1607"/>
                </a:lnTo>
                <a:lnTo>
                  <a:pt x="2527" y="1607"/>
                </a:lnTo>
                <a:lnTo>
                  <a:pt x="2525" y="1607"/>
                </a:lnTo>
                <a:lnTo>
                  <a:pt x="2523" y="1607"/>
                </a:lnTo>
                <a:lnTo>
                  <a:pt x="2523" y="1605"/>
                </a:lnTo>
                <a:lnTo>
                  <a:pt x="2521" y="1605"/>
                </a:lnTo>
                <a:lnTo>
                  <a:pt x="2519" y="1605"/>
                </a:lnTo>
                <a:lnTo>
                  <a:pt x="2519" y="1603"/>
                </a:lnTo>
                <a:lnTo>
                  <a:pt x="2517" y="1603"/>
                </a:lnTo>
                <a:lnTo>
                  <a:pt x="2517" y="1601"/>
                </a:lnTo>
                <a:lnTo>
                  <a:pt x="2515" y="1601"/>
                </a:lnTo>
                <a:lnTo>
                  <a:pt x="2515" y="1603"/>
                </a:lnTo>
                <a:lnTo>
                  <a:pt x="2513" y="1603"/>
                </a:lnTo>
                <a:lnTo>
                  <a:pt x="2511" y="1605"/>
                </a:lnTo>
                <a:lnTo>
                  <a:pt x="2511" y="1603"/>
                </a:lnTo>
                <a:lnTo>
                  <a:pt x="2509" y="1603"/>
                </a:lnTo>
                <a:lnTo>
                  <a:pt x="2509" y="1601"/>
                </a:lnTo>
                <a:lnTo>
                  <a:pt x="2508" y="1601"/>
                </a:lnTo>
                <a:lnTo>
                  <a:pt x="2508" y="1603"/>
                </a:lnTo>
                <a:lnTo>
                  <a:pt x="2509" y="1603"/>
                </a:lnTo>
                <a:lnTo>
                  <a:pt x="2509" y="1605"/>
                </a:lnTo>
                <a:lnTo>
                  <a:pt x="2511" y="1605"/>
                </a:lnTo>
                <a:lnTo>
                  <a:pt x="2511" y="1607"/>
                </a:lnTo>
                <a:lnTo>
                  <a:pt x="2513" y="1607"/>
                </a:lnTo>
                <a:lnTo>
                  <a:pt x="2515" y="1607"/>
                </a:lnTo>
                <a:lnTo>
                  <a:pt x="2515" y="1605"/>
                </a:lnTo>
                <a:lnTo>
                  <a:pt x="2517" y="1605"/>
                </a:lnTo>
                <a:lnTo>
                  <a:pt x="2517" y="1607"/>
                </a:lnTo>
                <a:lnTo>
                  <a:pt x="2519" y="1607"/>
                </a:lnTo>
                <a:lnTo>
                  <a:pt x="2521" y="1607"/>
                </a:lnTo>
                <a:lnTo>
                  <a:pt x="2521" y="1609"/>
                </a:lnTo>
                <a:lnTo>
                  <a:pt x="2523" y="1609"/>
                </a:lnTo>
                <a:lnTo>
                  <a:pt x="2523" y="1611"/>
                </a:lnTo>
                <a:lnTo>
                  <a:pt x="2523" y="1613"/>
                </a:lnTo>
                <a:lnTo>
                  <a:pt x="2521" y="1613"/>
                </a:lnTo>
                <a:lnTo>
                  <a:pt x="2521" y="1615"/>
                </a:lnTo>
                <a:lnTo>
                  <a:pt x="2519" y="1615"/>
                </a:lnTo>
                <a:lnTo>
                  <a:pt x="2517" y="1615"/>
                </a:lnTo>
                <a:lnTo>
                  <a:pt x="2515" y="1615"/>
                </a:lnTo>
                <a:lnTo>
                  <a:pt x="2513" y="1615"/>
                </a:lnTo>
                <a:lnTo>
                  <a:pt x="2513" y="1617"/>
                </a:lnTo>
                <a:lnTo>
                  <a:pt x="2513" y="1615"/>
                </a:lnTo>
                <a:lnTo>
                  <a:pt x="2515" y="1615"/>
                </a:lnTo>
                <a:lnTo>
                  <a:pt x="2517" y="1615"/>
                </a:lnTo>
                <a:lnTo>
                  <a:pt x="2517" y="1617"/>
                </a:lnTo>
                <a:lnTo>
                  <a:pt x="2519" y="1617"/>
                </a:lnTo>
                <a:lnTo>
                  <a:pt x="2521" y="1617"/>
                </a:lnTo>
                <a:lnTo>
                  <a:pt x="2523" y="1617"/>
                </a:lnTo>
                <a:lnTo>
                  <a:pt x="2523" y="1615"/>
                </a:lnTo>
                <a:lnTo>
                  <a:pt x="2525" y="1615"/>
                </a:lnTo>
                <a:lnTo>
                  <a:pt x="2527" y="1615"/>
                </a:lnTo>
                <a:lnTo>
                  <a:pt x="2529" y="1615"/>
                </a:lnTo>
                <a:lnTo>
                  <a:pt x="2531" y="1615"/>
                </a:lnTo>
                <a:lnTo>
                  <a:pt x="2533" y="1615"/>
                </a:lnTo>
                <a:lnTo>
                  <a:pt x="2533" y="1613"/>
                </a:lnTo>
                <a:lnTo>
                  <a:pt x="2534" y="1613"/>
                </a:lnTo>
                <a:lnTo>
                  <a:pt x="2534" y="1611"/>
                </a:lnTo>
                <a:lnTo>
                  <a:pt x="2536" y="1611"/>
                </a:lnTo>
                <a:lnTo>
                  <a:pt x="2538" y="1611"/>
                </a:lnTo>
                <a:lnTo>
                  <a:pt x="2540" y="1613"/>
                </a:lnTo>
                <a:lnTo>
                  <a:pt x="2538" y="1613"/>
                </a:lnTo>
                <a:lnTo>
                  <a:pt x="2538" y="1615"/>
                </a:lnTo>
                <a:lnTo>
                  <a:pt x="2538" y="1617"/>
                </a:lnTo>
                <a:lnTo>
                  <a:pt x="2536" y="1617"/>
                </a:lnTo>
                <a:lnTo>
                  <a:pt x="2538" y="1617"/>
                </a:lnTo>
                <a:lnTo>
                  <a:pt x="2538" y="1619"/>
                </a:lnTo>
                <a:lnTo>
                  <a:pt x="2540" y="1619"/>
                </a:lnTo>
                <a:lnTo>
                  <a:pt x="2538" y="1621"/>
                </a:lnTo>
                <a:lnTo>
                  <a:pt x="2538" y="1622"/>
                </a:lnTo>
                <a:lnTo>
                  <a:pt x="2540" y="1622"/>
                </a:lnTo>
                <a:lnTo>
                  <a:pt x="2540" y="1624"/>
                </a:lnTo>
                <a:lnTo>
                  <a:pt x="2540" y="1626"/>
                </a:lnTo>
                <a:lnTo>
                  <a:pt x="2538" y="1626"/>
                </a:lnTo>
                <a:lnTo>
                  <a:pt x="2536" y="1626"/>
                </a:lnTo>
                <a:lnTo>
                  <a:pt x="2534" y="1626"/>
                </a:lnTo>
                <a:lnTo>
                  <a:pt x="2533" y="1626"/>
                </a:lnTo>
                <a:lnTo>
                  <a:pt x="2533" y="1624"/>
                </a:lnTo>
                <a:lnTo>
                  <a:pt x="2533" y="1626"/>
                </a:lnTo>
                <a:lnTo>
                  <a:pt x="2531" y="1626"/>
                </a:lnTo>
                <a:lnTo>
                  <a:pt x="2529" y="1626"/>
                </a:lnTo>
                <a:lnTo>
                  <a:pt x="2527" y="1626"/>
                </a:lnTo>
                <a:lnTo>
                  <a:pt x="2527" y="1624"/>
                </a:lnTo>
                <a:lnTo>
                  <a:pt x="2525" y="1624"/>
                </a:lnTo>
                <a:lnTo>
                  <a:pt x="2525" y="1626"/>
                </a:lnTo>
                <a:lnTo>
                  <a:pt x="2523" y="1626"/>
                </a:lnTo>
                <a:lnTo>
                  <a:pt x="2521" y="1626"/>
                </a:lnTo>
                <a:lnTo>
                  <a:pt x="2521" y="1628"/>
                </a:lnTo>
                <a:lnTo>
                  <a:pt x="2523" y="1628"/>
                </a:lnTo>
                <a:lnTo>
                  <a:pt x="2523" y="1630"/>
                </a:lnTo>
                <a:lnTo>
                  <a:pt x="2523" y="1632"/>
                </a:lnTo>
                <a:lnTo>
                  <a:pt x="2521" y="1632"/>
                </a:lnTo>
                <a:lnTo>
                  <a:pt x="2519" y="1632"/>
                </a:lnTo>
                <a:lnTo>
                  <a:pt x="2517" y="1632"/>
                </a:lnTo>
                <a:lnTo>
                  <a:pt x="2515" y="1632"/>
                </a:lnTo>
                <a:lnTo>
                  <a:pt x="2513" y="1632"/>
                </a:lnTo>
                <a:lnTo>
                  <a:pt x="2511" y="1632"/>
                </a:lnTo>
                <a:lnTo>
                  <a:pt x="2513" y="1632"/>
                </a:lnTo>
                <a:lnTo>
                  <a:pt x="2515" y="1632"/>
                </a:lnTo>
                <a:lnTo>
                  <a:pt x="2515" y="1634"/>
                </a:lnTo>
                <a:lnTo>
                  <a:pt x="2517" y="1634"/>
                </a:lnTo>
                <a:lnTo>
                  <a:pt x="2519" y="1634"/>
                </a:lnTo>
                <a:lnTo>
                  <a:pt x="2521" y="1634"/>
                </a:lnTo>
                <a:lnTo>
                  <a:pt x="2523" y="1634"/>
                </a:lnTo>
                <a:lnTo>
                  <a:pt x="2523" y="1636"/>
                </a:lnTo>
                <a:lnTo>
                  <a:pt x="2523" y="1634"/>
                </a:lnTo>
                <a:lnTo>
                  <a:pt x="2525" y="1634"/>
                </a:lnTo>
                <a:lnTo>
                  <a:pt x="2527" y="1634"/>
                </a:lnTo>
                <a:lnTo>
                  <a:pt x="2527" y="1632"/>
                </a:lnTo>
                <a:lnTo>
                  <a:pt x="2529" y="1632"/>
                </a:lnTo>
                <a:lnTo>
                  <a:pt x="2531" y="1632"/>
                </a:lnTo>
                <a:lnTo>
                  <a:pt x="2533" y="1632"/>
                </a:lnTo>
                <a:lnTo>
                  <a:pt x="2534" y="1632"/>
                </a:lnTo>
                <a:lnTo>
                  <a:pt x="2536" y="1632"/>
                </a:lnTo>
                <a:lnTo>
                  <a:pt x="2538" y="1632"/>
                </a:lnTo>
                <a:lnTo>
                  <a:pt x="2540" y="1632"/>
                </a:lnTo>
                <a:lnTo>
                  <a:pt x="2540" y="1634"/>
                </a:lnTo>
                <a:lnTo>
                  <a:pt x="2542" y="1634"/>
                </a:lnTo>
                <a:lnTo>
                  <a:pt x="2542" y="1636"/>
                </a:lnTo>
                <a:lnTo>
                  <a:pt x="2542" y="1638"/>
                </a:lnTo>
                <a:lnTo>
                  <a:pt x="2540" y="1638"/>
                </a:lnTo>
                <a:lnTo>
                  <a:pt x="2540" y="1640"/>
                </a:lnTo>
                <a:lnTo>
                  <a:pt x="2540" y="1642"/>
                </a:lnTo>
                <a:lnTo>
                  <a:pt x="2540" y="1644"/>
                </a:lnTo>
                <a:lnTo>
                  <a:pt x="2538" y="1644"/>
                </a:lnTo>
                <a:lnTo>
                  <a:pt x="2538" y="1645"/>
                </a:lnTo>
                <a:lnTo>
                  <a:pt x="2538" y="1647"/>
                </a:lnTo>
                <a:lnTo>
                  <a:pt x="2540" y="1647"/>
                </a:lnTo>
                <a:lnTo>
                  <a:pt x="2538" y="1647"/>
                </a:lnTo>
                <a:lnTo>
                  <a:pt x="2540" y="1647"/>
                </a:lnTo>
                <a:lnTo>
                  <a:pt x="2542" y="1647"/>
                </a:lnTo>
                <a:lnTo>
                  <a:pt x="2542" y="1649"/>
                </a:lnTo>
                <a:lnTo>
                  <a:pt x="2540" y="1649"/>
                </a:lnTo>
                <a:lnTo>
                  <a:pt x="2538" y="1649"/>
                </a:lnTo>
                <a:lnTo>
                  <a:pt x="2536" y="1649"/>
                </a:lnTo>
                <a:lnTo>
                  <a:pt x="2536" y="1651"/>
                </a:lnTo>
                <a:lnTo>
                  <a:pt x="2534" y="1651"/>
                </a:lnTo>
                <a:lnTo>
                  <a:pt x="2533" y="1651"/>
                </a:lnTo>
                <a:lnTo>
                  <a:pt x="2533" y="1653"/>
                </a:lnTo>
                <a:lnTo>
                  <a:pt x="2531" y="1653"/>
                </a:lnTo>
                <a:lnTo>
                  <a:pt x="2531" y="1651"/>
                </a:lnTo>
                <a:lnTo>
                  <a:pt x="2529" y="1651"/>
                </a:lnTo>
                <a:lnTo>
                  <a:pt x="2527" y="1651"/>
                </a:lnTo>
                <a:lnTo>
                  <a:pt x="2527" y="1649"/>
                </a:lnTo>
                <a:lnTo>
                  <a:pt x="2525" y="1649"/>
                </a:lnTo>
                <a:lnTo>
                  <a:pt x="2525" y="1651"/>
                </a:lnTo>
                <a:lnTo>
                  <a:pt x="2527" y="1651"/>
                </a:lnTo>
                <a:lnTo>
                  <a:pt x="2527" y="1653"/>
                </a:lnTo>
                <a:lnTo>
                  <a:pt x="2527" y="1655"/>
                </a:lnTo>
                <a:lnTo>
                  <a:pt x="2525" y="1655"/>
                </a:lnTo>
                <a:lnTo>
                  <a:pt x="2523" y="1655"/>
                </a:lnTo>
                <a:lnTo>
                  <a:pt x="2523" y="1657"/>
                </a:lnTo>
                <a:lnTo>
                  <a:pt x="2521" y="1657"/>
                </a:lnTo>
                <a:lnTo>
                  <a:pt x="2519" y="1657"/>
                </a:lnTo>
                <a:lnTo>
                  <a:pt x="2517" y="1657"/>
                </a:lnTo>
                <a:lnTo>
                  <a:pt x="2515" y="1657"/>
                </a:lnTo>
                <a:lnTo>
                  <a:pt x="2515" y="1659"/>
                </a:lnTo>
                <a:lnTo>
                  <a:pt x="2517" y="1659"/>
                </a:lnTo>
                <a:lnTo>
                  <a:pt x="2519" y="1659"/>
                </a:lnTo>
                <a:lnTo>
                  <a:pt x="2519" y="1661"/>
                </a:lnTo>
                <a:lnTo>
                  <a:pt x="2521" y="1661"/>
                </a:lnTo>
                <a:lnTo>
                  <a:pt x="2523" y="1659"/>
                </a:lnTo>
                <a:lnTo>
                  <a:pt x="2525" y="1659"/>
                </a:lnTo>
                <a:lnTo>
                  <a:pt x="2527" y="1659"/>
                </a:lnTo>
                <a:lnTo>
                  <a:pt x="2529" y="1659"/>
                </a:lnTo>
                <a:lnTo>
                  <a:pt x="2529" y="1661"/>
                </a:lnTo>
                <a:lnTo>
                  <a:pt x="2527" y="1661"/>
                </a:lnTo>
                <a:lnTo>
                  <a:pt x="2527" y="1663"/>
                </a:lnTo>
                <a:lnTo>
                  <a:pt x="2527" y="1665"/>
                </a:lnTo>
                <a:lnTo>
                  <a:pt x="2527" y="1667"/>
                </a:lnTo>
                <a:lnTo>
                  <a:pt x="2529" y="1667"/>
                </a:lnTo>
                <a:lnTo>
                  <a:pt x="2531" y="1667"/>
                </a:lnTo>
                <a:lnTo>
                  <a:pt x="2531" y="1665"/>
                </a:lnTo>
                <a:lnTo>
                  <a:pt x="2529" y="1665"/>
                </a:lnTo>
                <a:lnTo>
                  <a:pt x="2531" y="1665"/>
                </a:lnTo>
                <a:lnTo>
                  <a:pt x="2531" y="1663"/>
                </a:lnTo>
                <a:lnTo>
                  <a:pt x="2531" y="1661"/>
                </a:lnTo>
                <a:lnTo>
                  <a:pt x="2533" y="1661"/>
                </a:lnTo>
                <a:lnTo>
                  <a:pt x="2534" y="1661"/>
                </a:lnTo>
                <a:lnTo>
                  <a:pt x="2534" y="1659"/>
                </a:lnTo>
                <a:lnTo>
                  <a:pt x="2534" y="1657"/>
                </a:lnTo>
                <a:lnTo>
                  <a:pt x="2536" y="1657"/>
                </a:lnTo>
                <a:lnTo>
                  <a:pt x="2538" y="1657"/>
                </a:lnTo>
                <a:lnTo>
                  <a:pt x="2540" y="1655"/>
                </a:lnTo>
                <a:lnTo>
                  <a:pt x="2540" y="1653"/>
                </a:lnTo>
                <a:lnTo>
                  <a:pt x="2542" y="1653"/>
                </a:lnTo>
                <a:lnTo>
                  <a:pt x="2542" y="1655"/>
                </a:lnTo>
                <a:lnTo>
                  <a:pt x="2544" y="1655"/>
                </a:lnTo>
                <a:lnTo>
                  <a:pt x="2546" y="1655"/>
                </a:lnTo>
                <a:lnTo>
                  <a:pt x="2544" y="1655"/>
                </a:lnTo>
                <a:lnTo>
                  <a:pt x="2544" y="1653"/>
                </a:lnTo>
                <a:lnTo>
                  <a:pt x="2546" y="1653"/>
                </a:lnTo>
                <a:lnTo>
                  <a:pt x="2548" y="1653"/>
                </a:lnTo>
                <a:lnTo>
                  <a:pt x="2550" y="1653"/>
                </a:lnTo>
                <a:lnTo>
                  <a:pt x="2552" y="1653"/>
                </a:lnTo>
                <a:lnTo>
                  <a:pt x="2554" y="1653"/>
                </a:lnTo>
                <a:lnTo>
                  <a:pt x="2554" y="1655"/>
                </a:lnTo>
                <a:lnTo>
                  <a:pt x="2556" y="1655"/>
                </a:lnTo>
                <a:lnTo>
                  <a:pt x="2556" y="1653"/>
                </a:lnTo>
                <a:lnTo>
                  <a:pt x="2556" y="1651"/>
                </a:lnTo>
                <a:lnTo>
                  <a:pt x="2554" y="1651"/>
                </a:lnTo>
                <a:lnTo>
                  <a:pt x="2554" y="1649"/>
                </a:lnTo>
                <a:lnTo>
                  <a:pt x="2552" y="1649"/>
                </a:lnTo>
                <a:lnTo>
                  <a:pt x="2552" y="1647"/>
                </a:lnTo>
                <a:lnTo>
                  <a:pt x="2550" y="1647"/>
                </a:lnTo>
                <a:lnTo>
                  <a:pt x="2550" y="1645"/>
                </a:lnTo>
                <a:lnTo>
                  <a:pt x="2548" y="1645"/>
                </a:lnTo>
                <a:lnTo>
                  <a:pt x="2548" y="1644"/>
                </a:lnTo>
                <a:lnTo>
                  <a:pt x="2550" y="1644"/>
                </a:lnTo>
                <a:lnTo>
                  <a:pt x="2552" y="1644"/>
                </a:lnTo>
                <a:lnTo>
                  <a:pt x="2552" y="1642"/>
                </a:lnTo>
                <a:lnTo>
                  <a:pt x="2552" y="1640"/>
                </a:lnTo>
                <a:lnTo>
                  <a:pt x="2554" y="1640"/>
                </a:lnTo>
                <a:lnTo>
                  <a:pt x="2554" y="1638"/>
                </a:lnTo>
                <a:lnTo>
                  <a:pt x="2556" y="1638"/>
                </a:lnTo>
                <a:lnTo>
                  <a:pt x="2557" y="1638"/>
                </a:lnTo>
                <a:lnTo>
                  <a:pt x="2559" y="1638"/>
                </a:lnTo>
                <a:lnTo>
                  <a:pt x="2561" y="1638"/>
                </a:lnTo>
                <a:lnTo>
                  <a:pt x="2563" y="1638"/>
                </a:lnTo>
                <a:lnTo>
                  <a:pt x="2563" y="1640"/>
                </a:lnTo>
                <a:lnTo>
                  <a:pt x="2563" y="1642"/>
                </a:lnTo>
                <a:lnTo>
                  <a:pt x="2565" y="1642"/>
                </a:lnTo>
                <a:lnTo>
                  <a:pt x="2567" y="1642"/>
                </a:lnTo>
                <a:lnTo>
                  <a:pt x="2567" y="1640"/>
                </a:lnTo>
                <a:lnTo>
                  <a:pt x="2569" y="1640"/>
                </a:lnTo>
                <a:lnTo>
                  <a:pt x="2569" y="1638"/>
                </a:lnTo>
                <a:lnTo>
                  <a:pt x="2569" y="1636"/>
                </a:lnTo>
                <a:lnTo>
                  <a:pt x="2569" y="1634"/>
                </a:lnTo>
                <a:lnTo>
                  <a:pt x="2569" y="1632"/>
                </a:lnTo>
                <a:lnTo>
                  <a:pt x="2569" y="1630"/>
                </a:lnTo>
                <a:lnTo>
                  <a:pt x="2569" y="1628"/>
                </a:lnTo>
                <a:lnTo>
                  <a:pt x="2571" y="1628"/>
                </a:lnTo>
                <a:lnTo>
                  <a:pt x="2571" y="1630"/>
                </a:lnTo>
                <a:lnTo>
                  <a:pt x="2571" y="1632"/>
                </a:lnTo>
                <a:lnTo>
                  <a:pt x="2573" y="1632"/>
                </a:lnTo>
                <a:lnTo>
                  <a:pt x="2573" y="1634"/>
                </a:lnTo>
                <a:lnTo>
                  <a:pt x="2575" y="1634"/>
                </a:lnTo>
                <a:lnTo>
                  <a:pt x="2575" y="1636"/>
                </a:lnTo>
                <a:lnTo>
                  <a:pt x="2575" y="1638"/>
                </a:lnTo>
                <a:lnTo>
                  <a:pt x="2575" y="1640"/>
                </a:lnTo>
                <a:lnTo>
                  <a:pt x="2573" y="1640"/>
                </a:lnTo>
                <a:lnTo>
                  <a:pt x="2573" y="1642"/>
                </a:lnTo>
                <a:lnTo>
                  <a:pt x="2573" y="1644"/>
                </a:lnTo>
                <a:lnTo>
                  <a:pt x="2573" y="1645"/>
                </a:lnTo>
                <a:lnTo>
                  <a:pt x="2573" y="1647"/>
                </a:lnTo>
                <a:lnTo>
                  <a:pt x="2575" y="1647"/>
                </a:lnTo>
                <a:lnTo>
                  <a:pt x="2575" y="1649"/>
                </a:lnTo>
                <a:lnTo>
                  <a:pt x="2577" y="1653"/>
                </a:lnTo>
                <a:lnTo>
                  <a:pt x="2579" y="1653"/>
                </a:lnTo>
                <a:lnTo>
                  <a:pt x="2581" y="1653"/>
                </a:lnTo>
                <a:lnTo>
                  <a:pt x="2582" y="1653"/>
                </a:lnTo>
                <a:lnTo>
                  <a:pt x="2584" y="1653"/>
                </a:lnTo>
                <a:lnTo>
                  <a:pt x="2584" y="1655"/>
                </a:lnTo>
                <a:lnTo>
                  <a:pt x="2584" y="1657"/>
                </a:lnTo>
                <a:lnTo>
                  <a:pt x="2584" y="1659"/>
                </a:lnTo>
                <a:lnTo>
                  <a:pt x="2584" y="1661"/>
                </a:lnTo>
                <a:lnTo>
                  <a:pt x="2582" y="1661"/>
                </a:lnTo>
                <a:lnTo>
                  <a:pt x="2582" y="1663"/>
                </a:lnTo>
                <a:lnTo>
                  <a:pt x="2581" y="1663"/>
                </a:lnTo>
                <a:lnTo>
                  <a:pt x="2581" y="1665"/>
                </a:lnTo>
                <a:lnTo>
                  <a:pt x="2581" y="1667"/>
                </a:lnTo>
                <a:lnTo>
                  <a:pt x="2582" y="1667"/>
                </a:lnTo>
                <a:lnTo>
                  <a:pt x="2584" y="1667"/>
                </a:lnTo>
                <a:lnTo>
                  <a:pt x="2584" y="1669"/>
                </a:lnTo>
                <a:lnTo>
                  <a:pt x="2582" y="1669"/>
                </a:lnTo>
                <a:lnTo>
                  <a:pt x="2581" y="1670"/>
                </a:lnTo>
                <a:lnTo>
                  <a:pt x="2581" y="1672"/>
                </a:lnTo>
                <a:lnTo>
                  <a:pt x="2582" y="1672"/>
                </a:lnTo>
                <a:lnTo>
                  <a:pt x="2582" y="1674"/>
                </a:lnTo>
                <a:lnTo>
                  <a:pt x="2582" y="1676"/>
                </a:lnTo>
                <a:lnTo>
                  <a:pt x="2584" y="1676"/>
                </a:lnTo>
                <a:lnTo>
                  <a:pt x="2584" y="1678"/>
                </a:lnTo>
                <a:lnTo>
                  <a:pt x="2586" y="1678"/>
                </a:lnTo>
                <a:lnTo>
                  <a:pt x="2588" y="1678"/>
                </a:lnTo>
                <a:lnTo>
                  <a:pt x="2590" y="1678"/>
                </a:lnTo>
                <a:lnTo>
                  <a:pt x="2590" y="1676"/>
                </a:lnTo>
                <a:lnTo>
                  <a:pt x="2592" y="1674"/>
                </a:lnTo>
                <a:lnTo>
                  <a:pt x="2594" y="1674"/>
                </a:lnTo>
                <a:lnTo>
                  <a:pt x="2596" y="1674"/>
                </a:lnTo>
                <a:lnTo>
                  <a:pt x="2598" y="1674"/>
                </a:lnTo>
                <a:lnTo>
                  <a:pt x="2600" y="1674"/>
                </a:lnTo>
                <a:lnTo>
                  <a:pt x="2602" y="1674"/>
                </a:lnTo>
                <a:lnTo>
                  <a:pt x="2604" y="1672"/>
                </a:lnTo>
                <a:lnTo>
                  <a:pt x="2604" y="1674"/>
                </a:lnTo>
                <a:lnTo>
                  <a:pt x="2605" y="1674"/>
                </a:lnTo>
                <a:lnTo>
                  <a:pt x="2605" y="1672"/>
                </a:lnTo>
                <a:lnTo>
                  <a:pt x="2605" y="1670"/>
                </a:lnTo>
                <a:lnTo>
                  <a:pt x="2607" y="1670"/>
                </a:lnTo>
                <a:lnTo>
                  <a:pt x="2609" y="1670"/>
                </a:lnTo>
                <a:lnTo>
                  <a:pt x="2609" y="1669"/>
                </a:lnTo>
                <a:lnTo>
                  <a:pt x="2611" y="1669"/>
                </a:lnTo>
                <a:lnTo>
                  <a:pt x="2611" y="1670"/>
                </a:lnTo>
                <a:lnTo>
                  <a:pt x="2613" y="1670"/>
                </a:lnTo>
                <a:lnTo>
                  <a:pt x="2613" y="1672"/>
                </a:lnTo>
                <a:lnTo>
                  <a:pt x="2615" y="1672"/>
                </a:lnTo>
                <a:lnTo>
                  <a:pt x="2615" y="1674"/>
                </a:lnTo>
                <a:lnTo>
                  <a:pt x="2615" y="1676"/>
                </a:lnTo>
                <a:lnTo>
                  <a:pt x="2617" y="1676"/>
                </a:lnTo>
                <a:lnTo>
                  <a:pt x="2615" y="1678"/>
                </a:lnTo>
                <a:lnTo>
                  <a:pt x="2613" y="1678"/>
                </a:lnTo>
                <a:lnTo>
                  <a:pt x="2611" y="1678"/>
                </a:lnTo>
                <a:lnTo>
                  <a:pt x="2609" y="1678"/>
                </a:lnTo>
                <a:lnTo>
                  <a:pt x="2607" y="1678"/>
                </a:lnTo>
                <a:lnTo>
                  <a:pt x="2607" y="1680"/>
                </a:lnTo>
                <a:lnTo>
                  <a:pt x="2607" y="1682"/>
                </a:lnTo>
                <a:lnTo>
                  <a:pt x="2605" y="1682"/>
                </a:lnTo>
                <a:lnTo>
                  <a:pt x="2604" y="1682"/>
                </a:lnTo>
                <a:lnTo>
                  <a:pt x="2602" y="1682"/>
                </a:lnTo>
                <a:lnTo>
                  <a:pt x="2600" y="1682"/>
                </a:lnTo>
                <a:lnTo>
                  <a:pt x="2600" y="1684"/>
                </a:lnTo>
                <a:lnTo>
                  <a:pt x="2600" y="1686"/>
                </a:lnTo>
                <a:lnTo>
                  <a:pt x="2600" y="1688"/>
                </a:lnTo>
                <a:lnTo>
                  <a:pt x="2600" y="1690"/>
                </a:lnTo>
                <a:lnTo>
                  <a:pt x="2600" y="1692"/>
                </a:lnTo>
                <a:lnTo>
                  <a:pt x="2600" y="1693"/>
                </a:lnTo>
                <a:lnTo>
                  <a:pt x="2602" y="1693"/>
                </a:lnTo>
                <a:lnTo>
                  <a:pt x="2602" y="1695"/>
                </a:lnTo>
                <a:lnTo>
                  <a:pt x="2602" y="1697"/>
                </a:lnTo>
                <a:lnTo>
                  <a:pt x="2600" y="1697"/>
                </a:lnTo>
                <a:lnTo>
                  <a:pt x="2598" y="1697"/>
                </a:lnTo>
                <a:lnTo>
                  <a:pt x="2596" y="1697"/>
                </a:lnTo>
                <a:lnTo>
                  <a:pt x="2596" y="1699"/>
                </a:lnTo>
                <a:lnTo>
                  <a:pt x="2594" y="1699"/>
                </a:lnTo>
                <a:lnTo>
                  <a:pt x="2592" y="1699"/>
                </a:lnTo>
                <a:lnTo>
                  <a:pt x="2590" y="1699"/>
                </a:lnTo>
                <a:lnTo>
                  <a:pt x="2590" y="1701"/>
                </a:lnTo>
                <a:lnTo>
                  <a:pt x="2588" y="1701"/>
                </a:lnTo>
                <a:lnTo>
                  <a:pt x="2588" y="1699"/>
                </a:lnTo>
                <a:lnTo>
                  <a:pt x="2586" y="1699"/>
                </a:lnTo>
                <a:lnTo>
                  <a:pt x="2584" y="1699"/>
                </a:lnTo>
                <a:lnTo>
                  <a:pt x="2584" y="1701"/>
                </a:lnTo>
                <a:lnTo>
                  <a:pt x="2582" y="1701"/>
                </a:lnTo>
                <a:lnTo>
                  <a:pt x="2582" y="1703"/>
                </a:lnTo>
                <a:lnTo>
                  <a:pt x="2584" y="1703"/>
                </a:lnTo>
                <a:lnTo>
                  <a:pt x="2582" y="1703"/>
                </a:lnTo>
                <a:lnTo>
                  <a:pt x="2584" y="1703"/>
                </a:lnTo>
                <a:lnTo>
                  <a:pt x="2584" y="1705"/>
                </a:lnTo>
                <a:lnTo>
                  <a:pt x="2586" y="1705"/>
                </a:lnTo>
                <a:lnTo>
                  <a:pt x="2586" y="1707"/>
                </a:lnTo>
                <a:lnTo>
                  <a:pt x="2586" y="1709"/>
                </a:lnTo>
                <a:lnTo>
                  <a:pt x="2588" y="1709"/>
                </a:lnTo>
                <a:lnTo>
                  <a:pt x="2586" y="1709"/>
                </a:lnTo>
                <a:lnTo>
                  <a:pt x="2586" y="1711"/>
                </a:lnTo>
                <a:lnTo>
                  <a:pt x="2586" y="1709"/>
                </a:lnTo>
                <a:lnTo>
                  <a:pt x="2586" y="1711"/>
                </a:lnTo>
                <a:lnTo>
                  <a:pt x="2584" y="1711"/>
                </a:lnTo>
                <a:lnTo>
                  <a:pt x="2582" y="1711"/>
                </a:lnTo>
                <a:lnTo>
                  <a:pt x="2581" y="1711"/>
                </a:lnTo>
                <a:lnTo>
                  <a:pt x="2579" y="1711"/>
                </a:lnTo>
                <a:lnTo>
                  <a:pt x="2579" y="1709"/>
                </a:lnTo>
                <a:lnTo>
                  <a:pt x="2577" y="1709"/>
                </a:lnTo>
                <a:lnTo>
                  <a:pt x="2575" y="1709"/>
                </a:lnTo>
                <a:lnTo>
                  <a:pt x="2573" y="1709"/>
                </a:lnTo>
                <a:lnTo>
                  <a:pt x="2573" y="1707"/>
                </a:lnTo>
                <a:lnTo>
                  <a:pt x="2571" y="1707"/>
                </a:lnTo>
                <a:lnTo>
                  <a:pt x="2571" y="1709"/>
                </a:lnTo>
                <a:lnTo>
                  <a:pt x="2571" y="1711"/>
                </a:lnTo>
                <a:lnTo>
                  <a:pt x="2571" y="1713"/>
                </a:lnTo>
                <a:lnTo>
                  <a:pt x="2573" y="1713"/>
                </a:lnTo>
                <a:lnTo>
                  <a:pt x="2575" y="1715"/>
                </a:lnTo>
                <a:lnTo>
                  <a:pt x="2575" y="1717"/>
                </a:lnTo>
                <a:lnTo>
                  <a:pt x="2573" y="1717"/>
                </a:lnTo>
                <a:lnTo>
                  <a:pt x="2573" y="1718"/>
                </a:lnTo>
                <a:lnTo>
                  <a:pt x="2573" y="1720"/>
                </a:lnTo>
                <a:lnTo>
                  <a:pt x="2573" y="1722"/>
                </a:lnTo>
                <a:lnTo>
                  <a:pt x="2573" y="1724"/>
                </a:lnTo>
                <a:lnTo>
                  <a:pt x="2575" y="1724"/>
                </a:lnTo>
                <a:lnTo>
                  <a:pt x="2575" y="1726"/>
                </a:lnTo>
                <a:lnTo>
                  <a:pt x="2573" y="1726"/>
                </a:lnTo>
                <a:lnTo>
                  <a:pt x="2573" y="1728"/>
                </a:lnTo>
                <a:lnTo>
                  <a:pt x="2571" y="1728"/>
                </a:lnTo>
                <a:lnTo>
                  <a:pt x="2571" y="1730"/>
                </a:lnTo>
                <a:lnTo>
                  <a:pt x="2569" y="1730"/>
                </a:lnTo>
                <a:lnTo>
                  <a:pt x="2569" y="1728"/>
                </a:lnTo>
                <a:lnTo>
                  <a:pt x="2567" y="1728"/>
                </a:lnTo>
                <a:lnTo>
                  <a:pt x="2567" y="1726"/>
                </a:lnTo>
                <a:lnTo>
                  <a:pt x="2567" y="1724"/>
                </a:lnTo>
                <a:lnTo>
                  <a:pt x="2567" y="1722"/>
                </a:lnTo>
                <a:lnTo>
                  <a:pt x="2567" y="1720"/>
                </a:lnTo>
                <a:lnTo>
                  <a:pt x="2567" y="1718"/>
                </a:lnTo>
                <a:lnTo>
                  <a:pt x="2565" y="1718"/>
                </a:lnTo>
                <a:lnTo>
                  <a:pt x="2565" y="1717"/>
                </a:lnTo>
                <a:lnTo>
                  <a:pt x="2567" y="1717"/>
                </a:lnTo>
                <a:lnTo>
                  <a:pt x="2565" y="1717"/>
                </a:lnTo>
                <a:lnTo>
                  <a:pt x="2565" y="1715"/>
                </a:lnTo>
                <a:lnTo>
                  <a:pt x="2563" y="1715"/>
                </a:lnTo>
                <a:lnTo>
                  <a:pt x="2561" y="1713"/>
                </a:lnTo>
                <a:lnTo>
                  <a:pt x="2559" y="1713"/>
                </a:lnTo>
                <a:lnTo>
                  <a:pt x="2559" y="1715"/>
                </a:lnTo>
                <a:lnTo>
                  <a:pt x="2557" y="1715"/>
                </a:lnTo>
                <a:lnTo>
                  <a:pt x="2557" y="1713"/>
                </a:lnTo>
                <a:lnTo>
                  <a:pt x="2556" y="1713"/>
                </a:lnTo>
                <a:lnTo>
                  <a:pt x="2556" y="1711"/>
                </a:lnTo>
                <a:lnTo>
                  <a:pt x="2554" y="1711"/>
                </a:lnTo>
                <a:lnTo>
                  <a:pt x="2552" y="1711"/>
                </a:lnTo>
                <a:lnTo>
                  <a:pt x="2552" y="1713"/>
                </a:lnTo>
                <a:lnTo>
                  <a:pt x="2552" y="1711"/>
                </a:lnTo>
                <a:lnTo>
                  <a:pt x="2552" y="1709"/>
                </a:lnTo>
                <a:lnTo>
                  <a:pt x="2554" y="1709"/>
                </a:lnTo>
                <a:lnTo>
                  <a:pt x="2554" y="1707"/>
                </a:lnTo>
                <a:lnTo>
                  <a:pt x="2554" y="1705"/>
                </a:lnTo>
                <a:lnTo>
                  <a:pt x="2554" y="1703"/>
                </a:lnTo>
                <a:lnTo>
                  <a:pt x="2554" y="1701"/>
                </a:lnTo>
                <a:lnTo>
                  <a:pt x="2552" y="1701"/>
                </a:lnTo>
                <a:lnTo>
                  <a:pt x="2550" y="1701"/>
                </a:lnTo>
                <a:lnTo>
                  <a:pt x="2550" y="1703"/>
                </a:lnTo>
                <a:lnTo>
                  <a:pt x="2550" y="1705"/>
                </a:lnTo>
                <a:lnTo>
                  <a:pt x="2548" y="1705"/>
                </a:lnTo>
                <a:lnTo>
                  <a:pt x="2548" y="1707"/>
                </a:lnTo>
                <a:lnTo>
                  <a:pt x="2548" y="1709"/>
                </a:lnTo>
                <a:lnTo>
                  <a:pt x="2546" y="1709"/>
                </a:lnTo>
                <a:lnTo>
                  <a:pt x="2546" y="1711"/>
                </a:lnTo>
                <a:lnTo>
                  <a:pt x="2544" y="1711"/>
                </a:lnTo>
                <a:lnTo>
                  <a:pt x="2544" y="1709"/>
                </a:lnTo>
                <a:lnTo>
                  <a:pt x="2544" y="1707"/>
                </a:lnTo>
                <a:lnTo>
                  <a:pt x="2542" y="1707"/>
                </a:lnTo>
                <a:lnTo>
                  <a:pt x="2542" y="1705"/>
                </a:lnTo>
                <a:lnTo>
                  <a:pt x="2542" y="1703"/>
                </a:lnTo>
                <a:lnTo>
                  <a:pt x="2540" y="1703"/>
                </a:lnTo>
                <a:lnTo>
                  <a:pt x="2540" y="1701"/>
                </a:lnTo>
                <a:lnTo>
                  <a:pt x="2542" y="1699"/>
                </a:lnTo>
                <a:lnTo>
                  <a:pt x="2544" y="1699"/>
                </a:lnTo>
                <a:lnTo>
                  <a:pt x="2544" y="1697"/>
                </a:lnTo>
                <a:lnTo>
                  <a:pt x="2544" y="1695"/>
                </a:lnTo>
                <a:lnTo>
                  <a:pt x="2542" y="1695"/>
                </a:lnTo>
                <a:lnTo>
                  <a:pt x="2542" y="1697"/>
                </a:lnTo>
                <a:lnTo>
                  <a:pt x="2540" y="1697"/>
                </a:lnTo>
                <a:lnTo>
                  <a:pt x="2538" y="1697"/>
                </a:lnTo>
                <a:lnTo>
                  <a:pt x="2536" y="1697"/>
                </a:lnTo>
                <a:lnTo>
                  <a:pt x="2536" y="1699"/>
                </a:lnTo>
                <a:lnTo>
                  <a:pt x="2536" y="1701"/>
                </a:lnTo>
                <a:lnTo>
                  <a:pt x="2538" y="1701"/>
                </a:lnTo>
                <a:lnTo>
                  <a:pt x="2538" y="1703"/>
                </a:lnTo>
                <a:lnTo>
                  <a:pt x="2538" y="1705"/>
                </a:lnTo>
                <a:lnTo>
                  <a:pt x="2538" y="1707"/>
                </a:lnTo>
                <a:lnTo>
                  <a:pt x="2538" y="1709"/>
                </a:lnTo>
                <a:lnTo>
                  <a:pt x="2538" y="1711"/>
                </a:lnTo>
                <a:lnTo>
                  <a:pt x="2540" y="1713"/>
                </a:lnTo>
                <a:lnTo>
                  <a:pt x="2540" y="1715"/>
                </a:lnTo>
                <a:lnTo>
                  <a:pt x="2540" y="1717"/>
                </a:lnTo>
                <a:lnTo>
                  <a:pt x="2542" y="1717"/>
                </a:lnTo>
                <a:lnTo>
                  <a:pt x="2542" y="1718"/>
                </a:lnTo>
                <a:lnTo>
                  <a:pt x="2544" y="1718"/>
                </a:lnTo>
                <a:lnTo>
                  <a:pt x="2544" y="1720"/>
                </a:lnTo>
                <a:lnTo>
                  <a:pt x="2544" y="1718"/>
                </a:lnTo>
                <a:lnTo>
                  <a:pt x="2542" y="1718"/>
                </a:lnTo>
                <a:lnTo>
                  <a:pt x="2540" y="1718"/>
                </a:lnTo>
                <a:lnTo>
                  <a:pt x="2540" y="1717"/>
                </a:lnTo>
                <a:lnTo>
                  <a:pt x="2538" y="1717"/>
                </a:lnTo>
                <a:lnTo>
                  <a:pt x="2538" y="1715"/>
                </a:lnTo>
                <a:lnTo>
                  <a:pt x="2536" y="1715"/>
                </a:lnTo>
                <a:lnTo>
                  <a:pt x="2534" y="1715"/>
                </a:lnTo>
                <a:lnTo>
                  <a:pt x="2534" y="1713"/>
                </a:lnTo>
                <a:lnTo>
                  <a:pt x="2533" y="1713"/>
                </a:lnTo>
                <a:lnTo>
                  <a:pt x="2533" y="1711"/>
                </a:lnTo>
                <a:lnTo>
                  <a:pt x="2531" y="1711"/>
                </a:lnTo>
                <a:lnTo>
                  <a:pt x="2531" y="1709"/>
                </a:lnTo>
                <a:lnTo>
                  <a:pt x="2531" y="1707"/>
                </a:lnTo>
                <a:lnTo>
                  <a:pt x="2531" y="1705"/>
                </a:lnTo>
                <a:lnTo>
                  <a:pt x="2529" y="1705"/>
                </a:lnTo>
                <a:lnTo>
                  <a:pt x="2529" y="1703"/>
                </a:lnTo>
                <a:lnTo>
                  <a:pt x="2529" y="1701"/>
                </a:lnTo>
                <a:lnTo>
                  <a:pt x="2527" y="1701"/>
                </a:lnTo>
                <a:lnTo>
                  <a:pt x="2527" y="1703"/>
                </a:lnTo>
                <a:lnTo>
                  <a:pt x="2527" y="1705"/>
                </a:lnTo>
                <a:lnTo>
                  <a:pt x="2527" y="1707"/>
                </a:lnTo>
                <a:lnTo>
                  <a:pt x="2527" y="1709"/>
                </a:lnTo>
                <a:lnTo>
                  <a:pt x="2527" y="1711"/>
                </a:lnTo>
                <a:lnTo>
                  <a:pt x="2529" y="1713"/>
                </a:lnTo>
                <a:lnTo>
                  <a:pt x="2529" y="1715"/>
                </a:lnTo>
                <a:lnTo>
                  <a:pt x="2527" y="1715"/>
                </a:lnTo>
                <a:lnTo>
                  <a:pt x="2525" y="1715"/>
                </a:lnTo>
                <a:lnTo>
                  <a:pt x="2523" y="1715"/>
                </a:lnTo>
                <a:lnTo>
                  <a:pt x="2523" y="1713"/>
                </a:lnTo>
                <a:lnTo>
                  <a:pt x="2523" y="1711"/>
                </a:lnTo>
                <a:lnTo>
                  <a:pt x="2523" y="1709"/>
                </a:lnTo>
                <a:lnTo>
                  <a:pt x="2521" y="1709"/>
                </a:lnTo>
                <a:lnTo>
                  <a:pt x="2521" y="1707"/>
                </a:lnTo>
                <a:lnTo>
                  <a:pt x="2521" y="1709"/>
                </a:lnTo>
                <a:lnTo>
                  <a:pt x="2521" y="1707"/>
                </a:lnTo>
                <a:lnTo>
                  <a:pt x="2519" y="1707"/>
                </a:lnTo>
                <a:lnTo>
                  <a:pt x="2519" y="1705"/>
                </a:lnTo>
                <a:lnTo>
                  <a:pt x="2517" y="1705"/>
                </a:lnTo>
                <a:lnTo>
                  <a:pt x="2515" y="1705"/>
                </a:lnTo>
                <a:lnTo>
                  <a:pt x="2515" y="1707"/>
                </a:lnTo>
                <a:lnTo>
                  <a:pt x="2515" y="1705"/>
                </a:lnTo>
                <a:lnTo>
                  <a:pt x="2513" y="1705"/>
                </a:lnTo>
                <a:lnTo>
                  <a:pt x="2511" y="1705"/>
                </a:lnTo>
                <a:lnTo>
                  <a:pt x="2511" y="1703"/>
                </a:lnTo>
                <a:lnTo>
                  <a:pt x="2509" y="1703"/>
                </a:lnTo>
                <a:lnTo>
                  <a:pt x="2508" y="1705"/>
                </a:lnTo>
                <a:lnTo>
                  <a:pt x="2509" y="1705"/>
                </a:lnTo>
                <a:lnTo>
                  <a:pt x="2509" y="1707"/>
                </a:lnTo>
                <a:lnTo>
                  <a:pt x="2511" y="1707"/>
                </a:lnTo>
                <a:lnTo>
                  <a:pt x="2513" y="1709"/>
                </a:lnTo>
                <a:lnTo>
                  <a:pt x="2513" y="1711"/>
                </a:lnTo>
                <a:lnTo>
                  <a:pt x="2515" y="1711"/>
                </a:lnTo>
                <a:lnTo>
                  <a:pt x="2515" y="1713"/>
                </a:lnTo>
                <a:lnTo>
                  <a:pt x="2513" y="1713"/>
                </a:lnTo>
                <a:lnTo>
                  <a:pt x="2511" y="1713"/>
                </a:lnTo>
                <a:lnTo>
                  <a:pt x="2509" y="1711"/>
                </a:lnTo>
                <a:lnTo>
                  <a:pt x="2508" y="1713"/>
                </a:lnTo>
                <a:lnTo>
                  <a:pt x="2509" y="1713"/>
                </a:lnTo>
                <a:lnTo>
                  <a:pt x="2508" y="1713"/>
                </a:lnTo>
                <a:lnTo>
                  <a:pt x="2509" y="1713"/>
                </a:lnTo>
                <a:lnTo>
                  <a:pt x="2509" y="1715"/>
                </a:lnTo>
                <a:lnTo>
                  <a:pt x="2511" y="1715"/>
                </a:lnTo>
                <a:lnTo>
                  <a:pt x="2513" y="1715"/>
                </a:lnTo>
                <a:lnTo>
                  <a:pt x="2513" y="1717"/>
                </a:lnTo>
                <a:lnTo>
                  <a:pt x="2515" y="1717"/>
                </a:lnTo>
                <a:lnTo>
                  <a:pt x="2517" y="1717"/>
                </a:lnTo>
                <a:lnTo>
                  <a:pt x="2517" y="1718"/>
                </a:lnTo>
                <a:lnTo>
                  <a:pt x="2517" y="1720"/>
                </a:lnTo>
                <a:lnTo>
                  <a:pt x="2517" y="1718"/>
                </a:lnTo>
                <a:lnTo>
                  <a:pt x="2517" y="1720"/>
                </a:lnTo>
                <a:lnTo>
                  <a:pt x="2519" y="1720"/>
                </a:lnTo>
                <a:lnTo>
                  <a:pt x="2517" y="1720"/>
                </a:lnTo>
                <a:lnTo>
                  <a:pt x="2517" y="1722"/>
                </a:lnTo>
                <a:lnTo>
                  <a:pt x="2517" y="1724"/>
                </a:lnTo>
                <a:lnTo>
                  <a:pt x="2517" y="1726"/>
                </a:lnTo>
                <a:lnTo>
                  <a:pt x="2515" y="1726"/>
                </a:lnTo>
                <a:lnTo>
                  <a:pt x="2515" y="1728"/>
                </a:lnTo>
                <a:lnTo>
                  <a:pt x="2513" y="1728"/>
                </a:lnTo>
                <a:lnTo>
                  <a:pt x="2513" y="1726"/>
                </a:lnTo>
                <a:lnTo>
                  <a:pt x="2511" y="1726"/>
                </a:lnTo>
                <a:lnTo>
                  <a:pt x="2509" y="1724"/>
                </a:lnTo>
                <a:lnTo>
                  <a:pt x="2508" y="1722"/>
                </a:lnTo>
                <a:lnTo>
                  <a:pt x="2506" y="1722"/>
                </a:lnTo>
                <a:lnTo>
                  <a:pt x="2504" y="1722"/>
                </a:lnTo>
                <a:lnTo>
                  <a:pt x="2504" y="1724"/>
                </a:lnTo>
                <a:lnTo>
                  <a:pt x="2502" y="1724"/>
                </a:lnTo>
                <a:lnTo>
                  <a:pt x="2502" y="1722"/>
                </a:lnTo>
                <a:lnTo>
                  <a:pt x="2500" y="1722"/>
                </a:lnTo>
                <a:lnTo>
                  <a:pt x="2500" y="1720"/>
                </a:lnTo>
                <a:lnTo>
                  <a:pt x="2498" y="1720"/>
                </a:lnTo>
                <a:lnTo>
                  <a:pt x="2498" y="1718"/>
                </a:lnTo>
                <a:lnTo>
                  <a:pt x="2496" y="1718"/>
                </a:lnTo>
                <a:lnTo>
                  <a:pt x="2496" y="1717"/>
                </a:lnTo>
                <a:lnTo>
                  <a:pt x="2496" y="1715"/>
                </a:lnTo>
                <a:lnTo>
                  <a:pt x="2496" y="1713"/>
                </a:lnTo>
                <a:lnTo>
                  <a:pt x="2496" y="1711"/>
                </a:lnTo>
                <a:lnTo>
                  <a:pt x="2494" y="1711"/>
                </a:lnTo>
                <a:lnTo>
                  <a:pt x="2492" y="1711"/>
                </a:lnTo>
                <a:lnTo>
                  <a:pt x="2490" y="1711"/>
                </a:lnTo>
                <a:lnTo>
                  <a:pt x="2492" y="1711"/>
                </a:lnTo>
                <a:lnTo>
                  <a:pt x="2492" y="1713"/>
                </a:lnTo>
                <a:lnTo>
                  <a:pt x="2490" y="1713"/>
                </a:lnTo>
                <a:lnTo>
                  <a:pt x="2490" y="1715"/>
                </a:lnTo>
                <a:lnTo>
                  <a:pt x="2490" y="1717"/>
                </a:lnTo>
                <a:lnTo>
                  <a:pt x="2490" y="1718"/>
                </a:lnTo>
                <a:lnTo>
                  <a:pt x="2490" y="1720"/>
                </a:lnTo>
                <a:lnTo>
                  <a:pt x="2488" y="1720"/>
                </a:lnTo>
                <a:lnTo>
                  <a:pt x="2486" y="1720"/>
                </a:lnTo>
                <a:lnTo>
                  <a:pt x="2484" y="1720"/>
                </a:lnTo>
                <a:lnTo>
                  <a:pt x="2486" y="1720"/>
                </a:lnTo>
                <a:lnTo>
                  <a:pt x="2484" y="1720"/>
                </a:lnTo>
                <a:lnTo>
                  <a:pt x="2484" y="1722"/>
                </a:lnTo>
                <a:lnTo>
                  <a:pt x="2486" y="1722"/>
                </a:lnTo>
                <a:lnTo>
                  <a:pt x="2484" y="1722"/>
                </a:lnTo>
                <a:lnTo>
                  <a:pt x="2484" y="1724"/>
                </a:lnTo>
                <a:lnTo>
                  <a:pt x="2484" y="1722"/>
                </a:lnTo>
                <a:lnTo>
                  <a:pt x="2483" y="1722"/>
                </a:lnTo>
                <a:lnTo>
                  <a:pt x="2483" y="1720"/>
                </a:lnTo>
                <a:lnTo>
                  <a:pt x="2483" y="1718"/>
                </a:lnTo>
                <a:lnTo>
                  <a:pt x="2484" y="1718"/>
                </a:lnTo>
                <a:lnTo>
                  <a:pt x="2483" y="1718"/>
                </a:lnTo>
                <a:lnTo>
                  <a:pt x="2483" y="1717"/>
                </a:lnTo>
                <a:lnTo>
                  <a:pt x="2483" y="1715"/>
                </a:lnTo>
                <a:lnTo>
                  <a:pt x="2481" y="1715"/>
                </a:lnTo>
                <a:lnTo>
                  <a:pt x="2479" y="1713"/>
                </a:lnTo>
                <a:lnTo>
                  <a:pt x="2477" y="1713"/>
                </a:lnTo>
                <a:lnTo>
                  <a:pt x="2477" y="1711"/>
                </a:lnTo>
                <a:lnTo>
                  <a:pt x="2479" y="1709"/>
                </a:lnTo>
                <a:lnTo>
                  <a:pt x="2479" y="1707"/>
                </a:lnTo>
                <a:lnTo>
                  <a:pt x="2477" y="1707"/>
                </a:lnTo>
                <a:lnTo>
                  <a:pt x="2477" y="1705"/>
                </a:lnTo>
                <a:lnTo>
                  <a:pt x="2475" y="1705"/>
                </a:lnTo>
                <a:lnTo>
                  <a:pt x="2473" y="1705"/>
                </a:lnTo>
                <a:lnTo>
                  <a:pt x="2473" y="1707"/>
                </a:lnTo>
                <a:lnTo>
                  <a:pt x="2473" y="1709"/>
                </a:lnTo>
                <a:lnTo>
                  <a:pt x="2471" y="1709"/>
                </a:lnTo>
                <a:lnTo>
                  <a:pt x="2469" y="1709"/>
                </a:lnTo>
                <a:lnTo>
                  <a:pt x="2467" y="1711"/>
                </a:lnTo>
                <a:lnTo>
                  <a:pt x="2467" y="1709"/>
                </a:lnTo>
                <a:lnTo>
                  <a:pt x="2467" y="1711"/>
                </a:lnTo>
                <a:lnTo>
                  <a:pt x="2467" y="1713"/>
                </a:lnTo>
                <a:lnTo>
                  <a:pt x="2469" y="1713"/>
                </a:lnTo>
                <a:lnTo>
                  <a:pt x="2469" y="1715"/>
                </a:lnTo>
                <a:lnTo>
                  <a:pt x="2471" y="1715"/>
                </a:lnTo>
                <a:lnTo>
                  <a:pt x="2473" y="1715"/>
                </a:lnTo>
                <a:lnTo>
                  <a:pt x="2473" y="1717"/>
                </a:lnTo>
                <a:lnTo>
                  <a:pt x="2471" y="1717"/>
                </a:lnTo>
                <a:lnTo>
                  <a:pt x="2469" y="1717"/>
                </a:lnTo>
                <a:lnTo>
                  <a:pt x="2467" y="1717"/>
                </a:lnTo>
                <a:lnTo>
                  <a:pt x="2467" y="1718"/>
                </a:lnTo>
                <a:lnTo>
                  <a:pt x="2465" y="1718"/>
                </a:lnTo>
                <a:lnTo>
                  <a:pt x="2463" y="1718"/>
                </a:lnTo>
                <a:lnTo>
                  <a:pt x="2463" y="1717"/>
                </a:lnTo>
                <a:lnTo>
                  <a:pt x="2463" y="1715"/>
                </a:lnTo>
                <a:lnTo>
                  <a:pt x="2463" y="1713"/>
                </a:lnTo>
                <a:lnTo>
                  <a:pt x="2463" y="1711"/>
                </a:lnTo>
                <a:lnTo>
                  <a:pt x="2465" y="1709"/>
                </a:lnTo>
                <a:lnTo>
                  <a:pt x="2465" y="1707"/>
                </a:lnTo>
                <a:lnTo>
                  <a:pt x="2467" y="1705"/>
                </a:lnTo>
                <a:lnTo>
                  <a:pt x="2465" y="1705"/>
                </a:lnTo>
                <a:lnTo>
                  <a:pt x="2465" y="1703"/>
                </a:lnTo>
                <a:lnTo>
                  <a:pt x="2465" y="1701"/>
                </a:lnTo>
                <a:lnTo>
                  <a:pt x="2465" y="1699"/>
                </a:lnTo>
                <a:lnTo>
                  <a:pt x="2465" y="1697"/>
                </a:lnTo>
                <a:lnTo>
                  <a:pt x="2463" y="1697"/>
                </a:lnTo>
                <a:lnTo>
                  <a:pt x="2461" y="1695"/>
                </a:lnTo>
                <a:lnTo>
                  <a:pt x="2461" y="1697"/>
                </a:lnTo>
                <a:lnTo>
                  <a:pt x="2461" y="1699"/>
                </a:lnTo>
                <a:lnTo>
                  <a:pt x="2460" y="1699"/>
                </a:lnTo>
                <a:lnTo>
                  <a:pt x="2460" y="1697"/>
                </a:lnTo>
                <a:lnTo>
                  <a:pt x="2458" y="1697"/>
                </a:lnTo>
                <a:lnTo>
                  <a:pt x="2456" y="1699"/>
                </a:lnTo>
                <a:lnTo>
                  <a:pt x="2456" y="1701"/>
                </a:lnTo>
                <a:lnTo>
                  <a:pt x="2456" y="1703"/>
                </a:lnTo>
                <a:lnTo>
                  <a:pt x="2454" y="1703"/>
                </a:lnTo>
                <a:lnTo>
                  <a:pt x="2452" y="1703"/>
                </a:lnTo>
                <a:lnTo>
                  <a:pt x="2452" y="1701"/>
                </a:lnTo>
                <a:lnTo>
                  <a:pt x="2454" y="1699"/>
                </a:lnTo>
                <a:lnTo>
                  <a:pt x="2454" y="1697"/>
                </a:lnTo>
                <a:lnTo>
                  <a:pt x="2456" y="1697"/>
                </a:lnTo>
                <a:lnTo>
                  <a:pt x="2456" y="1695"/>
                </a:lnTo>
                <a:lnTo>
                  <a:pt x="2454" y="1695"/>
                </a:lnTo>
                <a:lnTo>
                  <a:pt x="2454" y="1693"/>
                </a:lnTo>
                <a:lnTo>
                  <a:pt x="2454" y="1692"/>
                </a:lnTo>
                <a:lnTo>
                  <a:pt x="2456" y="1692"/>
                </a:lnTo>
                <a:lnTo>
                  <a:pt x="2456" y="1690"/>
                </a:lnTo>
                <a:lnTo>
                  <a:pt x="2454" y="1690"/>
                </a:lnTo>
                <a:lnTo>
                  <a:pt x="2452" y="1692"/>
                </a:lnTo>
                <a:lnTo>
                  <a:pt x="2452" y="1693"/>
                </a:lnTo>
                <a:lnTo>
                  <a:pt x="2452" y="1695"/>
                </a:lnTo>
                <a:lnTo>
                  <a:pt x="2450" y="1695"/>
                </a:lnTo>
                <a:lnTo>
                  <a:pt x="2450" y="1697"/>
                </a:lnTo>
                <a:lnTo>
                  <a:pt x="2448" y="1699"/>
                </a:lnTo>
                <a:lnTo>
                  <a:pt x="2448" y="1701"/>
                </a:lnTo>
                <a:lnTo>
                  <a:pt x="2448" y="1703"/>
                </a:lnTo>
                <a:lnTo>
                  <a:pt x="2450" y="1703"/>
                </a:lnTo>
                <a:lnTo>
                  <a:pt x="2450" y="1705"/>
                </a:lnTo>
                <a:lnTo>
                  <a:pt x="2452" y="1707"/>
                </a:lnTo>
                <a:lnTo>
                  <a:pt x="2452" y="1709"/>
                </a:lnTo>
                <a:lnTo>
                  <a:pt x="2450" y="1709"/>
                </a:lnTo>
                <a:lnTo>
                  <a:pt x="2448" y="1709"/>
                </a:lnTo>
                <a:lnTo>
                  <a:pt x="2448" y="1707"/>
                </a:lnTo>
                <a:lnTo>
                  <a:pt x="2446" y="1707"/>
                </a:lnTo>
                <a:lnTo>
                  <a:pt x="2444" y="1707"/>
                </a:lnTo>
                <a:lnTo>
                  <a:pt x="2444" y="1705"/>
                </a:lnTo>
                <a:lnTo>
                  <a:pt x="2442" y="1705"/>
                </a:lnTo>
                <a:lnTo>
                  <a:pt x="2440" y="1707"/>
                </a:lnTo>
                <a:lnTo>
                  <a:pt x="2438" y="1707"/>
                </a:lnTo>
                <a:lnTo>
                  <a:pt x="2438" y="1705"/>
                </a:lnTo>
                <a:lnTo>
                  <a:pt x="2436" y="1705"/>
                </a:lnTo>
                <a:lnTo>
                  <a:pt x="2436" y="1703"/>
                </a:lnTo>
                <a:lnTo>
                  <a:pt x="2436" y="1701"/>
                </a:lnTo>
                <a:lnTo>
                  <a:pt x="2438" y="1701"/>
                </a:lnTo>
                <a:lnTo>
                  <a:pt x="2438" y="1699"/>
                </a:lnTo>
                <a:lnTo>
                  <a:pt x="2440" y="1699"/>
                </a:lnTo>
                <a:lnTo>
                  <a:pt x="2440" y="1697"/>
                </a:lnTo>
                <a:lnTo>
                  <a:pt x="2442" y="1697"/>
                </a:lnTo>
                <a:lnTo>
                  <a:pt x="2444" y="1697"/>
                </a:lnTo>
                <a:lnTo>
                  <a:pt x="2444" y="1695"/>
                </a:lnTo>
                <a:lnTo>
                  <a:pt x="2446" y="1695"/>
                </a:lnTo>
                <a:lnTo>
                  <a:pt x="2446" y="1693"/>
                </a:lnTo>
                <a:lnTo>
                  <a:pt x="2446" y="1692"/>
                </a:lnTo>
                <a:lnTo>
                  <a:pt x="2444" y="1692"/>
                </a:lnTo>
                <a:lnTo>
                  <a:pt x="2444" y="1690"/>
                </a:lnTo>
                <a:lnTo>
                  <a:pt x="2442" y="1690"/>
                </a:lnTo>
                <a:lnTo>
                  <a:pt x="2440" y="1690"/>
                </a:lnTo>
                <a:lnTo>
                  <a:pt x="2440" y="1688"/>
                </a:lnTo>
                <a:lnTo>
                  <a:pt x="2440" y="1686"/>
                </a:lnTo>
                <a:lnTo>
                  <a:pt x="2440" y="1684"/>
                </a:lnTo>
                <a:lnTo>
                  <a:pt x="2440" y="1682"/>
                </a:lnTo>
                <a:lnTo>
                  <a:pt x="2440" y="1680"/>
                </a:lnTo>
                <a:lnTo>
                  <a:pt x="2440" y="1682"/>
                </a:lnTo>
                <a:lnTo>
                  <a:pt x="2438" y="1682"/>
                </a:lnTo>
                <a:lnTo>
                  <a:pt x="2436" y="1682"/>
                </a:lnTo>
                <a:lnTo>
                  <a:pt x="2436" y="1684"/>
                </a:lnTo>
                <a:lnTo>
                  <a:pt x="2438" y="1684"/>
                </a:lnTo>
                <a:lnTo>
                  <a:pt x="2438" y="1686"/>
                </a:lnTo>
                <a:lnTo>
                  <a:pt x="2436" y="1688"/>
                </a:lnTo>
                <a:lnTo>
                  <a:pt x="2435" y="1688"/>
                </a:lnTo>
                <a:lnTo>
                  <a:pt x="2435" y="1686"/>
                </a:lnTo>
                <a:lnTo>
                  <a:pt x="2433" y="1686"/>
                </a:lnTo>
                <a:lnTo>
                  <a:pt x="2433" y="1684"/>
                </a:lnTo>
                <a:lnTo>
                  <a:pt x="2431" y="1684"/>
                </a:lnTo>
                <a:lnTo>
                  <a:pt x="2431" y="1682"/>
                </a:lnTo>
                <a:lnTo>
                  <a:pt x="2429" y="1682"/>
                </a:lnTo>
                <a:lnTo>
                  <a:pt x="2429" y="1680"/>
                </a:lnTo>
                <a:lnTo>
                  <a:pt x="2427" y="1680"/>
                </a:lnTo>
                <a:lnTo>
                  <a:pt x="2427" y="1678"/>
                </a:lnTo>
                <a:lnTo>
                  <a:pt x="2425" y="1678"/>
                </a:lnTo>
                <a:lnTo>
                  <a:pt x="2423" y="1678"/>
                </a:lnTo>
                <a:lnTo>
                  <a:pt x="2423" y="1680"/>
                </a:lnTo>
                <a:lnTo>
                  <a:pt x="2421" y="1680"/>
                </a:lnTo>
                <a:lnTo>
                  <a:pt x="2421" y="1682"/>
                </a:lnTo>
                <a:lnTo>
                  <a:pt x="2419" y="1682"/>
                </a:lnTo>
                <a:lnTo>
                  <a:pt x="2417" y="1682"/>
                </a:lnTo>
                <a:lnTo>
                  <a:pt x="2417" y="1684"/>
                </a:lnTo>
                <a:lnTo>
                  <a:pt x="2419" y="1684"/>
                </a:lnTo>
                <a:lnTo>
                  <a:pt x="2419" y="1686"/>
                </a:lnTo>
                <a:lnTo>
                  <a:pt x="2421" y="1686"/>
                </a:lnTo>
                <a:lnTo>
                  <a:pt x="2423" y="1686"/>
                </a:lnTo>
                <a:lnTo>
                  <a:pt x="2423" y="1688"/>
                </a:lnTo>
                <a:lnTo>
                  <a:pt x="2425" y="1688"/>
                </a:lnTo>
                <a:lnTo>
                  <a:pt x="2425" y="1690"/>
                </a:lnTo>
                <a:lnTo>
                  <a:pt x="2423" y="1690"/>
                </a:lnTo>
                <a:lnTo>
                  <a:pt x="2423" y="1692"/>
                </a:lnTo>
                <a:lnTo>
                  <a:pt x="2421" y="1692"/>
                </a:lnTo>
                <a:lnTo>
                  <a:pt x="2419" y="1692"/>
                </a:lnTo>
                <a:lnTo>
                  <a:pt x="2417" y="1692"/>
                </a:lnTo>
                <a:lnTo>
                  <a:pt x="2417" y="1693"/>
                </a:lnTo>
                <a:lnTo>
                  <a:pt x="2415" y="1693"/>
                </a:lnTo>
                <a:lnTo>
                  <a:pt x="2413" y="1693"/>
                </a:lnTo>
                <a:lnTo>
                  <a:pt x="2413" y="1692"/>
                </a:lnTo>
                <a:lnTo>
                  <a:pt x="2412" y="1692"/>
                </a:lnTo>
                <a:lnTo>
                  <a:pt x="2412" y="1690"/>
                </a:lnTo>
                <a:lnTo>
                  <a:pt x="2410" y="1690"/>
                </a:lnTo>
                <a:lnTo>
                  <a:pt x="2408" y="1690"/>
                </a:lnTo>
                <a:lnTo>
                  <a:pt x="2406" y="1690"/>
                </a:lnTo>
                <a:lnTo>
                  <a:pt x="2406" y="1688"/>
                </a:lnTo>
                <a:lnTo>
                  <a:pt x="2404" y="1688"/>
                </a:lnTo>
                <a:lnTo>
                  <a:pt x="2404" y="1686"/>
                </a:lnTo>
                <a:lnTo>
                  <a:pt x="2402" y="1686"/>
                </a:lnTo>
                <a:lnTo>
                  <a:pt x="2400" y="1686"/>
                </a:lnTo>
                <a:lnTo>
                  <a:pt x="2398" y="1686"/>
                </a:lnTo>
                <a:lnTo>
                  <a:pt x="2398" y="1684"/>
                </a:lnTo>
                <a:lnTo>
                  <a:pt x="2400" y="1684"/>
                </a:lnTo>
                <a:lnTo>
                  <a:pt x="2400" y="1682"/>
                </a:lnTo>
                <a:lnTo>
                  <a:pt x="2402" y="1682"/>
                </a:lnTo>
                <a:lnTo>
                  <a:pt x="2404" y="1682"/>
                </a:lnTo>
                <a:lnTo>
                  <a:pt x="2406" y="1682"/>
                </a:lnTo>
                <a:lnTo>
                  <a:pt x="2406" y="1680"/>
                </a:lnTo>
                <a:lnTo>
                  <a:pt x="2408" y="1680"/>
                </a:lnTo>
                <a:lnTo>
                  <a:pt x="2408" y="1678"/>
                </a:lnTo>
                <a:lnTo>
                  <a:pt x="2410" y="1676"/>
                </a:lnTo>
                <a:lnTo>
                  <a:pt x="2408" y="1676"/>
                </a:lnTo>
                <a:lnTo>
                  <a:pt x="2408" y="1678"/>
                </a:lnTo>
                <a:lnTo>
                  <a:pt x="2406" y="1678"/>
                </a:lnTo>
                <a:lnTo>
                  <a:pt x="2404" y="1678"/>
                </a:lnTo>
                <a:lnTo>
                  <a:pt x="2402" y="1678"/>
                </a:lnTo>
                <a:lnTo>
                  <a:pt x="2400" y="1678"/>
                </a:lnTo>
                <a:lnTo>
                  <a:pt x="2400" y="1676"/>
                </a:lnTo>
                <a:lnTo>
                  <a:pt x="2398" y="1676"/>
                </a:lnTo>
                <a:lnTo>
                  <a:pt x="2396" y="1676"/>
                </a:lnTo>
                <a:lnTo>
                  <a:pt x="2396" y="1678"/>
                </a:lnTo>
                <a:lnTo>
                  <a:pt x="2396" y="1680"/>
                </a:lnTo>
                <a:lnTo>
                  <a:pt x="2396" y="1682"/>
                </a:lnTo>
                <a:lnTo>
                  <a:pt x="2394" y="1682"/>
                </a:lnTo>
                <a:lnTo>
                  <a:pt x="2396" y="1682"/>
                </a:lnTo>
                <a:lnTo>
                  <a:pt x="2394" y="1682"/>
                </a:lnTo>
                <a:lnTo>
                  <a:pt x="2392" y="1682"/>
                </a:lnTo>
                <a:lnTo>
                  <a:pt x="2390" y="1682"/>
                </a:lnTo>
                <a:lnTo>
                  <a:pt x="2388" y="1682"/>
                </a:lnTo>
                <a:lnTo>
                  <a:pt x="2387" y="1680"/>
                </a:lnTo>
                <a:lnTo>
                  <a:pt x="2385" y="1680"/>
                </a:lnTo>
                <a:lnTo>
                  <a:pt x="2385" y="1678"/>
                </a:lnTo>
                <a:lnTo>
                  <a:pt x="2385" y="1676"/>
                </a:lnTo>
                <a:lnTo>
                  <a:pt x="2385" y="1674"/>
                </a:lnTo>
                <a:lnTo>
                  <a:pt x="2383" y="1674"/>
                </a:lnTo>
                <a:lnTo>
                  <a:pt x="2383" y="1672"/>
                </a:lnTo>
                <a:lnTo>
                  <a:pt x="2383" y="1670"/>
                </a:lnTo>
                <a:lnTo>
                  <a:pt x="2381" y="1670"/>
                </a:lnTo>
                <a:lnTo>
                  <a:pt x="2381" y="1669"/>
                </a:lnTo>
                <a:lnTo>
                  <a:pt x="2381" y="1667"/>
                </a:lnTo>
                <a:lnTo>
                  <a:pt x="2381" y="1665"/>
                </a:lnTo>
                <a:lnTo>
                  <a:pt x="2379" y="1665"/>
                </a:lnTo>
                <a:lnTo>
                  <a:pt x="2379" y="1667"/>
                </a:lnTo>
                <a:lnTo>
                  <a:pt x="2379" y="1669"/>
                </a:lnTo>
                <a:lnTo>
                  <a:pt x="2377" y="1669"/>
                </a:lnTo>
                <a:lnTo>
                  <a:pt x="2379" y="1669"/>
                </a:lnTo>
                <a:lnTo>
                  <a:pt x="2379" y="1670"/>
                </a:lnTo>
                <a:lnTo>
                  <a:pt x="2379" y="1672"/>
                </a:lnTo>
                <a:lnTo>
                  <a:pt x="2381" y="1672"/>
                </a:lnTo>
                <a:lnTo>
                  <a:pt x="2381" y="1674"/>
                </a:lnTo>
                <a:lnTo>
                  <a:pt x="2381" y="1676"/>
                </a:lnTo>
                <a:lnTo>
                  <a:pt x="2381" y="1678"/>
                </a:lnTo>
                <a:lnTo>
                  <a:pt x="2379" y="1678"/>
                </a:lnTo>
                <a:lnTo>
                  <a:pt x="2379" y="1680"/>
                </a:lnTo>
                <a:lnTo>
                  <a:pt x="2377" y="1680"/>
                </a:lnTo>
                <a:lnTo>
                  <a:pt x="2375" y="1680"/>
                </a:lnTo>
                <a:lnTo>
                  <a:pt x="2373" y="1680"/>
                </a:lnTo>
                <a:lnTo>
                  <a:pt x="2371" y="1680"/>
                </a:lnTo>
                <a:lnTo>
                  <a:pt x="2369" y="1680"/>
                </a:lnTo>
                <a:lnTo>
                  <a:pt x="2367" y="1680"/>
                </a:lnTo>
                <a:lnTo>
                  <a:pt x="2367" y="1678"/>
                </a:lnTo>
                <a:lnTo>
                  <a:pt x="2367" y="1676"/>
                </a:lnTo>
                <a:lnTo>
                  <a:pt x="2369" y="1676"/>
                </a:lnTo>
                <a:lnTo>
                  <a:pt x="2371" y="1676"/>
                </a:lnTo>
                <a:lnTo>
                  <a:pt x="2371" y="1674"/>
                </a:lnTo>
                <a:lnTo>
                  <a:pt x="2373" y="1674"/>
                </a:lnTo>
                <a:lnTo>
                  <a:pt x="2375" y="1674"/>
                </a:lnTo>
                <a:lnTo>
                  <a:pt x="2375" y="1672"/>
                </a:lnTo>
                <a:lnTo>
                  <a:pt x="2375" y="1670"/>
                </a:lnTo>
                <a:lnTo>
                  <a:pt x="2375" y="1669"/>
                </a:lnTo>
                <a:lnTo>
                  <a:pt x="2375" y="1667"/>
                </a:lnTo>
                <a:lnTo>
                  <a:pt x="2373" y="1665"/>
                </a:lnTo>
                <a:lnTo>
                  <a:pt x="2373" y="1663"/>
                </a:lnTo>
                <a:lnTo>
                  <a:pt x="2373" y="1661"/>
                </a:lnTo>
                <a:lnTo>
                  <a:pt x="2375" y="1661"/>
                </a:lnTo>
                <a:lnTo>
                  <a:pt x="2373" y="1661"/>
                </a:lnTo>
                <a:lnTo>
                  <a:pt x="2373" y="1659"/>
                </a:lnTo>
                <a:lnTo>
                  <a:pt x="2371" y="1657"/>
                </a:lnTo>
                <a:lnTo>
                  <a:pt x="2369" y="1657"/>
                </a:lnTo>
                <a:lnTo>
                  <a:pt x="2367" y="1657"/>
                </a:lnTo>
                <a:lnTo>
                  <a:pt x="2367" y="1655"/>
                </a:lnTo>
                <a:lnTo>
                  <a:pt x="2365" y="1655"/>
                </a:lnTo>
                <a:lnTo>
                  <a:pt x="2367" y="1653"/>
                </a:lnTo>
                <a:lnTo>
                  <a:pt x="2367" y="1651"/>
                </a:lnTo>
                <a:lnTo>
                  <a:pt x="2365" y="1651"/>
                </a:lnTo>
                <a:lnTo>
                  <a:pt x="2365" y="1649"/>
                </a:lnTo>
                <a:lnTo>
                  <a:pt x="2364" y="1649"/>
                </a:lnTo>
                <a:lnTo>
                  <a:pt x="2364" y="1647"/>
                </a:lnTo>
                <a:lnTo>
                  <a:pt x="2364" y="1645"/>
                </a:lnTo>
                <a:lnTo>
                  <a:pt x="2364" y="1644"/>
                </a:lnTo>
                <a:lnTo>
                  <a:pt x="2364" y="1642"/>
                </a:lnTo>
                <a:lnTo>
                  <a:pt x="2362" y="1642"/>
                </a:lnTo>
                <a:lnTo>
                  <a:pt x="2362" y="1640"/>
                </a:lnTo>
                <a:lnTo>
                  <a:pt x="2362" y="1638"/>
                </a:lnTo>
                <a:lnTo>
                  <a:pt x="2362" y="1636"/>
                </a:lnTo>
                <a:lnTo>
                  <a:pt x="2364" y="1636"/>
                </a:lnTo>
                <a:lnTo>
                  <a:pt x="2364" y="1634"/>
                </a:lnTo>
                <a:lnTo>
                  <a:pt x="2365" y="1634"/>
                </a:lnTo>
                <a:lnTo>
                  <a:pt x="2365" y="1632"/>
                </a:lnTo>
                <a:lnTo>
                  <a:pt x="2365" y="1630"/>
                </a:lnTo>
                <a:lnTo>
                  <a:pt x="2365" y="1628"/>
                </a:lnTo>
                <a:lnTo>
                  <a:pt x="2364" y="1626"/>
                </a:lnTo>
                <a:lnTo>
                  <a:pt x="2364" y="1628"/>
                </a:lnTo>
                <a:lnTo>
                  <a:pt x="2364" y="1630"/>
                </a:lnTo>
                <a:lnTo>
                  <a:pt x="2364" y="1632"/>
                </a:lnTo>
                <a:lnTo>
                  <a:pt x="2364" y="1634"/>
                </a:lnTo>
                <a:lnTo>
                  <a:pt x="2362" y="1634"/>
                </a:lnTo>
                <a:lnTo>
                  <a:pt x="2360" y="1634"/>
                </a:lnTo>
                <a:lnTo>
                  <a:pt x="2358" y="1634"/>
                </a:lnTo>
                <a:lnTo>
                  <a:pt x="2358" y="1636"/>
                </a:lnTo>
                <a:lnTo>
                  <a:pt x="2358" y="1638"/>
                </a:lnTo>
                <a:lnTo>
                  <a:pt x="2360" y="1638"/>
                </a:lnTo>
                <a:lnTo>
                  <a:pt x="2360" y="1640"/>
                </a:lnTo>
                <a:lnTo>
                  <a:pt x="2360" y="1642"/>
                </a:lnTo>
                <a:lnTo>
                  <a:pt x="2358" y="1642"/>
                </a:lnTo>
                <a:lnTo>
                  <a:pt x="2358" y="1640"/>
                </a:lnTo>
                <a:lnTo>
                  <a:pt x="2356" y="1640"/>
                </a:lnTo>
                <a:lnTo>
                  <a:pt x="2354" y="1640"/>
                </a:lnTo>
                <a:lnTo>
                  <a:pt x="2354" y="1642"/>
                </a:lnTo>
                <a:lnTo>
                  <a:pt x="2356" y="1642"/>
                </a:lnTo>
                <a:lnTo>
                  <a:pt x="2356" y="1644"/>
                </a:lnTo>
                <a:lnTo>
                  <a:pt x="2358" y="1644"/>
                </a:lnTo>
                <a:lnTo>
                  <a:pt x="2358" y="1645"/>
                </a:lnTo>
                <a:lnTo>
                  <a:pt x="2358" y="1647"/>
                </a:lnTo>
                <a:lnTo>
                  <a:pt x="2358" y="1649"/>
                </a:lnTo>
                <a:lnTo>
                  <a:pt x="2358" y="1651"/>
                </a:lnTo>
                <a:lnTo>
                  <a:pt x="2360" y="1651"/>
                </a:lnTo>
                <a:lnTo>
                  <a:pt x="2362" y="1651"/>
                </a:lnTo>
                <a:lnTo>
                  <a:pt x="2364" y="1651"/>
                </a:lnTo>
                <a:lnTo>
                  <a:pt x="2364" y="1653"/>
                </a:lnTo>
                <a:lnTo>
                  <a:pt x="2364" y="1655"/>
                </a:lnTo>
                <a:lnTo>
                  <a:pt x="2362" y="1655"/>
                </a:lnTo>
                <a:lnTo>
                  <a:pt x="2360" y="1655"/>
                </a:lnTo>
                <a:lnTo>
                  <a:pt x="2358" y="1655"/>
                </a:lnTo>
                <a:lnTo>
                  <a:pt x="2356" y="1655"/>
                </a:lnTo>
                <a:lnTo>
                  <a:pt x="2356" y="1653"/>
                </a:lnTo>
                <a:lnTo>
                  <a:pt x="2354" y="1653"/>
                </a:lnTo>
                <a:lnTo>
                  <a:pt x="2354" y="1651"/>
                </a:lnTo>
                <a:lnTo>
                  <a:pt x="2352" y="1651"/>
                </a:lnTo>
                <a:lnTo>
                  <a:pt x="2350" y="1651"/>
                </a:lnTo>
                <a:lnTo>
                  <a:pt x="2350" y="1653"/>
                </a:lnTo>
                <a:lnTo>
                  <a:pt x="2352" y="1653"/>
                </a:lnTo>
                <a:lnTo>
                  <a:pt x="2354" y="1653"/>
                </a:lnTo>
                <a:lnTo>
                  <a:pt x="2354" y="1655"/>
                </a:lnTo>
                <a:lnTo>
                  <a:pt x="2354" y="1657"/>
                </a:lnTo>
                <a:lnTo>
                  <a:pt x="2354" y="1659"/>
                </a:lnTo>
                <a:lnTo>
                  <a:pt x="2356" y="1659"/>
                </a:lnTo>
                <a:lnTo>
                  <a:pt x="2358" y="1659"/>
                </a:lnTo>
                <a:lnTo>
                  <a:pt x="2360" y="1659"/>
                </a:lnTo>
                <a:lnTo>
                  <a:pt x="2362" y="1659"/>
                </a:lnTo>
                <a:lnTo>
                  <a:pt x="2362" y="1657"/>
                </a:lnTo>
                <a:lnTo>
                  <a:pt x="2364" y="1657"/>
                </a:lnTo>
                <a:lnTo>
                  <a:pt x="2364" y="1659"/>
                </a:lnTo>
                <a:lnTo>
                  <a:pt x="2365" y="1659"/>
                </a:lnTo>
                <a:lnTo>
                  <a:pt x="2365" y="1661"/>
                </a:lnTo>
                <a:lnTo>
                  <a:pt x="2367" y="1661"/>
                </a:lnTo>
                <a:lnTo>
                  <a:pt x="2369" y="1661"/>
                </a:lnTo>
                <a:lnTo>
                  <a:pt x="2371" y="1663"/>
                </a:lnTo>
                <a:lnTo>
                  <a:pt x="2369" y="1663"/>
                </a:lnTo>
                <a:lnTo>
                  <a:pt x="2369" y="1665"/>
                </a:lnTo>
                <a:lnTo>
                  <a:pt x="2369" y="1667"/>
                </a:lnTo>
                <a:lnTo>
                  <a:pt x="2371" y="1667"/>
                </a:lnTo>
                <a:lnTo>
                  <a:pt x="2371" y="1669"/>
                </a:lnTo>
                <a:lnTo>
                  <a:pt x="2371" y="1670"/>
                </a:lnTo>
                <a:lnTo>
                  <a:pt x="2371" y="1672"/>
                </a:lnTo>
                <a:lnTo>
                  <a:pt x="2369" y="1672"/>
                </a:lnTo>
                <a:lnTo>
                  <a:pt x="2367" y="1672"/>
                </a:lnTo>
                <a:lnTo>
                  <a:pt x="2367" y="1674"/>
                </a:lnTo>
                <a:lnTo>
                  <a:pt x="2365" y="1674"/>
                </a:lnTo>
                <a:lnTo>
                  <a:pt x="2365" y="1672"/>
                </a:lnTo>
                <a:lnTo>
                  <a:pt x="2364" y="1672"/>
                </a:lnTo>
                <a:lnTo>
                  <a:pt x="2364" y="1674"/>
                </a:lnTo>
                <a:lnTo>
                  <a:pt x="2362" y="1676"/>
                </a:lnTo>
                <a:lnTo>
                  <a:pt x="2364" y="1676"/>
                </a:lnTo>
                <a:lnTo>
                  <a:pt x="2364" y="1678"/>
                </a:lnTo>
                <a:lnTo>
                  <a:pt x="2364" y="1680"/>
                </a:lnTo>
                <a:lnTo>
                  <a:pt x="2365" y="1680"/>
                </a:lnTo>
                <a:lnTo>
                  <a:pt x="2365" y="1682"/>
                </a:lnTo>
                <a:lnTo>
                  <a:pt x="2367" y="1682"/>
                </a:lnTo>
                <a:lnTo>
                  <a:pt x="2369" y="1682"/>
                </a:lnTo>
                <a:lnTo>
                  <a:pt x="2371" y="1682"/>
                </a:lnTo>
                <a:lnTo>
                  <a:pt x="2371" y="1684"/>
                </a:lnTo>
                <a:lnTo>
                  <a:pt x="2373" y="1684"/>
                </a:lnTo>
                <a:lnTo>
                  <a:pt x="2373" y="1686"/>
                </a:lnTo>
                <a:lnTo>
                  <a:pt x="2375" y="1686"/>
                </a:lnTo>
                <a:lnTo>
                  <a:pt x="2377" y="1686"/>
                </a:lnTo>
                <a:lnTo>
                  <a:pt x="2379" y="1686"/>
                </a:lnTo>
                <a:lnTo>
                  <a:pt x="2379" y="1684"/>
                </a:lnTo>
                <a:lnTo>
                  <a:pt x="2381" y="1684"/>
                </a:lnTo>
                <a:lnTo>
                  <a:pt x="2383" y="1684"/>
                </a:lnTo>
                <a:lnTo>
                  <a:pt x="2385" y="1684"/>
                </a:lnTo>
                <a:lnTo>
                  <a:pt x="2385" y="1686"/>
                </a:lnTo>
                <a:lnTo>
                  <a:pt x="2387" y="1686"/>
                </a:lnTo>
                <a:lnTo>
                  <a:pt x="2388" y="1686"/>
                </a:lnTo>
                <a:lnTo>
                  <a:pt x="2390" y="1686"/>
                </a:lnTo>
                <a:lnTo>
                  <a:pt x="2390" y="1688"/>
                </a:lnTo>
                <a:lnTo>
                  <a:pt x="2392" y="1688"/>
                </a:lnTo>
                <a:lnTo>
                  <a:pt x="2392" y="1690"/>
                </a:lnTo>
                <a:lnTo>
                  <a:pt x="2394" y="1690"/>
                </a:lnTo>
                <a:lnTo>
                  <a:pt x="2396" y="1690"/>
                </a:lnTo>
                <a:lnTo>
                  <a:pt x="2398" y="1690"/>
                </a:lnTo>
                <a:lnTo>
                  <a:pt x="2400" y="1690"/>
                </a:lnTo>
                <a:lnTo>
                  <a:pt x="2400" y="1692"/>
                </a:lnTo>
                <a:lnTo>
                  <a:pt x="2398" y="1692"/>
                </a:lnTo>
                <a:lnTo>
                  <a:pt x="2398" y="1693"/>
                </a:lnTo>
                <a:lnTo>
                  <a:pt x="2398" y="1695"/>
                </a:lnTo>
                <a:lnTo>
                  <a:pt x="2400" y="1695"/>
                </a:lnTo>
                <a:lnTo>
                  <a:pt x="2400" y="1697"/>
                </a:lnTo>
                <a:lnTo>
                  <a:pt x="2402" y="1697"/>
                </a:lnTo>
                <a:lnTo>
                  <a:pt x="2404" y="1697"/>
                </a:lnTo>
                <a:lnTo>
                  <a:pt x="2406" y="1697"/>
                </a:lnTo>
                <a:lnTo>
                  <a:pt x="2408" y="1697"/>
                </a:lnTo>
                <a:lnTo>
                  <a:pt x="2408" y="1699"/>
                </a:lnTo>
                <a:lnTo>
                  <a:pt x="2410" y="1699"/>
                </a:lnTo>
                <a:lnTo>
                  <a:pt x="2412" y="1699"/>
                </a:lnTo>
                <a:lnTo>
                  <a:pt x="2413" y="1699"/>
                </a:lnTo>
                <a:lnTo>
                  <a:pt x="2415" y="1699"/>
                </a:lnTo>
                <a:lnTo>
                  <a:pt x="2415" y="1701"/>
                </a:lnTo>
                <a:lnTo>
                  <a:pt x="2417" y="1701"/>
                </a:lnTo>
                <a:lnTo>
                  <a:pt x="2417" y="1699"/>
                </a:lnTo>
                <a:lnTo>
                  <a:pt x="2419" y="1699"/>
                </a:lnTo>
                <a:lnTo>
                  <a:pt x="2419" y="1697"/>
                </a:lnTo>
                <a:lnTo>
                  <a:pt x="2421" y="1697"/>
                </a:lnTo>
                <a:lnTo>
                  <a:pt x="2423" y="1697"/>
                </a:lnTo>
                <a:lnTo>
                  <a:pt x="2425" y="1697"/>
                </a:lnTo>
                <a:lnTo>
                  <a:pt x="2425" y="1695"/>
                </a:lnTo>
                <a:lnTo>
                  <a:pt x="2427" y="1695"/>
                </a:lnTo>
                <a:lnTo>
                  <a:pt x="2429" y="1693"/>
                </a:lnTo>
                <a:lnTo>
                  <a:pt x="2431" y="1693"/>
                </a:lnTo>
                <a:lnTo>
                  <a:pt x="2431" y="1692"/>
                </a:lnTo>
                <a:lnTo>
                  <a:pt x="2433" y="1692"/>
                </a:lnTo>
                <a:lnTo>
                  <a:pt x="2435" y="1693"/>
                </a:lnTo>
                <a:lnTo>
                  <a:pt x="2436" y="1693"/>
                </a:lnTo>
                <a:lnTo>
                  <a:pt x="2438" y="1693"/>
                </a:lnTo>
                <a:lnTo>
                  <a:pt x="2438" y="1695"/>
                </a:lnTo>
                <a:lnTo>
                  <a:pt x="2436" y="1695"/>
                </a:lnTo>
                <a:lnTo>
                  <a:pt x="2435" y="1695"/>
                </a:lnTo>
                <a:lnTo>
                  <a:pt x="2433" y="1695"/>
                </a:lnTo>
                <a:lnTo>
                  <a:pt x="2433" y="1697"/>
                </a:lnTo>
                <a:lnTo>
                  <a:pt x="2433" y="1699"/>
                </a:lnTo>
                <a:lnTo>
                  <a:pt x="2431" y="1699"/>
                </a:lnTo>
                <a:lnTo>
                  <a:pt x="2429" y="1699"/>
                </a:lnTo>
                <a:lnTo>
                  <a:pt x="2427" y="1699"/>
                </a:lnTo>
                <a:lnTo>
                  <a:pt x="2425" y="1699"/>
                </a:lnTo>
                <a:lnTo>
                  <a:pt x="2423" y="1699"/>
                </a:lnTo>
                <a:lnTo>
                  <a:pt x="2423" y="1701"/>
                </a:lnTo>
                <a:lnTo>
                  <a:pt x="2425" y="1701"/>
                </a:lnTo>
                <a:lnTo>
                  <a:pt x="2425" y="1703"/>
                </a:lnTo>
                <a:lnTo>
                  <a:pt x="2425" y="1705"/>
                </a:lnTo>
                <a:lnTo>
                  <a:pt x="2427" y="1707"/>
                </a:lnTo>
                <a:lnTo>
                  <a:pt x="2425" y="1709"/>
                </a:lnTo>
                <a:lnTo>
                  <a:pt x="2423" y="1709"/>
                </a:lnTo>
                <a:lnTo>
                  <a:pt x="2421" y="1707"/>
                </a:lnTo>
                <a:lnTo>
                  <a:pt x="2419" y="1707"/>
                </a:lnTo>
                <a:lnTo>
                  <a:pt x="2417" y="1709"/>
                </a:lnTo>
                <a:lnTo>
                  <a:pt x="2415" y="1709"/>
                </a:lnTo>
                <a:lnTo>
                  <a:pt x="2415" y="1707"/>
                </a:lnTo>
                <a:lnTo>
                  <a:pt x="2415" y="1709"/>
                </a:lnTo>
                <a:lnTo>
                  <a:pt x="2413" y="1709"/>
                </a:lnTo>
                <a:lnTo>
                  <a:pt x="2412" y="1709"/>
                </a:lnTo>
                <a:lnTo>
                  <a:pt x="2410" y="1709"/>
                </a:lnTo>
                <a:lnTo>
                  <a:pt x="2410" y="1707"/>
                </a:lnTo>
                <a:lnTo>
                  <a:pt x="2408" y="1707"/>
                </a:lnTo>
                <a:lnTo>
                  <a:pt x="2406" y="1707"/>
                </a:lnTo>
                <a:lnTo>
                  <a:pt x="2404" y="1707"/>
                </a:lnTo>
                <a:lnTo>
                  <a:pt x="2402" y="1707"/>
                </a:lnTo>
                <a:lnTo>
                  <a:pt x="2402" y="1705"/>
                </a:lnTo>
                <a:lnTo>
                  <a:pt x="2400" y="1707"/>
                </a:lnTo>
                <a:lnTo>
                  <a:pt x="2400" y="1709"/>
                </a:lnTo>
                <a:lnTo>
                  <a:pt x="2400" y="1711"/>
                </a:lnTo>
                <a:lnTo>
                  <a:pt x="2398" y="1711"/>
                </a:lnTo>
                <a:lnTo>
                  <a:pt x="2398" y="1709"/>
                </a:lnTo>
                <a:lnTo>
                  <a:pt x="2396" y="1709"/>
                </a:lnTo>
                <a:lnTo>
                  <a:pt x="2394" y="1709"/>
                </a:lnTo>
                <a:lnTo>
                  <a:pt x="2394" y="1707"/>
                </a:lnTo>
                <a:lnTo>
                  <a:pt x="2394" y="1705"/>
                </a:lnTo>
                <a:lnTo>
                  <a:pt x="2394" y="1703"/>
                </a:lnTo>
                <a:lnTo>
                  <a:pt x="2392" y="1703"/>
                </a:lnTo>
                <a:lnTo>
                  <a:pt x="2390" y="1703"/>
                </a:lnTo>
                <a:lnTo>
                  <a:pt x="2390" y="1701"/>
                </a:lnTo>
                <a:lnTo>
                  <a:pt x="2388" y="1699"/>
                </a:lnTo>
                <a:lnTo>
                  <a:pt x="2387" y="1699"/>
                </a:lnTo>
                <a:lnTo>
                  <a:pt x="2385" y="1699"/>
                </a:lnTo>
                <a:lnTo>
                  <a:pt x="2383" y="1699"/>
                </a:lnTo>
                <a:lnTo>
                  <a:pt x="2383" y="1697"/>
                </a:lnTo>
                <a:lnTo>
                  <a:pt x="2383" y="1695"/>
                </a:lnTo>
                <a:lnTo>
                  <a:pt x="2381" y="1695"/>
                </a:lnTo>
                <a:lnTo>
                  <a:pt x="2381" y="1697"/>
                </a:lnTo>
                <a:lnTo>
                  <a:pt x="2379" y="1697"/>
                </a:lnTo>
                <a:lnTo>
                  <a:pt x="2377" y="1697"/>
                </a:lnTo>
                <a:lnTo>
                  <a:pt x="2377" y="1695"/>
                </a:lnTo>
                <a:lnTo>
                  <a:pt x="2375" y="1697"/>
                </a:lnTo>
                <a:lnTo>
                  <a:pt x="2373" y="1697"/>
                </a:lnTo>
                <a:lnTo>
                  <a:pt x="2371" y="1697"/>
                </a:lnTo>
                <a:lnTo>
                  <a:pt x="2371" y="1695"/>
                </a:lnTo>
                <a:lnTo>
                  <a:pt x="2369" y="1695"/>
                </a:lnTo>
                <a:lnTo>
                  <a:pt x="2367" y="1695"/>
                </a:lnTo>
                <a:lnTo>
                  <a:pt x="2365" y="1695"/>
                </a:lnTo>
                <a:lnTo>
                  <a:pt x="2364" y="1695"/>
                </a:lnTo>
                <a:lnTo>
                  <a:pt x="2364" y="1693"/>
                </a:lnTo>
                <a:lnTo>
                  <a:pt x="2362" y="1693"/>
                </a:lnTo>
                <a:lnTo>
                  <a:pt x="2360" y="1693"/>
                </a:lnTo>
                <a:lnTo>
                  <a:pt x="2358" y="1693"/>
                </a:lnTo>
                <a:lnTo>
                  <a:pt x="2358" y="1695"/>
                </a:lnTo>
                <a:lnTo>
                  <a:pt x="2358" y="1693"/>
                </a:lnTo>
                <a:lnTo>
                  <a:pt x="2356" y="1693"/>
                </a:lnTo>
                <a:lnTo>
                  <a:pt x="2356" y="1695"/>
                </a:lnTo>
                <a:lnTo>
                  <a:pt x="2354" y="1695"/>
                </a:lnTo>
                <a:lnTo>
                  <a:pt x="2352" y="1695"/>
                </a:lnTo>
                <a:lnTo>
                  <a:pt x="2350" y="1695"/>
                </a:lnTo>
                <a:lnTo>
                  <a:pt x="2348" y="1695"/>
                </a:lnTo>
                <a:lnTo>
                  <a:pt x="2350" y="1695"/>
                </a:lnTo>
                <a:lnTo>
                  <a:pt x="2350" y="1697"/>
                </a:lnTo>
                <a:lnTo>
                  <a:pt x="2352" y="1695"/>
                </a:lnTo>
                <a:lnTo>
                  <a:pt x="2354" y="1695"/>
                </a:lnTo>
                <a:lnTo>
                  <a:pt x="2356" y="1695"/>
                </a:lnTo>
                <a:lnTo>
                  <a:pt x="2358" y="1695"/>
                </a:lnTo>
                <a:lnTo>
                  <a:pt x="2358" y="1697"/>
                </a:lnTo>
                <a:lnTo>
                  <a:pt x="2360" y="1697"/>
                </a:lnTo>
                <a:lnTo>
                  <a:pt x="2362" y="1697"/>
                </a:lnTo>
                <a:lnTo>
                  <a:pt x="2364" y="1697"/>
                </a:lnTo>
                <a:lnTo>
                  <a:pt x="2365" y="1697"/>
                </a:lnTo>
                <a:lnTo>
                  <a:pt x="2367" y="1697"/>
                </a:lnTo>
                <a:lnTo>
                  <a:pt x="2369" y="1697"/>
                </a:lnTo>
                <a:lnTo>
                  <a:pt x="2371" y="1697"/>
                </a:lnTo>
                <a:lnTo>
                  <a:pt x="2371" y="1699"/>
                </a:lnTo>
                <a:lnTo>
                  <a:pt x="2373" y="1699"/>
                </a:lnTo>
                <a:lnTo>
                  <a:pt x="2375" y="1699"/>
                </a:lnTo>
                <a:lnTo>
                  <a:pt x="2375" y="1701"/>
                </a:lnTo>
                <a:lnTo>
                  <a:pt x="2373" y="1701"/>
                </a:lnTo>
                <a:lnTo>
                  <a:pt x="2371" y="1701"/>
                </a:lnTo>
                <a:lnTo>
                  <a:pt x="2371" y="1703"/>
                </a:lnTo>
                <a:lnTo>
                  <a:pt x="2369" y="1703"/>
                </a:lnTo>
                <a:lnTo>
                  <a:pt x="2369" y="1705"/>
                </a:lnTo>
                <a:lnTo>
                  <a:pt x="2367" y="1705"/>
                </a:lnTo>
                <a:lnTo>
                  <a:pt x="2365" y="1705"/>
                </a:lnTo>
                <a:lnTo>
                  <a:pt x="2365" y="1703"/>
                </a:lnTo>
                <a:lnTo>
                  <a:pt x="2364" y="1703"/>
                </a:lnTo>
                <a:lnTo>
                  <a:pt x="2364" y="1705"/>
                </a:lnTo>
                <a:lnTo>
                  <a:pt x="2362" y="1705"/>
                </a:lnTo>
                <a:lnTo>
                  <a:pt x="2360" y="1705"/>
                </a:lnTo>
                <a:lnTo>
                  <a:pt x="2360" y="1707"/>
                </a:lnTo>
                <a:lnTo>
                  <a:pt x="2358" y="1707"/>
                </a:lnTo>
                <a:lnTo>
                  <a:pt x="2358" y="1705"/>
                </a:lnTo>
                <a:lnTo>
                  <a:pt x="2356" y="1705"/>
                </a:lnTo>
                <a:lnTo>
                  <a:pt x="2354" y="1705"/>
                </a:lnTo>
                <a:lnTo>
                  <a:pt x="2354" y="1707"/>
                </a:lnTo>
                <a:lnTo>
                  <a:pt x="2352" y="1707"/>
                </a:lnTo>
                <a:lnTo>
                  <a:pt x="2350" y="1707"/>
                </a:lnTo>
                <a:lnTo>
                  <a:pt x="2352" y="1707"/>
                </a:lnTo>
                <a:lnTo>
                  <a:pt x="2352" y="1709"/>
                </a:lnTo>
                <a:lnTo>
                  <a:pt x="2354" y="1709"/>
                </a:lnTo>
                <a:lnTo>
                  <a:pt x="2354" y="1711"/>
                </a:lnTo>
                <a:lnTo>
                  <a:pt x="2352" y="1711"/>
                </a:lnTo>
                <a:lnTo>
                  <a:pt x="2350" y="1711"/>
                </a:lnTo>
                <a:lnTo>
                  <a:pt x="2350" y="1713"/>
                </a:lnTo>
                <a:lnTo>
                  <a:pt x="2348" y="1713"/>
                </a:lnTo>
                <a:lnTo>
                  <a:pt x="2348" y="1711"/>
                </a:lnTo>
                <a:lnTo>
                  <a:pt x="2348" y="1713"/>
                </a:lnTo>
                <a:lnTo>
                  <a:pt x="2346" y="1713"/>
                </a:lnTo>
                <a:lnTo>
                  <a:pt x="2346" y="1711"/>
                </a:lnTo>
                <a:lnTo>
                  <a:pt x="2344" y="1711"/>
                </a:lnTo>
                <a:lnTo>
                  <a:pt x="2344" y="1713"/>
                </a:lnTo>
                <a:lnTo>
                  <a:pt x="2344" y="1711"/>
                </a:lnTo>
                <a:lnTo>
                  <a:pt x="2342" y="1711"/>
                </a:lnTo>
                <a:lnTo>
                  <a:pt x="2342" y="1709"/>
                </a:lnTo>
                <a:lnTo>
                  <a:pt x="2342" y="1707"/>
                </a:lnTo>
                <a:lnTo>
                  <a:pt x="2342" y="1705"/>
                </a:lnTo>
                <a:lnTo>
                  <a:pt x="2342" y="1703"/>
                </a:lnTo>
                <a:lnTo>
                  <a:pt x="2340" y="1703"/>
                </a:lnTo>
                <a:lnTo>
                  <a:pt x="2339" y="1703"/>
                </a:lnTo>
                <a:lnTo>
                  <a:pt x="2337" y="1703"/>
                </a:lnTo>
                <a:lnTo>
                  <a:pt x="2337" y="1705"/>
                </a:lnTo>
                <a:lnTo>
                  <a:pt x="2335" y="1705"/>
                </a:lnTo>
                <a:lnTo>
                  <a:pt x="2333" y="1705"/>
                </a:lnTo>
                <a:lnTo>
                  <a:pt x="2331" y="1705"/>
                </a:lnTo>
                <a:lnTo>
                  <a:pt x="2331" y="1703"/>
                </a:lnTo>
                <a:lnTo>
                  <a:pt x="2331" y="1701"/>
                </a:lnTo>
                <a:lnTo>
                  <a:pt x="2329" y="1701"/>
                </a:lnTo>
                <a:lnTo>
                  <a:pt x="2329" y="1699"/>
                </a:lnTo>
                <a:lnTo>
                  <a:pt x="2327" y="1699"/>
                </a:lnTo>
                <a:lnTo>
                  <a:pt x="2327" y="1701"/>
                </a:lnTo>
                <a:lnTo>
                  <a:pt x="2327" y="1703"/>
                </a:lnTo>
                <a:lnTo>
                  <a:pt x="2327" y="1705"/>
                </a:lnTo>
                <a:lnTo>
                  <a:pt x="2325" y="1705"/>
                </a:lnTo>
                <a:lnTo>
                  <a:pt x="2325" y="1703"/>
                </a:lnTo>
                <a:lnTo>
                  <a:pt x="2325" y="1701"/>
                </a:lnTo>
                <a:lnTo>
                  <a:pt x="2323" y="1701"/>
                </a:lnTo>
                <a:lnTo>
                  <a:pt x="2321" y="1701"/>
                </a:lnTo>
                <a:lnTo>
                  <a:pt x="2321" y="1699"/>
                </a:lnTo>
                <a:lnTo>
                  <a:pt x="2319" y="1699"/>
                </a:lnTo>
                <a:lnTo>
                  <a:pt x="2317" y="1699"/>
                </a:lnTo>
                <a:lnTo>
                  <a:pt x="2316" y="1699"/>
                </a:lnTo>
                <a:lnTo>
                  <a:pt x="2316" y="1697"/>
                </a:lnTo>
                <a:lnTo>
                  <a:pt x="2316" y="1695"/>
                </a:lnTo>
                <a:lnTo>
                  <a:pt x="2316" y="1693"/>
                </a:lnTo>
                <a:lnTo>
                  <a:pt x="2317" y="1693"/>
                </a:lnTo>
                <a:lnTo>
                  <a:pt x="2317" y="1692"/>
                </a:lnTo>
                <a:lnTo>
                  <a:pt x="2319" y="1692"/>
                </a:lnTo>
                <a:lnTo>
                  <a:pt x="2317" y="1692"/>
                </a:lnTo>
                <a:lnTo>
                  <a:pt x="2317" y="1690"/>
                </a:lnTo>
                <a:lnTo>
                  <a:pt x="2316" y="1690"/>
                </a:lnTo>
                <a:lnTo>
                  <a:pt x="2316" y="1688"/>
                </a:lnTo>
                <a:lnTo>
                  <a:pt x="2314" y="1688"/>
                </a:lnTo>
                <a:lnTo>
                  <a:pt x="2314" y="1690"/>
                </a:lnTo>
                <a:lnTo>
                  <a:pt x="2314" y="1692"/>
                </a:lnTo>
                <a:lnTo>
                  <a:pt x="2314" y="1693"/>
                </a:lnTo>
                <a:lnTo>
                  <a:pt x="2312" y="1693"/>
                </a:lnTo>
                <a:lnTo>
                  <a:pt x="2312" y="1695"/>
                </a:lnTo>
                <a:lnTo>
                  <a:pt x="2310" y="1695"/>
                </a:lnTo>
                <a:lnTo>
                  <a:pt x="2308" y="1697"/>
                </a:lnTo>
                <a:lnTo>
                  <a:pt x="2308" y="1695"/>
                </a:lnTo>
                <a:lnTo>
                  <a:pt x="2306" y="1695"/>
                </a:lnTo>
                <a:lnTo>
                  <a:pt x="2306" y="1693"/>
                </a:lnTo>
                <a:lnTo>
                  <a:pt x="2306" y="1692"/>
                </a:lnTo>
                <a:lnTo>
                  <a:pt x="2308" y="1692"/>
                </a:lnTo>
                <a:lnTo>
                  <a:pt x="2308" y="1690"/>
                </a:lnTo>
                <a:lnTo>
                  <a:pt x="2308" y="1688"/>
                </a:lnTo>
                <a:lnTo>
                  <a:pt x="2306" y="1688"/>
                </a:lnTo>
                <a:lnTo>
                  <a:pt x="2304" y="1688"/>
                </a:lnTo>
                <a:lnTo>
                  <a:pt x="2304" y="1686"/>
                </a:lnTo>
                <a:lnTo>
                  <a:pt x="2302" y="1686"/>
                </a:lnTo>
                <a:lnTo>
                  <a:pt x="2304" y="1686"/>
                </a:lnTo>
                <a:lnTo>
                  <a:pt x="2304" y="1684"/>
                </a:lnTo>
                <a:lnTo>
                  <a:pt x="2302" y="1684"/>
                </a:lnTo>
                <a:lnTo>
                  <a:pt x="2302" y="1682"/>
                </a:lnTo>
                <a:lnTo>
                  <a:pt x="2300" y="1682"/>
                </a:lnTo>
                <a:lnTo>
                  <a:pt x="2300" y="1680"/>
                </a:lnTo>
                <a:lnTo>
                  <a:pt x="2298" y="1680"/>
                </a:lnTo>
                <a:lnTo>
                  <a:pt x="2298" y="1682"/>
                </a:lnTo>
                <a:lnTo>
                  <a:pt x="2296" y="1682"/>
                </a:lnTo>
                <a:lnTo>
                  <a:pt x="2296" y="1684"/>
                </a:lnTo>
                <a:lnTo>
                  <a:pt x="2298" y="1684"/>
                </a:lnTo>
                <a:lnTo>
                  <a:pt x="2298" y="1686"/>
                </a:lnTo>
                <a:lnTo>
                  <a:pt x="2298" y="1688"/>
                </a:lnTo>
                <a:lnTo>
                  <a:pt x="2300" y="1688"/>
                </a:lnTo>
                <a:lnTo>
                  <a:pt x="2300" y="1690"/>
                </a:lnTo>
                <a:lnTo>
                  <a:pt x="2300" y="1692"/>
                </a:lnTo>
                <a:lnTo>
                  <a:pt x="2298" y="1692"/>
                </a:lnTo>
                <a:lnTo>
                  <a:pt x="2294" y="1693"/>
                </a:lnTo>
                <a:lnTo>
                  <a:pt x="2292" y="1693"/>
                </a:lnTo>
                <a:lnTo>
                  <a:pt x="2292" y="1692"/>
                </a:lnTo>
                <a:lnTo>
                  <a:pt x="2292" y="1690"/>
                </a:lnTo>
                <a:lnTo>
                  <a:pt x="2292" y="1688"/>
                </a:lnTo>
                <a:lnTo>
                  <a:pt x="2292" y="1686"/>
                </a:lnTo>
                <a:lnTo>
                  <a:pt x="2292" y="1684"/>
                </a:lnTo>
                <a:lnTo>
                  <a:pt x="2291" y="1684"/>
                </a:lnTo>
                <a:lnTo>
                  <a:pt x="2289" y="1684"/>
                </a:lnTo>
                <a:lnTo>
                  <a:pt x="2287" y="1684"/>
                </a:lnTo>
                <a:lnTo>
                  <a:pt x="2285" y="1684"/>
                </a:lnTo>
                <a:lnTo>
                  <a:pt x="2285" y="1682"/>
                </a:lnTo>
                <a:lnTo>
                  <a:pt x="2283" y="1682"/>
                </a:lnTo>
                <a:lnTo>
                  <a:pt x="2281" y="1682"/>
                </a:lnTo>
                <a:lnTo>
                  <a:pt x="2279" y="1684"/>
                </a:lnTo>
                <a:lnTo>
                  <a:pt x="2279" y="1682"/>
                </a:lnTo>
                <a:lnTo>
                  <a:pt x="2277" y="1682"/>
                </a:lnTo>
                <a:lnTo>
                  <a:pt x="2277" y="1680"/>
                </a:lnTo>
                <a:lnTo>
                  <a:pt x="2277" y="1678"/>
                </a:lnTo>
                <a:lnTo>
                  <a:pt x="2279" y="1678"/>
                </a:lnTo>
                <a:lnTo>
                  <a:pt x="2279" y="1676"/>
                </a:lnTo>
                <a:lnTo>
                  <a:pt x="2277" y="1676"/>
                </a:lnTo>
                <a:lnTo>
                  <a:pt x="2277" y="1674"/>
                </a:lnTo>
                <a:lnTo>
                  <a:pt x="2275" y="1674"/>
                </a:lnTo>
                <a:lnTo>
                  <a:pt x="2275" y="1672"/>
                </a:lnTo>
                <a:lnTo>
                  <a:pt x="2275" y="1670"/>
                </a:lnTo>
                <a:lnTo>
                  <a:pt x="2273" y="1670"/>
                </a:lnTo>
                <a:lnTo>
                  <a:pt x="2271" y="1670"/>
                </a:lnTo>
                <a:lnTo>
                  <a:pt x="2271" y="1669"/>
                </a:lnTo>
                <a:lnTo>
                  <a:pt x="2269" y="1669"/>
                </a:lnTo>
                <a:lnTo>
                  <a:pt x="2269" y="1667"/>
                </a:lnTo>
                <a:lnTo>
                  <a:pt x="2268" y="1667"/>
                </a:lnTo>
                <a:lnTo>
                  <a:pt x="2266" y="1667"/>
                </a:lnTo>
                <a:lnTo>
                  <a:pt x="2264" y="1667"/>
                </a:lnTo>
                <a:lnTo>
                  <a:pt x="2264" y="1665"/>
                </a:lnTo>
                <a:lnTo>
                  <a:pt x="2264" y="1663"/>
                </a:lnTo>
                <a:lnTo>
                  <a:pt x="2262" y="1661"/>
                </a:lnTo>
                <a:lnTo>
                  <a:pt x="2260" y="1661"/>
                </a:lnTo>
                <a:lnTo>
                  <a:pt x="2258" y="1661"/>
                </a:lnTo>
                <a:lnTo>
                  <a:pt x="2258" y="1663"/>
                </a:lnTo>
                <a:lnTo>
                  <a:pt x="2256" y="1663"/>
                </a:lnTo>
                <a:lnTo>
                  <a:pt x="2256" y="1665"/>
                </a:lnTo>
                <a:lnTo>
                  <a:pt x="2254" y="1663"/>
                </a:lnTo>
                <a:lnTo>
                  <a:pt x="2254" y="1665"/>
                </a:lnTo>
                <a:lnTo>
                  <a:pt x="2254" y="1663"/>
                </a:lnTo>
                <a:lnTo>
                  <a:pt x="2252" y="1663"/>
                </a:lnTo>
                <a:lnTo>
                  <a:pt x="2250" y="1663"/>
                </a:lnTo>
                <a:lnTo>
                  <a:pt x="2248" y="1663"/>
                </a:lnTo>
                <a:lnTo>
                  <a:pt x="2248" y="1661"/>
                </a:lnTo>
                <a:lnTo>
                  <a:pt x="2246" y="1659"/>
                </a:lnTo>
                <a:lnTo>
                  <a:pt x="2244" y="1659"/>
                </a:lnTo>
                <a:lnTo>
                  <a:pt x="2243" y="1659"/>
                </a:lnTo>
                <a:lnTo>
                  <a:pt x="2241" y="1659"/>
                </a:lnTo>
                <a:lnTo>
                  <a:pt x="2239" y="1659"/>
                </a:lnTo>
                <a:lnTo>
                  <a:pt x="2237" y="1659"/>
                </a:lnTo>
                <a:lnTo>
                  <a:pt x="2235" y="1659"/>
                </a:lnTo>
                <a:lnTo>
                  <a:pt x="2235" y="1661"/>
                </a:lnTo>
                <a:lnTo>
                  <a:pt x="2233" y="1661"/>
                </a:lnTo>
                <a:lnTo>
                  <a:pt x="2231" y="1661"/>
                </a:lnTo>
                <a:lnTo>
                  <a:pt x="2229" y="1661"/>
                </a:lnTo>
                <a:lnTo>
                  <a:pt x="2227" y="1661"/>
                </a:lnTo>
                <a:lnTo>
                  <a:pt x="2225" y="1661"/>
                </a:lnTo>
                <a:lnTo>
                  <a:pt x="2225" y="1659"/>
                </a:lnTo>
                <a:lnTo>
                  <a:pt x="2223" y="1659"/>
                </a:lnTo>
                <a:lnTo>
                  <a:pt x="2221" y="1659"/>
                </a:lnTo>
                <a:lnTo>
                  <a:pt x="2219" y="1661"/>
                </a:lnTo>
                <a:lnTo>
                  <a:pt x="2218" y="1661"/>
                </a:lnTo>
                <a:lnTo>
                  <a:pt x="2218" y="1663"/>
                </a:lnTo>
                <a:lnTo>
                  <a:pt x="2216" y="1663"/>
                </a:lnTo>
                <a:lnTo>
                  <a:pt x="2214" y="1665"/>
                </a:lnTo>
                <a:lnTo>
                  <a:pt x="2212" y="1667"/>
                </a:lnTo>
                <a:lnTo>
                  <a:pt x="2210" y="1667"/>
                </a:lnTo>
                <a:lnTo>
                  <a:pt x="2208" y="1667"/>
                </a:lnTo>
                <a:lnTo>
                  <a:pt x="2208" y="1669"/>
                </a:lnTo>
                <a:lnTo>
                  <a:pt x="2206" y="1669"/>
                </a:lnTo>
                <a:lnTo>
                  <a:pt x="2204" y="1670"/>
                </a:lnTo>
                <a:lnTo>
                  <a:pt x="2202" y="1670"/>
                </a:lnTo>
                <a:lnTo>
                  <a:pt x="2200" y="1670"/>
                </a:lnTo>
                <a:lnTo>
                  <a:pt x="2198" y="1670"/>
                </a:lnTo>
                <a:lnTo>
                  <a:pt x="2196" y="1670"/>
                </a:lnTo>
                <a:lnTo>
                  <a:pt x="2195" y="1670"/>
                </a:lnTo>
                <a:lnTo>
                  <a:pt x="2193" y="1670"/>
                </a:lnTo>
                <a:lnTo>
                  <a:pt x="2191" y="1670"/>
                </a:lnTo>
                <a:lnTo>
                  <a:pt x="2189" y="1670"/>
                </a:lnTo>
                <a:lnTo>
                  <a:pt x="2187" y="1670"/>
                </a:lnTo>
                <a:lnTo>
                  <a:pt x="2185" y="1670"/>
                </a:lnTo>
                <a:lnTo>
                  <a:pt x="2183" y="1670"/>
                </a:lnTo>
                <a:lnTo>
                  <a:pt x="2181" y="1670"/>
                </a:lnTo>
                <a:lnTo>
                  <a:pt x="2179" y="1670"/>
                </a:lnTo>
                <a:lnTo>
                  <a:pt x="2177" y="1670"/>
                </a:lnTo>
                <a:lnTo>
                  <a:pt x="2179" y="1670"/>
                </a:lnTo>
                <a:lnTo>
                  <a:pt x="2181" y="1670"/>
                </a:lnTo>
                <a:lnTo>
                  <a:pt x="2183" y="1670"/>
                </a:lnTo>
                <a:lnTo>
                  <a:pt x="2183" y="1672"/>
                </a:lnTo>
                <a:lnTo>
                  <a:pt x="2185" y="1672"/>
                </a:lnTo>
                <a:lnTo>
                  <a:pt x="2187" y="1672"/>
                </a:lnTo>
                <a:lnTo>
                  <a:pt x="2187" y="1670"/>
                </a:lnTo>
                <a:lnTo>
                  <a:pt x="2189" y="1670"/>
                </a:lnTo>
                <a:lnTo>
                  <a:pt x="2191" y="1670"/>
                </a:lnTo>
                <a:lnTo>
                  <a:pt x="2193" y="1670"/>
                </a:lnTo>
                <a:lnTo>
                  <a:pt x="2196" y="1672"/>
                </a:lnTo>
                <a:lnTo>
                  <a:pt x="2198" y="1672"/>
                </a:lnTo>
                <a:lnTo>
                  <a:pt x="2200" y="1672"/>
                </a:lnTo>
                <a:lnTo>
                  <a:pt x="2202" y="1672"/>
                </a:lnTo>
                <a:lnTo>
                  <a:pt x="2204" y="1672"/>
                </a:lnTo>
                <a:lnTo>
                  <a:pt x="2204" y="1670"/>
                </a:lnTo>
                <a:lnTo>
                  <a:pt x="2206" y="1670"/>
                </a:lnTo>
                <a:lnTo>
                  <a:pt x="2208" y="1670"/>
                </a:lnTo>
                <a:lnTo>
                  <a:pt x="2216" y="1665"/>
                </a:lnTo>
                <a:lnTo>
                  <a:pt x="2219" y="1663"/>
                </a:lnTo>
                <a:lnTo>
                  <a:pt x="2221" y="1663"/>
                </a:lnTo>
                <a:lnTo>
                  <a:pt x="2223" y="1663"/>
                </a:lnTo>
                <a:lnTo>
                  <a:pt x="2225" y="1663"/>
                </a:lnTo>
                <a:lnTo>
                  <a:pt x="2229" y="1665"/>
                </a:lnTo>
                <a:lnTo>
                  <a:pt x="2231" y="1667"/>
                </a:lnTo>
                <a:lnTo>
                  <a:pt x="2233" y="1667"/>
                </a:lnTo>
                <a:lnTo>
                  <a:pt x="2235" y="1667"/>
                </a:lnTo>
                <a:lnTo>
                  <a:pt x="2237" y="1667"/>
                </a:lnTo>
                <a:lnTo>
                  <a:pt x="2243" y="1667"/>
                </a:lnTo>
                <a:lnTo>
                  <a:pt x="2244" y="1667"/>
                </a:lnTo>
                <a:lnTo>
                  <a:pt x="2243" y="1667"/>
                </a:lnTo>
                <a:lnTo>
                  <a:pt x="2239" y="1672"/>
                </a:lnTo>
                <a:lnTo>
                  <a:pt x="2233" y="1678"/>
                </a:lnTo>
                <a:lnTo>
                  <a:pt x="2229" y="1682"/>
                </a:lnTo>
                <a:lnTo>
                  <a:pt x="2229" y="1684"/>
                </a:lnTo>
                <a:lnTo>
                  <a:pt x="2227" y="1686"/>
                </a:lnTo>
                <a:lnTo>
                  <a:pt x="2225" y="1688"/>
                </a:lnTo>
                <a:lnTo>
                  <a:pt x="2227" y="1688"/>
                </a:lnTo>
                <a:lnTo>
                  <a:pt x="2227" y="1690"/>
                </a:lnTo>
                <a:lnTo>
                  <a:pt x="2229" y="1690"/>
                </a:lnTo>
                <a:lnTo>
                  <a:pt x="2229" y="1692"/>
                </a:lnTo>
                <a:lnTo>
                  <a:pt x="2231" y="1692"/>
                </a:lnTo>
                <a:lnTo>
                  <a:pt x="2233" y="1692"/>
                </a:lnTo>
                <a:lnTo>
                  <a:pt x="2231" y="1692"/>
                </a:lnTo>
                <a:lnTo>
                  <a:pt x="2233" y="1692"/>
                </a:lnTo>
                <a:lnTo>
                  <a:pt x="2237" y="1692"/>
                </a:lnTo>
                <a:lnTo>
                  <a:pt x="2235" y="1701"/>
                </a:lnTo>
                <a:lnTo>
                  <a:pt x="2237" y="1701"/>
                </a:lnTo>
                <a:lnTo>
                  <a:pt x="2239" y="1701"/>
                </a:lnTo>
                <a:lnTo>
                  <a:pt x="2241" y="1701"/>
                </a:lnTo>
                <a:lnTo>
                  <a:pt x="2241" y="1699"/>
                </a:lnTo>
                <a:lnTo>
                  <a:pt x="2241" y="1697"/>
                </a:lnTo>
                <a:lnTo>
                  <a:pt x="2241" y="1695"/>
                </a:lnTo>
                <a:lnTo>
                  <a:pt x="2243" y="1693"/>
                </a:lnTo>
                <a:lnTo>
                  <a:pt x="2243" y="1692"/>
                </a:lnTo>
                <a:lnTo>
                  <a:pt x="2241" y="1692"/>
                </a:lnTo>
                <a:lnTo>
                  <a:pt x="2241" y="1688"/>
                </a:lnTo>
                <a:lnTo>
                  <a:pt x="2241" y="1686"/>
                </a:lnTo>
                <a:lnTo>
                  <a:pt x="2243" y="1684"/>
                </a:lnTo>
                <a:lnTo>
                  <a:pt x="2243" y="1680"/>
                </a:lnTo>
                <a:lnTo>
                  <a:pt x="2243" y="1678"/>
                </a:lnTo>
                <a:lnTo>
                  <a:pt x="2243" y="1676"/>
                </a:lnTo>
                <a:lnTo>
                  <a:pt x="2244" y="1674"/>
                </a:lnTo>
                <a:lnTo>
                  <a:pt x="2246" y="1672"/>
                </a:lnTo>
                <a:lnTo>
                  <a:pt x="2248" y="1670"/>
                </a:lnTo>
                <a:lnTo>
                  <a:pt x="2250" y="1669"/>
                </a:lnTo>
                <a:lnTo>
                  <a:pt x="2250" y="1667"/>
                </a:lnTo>
                <a:lnTo>
                  <a:pt x="2252" y="1669"/>
                </a:lnTo>
                <a:lnTo>
                  <a:pt x="2254" y="1669"/>
                </a:lnTo>
                <a:lnTo>
                  <a:pt x="2254" y="1667"/>
                </a:lnTo>
                <a:lnTo>
                  <a:pt x="2256" y="1669"/>
                </a:lnTo>
                <a:lnTo>
                  <a:pt x="2258" y="1669"/>
                </a:lnTo>
                <a:lnTo>
                  <a:pt x="2260" y="1669"/>
                </a:lnTo>
                <a:lnTo>
                  <a:pt x="2262" y="1670"/>
                </a:lnTo>
                <a:lnTo>
                  <a:pt x="2264" y="1670"/>
                </a:lnTo>
                <a:lnTo>
                  <a:pt x="2264" y="1672"/>
                </a:lnTo>
                <a:lnTo>
                  <a:pt x="2264" y="1674"/>
                </a:lnTo>
                <a:lnTo>
                  <a:pt x="2262" y="1676"/>
                </a:lnTo>
                <a:lnTo>
                  <a:pt x="2262" y="1678"/>
                </a:lnTo>
                <a:lnTo>
                  <a:pt x="2262" y="1680"/>
                </a:lnTo>
                <a:lnTo>
                  <a:pt x="2260" y="1680"/>
                </a:lnTo>
                <a:lnTo>
                  <a:pt x="2258" y="1680"/>
                </a:lnTo>
                <a:lnTo>
                  <a:pt x="2256" y="1680"/>
                </a:lnTo>
                <a:lnTo>
                  <a:pt x="2256" y="1682"/>
                </a:lnTo>
                <a:lnTo>
                  <a:pt x="2254" y="1682"/>
                </a:lnTo>
                <a:lnTo>
                  <a:pt x="2254" y="1684"/>
                </a:lnTo>
                <a:lnTo>
                  <a:pt x="2254" y="1686"/>
                </a:lnTo>
                <a:lnTo>
                  <a:pt x="2256" y="1686"/>
                </a:lnTo>
                <a:lnTo>
                  <a:pt x="2258" y="1686"/>
                </a:lnTo>
                <a:lnTo>
                  <a:pt x="2256" y="1688"/>
                </a:lnTo>
                <a:lnTo>
                  <a:pt x="2256" y="1690"/>
                </a:lnTo>
                <a:lnTo>
                  <a:pt x="2258" y="1690"/>
                </a:lnTo>
                <a:lnTo>
                  <a:pt x="2258" y="1692"/>
                </a:lnTo>
                <a:lnTo>
                  <a:pt x="2260" y="1692"/>
                </a:lnTo>
                <a:lnTo>
                  <a:pt x="2262" y="1692"/>
                </a:lnTo>
                <a:lnTo>
                  <a:pt x="2264" y="1692"/>
                </a:lnTo>
                <a:lnTo>
                  <a:pt x="2266" y="1690"/>
                </a:lnTo>
                <a:lnTo>
                  <a:pt x="2266" y="1688"/>
                </a:lnTo>
                <a:lnTo>
                  <a:pt x="2268" y="1688"/>
                </a:lnTo>
                <a:lnTo>
                  <a:pt x="2268" y="1686"/>
                </a:lnTo>
                <a:lnTo>
                  <a:pt x="2268" y="1684"/>
                </a:lnTo>
                <a:lnTo>
                  <a:pt x="2269" y="1684"/>
                </a:lnTo>
                <a:lnTo>
                  <a:pt x="2271" y="1684"/>
                </a:lnTo>
                <a:lnTo>
                  <a:pt x="2273" y="1684"/>
                </a:lnTo>
                <a:lnTo>
                  <a:pt x="2273" y="1686"/>
                </a:lnTo>
                <a:lnTo>
                  <a:pt x="2273" y="1688"/>
                </a:lnTo>
                <a:lnTo>
                  <a:pt x="2275" y="1688"/>
                </a:lnTo>
                <a:lnTo>
                  <a:pt x="2273" y="1688"/>
                </a:lnTo>
                <a:lnTo>
                  <a:pt x="2273" y="1690"/>
                </a:lnTo>
                <a:lnTo>
                  <a:pt x="2273" y="1692"/>
                </a:lnTo>
                <a:lnTo>
                  <a:pt x="2273" y="1693"/>
                </a:lnTo>
                <a:lnTo>
                  <a:pt x="2271" y="1693"/>
                </a:lnTo>
                <a:lnTo>
                  <a:pt x="2271" y="1695"/>
                </a:lnTo>
                <a:lnTo>
                  <a:pt x="2269" y="1695"/>
                </a:lnTo>
                <a:lnTo>
                  <a:pt x="2268" y="1695"/>
                </a:lnTo>
                <a:lnTo>
                  <a:pt x="2268" y="1697"/>
                </a:lnTo>
                <a:lnTo>
                  <a:pt x="2266" y="1697"/>
                </a:lnTo>
                <a:lnTo>
                  <a:pt x="2266" y="1699"/>
                </a:lnTo>
                <a:lnTo>
                  <a:pt x="2262" y="1701"/>
                </a:lnTo>
                <a:lnTo>
                  <a:pt x="2264" y="1701"/>
                </a:lnTo>
                <a:lnTo>
                  <a:pt x="2264" y="1703"/>
                </a:lnTo>
                <a:lnTo>
                  <a:pt x="2266" y="1703"/>
                </a:lnTo>
                <a:lnTo>
                  <a:pt x="2268" y="1703"/>
                </a:lnTo>
                <a:lnTo>
                  <a:pt x="2268" y="1701"/>
                </a:lnTo>
                <a:lnTo>
                  <a:pt x="2269" y="1701"/>
                </a:lnTo>
                <a:lnTo>
                  <a:pt x="2269" y="1699"/>
                </a:lnTo>
                <a:lnTo>
                  <a:pt x="2271" y="1699"/>
                </a:lnTo>
                <a:lnTo>
                  <a:pt x="2273" y="1699"/>
                </a:lnTo>
                <a:lnTo>
                  <a:pt x="2273" y="1697"/>
                </a:lnTo>
                <a:lnTo>
                  <a:pt x="2275" y="1697"/>
                </a:lnTo>
                <a:lnTo>
                  <a:pt x="2277" y="1697"/>
                </a:lnTo>
                <a:lnTo>
                  <a:pt x="2279" y="1697"/>
                </a:lnTo>
                <a:lnTo>
                  <a:pt x="2281" y="1697"/>
                </a:lnTo>
                <a:lnTo>
                  <a:pt x="2281" y="1699"/>
                </a:lnTo>
                <a:lnTo>
                  <a:pt x="2281" y="1701"/>
                </a:lnTo>
                <a:lnTo>
                  <a:pt x="2279" y="1701"/>
                </a:lnTo>
                <a:lnTo>
                  <a:pt x="2279" y="1703"/>
                </a:lnTo>
                <a:lnTo>
                  <a:pt x="2277" y="1703"/>
                </a:lnTo>
                <a:lnTo>
                  <a:pt x="2277" y="1705"/>
                </a:lnTo>
                <a:lnTo>
                  <a:pt x="2275" y="1705"/>
                </a:lnTo>
                <a:lnTo>
                  <a:pt x="2275" y="1707"/>
                </a:lnTo>
                <a:lnTo>
                  <a:pt x="2273" y="1707"/>
                </a:lnTo>
                <a:lnTo>
                  <a:pt x="2273" y="1709"/>
                </a:lnTo>
                <a:lnTo>
                  <a:pt x="2275" y="1709"/>
                </a:lnTo>
                <a:lnTo>
                  <a:pt x="2275" y="1711"/>
                </a:lnTo>
                <a:lnTo>
                  <a:pt x="2277" y="1711"/>
                </a:lnTo>
                <a:lnTo>
                  <a:pt x="2279" y="1711"/>
                </a:lnTo>
                <a:lnTo>
                  <a:pt x="2281" y="1711"/>
                </a:lnTo>
                <a:lnTo>
                  <a:pt x="2281" y="1709"/>
                </a:lnTo>
                <a:lnTo>
                  <a:pt x="2283" y="1709"/>
                </a:lnTo>
                <a:lnTo>
                  <a:pt x="2283" y="1707"/>
                </a:lnTo>
                <a:lnTo>
                  <a:pt x="2285" y="1705"/>
                </a:lnTo>
                <a:lnTo>
                  <a:pt x="2285" y="1703"/>
                </a:lnTo>
                <a:lnTo>
                  <a:pt x="2285" y="1701"/>
                </a:lnTo>
                <a:lnTo>
                  <a:pt x="2285" y="1699"/>
                </a:lnTo>
                <a:lnTo>
                  <a:pt x="2285" y="1697"/>
                </a:lnTo>
                <a:lnTo>
                  <a:pt x="2285" y="1695"/>
                </a:lnTo>
                <a:lnTo>
                  <a:pt x="2283" y="1692"/>
                </a:lnTo>
                <a:lnTo>
                  <a:pt x="2285" y="1692"/>
                </a:lnTo>
                <a:lnTo>
                  <a:pt x="2287" y="1692"/>
                </a:lnTo>
                <a:lnTo>
                  <a:pt x="2287" y="1693"/>
                </a:lnTo>
                <a:lnTo>
                  <a:pt x="2287" y="1695"/>
                </a:lnTo>
                <a:lnTo>
                  <a:pt x="2287" y="1697"/>
                </a:lnTo>
                <a:lnTo>
                  <a:pt x="2289" y="1697"/>
                </a:lnTo>
                <a:lnTo>
                  <a:pt x="2291" y="1699"/>
                </a:lnTo>
                <a:lnTo>
                  <a:pt x="2292" y="1699"/>
                </a:lnTo>
                <a:lnTo>
                  <a:pt x="2294" y="1699"/>
                </a:lnTo>
                <a:lnTo>
                  <a:pt x="2296" y="1699"/>
                </a:lnTo>
                <a:lnTo>
                  <a:pt x="2298" y="1699"/>
                </a:lnTo>
                <a:lnTo>
                  <a:pt x="2298" y="1697"/>
                </a:lnTo>
                <a:lnTo>
                  <a:pt x="2300" y="1697"/>
                </a:lnTo>
                <a:lnTo>
                  <a:pt x="2300" y="1701"/>
                </a:lnTo>
                <a:lnTo>
                  <a:pt x="2302" y="1703"/>
                </a:lnTo>
                <a:lnTo>
                  <a:pt x="2302" y="1705"/>
                </a:lnTo>
                <a:lnTo>
                  <a:pt x="2304" y="1707"/>
                </a:lnTo>
                <a:lnTo>
                  <a:pt x="2304" y="1709"/>
                </a:lnTo>
                <a:lnTo>
                  <a:pt x="2306" y="1709"/>
                </a:lnTo>
                <a:lnTo>
                  <a:pt x="2308" y="1709"/>
                </a:lnTo>
                <a:lnTo>
                  <a:pt x="2308" y="1707"/>
                </a:lnTo>
                <a:lnTo>
                  <a:pt x="2308" y="1705"/>
                </a:lnTo>
                <a:lnTo>
                  <a:pt x="2310" y="1705"/>
                </a:lnTo>
                <a:lnTo>
                  <a:pt x="2312" y="1705"/>
                </a:lnTo>
                <a:lnTo>
                  <a:pt x="2314" y="1705"/>
                </a:lnTo>
                <a:lnTo>
                  <a:pt x="2316" y="1705"/>
                </a:lnTo>
                <a:lnTo>
                  <a:pt x="2317" y="1705"/>
                </a:lnTo>
                <a:lnTo>
                  <a:pt x="2317" y="1707"/>
                </a:lnTo>
                <a:lnTo>
                  <a:pt x="2316" y="1707"/>
                </a:lnTo>
                <a:lnTo>
                  <a:pt x="2316" y="1709"/>
                </a:lnTo>
                <a:lnTo>
                  <a:pt x="2316" y="1711"/>
                </a:lnTo>
                <a:lnTo>
                  <a:pt x="2314" y="1711"/>
                </a:lnTo>
                <a:lnTo>
                  <a:pt x="2314" y="1713"/>
                </a:lnTo>
                <a:lnTo>
                  <a:pt x="2314" y="1715"/>
                </a:lnTo>
                <a:lnTo>
                  <a:pt x="2312" y="1715"/>
                </a:lnTo>
                <a:lnTo>
                  <a:pt x="2312" y="1717"/>
                </a:lnTo>
                <a:lnTo>
                  <a:pt x="2310" y="1717"/>
                </a:lnTo>
                <a:lnTo>
                  <a:pt x="2310" y="1718"/>
                </a:lnTo>
                <a:lnTo>
                  <a:pt x="2308" y="1718"/>
                </a:lnTo>
                <a:lnTo>
                  <a:pt x="2308" y="1720"/>
                </a:lnTo>
                <a:lnTo>
                  <a:pt x="2306" y="1720"/>
                </a:lnTo>
                <a:lnTo>
                  <a:pt x="2306" y="1722"/>
                </a:lnTo>
                <a:lnTo>
                  <a:pt x="2306" y="1724"/>
                </a:lnTo>
                <a:lnTo>
                  <a:pt x="2308" y="1724"/>
                </a:lnTo>
                <a:lnTo>
                  <a:pt x="2310" y="1724"/>
                </a:lnTo>
                <a:lnTo>
                  <a:pt x="2312" y="1724"/>
                </a:lnTo>
                <a:lnTo>
                  <a:pt x="2314" y="1724"/>
                </a:lnTo>
                <a:lnTo>
                  <a:pt x="2314" y="1726"/>
                </a:lnTo>
                <a:lnTo>
                  <a:pt x="2316" y="1726"/>
                </a:lnTo>
                <a:lnTo>
                  <a:pt x="2316" y="1728"/>
                </a:lnTo>
                <a:lnTo>
                  <a:pt x="2314" y="1728"/>
                </a:lnTo>
                <a:lnTo>
                  <a:pt x="2314" y="1730"/>
                </a:lnTo>
                <a:lnTo>
                  <a:pt x="2312" y="1730"/>
                </a:lnTo>
                <a:lnTo>
                  <a:pt x="2310" y="1730"/>
                </a:lnTo>
                <a:lnTo>
                  <a:pt x="2308" y="1730"/>
                </a:lnTo>
                <a:lnTo>
                  <a:pt x="2308" y="1728"/>
                </a:lnTo>
                <a:lnTo>
                  <a:pt x="2306" y="1728"/>
                </a:lnTo>
                <a:lnTo>
                  <a:pt x="2304" y="1728"/>
                </a:lnTo>
                <a:lnTo>
                  <a:pt x="2304" y="1730"/>
                </a:lnTo>
                <a:lnTo>
                  <a:pt x="2304" y="1732"/>
                </a:lnTo>
                <a:lnTo>
                  <a:pt x="2304" y="1734"/>
                </a:lnTo>
                <a:lnTo>
                  <a:pt x="2306" y="1734"/>
                </a:lnTo>
                <a:lnTo>
                  <a:pt x="2308" y="1736"/>
                </a:lnTo>
                <a:lnTo>
                  <a:pt x="2310" y="1736"/>
                </a:lnTo>
                <a:lnTo>
                  <a:pt x="2310" y="1738"/>
                </a:lnTo>
                <a:lnTo>
                  <a:pt x="2312" y="1738"/>
                </a:lnTo>
                <a:lnTo>
                  <a:pt x="2312" y="1736"/>
                </a:lnTo>
                <a:lnTo>
                  <a:pt x="2314" y="1736"/>
                </a:lnTo>
                <a:lnTo>
                  <a:pt x="2317" y="1736"/>
                </a:lnTo>
                <a:lnTo>
                  <a:pt x="2319" y="1736"/>
                </a:lnTo>
                <a:lnTo>
                  <a:pt x="2319" y="1738"/>
                </a:lnTo>
                <a:lnTo>
                  <a:pt x="2319" y="1740"/>
                </a:lnTo>
                <a:lnTo>
                  <a:pt x="2317" y="1740"/>
                </a:lnTo>
                <a:lnTo>
                  <a:pt x="2317" y="1741"/>
                </a:lnTo>
                <a:lnTo>
                  <a:pt x="2316" y="1741"/>
                </a:lnTo>
                <a:lnTo>
                  <a:pt x="2314" y="1741"/>
                </a:lnTo>
                <a:lnTo>
                  <a:pt x="2312" y="1741"/>
                </a:lnTo>
                <a:lnTo>
                  <a:pt x="2312" y="1743"/>
                </a:lnTo>
                <a:lnTo>
                  <a:pt x="2310" y="1743"/>
                </a:lnTo>
                <a:lnTo>
                  <a:pt x="2308" y="1743"/>
                </a:lnTo>
                <a:lnTo>
                  <a:pt x="2308" y="1745"/>
                </a:lnTo>
                <a:lnTo>
                  <a:pt x="2310" y="1747"/>
                </a:lnTo>
                <a:lnTo>
                  <a:pt x="2312" y="1747"/>
                </a:lnTo>
                <a:lnTo>
                  <a:pt x="2312" y="1749"/>
                </a:lnTo>
                <a:lnTo>
                  <a:pt x="2312" y="1751"/>
                </a:lnTo>
                <a:lnTo>
                  <a:pt x="2314" y="1751"/>
                </a:lnTo>
                <a:lnTo>
                  <a:pt x="2316" y="1751"/>
                </a:lnTo>
                <a:lnTo>
                  <a:pt x="2317" y="1751"/>
                </a:lnTo>
                <a:lnTo>
                  <a:pt x="2319" y="1749"/>
                </a:lnTo>
                <a:lnTo>
                  <a:pt x="2321" y="1749"/>
                </a:lnTo>
                <a:lnTo>
                  <a:pt x="2321" y="1747"/>
                </a:lnTo>
                <a:lnTo>
                  <a:pt x="2323" y="1747"/>
                </a:lnTo>
                <a:lnTo>
                  <a:pt x="2325" y="1747"/>
                </a:lnTo>
                <a:lnTo>
                  <a:pt x="2327" y="1747"/>
                </a:lnTo>
                <a:lnTo>
                  <a:pt x="2329" y="1747"/>
                </a:lnTo>
                <a:lnTo>
                  <a:pt x="2331" y="1745"/>
                </a:lnTo>
                <a:lnTo>
                  <a:pt x="2333" y="1745"/>
                </a:lnTo>
                <a:lnTo>
                  <a:pt x="2333" y="1743"/>
                </a:lnTo>
                <a:lnTo>
                  <a:pt x="2333" y="1741"/>
                </a:lnTo>
                <a:lnTo>
                  <a:pt x="2333" y="1740"/>
                </a:lnTo>
                <a:lnTo>
                  <a:pt x="2333" y="1738"/>
                </a:lnTo>
                <a:lnTo>
                  <a:pt x="2331" y="1738"/>
                </a:lnTo>
                <a:lnTo>
                  <a:pt x="2331" y="1736"/>
                </a:lnTo>
                <a:lnTo>
                  <a:pt x="2331" y="1734"/>
                </a:lnTo>
                <a:lnTo>
                  <a:pt x="2329" y="1732"/>
                </a:lnTo>
                <a:lnTo>
                  <a:pt x="2327" y="1730"/>
                </a:lnTo>
                <a:lnTo>
                  <a:pt x="2329" y="1730"/>
                </a:lnTo>
                <a:lnTo>
                  <a:pt x="2329" y="1728"/>
                </a:lnTo>
                <a:lnTo>
                  <a:pt x="2329" y="1726"/>
                </a:lnTo>
                <a:lnTo>
                  <a:pt x="2329" y="1724"/>
                </a:lnTo>
                <a:lnTo>
                  <a:pt x="2327" y="1724"/>
                </a:lnTo>
                <a:lnTo>
                  <a:pt x="2327" y="1722"/>
                </a:lnTo>
                <a:lnTo>
                  <a:pt x="2325" y="1722"/>
                </a:lnTo>
                <a:lnTo>
                  <a:pt x="2323" y="1722"/>
                </a:lnTo>
                <a:lnTo>
                  <a:pt x="2321" y="1722"/>
                </a:lnTo>
                <a:lnTo>
                  <a:pt x="2321" y="1720"/>
                </a:lnTo>
                <a:lnTo>
                  <a:pt x="2321" y="1718"/>
                </a:lnTo>
                <a:lnTo>
                  <a:pt x="2321" y="1717"/>
                </a:lnTo>
                <a:lnTo>
                  <a:pt x="2323" y="1717"/>
                </a:lnTo>
                <a:lnTo>
                  <a:pt x="2323" y="1715"/>
                </a:lnTo>
                <a:lnTo>
                  <a:pt x="2325" y="1715"/>
                </a:lnTo>
                <a:lnTo>
                  <a:pt x="2327" y="1715"/>
                </a:lnTo>
                <a:lnTo>
                  <a:pt x="2327" y="1713"/>
                </a:lnTo>
                <a:lnTo>
                  <a:pt x="2329" y="1713"/>
                </a:lnTo>
                <a:lnTo>
                  <a:pt x="2331" y="1713"/>
                </a:lnTo>
                <a:lnTo>
                  <a:pt x="2331" y="1711"/>
                </a:lnTo>
                <a:lnTo>
                  <a:pt x="2331" y="1709"/>
                </a:lnTo>
                <a:lnTo>
                  <a:pt x="2333" y="1709"/>
                </a:lnTo>
                <a:lnTo>
                  <a:pt x="2333" y="1711"/>
                </a:lnTo>
                <a:lnTo>
                  <a:pt x="2335" y="1711"/>
                </a:lnTo>
                <a:lnTo>
                  <a:pt x="2335" y="1709"/>
                </a:lnTo>
                <a:lnTo>
                  <a:pt x="2337" y="1709"/>
                </a:lnTo>
                <a:lnTo>
                  <a:pt x="2337" y="1711"/>
                </a:lnTo>
                <a:lnTo>
                  <a:pt x="2337" y="1713"/>
                </a:lnTo>
                <a:lnTo>
                  <a:pt x="2339" y="1713"/>
                </a:lnTo>
                <a:lnTo>
                  <a:pt x="2339" y="1715"/>
                </a:lnTo>
                <a:lnTo>
                  <a:pt x="2340" y="1715"/>
                </a:lnTo>
                <a:lnTo>
                  <a:pt x="2340" y="1717"/>
                </a:lnTo>
                <a:lnTo>
                  <a:pt x="2340" y="1718"/>
                </a:lnTo>
                <a:lnTo>
                  <a:pt x="2340" y="1720"/>
                </a:lnTo>
                <a:lnTo>
                  <a:pt x="2342" y="1720"/>
                </a:lnTo>
                <a:lnTo>
                  <a:pt x="2344" y="1720"/>
                </a:lnTo>
                <a:lnTo>
                  <a:pt x="2346" y="1720"/>
                </a:lnTo>
                <a:lnTo>
                  <a:pt x="2348" y="1720"/>
                </a:lnTo>
                <a:lnTo>
                  <a:pt x="2350" y="1720"/>
                </a:lnTo>
                <a:lnTo>
                  <a:pt x="2350" y="1718"/>
                </a:lnTo>
                <a:lnTo>
                  <a:pt x="2350" y="1717"/>
                </a:lnTo>
                <a:lnTo>
                  <a:pt x="2352" y="1717"/>
                </a:lnTo>
                <a:lnTo>
                  <a:pt x="2354" y="1717"/>
                </a:lnTo>
                <a:lnTo>
                  <a:pt x="2354" y="1715"/>
                </a:lnTo>
                <a:lnTo>
                  <a:pt x="2356" y="1715"/>
                </a:lnTo>
                <a:lnTo>
                  <a:pt x="2358" y="1715"/>
                </a:lnTo>
                <a:lnTo>
                  <a:pt x="2358" y="1713"/>
                </a:lnTo>
                <a:lnTo>
                  <a:pt x="2360" y="1713"/>
                </a:lnTo>
                <a:lnTo>
                  <a:pt x="2360" y="1715"/>
                </a:lnTo>
                <a:lnTo>
                  <a:pt x="2362" y="1715"/>
                </a:lnTo>
                <a:lnTo>
                  <a:pt x="2362" y="1717"/>
                </a:lnTo>
                <a:lnTo>
                  <a:pt x="2364" y="1718"/>
                </a:lnTo>
                <a:lnTo>
                  <a:pt x="2364" y="1720"/>
                </a:lnTo>
                <a:lnTo>
                  <a:pt x="2362" y="1720"/>
                </a:lnTo>
                <a:lnTo>
                  <a:pt x="2362" y="1722"/>
                </a:lnTo>
                <a:lnTo>
                  <a:pt x="2360" y="1722"/>
                </a:lnTo>
                <a:lnTo>
                  <a:pt x="2360" y="1724"/>
                </a:lnTo>
                <a:lnTo>
                  <a:pt x="2358" y="1724"/>
                </a:lnTo>
                <a:lnTo>
                  <a:pt x="2358" y="1726"/>
                </a:lnTo>
                <a:lnTo>
                  <a:pt x="2358" y="1728"/>
                </a:lnTo>
                <a:lnTo>
                  <a:pt x="2360" y="1728"/>
                </a:lnTo>
                <a:lnTo>
                  <a:pt x="2362" y="1728"/>
                </a:lnTo>
                <a:lnTo>
                  <a:pt x="2364" y="1728"/>
                </a:lnTo>
                <a:lnTo>
                  <a:pt x="2364" y="1726"/>
                </a:lnTo>
                <a:lnTo>
                  <a:pt x="2365" y="1726"/>
                </a:lnTo>
                <a:lnTo>
                  <a:pt x="2367" y="1726"/>
                </a:lnTo>
                <a:lnTo>
                  <a:pt x="2367" y="1724"/>
                </a:lnTo>
                <a:lnTo>
                  <a:pt x="2369" y="1724"/>
                </a:lnTo>
                <a:lnTo>
                  <a:pt x="2371" y="1724"/>
                </a:lnTo>
                <a:lnTo>
                  <a:pt x="2371" y="1722"/>
                </a:lnTo>
                <a:lnTo>
                  <a:pt x="2373" y="1722"/>
                </a:lnTo>
                <a:lnTo>
                  <a:pt x="2373" y="1720"/>
                </a:lnTo>
                <a:lnTo>
                  <a:pt x="2373" y="1718"/>
                </a:lnTo>
                <a:lnTo>
                  <a:pt x="2375" y="1718"/>
                </a:lnTo>
                <a:lnTo>
                  <a:pt x="2375" y="1717"/>
                </a:lnTo>
                <a:lnTo>
                  <a:pt x="2375" y="1715"/>
                </a:lnTo>
                <a:lnTo>
                  <a:pt x="2373" y="1715"/>
                </a:lnTo>
                <a:lnTo>
                  <a:pt x="2371" y="1715"/>
                </a:lnTo>
                <a:lnTo>
                  <a:pt x="2369" y="1715"/>
                </a:lnTo>
                <a:lnTo>
                  <a:pt x="2367" y="1715"/>
                </a:lnTo>
                <a:lnTo>
                  <a:pt x="2367" y="1713"/>
                </a:lnTo>
                <a:lnTo>
                  <a:pt x="2365" y="1713"/>
                </a:lnTo>
                <a:lnTo>
                  <a:pt x="2365" y="1711"/>
                </a:lnTo>
                <a:lnTo>
                  <a:pt x="2365" y="1709"/>
                </a:lnTo>
                <a:lnTo>
                  <a:pt x="2367" y="1709"/>
                </a:lnTo>
                <a:lnTo>
                  <a:pt x="2367" y="1711"/>
                </a:lnTo>
                <a:lnTo>
                  <a:pt x="2367" y="1709"/>
                </a:lnTo>
                <a:lnTo>
                  <a:pt x="2367" y="1711"/>
                </a:lnTo>
                <a:lnTo>
                  <a:pt x="2369" y="1711"/>
                </a:lnTo>
                <a:lnTo>
                  <a:pt x="2371" y="1711"/>
                </a:lnTo>
                <a:lnTo>
                  <a:pt x="2371" y="1709"/>
                </a:lnTo>
                <a:lnTo>
                  <a:pt x="2373" y="1709"/>
                </a:lnTo>
                <a:lnTo>
                  <a:pt x="2375" y="1709"/>
                </a:lnTo>
                <a:lnTo>
                  <a:pt x="2377" y="1709"/>
                </a:lnTo>
                <a:lnTo>
                  <a:pt x="2377" y="1707"/>
                </a:lnTo>
                <a:lnTo>
                  <a:pt x="2379" y="1707"/>
                </a:lnTo>
                <a:lnTo>
                  <a:pt x="2381" y="1707"/>
                </a:lnTo>
                <a:lnTo>
                  <a:pt x="2383" y="1707"/>
                </a:lnTo>
                <a:lnTo>
                  <a:pt x="2385" y="1707"/>
                </a:lnTo>
                <a:lnTo>
                  <a:pt x="2385" y="1709"/>
                </a:lnTo>
                <a:lnTo>
                  <a:pt x="2383" y="1709"/>
                </a:lnTo>
                <a:lnTo>
                  <a:pt x="2383" y="1711"/>
                </a:lnTo>
                <a:lnTo>
                  <a:pt x="2383" y="1713"/>
                </a:lnTo>
                <a:lnTo>
                  <a:pt x="2385" y="1713"/>
                </a:lnTo>
                <a:lnTo>
                  <a:pt x="2387" y="1713"/>
                </a:lnTo>
                <a:lnTo>
                  <a:pt x="2388" y="1713"/>
                </a:lnTo>
                <a:lnTo>
                  <a:pt x="2390" y="1713"/>
                </a:lnTo>
                <a:lnTo>
                  <a:pt x="2390" y="1715"/>
                </a:lnTo>
                <a:lnTo>
                  <a:pt x="2390" y="1717"/>
                </a:lnTo>
                <a:lnTo>
                  <a:pt x="2390" y="1718"/>
                </a:lnTo>
                <a:lnTo>
                  <a:pt x="2392" y="1718"/>
                </a:lnTo>
                <a:lnTo>
                  <a:pt x="2394" y="1718"/>
                </a:lnTo>
                <a:lnTo>
                  <a:pt x="2394" y="1720"/>
                </a:lnTo>
                <a:lnTo>
                  <a:pt x="2396" y="1720"/>
                </a:lnTo>
                <a:lnTo>
                  <a:pt x="2396" y="1722"/>
                </a:lnTo>
                <a:lnTo>
                  <a:pt x="2396" y="1724"/>
                </a:lnTo>
                <a:lnTo>
                  <a:pt x="2398" y="1724"/>
                </a:lnTo>
                <a:lnTo>
                  <a:pt x="2398" y="1726"/>
                </a:lnTo>
                <a:lnTo>
                  <a:pt x="2398" y="1724"/>
                </a:lnTo>
                <a:lnTo>
                  <a:pt x="2398" y="1726"/>
                </a:lnTo>
                <a:lnTo>
                  <a:pt x="2398" y="1724"/>
                </a:lnTo>
                <a:lnTo>
                  <a:pt x="2398" y="1726"/>
                </a:lnTo>
                <a:lnTo>
                  <a:pt x="2400" y="1726"/>
                </a:lnTo>
                <a:lnTo>
                  <a:pt x="2398" y="1726"/>
                </a:lnTo>
                <a:lnTo>
                  <a:pt x="2400" y="1726"/>
                </a:lnTo>
                <a:lnTo>
                  <a:pt x="2400" y="1728"/>
                </a:lnTo>
                <a:lnTo>
                  <a:pt x="2402" y="1728"/>
                </a:lnTo>
                <a:lnTo>
                  <a:pt x="2402" y="1730"/>
                </a:lnTo>
                <a:lnTo>
                  <a:pt x="2404" y="1730"/>
                </a:lnTo>
                <a:lnTo>
                  <a:pt x="2402" y="1732"/>
                </a:lnTo>
                <a:lnTo>
                  <a:pt x="2404" y="1732"/>
                </a:lnTo>
                <a:lnTo>
                  <a:pt x="2406" y="1732"/>
                </a:lnTo>
                <a:lnTo>
                  <a:pt x="2410" y="1732"/>
                </a:lnTo>
                <a:lnTo>
                  <a:pt x="2408" y="1734"/>
                </a:lnTo>
                <a:lnTo>
                  <a:pt x="2406" y="1736"/>
                </a:lnTo>
                <a:lnTo>
                  <a:pt x="2404" y="1736"/>
                </a:lnTo>
                <a:lnTo>
                  <a:pt x="2402" y="1736"/>
                </a:lnTo>
                <a:lnTo>
                  <a:pt x="2404" y="1734"/>
                </a:lnTo>
                <a:lnTo>
                  <a:pt x="2402" y="1736"/>
                </a:lnTo>
                <a:lnTo>
                  <a:pt x="2400" y="1736"/>
                </a:lnTo>
                <a:lnTo>
                  <a:pt x="2400" y="1738"/>
                </a:lnTo>
                <a:lnTo>
                  <a:pt x="2398" y="1738"/>
                </a:lnTo>
                <a:lnTo>
                  <a:pt x="2398" y="1740"/>
                </a:lnTo>
                <a:lnTo>
                  <a:pt x="2396" y="1740"/>
                </a:lnTo>
                <a:lnTo>
                  <a:pt x="2394" y="1738"/>
                </a:lnTo>
                <a:lnTo>
                  <a:pt x="2392" y="1738"/>
                </a:lnTo>
                <a:lnTo>
                  <a:pt x="2390" y="1738"/>
                </a:lnTo>
                <a:lnTo>
                  <a:pt x="2390" y="1740"/>
                </a:lnTo>
                <a:lnTo>
                  <a:pt x="2390" y="1741"/>
                </a:lnTo>
                <a:lnTo>
                  <a:pt x="2388" y="1741"/>
                </a:lnTo>
                <a:lnTo>
                  <a:pt x="2387" y="1741"/>
                </a:lnTo>
                <a:lnTo>
                  <a:pt x="2385" y="1741"/>
                </a:lnTo>
                <a:lnTo>
                  <a:pt x="2385" y="1740"/>
                </a:lnTo>
                <a:lnTo>
                  <a:pt x="2383" y="1740"/>
                </a:lnTo>
                <a:lnTo>
                  <a:pt x="2383" y="1741"/>
                </a:lnTo>
                <a:lnTo>
                  <a:pt x="2381" y="1741"/>
                </a:lnTo>
                <a:lnTo>
                  <a:pt x="2381" y="1743"/>
                </a:lnTo>
                <a:lnTo>
                  <a:pt x="2379" y="1743"/>
                </a:lnTo>
                <a:lnTo>
                  <a:pt x="2377" y="1745"/>
                </a:lnTo>
                <a:lnTo>
                  <a:pt x="2377" y="1747"/>
                </a:lnTo>
                <a:lnTo>
                  <a:pt x="2375" y="1747"/>
                </a:lnTo>
                <a:lnTo>
                  <a:pt x="2373" y="1747"/>
                </a:lnTo>
                <a:lnTo>
                  <a:pt x="2371" y="1747"/>
                </a:lnTo>
                <a:lnTo>
                  <a:pt x="2369" y="1747"/>
                </a:lnTo>
                <a:lnTo>
                  <a:pt x="2367" y="1747"/>
                </a:lnTo>
                <a:lnTo>
                  <a:pt x="2365" y="1747"/>
                </a:lnTo>
                <a:lnTo>
                  <a:pt x="2365" y="1749"/>
                </a:lnTo>
                <a:lnTo>
                  <a:pt x="2365" y="1751"/>
                </a:lnTo>
                <a:lnTo>
                  <a:pt x="2367" y="1751"/>
                </a:lnTo>
                <a:lnTo>
                  <a:pt x="2367" y="1753"/>
                </a:lnTo>
                <a:lnTo>
                  <a:pt x="2369" y="1753"/>
                </a:lnTo>
                <a:lnTo>
                  <a:pt x="2371" y="1753"/>
                </a:lnTo>
                <a:lnTo>
                  <a:pt x="2373" y="1753"/>
                </a:lnTo>
                <a:lnTo>
                  <a:pt x="2375" y="1753"/>
                </a:lnTo>
                <a:lnTo>
                  <a:pt x="2375" y="1755"/>
                </a:lnTo>
                <a:lnTo>
                  <a:pt x="2373" y="1755"/>
                </a:lnTo>
                <a:lnTo>
                  <a:pt x="2371" y="1755"/>
                </a:lnTo>
                <a:lnTo>
                  <a:pt x="2369" y="1755"/>
                </a:lnTo>
                <a:lnTo>
                  <a:pt x="2369" y="1757"/>
                </a:lnTo>
                <a:lnTo>
                  <a:pt x="2367" y="1757"/>
                </a:lnTo>
                <a:lnTo>
                  <a:pt x="2365" y="1757"/>
                </a:lnTo>
                <a:lnTo>
                  <a:pt x="2364" y="1757"/>
                </a:lnTo>
                <a:lnTo>
                  <a:pt x="2364" y="1759"/>
                </a:lnTo>
                <a:lnTo>
                  <a:pt x="2362" y="1759"/>
                </a:lnTo>
                <a:lnTo>
                  <a:pt x="2360" y="1759"/>
                </a:lnTo>
                <a:lnTo>
                  <a:pt x="2360" y="1761"/>
                </a:lnTo>
                <a:lnTo>
                  <a:pt x="2358" y="1761"/>
                </a:lnTo>
                <a:lnTo>
                  <a:pt x="2358" y="1763"/>
                </a:lnTo>
                <a:lnTo>
                  <a:pt x="2360" y="1763"/>
                </a:lnTo>
                <a:lnTo>
                  <a:pt x="2362" y="1763"/>
                </a:lnTo>
                <a:lnTo>
                  <a:pt x="2364" y="1763"/>
                </a:lnTo>
                <a:lnTo>
                  <a:pt x="2365" y="1763"/>
                </a:lnTo>
                <a:lnTo>
                  <a:pt x="2367" y="1763"/>
                </a:lnTo>
                <a:lnTo>
                  <a:pt x="2369" y="1763"/>
                </a:lnTo>
                <a:lnTo>
                  <a:pt x="2371" y="1763"/>
                </a:lnTo>
                <a:lnTo>
                  <a:pt x="2373" y="1763"/>
                </a:lnTo>
                <a:lnTo>
                  <a:pt x="2373" y="1765"/>
                </a:lnTo>
                <a:lnTo>
                  <a:pt x="2375" y="1765"/>
                </a:lnTo>
                <a:lnTo>
                  <a:pt x="2375" y="1766"/>
                </a:lnTo>
                <a:lnTo>
                  <a:pt x="2377" y="1766"/>
                </a:lnTo>
                <a:lnTo>
                  <a:pt x="2379" y="1766"/>
                </a:lnTo>
                <a:lnTo>
                  <a:pt x="2379" y="1765"/>
                </a:lnTo>
                <a:lnTo>
                  <a:pt x="2381" y="1765"/>
                </a:lnTo>
                <a:lnTo>
                  <a:pt x="2381" y="1763"/>
                </a:lnTo>
                <a:lnTo>
                  <a:pt x="2381" y="1759"/>
                </a:lnTo>
                <a:lnTo>
                  <a:pt x="2381" y="1757"/>
                </a:lnTo>
                <a:lnTo>
                  <a:pt x="2383" y="1757"/>
                </a:lnTo>
                <a:lnTo>
                  <a:pt x="2383" y="1755"/>
                </a:lnTo>
                <a:lnTo>
                  <a:pt x="2385" y="1755"/>
                </a:lnTo>
                <a:lnTo>
                  <a:pt x="2387" y="1755"/>
                </a:lnTo>
                <a:lnTo>
                  <a:pt x="2388" y="1755"/>
                </a:lnTo>
                <a:lnTo>
                  <a:pt x="2388" y="1753"/>
                </a:lnTo>
                <a:lnTo>
                  <a:pt x="2390" y="1753"/>
                </a:lnTo>
                <a:lnTo>
                  <a:pt x="2392" y="1753"/>
                </a:lnTo>
                <a:lnTo>
                  <a:pt x="2392" y="1751"/>
                </a:lnTo>
                <a:lnTo>
                  <a:pt x="2394" y="1751"/>
                </a:lnTo>
                <a:lnTo>
                  <a:pt x="2394" y="1749"/>
                </a:lnTo>
                <a:lnTo>
                  <a:pt x="2394" y="1747"/>
                </a:lnTo>
                <a:lnTo>
                  <a:pt x="2396" y="1747"/>
                </a:lnTo>
                <a:lnTo>
                  <a:pt x="2398" y="1747"/>
                </a:lnTo>
                <a:lnTo>
                  <a:pt x="2400" y="1747"/>
                </a:lnTo>
                <a:lnTo>
                  <a:pt x="2402" y="1747"/>
                </a:lnTo>
                <a:lnTo>
                  <a:pt x="2402" y="1745"/>
                </a:lnTo>
                <a:lnTo>
                  <a:pt x="2402" y="1743"/>
                </a:lnTo>
                <a:lnTo>
                  <a:pt x="2404" y="1743"/>
                </a:lnTo>
                <a:lnTo>
                  <a:pt x="2406" y="1741"/>
                </a:lnTo>
                <a:lnTo>
                  <a:pt x="2408" y="1741"/>
                </a:lnTo>
                <a:lnTo>
                  <a:pt x="2410" y="1740"/>
                </a:lnTo>
                <a:lnTo>
                  <a:pt x="2412" y="1740"/>
                </a:lnTo>
                <a:lnTo>
                  <a:pt x="2413" y="1740"/>
                </a:lnTo>
                <a:lnTo>
                  <a:pt x="2413" y="1738"/>
                </a:lnTo>
                <a:lnTo>
                  <a:pt x="2415" y="1738"/>
                </a:lnTo>
                <a:lnTo>
                  <a:pt x="2415" y="1736"/>
                </a:lnTo>
                <a:lnTo>
                  <a:pt x="2413" y="1734"/>
                </a:lnTo>
                <a:lnTo>
                  <a:pt x="2413" y="1732"/>
                </a:lnTo>
                <a:lnTo>
                  <a:pt x="2415" y="1732"/>
                </a:lnTo>
                <a:lnTo>
                  <a:pt x="2417" y="1732"/>
                </a:lnTo>
                <a:lnTo>
                  <a:pt x="2419" y="1732"/>
                </a:lnTo>
                <a:lnTo>
                  <a:pt x="2419" y="1730"/>
                </a:lnTo>
                <a:lnTo>
                  <a:pt x="2419" y="1728"/>
                </a:lnTo>
                <a:lnTo>
                  <a:pt x="2421" y="1728"/>
                </a:lnTo>
                <a:lnTo>
                  <a:pt x="2421" y="1730"/>
                </a:lnTo>
                <a:lnTo>
                  <a:pt x="2423" y="1730"/>
                </a:lnTo>
                <a:lnTo>
                  <a:pt x="2423" y="1728"/>
                </a:lnTo>
                <a:lnTo>
                  <a:pt x="2425" y="1730"/>
                </a:lnTo>
                <a:lnTo>
                  <a:pt x="2425" y="1728"/>
                </a:lnTo>
                <a:lnTo>
                  <a:pt x="2427" y="1728"/>
                </a:lnTo>
                <a:lnTo>
                  <a:pt x="2429" y="1728"/>
                </a:lnTo>
                <a:lnTo>
                  <a:pt x="2429" y="1726"/>
                </a:lnTo>
                <a:lnTo>
                  <a:pt x="2431" y="1726"/>
                </a:lnTo>
                <a:lnTo>
                  <a:pt x="2433" y="1726"/>
                </a:lnTo>
                <a:lnTo>
                  <a:pt x="2433" y="1724"/>
                </a:lnTo>
                <a:lnTo>
                  <a:pt x="2435" y="1724"/>
                </a:lnTo>
                <a:lnTo>
                  <a:pt x="2435" y="1722"/>
                </a:lnTo>
                <a:lnTo>
                  <a:pt x="2435" y="1720"/>
                </a:lnTo>
                <a:lnTo>
                  <a:pt x="2436" y="1720"/>
                </a:lnTo>
                <a:lnTo>
                  <a:pt x="2436" y="1718"/>
                </a:lnTo>
                <a:lnTo>
                  <a:pt x="2438" y="1718"/>
                </a:lnTo>
                <a:lnTo>
                  <a:pt x="2438" y="1717"/>
                </a:lnTo>
                <a:lnTo>
                  <a:pt x="2440" y="1717"/>
                </a:lnTo>
                <a:lnTo>
                  <a:pt x="2440" y="1718"/>
                </a:lnTo>
                <a:lnTo>
                  <a:pt x="2440" y="1717"/>
                </a:lnTo>
                <a:lnTo>
                  <a:pt x="2440" y="1718"/>
                </a:lnTo>
                <a:lnTo>
                  <a:pt x="2442" y="1718"/>
                </a:lnTo>
                <a:lnTo>
                  <a:pt x="2442" y="1717"/>
                </a:lnTo>
                <a:lnTo>
                  <a:pt x="2444" y="1717"/>
                </a:lnTo>
                <a:lnTo>
                  <a:pt x="2446" y="1717"/>
                </a:lnTo>
                <a:lnTo>
                  <a:pt x="2446" y="1715"/>
                </a:lnTo>
                <a:lnTo>
                  <a:pt x="2448" y="1715"/>
                </a:lnTo>
                <a:lnTo>
                  <a:pt x="2450" y="1715"/>
                </a:lnTo>
                <a:lnTo>
                  <a:pt x="2452" y="1717"/>
                </a:lnTo>
                <a:lnTo>
                  <a:pt x="2450" y="1717"/>
                </a:lnTo>
                <a:lnTo>
                  <a:pt x="2448" y="1717"/>
                </a:lnTo>
                <a:lnTo>
                  <a:pt x="2446" y="1717"/>
                </a:lnTo>
                <a:lnTo>
                  <a:pt x="2446" y="1718"/>
                </a:lnTo>
                <a:lnTo>
                  <a:pt x="2444" y="1718"/>
                </a:lnTo>
                <a:lnTo>
                  <a:pt x="2442" y="1718"/>
                </a:lnTo>
                <a:lnTo>
                  <a:pt x="2442" y="1720"/>
                </a:lnTo>
                <a:lnTo>
                  <a:pt x="2442" y="1722"/>
                </a:lnTo>
                <a:lnTo>
                  <a:pt x="2442" y="1720"/>
                </a:lnTo>
                <a:lnTo>
                  <a:pt x="2444" y="1720"/>
                </a:lnTo>
                <a:lnTo>
                  <a:pt x="2444" y="1722"/>
                </a:lnTo>
                <a:lnTo>
                  <a:pt x="2446" y="1722"/>
                </a:lnTo>
                <a:lnTo>
                  <a:pt x="2448" y="1722"/>
                </a:lnTo>
                <a:lnTo>
                  <a:pt x="2448" y="1724"/>
                </a:lnTo>
                <a:lnTo>
                  <a:pt x="2450" y="1724"/>
                </a:lnTo>
                <a:lnTo>
                  <a:pt x="2452" y="1724"/>
                </a:lnTo>
                <a:lnTo>
                  <a:pt x="2452" y="1726"/>
                </a:lnTo>
                <a:lnTo>
                  <a:pt x="2454" y="1726"/>
                </a:lnTo>
                <a:lnTo>
                  <a:pt x="2456" y="1726"/>
                </a:lnTo>
                <a:lnTo>
                  <a:pt x="2458" y="1726"/>
                </a:lnTo>
                <a:lnTo>
                  <a:pt x="2458" y="1728"/>
                </a:lnTo>
                <a:lnTo>
                  <a:pt x="2456" y="1728"/>
                </a:lnTo>
                <a:lnTo>
                  <a:pt x="2454" y="1728"/>
                </a:lnTo>
                <a:lnTo>
                  <a:pt x="2452" y="1728"/>
                </a:lnTo>
                <a:lnTo>
                  <a:pt x="2450" y="1728"/>
                </a:lnTo>
                <a:lnTo>
                  <a:pt x="2450" y="1730"/>
                </a:lnTo>
                <a:lnTo>
                  <a:pt x="2450" y="1728"/>
                </a:lnTo>
                <a:lnTo>
                  <a:pt x="2448" y="1728"/>
                </a:lnTo>
                <a:lnTo>
                  <a:pt x="2446" y="1728"/>
                </a:lnTo>
                <a:lnTo>
                  <a:pt x="2446" y="1730"/>
                </a:lnTo>
                <a:lnTo>
                  <a:pt x="2448" y="1730"/>
                </a:lnTo>
                <a:lnTo>
                  <a:pt x="2450" y="1732"/>
                </a:lnTo>
                <a:lnTo>
                  <a:pt x="2448" y="1732"/>
                </a:lnTo>
                <a:lnTo>
                  <a:pt x="2450" y="1732"/>
                </a:lnTo>
                <a:lnTo>
                  <a:pt x="2452" y="1732"/>
                </a:lnTo>
                <a:lnTo>
                  <a:pt x="2452" y="1734"/>
                </a:lnTo>
                <a:lnTo>
                  <a:pt x="2454" y="1732"/>
                </a:lnTo>
                <a:lnTo>
                  <a:pt x="2452" y="1734"/>
                </a:lnTo>
                <a:lnTo>
                  <a:pt x="2454" y="1734"/>
                </a:lnTo>
                <a:lnTo>
                  <a:pt x="2454" y="1732"/>
                </a:lnTo>
                <a:lnTo>
                  <a:pt x="2454" y="1734"/>
                </a:lnTo>
                <a:lnTo>
                  <a:pt x="2452" y="1734"/>
                </a:lnTo>
                <a:lnTo>
                  <a:pt x="2454" y="1734"/>
                </a:lnTo>
                <a:lnTo>
                  <a:pt x="2454" y="1736"/>
                </a:lnTo>
                <a:lnTo>
                  <a:pt x="2454" y="1734"/>
                </a:lnTo>
                <a:lnTo>
                  <a:pt x="2456" y="1734"/>
                </a:lnTo>
                <a:lnTo>
                  <a:pt x="2454" y="1736"/>
                </a:lnTo>
                <a:lnTo>
                  <a:pt x="2456" y="1736"/>
                </a:lnTo>
                <a:lnTo>
                  <a:pt x="2458" y="1736"/>
                </a:lnTo>
                <a:lnTo>
                  <a:pt x="2458" y="1734"/>
                </a:lnTo>
                <a:lnTo>
                  <a:pt x="2460" y="1734"/>
                </a:lnTo>
                <a:lnTo>
                  <a:pt x="2460" y="1732"/>
                </a:lnTo>
                <a:lnTo>
                  <a:pt x="2461" y="1732"/>
                </a:lnTo>
                <a:lnTo>
                  <a:pt x="2460" y="1732"/>
                </a:lnTo>
                <a:lnTo>
                  <a:pt x="2461" y="1732"/>
                </a:lnTo>
                <a:lnTo>
                  <a:pt x="2463" y="1730"/>
                </a:lnTo>
                <a:lnTo>
                  <a:pt x="2465" y="1730"/>
                </a:lnTo>
                <a:lnTo>
                  <a:pt x="2465" y="1732"/>
                </a:lnTo>
                <a:lnTo>
                  <a:pt x="2467" y="1734"/>
                </a:lnTo>
                <a:lnTo>
                  <a:pt x="2467" y="1736"/>
                </a:lnTo>
                <a:lnTo>
                  <a:pt x="2469" y="1736"/>
                </a:lnTo>
                <a:lnTo>
                  <a:pt x="2471" y="1740"/>
                </a:lnTo>
                <a:lnTo>
                  <a:pt x="2471" y="1741"/>
                </a:lnTo>
                <a:lnTo>
                  <a:pt x="2469" y="1741"/>
                </a:lnTo>
                <a:lnTo>
                  <a:pt x="2467" y="1741"/>
                </a:lnTo>
                <a:lnTo>
                  <a:pt x="2465" y="1741"/>
                </a:lnTo>
                <a:lnTo>
                  <a:pt x="2463" y="1741"/>
                </a:lnTo>
                <a:lnTo>
                  <a:pt x="2461" y="1741"/>
                </a:lnTo>
                <a:lnTo>
                  <a:pt x="2460" y="1741"/>
                </a:lnTo>
                <a:lnTo>
                  <a:pt x="2460" y="1740"/>
                </a:lnTo>
                <a:lnTo>
                  <a:pt x="2458" y="1740"/>
                </a:lnTo>
                <a:lnTo>
                  <a:pt x="2458" y="1741"/>
                </a:lnTo>
                <a:lnTo>
                  <a:pt x="2458" y="1743"/>
                </a:lnTo>
                <a:lnTo>
                  <a:pt x="2460" y="1743"/>
                </a:lnTo>
                <a:lnTo>
                  <a:pt x="2461" y="1743"/>
                </a:lnTo>
                <a:lnTo>
                  <a:pt x="2460" y="1745"/>
                </a:lnTo>
                <a:lnTo>
                  <a:pt x="2458" y="1745"/>
                </a:lnTo>
                <a:lnTo>
                  <a:pt x="2450" y="1745"/>
                </a:lnTo>
                <a:lnTo>
                  <a:pt x="2448" y="1747"/>
                </a:lnTo>
                <a:lnTo>
                  <a:pt x="2442" y="1749"/>
                </a:lnTo>
                <a:lnTo>
                  <a:pt x="2440" y="1749"/>
                </a:lnTo>
                <a:lnTo>
                  <a:pt x="2436" y="1755"/>
                </a:lnTo>
                <a:lnTo>
                  <a:pt x="2442" y="1753"/>
                </a:lnTo>
                <a:lnTo>
                  <a:pt x="2444" y="1753"/>
                </a:lnTo>
                <a:lnTo>
                  <a:pt x="2450" y="1749"/>
                </a:lnTo>
                <a:lnTo>
                  <a:pt x="2452" y="1749"/>
                </a:lnTo>
                <a:lnTo>
                  <a:pt x="2448" y="1757"/>
                </a:lnTo>
                <a:lnTo>
                  <a:pt x="2448" y="1759"/>
                </a:lnTo>
                <a:lnTo>
                  <a:pt x="2446" y="1759"/>
                </a:lnTo>
                <a:lnTo>
                  <a:pt x="2446" y="1761"/>
                </a:lnTo>
                <a:lnTo>
                  <a:pt x="2444" y="1761"/>
                </a:lnTo>
                <a:lnTo>
                  <a:pt x="2438" y="1763"/>
                </a:lnTo>
                <a:lnTo>
                  <a:pt x="2438" y="1761"/>
                </a:lnTo>
                <a:lnTo>
                  <a:pt x="2436" y="1761"/>
                </a:lnTo>
                <a:lnTo>
                  <a:pt x="2435" y="1763"/>
                </a:lnTo>
                <a:lnTo>
                  <a:pt x="2429" y="1763"/>
                </a:lnTo>
                <a:lnTo>
                  <a:pt x="2427" y="1765"/>
                </a:lnTo>
                <a:lnTo>
                  <a:pt x="2425" y="1765"/>
                </a:lnTo>
                <a:lnTo>
                  <a:pt x="2423" y="1765"/>
                </a:lnTo>
                <a:lnTo>
                  <a:pt x="2425" y="1765"/>
                </a:lnTo>
                <a:lnTo>
                  <a:pt x="2425" y="1766"/>
                </a:lnTo>
                <a:lnTo>
                  <a:pt x="2427" y="1766"/>
                </a:lnTo>
                <a:lnTo>
                  <a:pt x="2427" y="1768"/>
                </a:lnTo>
                <a:lnTo>
                  <a:pt x="2429" y="1766"/>
                </a:lnTo>
                <a:lnTo>
                  <a:pt x="2431" y="1766"/>
                </a:lnTo>
                <a:lnTo>
                  <a:pt x="2431" y="1768"/>
                </a:lnTo>
                <a:lnTo>
                  <a:pt x="2433" y="1768"/>
                </a:lnTo>
                <a:lnTo>
                  <a:pt x="2436" y="1765"/>
                </a:lnTo>
                <a:lnTo>
                  <a:pt x="2438" y="1765"/>
                </a:lnTo>
                <a:lnTo>
                  <a:pt x="2440" y="1766"/>
                </a:lnTo>
                <a:lnTo>
                  <a:pt x="2442" y="1766"/>
                </a:lnTo>
                <a:lnTo>
                  <a:pt x="2444" y="1766"/>
                </a:lnTo>
                <a:lnTo>
                  <a:pt x="2444" y="1765"/>
                </a:lnTo>
                <a:lnTo>
                  <a:pt x="2446" y="1765"/>
                </a:lnTo>
                <a:lnTo>
                  <a:pt x="2448" y="1765"/>
                </a:lnTo>
                <a:lnTo>
                  <a:pt x="2448" y="1766"/>
                </a:lnTo>
                <a:lnTo>
                  <a:pt x="2448" y="1768"/>
                </a:lnTo>
                <a:lnTo>
                  <a:pt x="2450" y="1768"/>
                </a:lnTo>
                <a:lnTo>
                  <a:pt x="2452" y="1768"/>
                </a:lnTo>
                <a:lnTo>
                  <a:pt x="2452" y="1770"/>
                </a:lnTo>
                <a:lnTo>
                  <a:pt x="2454" y="1770"/>
                </a:lnTo>
                <a:lnTo>
                  <a:pt x="2454" y="1772"/>
                </a:lnTo>
                <a:lnTo>
                  <a:pt x="2456" y="1774"/>
                </a:lnTo>
                <a:lnTo>
                  <a:pt x="2456" y="1772"/>
                </a:lnTo>
                <a:lnTo>
                  <a:pt x="2458" y="1772"/>
                </a:lnTo>
                <a:lnTo>
                  <a:pt x="2458" y="1770"/>
                </a:lnTo>
                <a:lnTo>
                  <a:pt x="2458" y="1772"/>
                </a:lnTo>
                <a:lnTo>
                  <a:pt x="2460" y="1770"/>
                </a:lnTo>
                <a:lnTo>
                  <a:pt x="2461" y="1770"/>
                </a:lnTo>
                <a:lnTo>
                  <a:pt x="2460" y="1768"/>
                </a:lnTo>
                <a:lnTo>
                  <a:pt x="2460" y="1766"/>
                </a:lnTo>
                <a:lnTo>
                  <a:pt x="2458" y="1766"/>
                </a:lnTo>
                <a:lnTo>
                  <a:pt x="2458" y="1765"/>
                </a:lnTo>
                <a:lnTo>
                  <a:pt x="2456" y="1765"/>
                </a:lnTo>
                <a:lnTo>
                  <a:pt x="2454" y="1765"/>
                </a:lnTo>
                <a:lnTo>
                  <a:pt x="2454" y="1763"/>
                </a:lnTo>
                <a:lnTo>
                  <a:pt x="2452" y="1763"/>
                </a:lnTo>
                <a:lnTo>
                  <a:pt x="2452" y="1761"/>
                </a:lnTo>
                <a:lnTo>
                  <a:pt x="2450" y="1759"/>
                </a:lnTo>
                <a:lnTo>
                  <a:pt x="2452" y="1759"/>
                </a:lnTo>
                <a:lnTo>
                  <a:pt x="2454" y="1757"/>
                </a:lnTo>
                <a:lnTo>
                  <a:pt x="2454" y="1755"/>
                </a:lnTo>
                <a:lnTo>
                  <a:pt x="2456" y="1755"/>
                </a:lnTo>
                <a:lnTo>
                  <a:pt x="2456" y="1753"/>
                </a:lnTo>
                <a:lnTo>
                  <a:pt x="2458" y="1753"/>
                </a:lnTo>
                <a:lnTo>
                  <a:pt x="2460" y="1753"/>
                </a:lnTo>
                <a:lnTo>
                  <a:pt x="2460" y="1751"/>
                </a:lnTo>
                <a:lnTo>
                  <a:pt x="2460" y="1749"/>
                </a:lnTo>
                <a:lnTo>
                  <a:pt x="2461" y="1749"/>
                </a:lnTo>
                <a:lnTo>
                  <a:pt x="2465" y="1747"/>
                </a:lnTo>
                <a:lnTo>
                  <a:pt x="2463" y="1749"/>
                </a:lnTo>
                <a:lnTo>
                  <a:pt x="2463" y="1751"/>
                </a:lnTo>
                <a:lnTo>
                  <a:pt x="2465" y="1751"/>
                </a:lnTo>
                <a:lnTo>
                  <a:pt x="2467" y="1747"/>
                </a:lnTo>
                <a:lnTo>
                  <a:pt x="2469" y="1747"/>
                </a:lnTo>
                <a:lnTo>
                  <a:pt x="2465" y="1753"/>
                </a:lnTo>
                <a:lnTo>
                  <a:pt x="2467" y="1753"/>
                </a:lnTo>
                <a:lnTo>
                  <a:pt x="2469" y="1751"/>
                </a:lnTo>
                <a:lnTo>
                  <a:pt x="2471" y="1749"/>
                </a:lnTo>
                <a:lnTo>
                  <a:pt x="2473" y="1749"/>
                </a:lnTo>
                <a:lnTo>
                  <a:pt x="2471" y="1753"/>
                </a:lnTo>
                <a:lnTo>
                  <a:pt x="2469" y="1757"/>
                </a:lnTo>
                <a:lnTo>
                  <a:pt x="2471" y="1759"/>
                </a:lnTo>
                <a:lnTo>
                  <a:pt x="2473" y="1757"/>
                </a:lnTo>
                <a:lnTo>
                  <a:pt x="2471" y="1757"/>
                </a:lnTo>
                <a:lnTo>
                  <a:pt x="2473" y="1753"/>
                </a:lnTo>
                <a:lnTo>
                  <a:pt x="2475" y="1753"/>
                </a:lnTo>
                <a:lnTo>
                  <a:pt x="2475" y="1759"/>
                </a:lnTo>
                <a:lnTo>
                  <a:pt x="2473" y="1759"/>
                </a:lnTo>
                <a:lnTo>
                  <a:pt x="2475" y="1759"/>
                </a:lnTo>
                <a:lnTo>
                  <a:pt x="2477" y="1759"/>
                </a:lnTo>
                <a:lnTo>
                  <a:pt x="2475" y="1761"/>
                </a:lnTo>
                <a:lnTo>
                  <a:pt x="2477" y="1761"/>
                </a:lnTo>
                <a:lnTo>
                  <a:pt x="2477" y="1763"/>
                </a:lnTo>
                <a:lnTo>
                  <a:pt x="2475" y="1765"/>
                </a:lnTo>
                <a:lnTo>
                  <a:pt x="2477" y="1765"/>
                </a:lnTo>
                <a:lnTo>
                  <a:pt x="2477" y="1766"/>
                </a:lnTo>
                <a:lnTo>
                  <a:pt x="2477" y="1768"/>
                </a:lnTo>
                <a:lnTo>
                  <a:pt x="2479" y="1770"/>
                </a:lnTo>
                <a:lnTo>
                  <a:pt x="2481" y="1768"/>
                </a:lnTo>
                <a:lnTo>
                  <a:pt x="2481" y="1766"/>
                </a:lnTo>
                <a:lnTo>
                  <a:pt x="2483" y="1765"/>
                </a:lnTo>
                <a:lnTo>
                  <a:pt x="2483" y="1763"/>
                </a:lnTo>
                <a:lnTo>
                  <a:pt x="2481" y="1763"/>
                </a:lnTo>
                <a:lnTo>
                  <a:pt x="2481" y="1761"/>
                </a:lnTo>
                <a:lnTo>
                  <a:pt x="2481" y="1757"/>
                </a:lnTo>
                <a:lnTo>
                  <a:pt x="2479" y="1755"/>
                </a:lnTo>
                <a:lnTo>
                  <a:pt x="2479" y="1753"/>
                </a:lnTo>
                <a:lnTo>
                  <a:pt x="2479" y="1751"/>
                </a:lnTo>
                <a:lnTo>
                  <a:pt x="2479" y="1749"/>
                </a:lnTo>
                <a:lnTo>
                  <a:pt x="2479" y="1747"/>
                </a:lnTo>
                <a:lnTo>
                  <a:pt x="2477" y="1736"/>
                </a:lnTo>
                <a:lnTo>
                  <a:pt x="2479" y="1736"/>
                </a:lnTo>
                <a:lnTo>
                  <a:pt x="2477" y="1734"/>
                </a:lnTo>
                <a:lnTo>
                  <a:pt x="2483" y="1732"/>
                </a:lnTo>
                <a:lnTo>
                  <a:pt x="2483" y="1736"/>
                </a:lnTo>
                <a:lnTo>
                  <a:pt x="2484" y="1736"/>
                </a:lnTo>
                <a:lnTo>
                  <a:pt x="2484" y="1732"/>
                </a:lnTo>
                <a:lnTo>
                  <a:pt x="2486" y="1736"/>
                </a:lnTo>
                <a:lnTo>
                  <a:pt x="2486" y="1732"/>
                </a:lnTo>
                <a:lnTo>
                  <a:pt x="2484" y="1732"/>
                </a:lnTo>
                <a:lnTo>
                  <a:pt x="2486" y="1732"/>
                </a:lnTo>
                <a:lnTo>
                  <a:pt x="2488" y="1734"/>
                </a:lnTo>
                <a:lnTo>
                  <a:pt x="2488" y="1736"/>
                </a:lnTo>
                <a:lnTo>
                  <a:pt x="2488" y="1734"/>
                </a:lnTo>
                <a:lnTo>
                  <a:pt x="2488" y="1730"/>
                </a:lnTo>
                <a:lnTo>
                  <a:pt x="2490" y="1734"/>
                </a:lnTo>
                <a:lnTo>
                  <a:pt x="2490" y="1732"/>
                </a:lnTo>
                <a:lnTo>
                  <a:pt x="2490" y="1730"/>
                </a:lnTo>
                <a:lnTo>
                  <a:pt x="2492" y="1732"/>
                </a:lnTo>
                <a:lnTo>
                  <a:pt x="2494" y="1730"/>
                </a:lnTo>
                <a:lnTo>
                  <a:pt x="2496" y="1730"/>
                </a:lnTo>
                <a:lnTo>
                  <a:pt x="2498" y="1730"/>
                </a:lnTo>
                <a:lnTo>
                  <a:pt x="2498" y="1734"/>
                </a:lnTo>
                <a:lnTo>
                  <a:pt x="2496" y="1734"/>
                </a:lnTo>
                <a:lnTo>
                  <a:pt x="2496" y="1736"/>
                </a:lnTo>
                <a:lnTo>
                  <a:pt x="2498" y="1736"/>
                </a:lnTo>
                <a:lnTo>
                  <a:pt x="2498" y="1738"/>
                </a:lnTo>
                <a:lnTo>
                  <a:pt x="2498" y="1741"/>
                </a:lnTo>
                <a:lnTo>
                  <a:pt x="2496" y="1743"/>
                </a:lnTo>
                <a:lnTo>
                  <a:pt x="2498" y="1745"/>
                </a:lnTo>
                <a:lnTo>
                  <a:pt x="2498" y="1743"/>
                </a:lnTo>
                <a:lnTo>
                  <a:pt x="2498" y="1745"/>
                </a:lnTo>
                <a:lnTo>
                  <a:pt x="2498" y="1743"/>
                </a:lnTo>
                <a:lnTo>
                  <a:pt x="2498" y="1745"/>
                </a:lnTo>
                <a:lnTo>
                  <a:pt x="2500" y="1745"/>
                </a:lnTo>
                <a:lnTo>
                  <a:pt x="2500" y="1743"/>
                </a:lnTo>
                <a:lnTo>
                  <a:pt x="2500" y="1745"/>
                </a:lnTo>
                <a:lnTo>
                  <a:pt x="2500" y="1743"/>
                </a:lnTo>
                <a:lnTo>
                  <a:pt x="2502" y="1743"/>
                </a:lnTo>
                <a:lnTo>
                  <a:pt x="2500" y="1745"/>
                </a:lnTo>
                <a:lnTo>
                  <a:pt x="2502" y="1745"/>
                </a:lnTo>
                <a:lnTo>
                  <a:pt x="2502" y="1743"/>
                </a:lnTo>
                <a:lnTo>
                  <a:pt x="2502" y="1745"/>
                </a:lnTo>
                <a:lnTo>
                  <a:pt x="2502" y="1743"/>
                </a:lnTo>
                <a:lnTo>
                  <a:pt x="2504" y="1743"/>
                </a:lnTo>
                <a:lnTo>
                  <a:pt x="2504" y="1741"/>
                </a:lnTo>
                <a:lnTo>
                  <a:pt x="2504" y="1740"/>
                </a:lnTo>
                <a:lnTo>
                  <a:pt x="2506" y="1740"/>
                </a:lnTo>
                <a:lnTo>
                  <a:pt x="2506" y="1738"/>
                </a:lnTo>
                <a:lnTo>
                  <a:pt x="2508" y="1734"/>
                </a:lnTo>
                <a:lnTo>
                  <a:pt x="2509" y="1734"/>
                </a:lnTo>
                <a:lnTo>
                  <a:pt x="2509" y="1736"/>
                </a:lnTo>
                <a:lnTo>
                  <a:pt x="2509" y="1738"/>
                </a:lnTo>
                <a:lnTo>
                  <a:pt x="2509" y="1740"/>
                </a:lnTo>
                <a:lnTo>
                  <a:pt x="2511" y="1740"/>
                </a:lnTo>
                <a:lnTo>
                  <a:pt x="2511" y="1741"/>
                </a:lnTo>
                <a:lnTo>
                  <a:pt x="2511" y="1743"/>
                </a:lnTo>
                <a:lnTo>
                  <a:pt x="2511" y="1745"/>
                </a:lnTo>
                <a:lnTo>
                  <a:pt x="2511" y="1747"/>
                </a:lnTo>
                <a:lnTo>
                  <a:pt x="2513" y="1747"/>
                </a:lnTo>
                <a:lnTo>
                  <a:pt x="2513" y="1749"/>
                </a:lnTo>
                <a:lnTo>
                  <a:pt x="2515" y="1749"/>
                </a:lnTo>
                <a:lnTo>
                  <a:pt x="2517" y="1749"/>
                </a:lnTo>
                <a:lnTo>
                  <a:pt x="2517" y="1747"/>
                </a:lnTo>
                <a:lnTo>
                  <a:pt x="2519" y="1747"/>
                </a:lnTo>
                <a:lnTo>
                  <a:pt x="2519" y="1745"/>
                </a:lnTo>
                <a:lnTo>
                  <a:pt x="2519" y="1743"/>
                </a:lnTo>
                <a:lnTo>
                  <a:pt x="2521" y="1743"/>
                </a:lnTo>
                <a:lnTo>
                  <a:pt x="2521" y="1741"/>
                </a:lnTo>
                <a:lnTo>
                  <a:pt x="2521" y="1740"/>
                </a:lnTo>
                <a:lnTo>
                  <a:pt x="2523" y="1740"/>
                </a:lnTo>
                <a:lnTo>
                  <a:pt x="2523" y="1741"/>
                </a:lnTo>
                <a:lnTo>
                  <a:pt x="2523" y="1743"/>
                </a:lnTo>
                <a:lnTo>
                  <a:pt x="2523" y="1747"/>
                </a:lnTo>
                <a:lnTo>
                  <a:pt x="2523" y="1749"/>
                </a:lnTo>
                <a:lnTo>
                  <a:pt x="2521" y="1749"/>
                </a:lnTo>
                <a:lnTo>
                  <a:pt x="2521" y="1751"/>
                </a:lnTo>
                <a:lnTo>
                  <a:pt x="2519" y="1751"/>
                </a:lnTo>
                <a:lnTo>
                  <a:pt x="2519" y="1753"/>
                </a:lnTo>
                <a:lnTo>
                  <a:pt x="2517" y="1755"/>
                </a:lnTo>
                <a:lnTo>
                  <a:pt x="2517" y="1759"/>
                </a:lnTo>
                <a:lnTo>
                  <a:pt x="2517" y="1761"/>
                </a:lnTo>
                <a:lnTo>
                  <a:pt x="2517" y="1759"/>
                </a:lnTo>
                <a:lnTo>
                  <a:pt x="2519" y="1759"/>
                </a:lnTo>
                <a:lnTo>
                  <a:pt x="2521" y="1753"/>
                </a:lnTo>
                <a:lnTo>
                  <a:pt x="2523" y="1755"/>
                </a:lnTo>
                <a:lnTo>
                  <a:pt x="2519" y="1761"/>
                </a:lnTo>
                <a:lnTo>
                  <a:pt x="2521" y="1761"/>
                </a:lnTo>
                <a:lnTo>
                  <a:pt x="2525" y="1755"/>
                </a:lnTo>
                <a:lnTo>
                  <a:pt x="2525" y="1753"/>
                </a:lnTo>
                <a:lnTo>
                  <a:pt x="2529" y="1747"/>
                </a:lnTo>
                <a:lnTo>
                  <a:pt x="2529" y="1745"/>
                </a:lnTo>
                <a:lnTo>
                  <a:pt x="2529" y="1747"/>
                </a:lnTo>
                <a:lnTo>
                  <a:pt x="2531" y="1749"/>
                </a:lnTo>
                <a:lnTo>
                  <a:pt x="2533" y="1749"/>
                </a:lnTo>
                <a:lnTo>
                  <a:pt x="2533" y="1745"/>
                </a:lnTo>
                <a:lnTo>
                  <a:pt x="2533" y="1740"/>
                </a:lnTo>
                <a:lnTo>
                  <a:pt x="2534" y="1738"/>
                </a:lnTo>
                <a:lnTo>
                  <a:pt x="2536" y="1738"/>
                </a:lnTo>
                <a:lnTo>
                  <a:pt x="2538" y="1740"/>
                </a:lnTo>
                <a:lnTo>
                  <a:pt x="2540" y="1741"/>
                </a:lnTo>
                <a:lnTo>
                  <a:pt x="2538" y="1741"/>
                </a:lnTo>
                <a:lnTo>
                  <a:pt x="2538" y="1743"/>
                </a:lnTo>
                <a:lnTo>
                  <a:pt x="2536" y="1743"/>
                </a:lnTo>
                <a:lnTo>
                  <a:pt x="2536" y="1745"/>
                </a:lnTo>
                <a:lnTo>
                  <a:pt x="2534" y="1747"/>
                </a:lnTo>
                <a:lnTo>
                  <a:pt x="2534" y="1749"/>
                </a:lnTo>
                <a:lnTo>
                  <a:pt x="2534" y="1751"/>
                </a:lnTo>
                <a:lnTo>
                  <a:pt x="2534" y="1755"/>
                </a:lnTo>
                <a:lnTo>
                  <a:pt x="2536" y="1755"/>
                </a:lnTo>
                <a:lnTo>
                  <a:pt x="2536" y="1757"/>
                </a:lnTo>
                <a:lnTo>
                  <a:pt x="2534" y="1757"/>
                </a:lnTo>
                <a:lnTo>
                  <a:pt x="2533" y="1759"/>
                </a:lnTo>
                <a:lnTo>
                  <a:pt x="2533" y="1761"/>
                </a:lnTo>
                <a:lnTo>
                  <a:pt x="2534" y="1761"/>
                </a:lnTo>
                <a:lnTo>
                  <a:pt x="2534" y="1763"/>
                </a:lnTo>
                <a:lnTo>
                  <a:pt x="2536" y="1763"/>
                </a:lnTo>
                <a:lnTo>
                  <a:pt x="2538" y="1763"/>
                </a:lnTo>
                <a:lnTo>
                  <a:pt x="2540" y="1763"/>
                </a:lnTo>
                <a:lnTo>
                  <a:pt x="2540" y="1765"/>
                </a:lnTo>
                <a:lnTo>
                  <a:pt x="2542" y="1765"/>
                </a:lnTo>
                <a:lnTo>
                  <a:pt x="2542" y="1766"/>
                </a:lnTo>
                <a:lnTo>
                  <a:pt x="2540" y="1766"/>
                </a:lnTo>
                <a:lnTo>
                  <a:pt x="2540" y="1768"/>
                </a:lnTo>
                <a:lnTo>
                  <a:pt x="2538" y="1768"/>
                </a:lnTo>
                <a:lnTo>
                  <a:pt x="2538" y="1770"/>
                </a:lnTo>
                <a:lnTo>
                  <a:pt x="2540" y="1770"/>
                </a:lnTo>
                <a:lnTo>
                  <a:pt x="2540" y="1772"/>
                </a:lnTo>
                <a:lnTo>
                  <a:pt x="2542" y="1772"/>
                </a:lnTo>
                <a:lnTo>
                  <a:pt x="2544" y="1772"/>
                </a:lnTo>
                <a:lnTo>
                  <a:pt x="2544" y="1770"/>
                </a:lnTo>
                <a:lnTo>
                  <a:pt x="2546" y="1770"/>
                </a:lnTo>
                <a:lnTo>
                  <a:pt x="2548" y="1768"/>
                </a:lnTo>
                <a:lnTo>
                  <a:pt x="2548" y="1766"/>
                </a:lnTo>
                <a:lnTo>
                  <a:pt x="2548" y="1765"/>
                </a:lnTo>
                <a:lnTo>
                  <a:pt x="2548" y="1763"/>
                </a:lnTo>
                <a:lnTo>
                  <a:pt x="2548" y="1761"/>
                </a:lnTo>
                <a:lnTo>
                  <a:pt x="2548" y="1759"/>
                </a:lnTo>
                <a:lnTo>
                  <a:pt x="2548" y="1757"/>
                </a:lnTo>
                <a:lnTo>
                  <a:pt x="2550" y="1757"/>
                </a:lnTo>
                <a:lnTo>
                  <a:pt x="2552" y="1757"/>
                </a:lnTo>
                <a:lnTo>
                  <a:pt x="2554" y="1757"/>
                </a:lnTo>
                <a:lnTo>
                  <a:pt x="2556" y="1757"/>
                </a:lnTo>
                <a:lnTo>
                  <a:pt x="2556" y="1755"/>
                </a:lnTo>
                <a:lnTo>
                  <a:pt x="2557" y="1755"/>
                </a:lnTo>
                <a:lnTo>
                  <a:pt x="2559" y="1755"/>
                </a:lnTo>
                <a:lnTo>
                  <a:pt x="2559" y="1757"/>
                </a:lnTo>
                <a:lnTo>
                  <a:pt x="2559" y="1759"/>
                </a:lnTo>
                <a:lnTo>
                  <a:pt x="2561" y="1759"/>
                </a:lnTo>
                <a:lnTo>
                  <a:pt x="2561" y="1761"/>
                </a:lnTo>
                <a:lnTo>
                  <a:pt x="2561" y="1763"/>
                </a:lnTo>
                <a:lnTo>
                  <a:pt x="2561" y="1765"/>
                </a:lnTo>
                <a:lnTo>
                  <a:pt x="2559" y="1765"/>
                </a:lnTo>
                <a:lnTo>
                  <a:pt x="2559" y="1766"/>
                </a:lnTo>
                <a:lnTo>
                  <a:pt x="2559" y="1768"/>
                </a:lnTo>
                <a:lnTo>
                  <a:pt x="2561" y="1768"/>
                </a:lnTo>
                <a:lnTo>
                  <a:pt x="2563" y="1770"/>
                </a:lnTo>
                <a:lnTo>
                  <a:pt x="2565" y="1770"/>
                </a:lnTo>
                <a:lnTo>
                  <a:pt x="2567" y="1770"/>
                </a:lnTo>
                <a:lnTo>
                  <a:pt x="2569" y="1770"/>
                </a:lnTo>
                <a:lnTo>
                  <a:pt x="2571" y="1770"/>
                </a:lnTo>
                <a:lnTo>
                  <a:pt x="2571" y="1768"/>
                </a:lnTo>
                <a:lnTo>
                  <a:pt x="2569" y="1768"/>
                </a:lnTo>
                <a:lnTo>
                  <a:pt x="2569" y="1766"/>
                </a:lnTo>
                <a:lnTo>
                  <a:pt x="2571" y="1766"/>
                </a:lnTo>
                <a:lnTo>
                  <a:pt x="2573" y="1766"/>
                </a:lnTo>
                <a:lnTo>
                  <a:pt x="2575" y="1766"/>
                </a:lnTo>
                <a:lnTo>
                  <a:pt x="2577" y="1765"/>
                </a:lnTo>
                <a:lnTo>
                  <a:pt x="2577" y="1763"/>
                </a:lnTo>
                <a:lnTo>
                  <a:pt x="2579" y="1763"/>
                </a:lnTo>
                <a:lnTo>
                  <a:pt x="2579" y="1761"/>
                </a:lnTo>
                <a:lnTo>
                  <a:pt x="2579" y="1759"/>
                </a:lnTo>
                <a:lnTo>
                  <a:pt x="2577" y="1759"/>
                </a:lnTo>
                <a:lnTo>
                  <a:pt x="2577" y="1757"/>
                </a:lnTo>
                <a:lnTo>
                  <a:pt x="2575" y="1757"/>
                </a:lnTo>
                <a:lnTo>
                  <a:pt x="2575" y="1755"/>
                </a:lnTo>
                <a:lnTo>
                  <a:pt x="2577" y="1755"/>
                </a:lnTo>
                <a:lnTo>
                  <a:pt x="2577" y="1753"/>
                </a:lnTo>
                <a:lnTo>
                  <a:pt x="2577" y="1751"/>
                </a:lnTo>
                <a:lnTo>
                  <a:pt x="2579" y="1751"/>
                </a:lnTo>
                <a:lnTo>
                  <a:pt x="2581" y="1751"/>
                </a:lnTo>
                <a:lnTo>
                  <a:pt x="2581" y="1749"/>
                </a:lnTo>
                <a:lnTo>
                  <a:pt x="2582" y="1749"/>
                </a:lnTo>
                <a:lnTo>
                  <a:pt x="2584" y="1749"/>
                </a:lnTo>
                <a:lnTo>
                  <a:pt x="2584" y="1751"/>
                </a:lnTo>
                <a:lnTo>
                  <a:pt x="2584" y="1753"/>
                </a:lnTo>
                <a:lnTo>
                  <a:pt x="2586" y="1753"/>
                </a:lnTo>
                <a:lnTo>
                  <a:pt x="2586" y="1751"/>
                </a:lnTo>
                <a:lnTo>
                  <a:pt x="2588" y="1751"/>
                </a:lnTo>
                <a:lnTo>
                  <a:pt x="2590" y="1751"/>
                </a:lnTo>
                <a:lnTo>
                  <a:pt x="2590" y="1749"/>
                </a:lnTo>
                <a:lnTo>
                  <a:pt x="2590" y="1751"/>
                </a:lnTo>
                <a:lnTo>
                  <a:pt x="2592" y="1751"/>
                </a:lnTo>
                <a:lnTo>
                  <a:pt x="2590" y="1753"/>
                </a:lnTo>
                <a:lnTo>
                  <a:pt x="2590" y="1755"/>
                </a:lnTo>
                <a:lnTo>
                  <a:pt x="2588" y="1755"/>
                </a:lnTo>
                <a:lnTo>
                  <a:pt x="2588" y="1757"/>
                </a:lnTo>
                <a:lnTo>
                  <a:pt x="2586" y="1757"/>
                </a:lnTo>
                <a:lnTo>
                  <a:pt x="2586" y="1759"/>
                </a:lnTo>
                <a:lnTo>
                  <a:pt x="2586" y="1761"/>
                </a:lnTo>
                <a:lnTo>
                  <a:pt x="2584" y="1761"/>
                </a:lnTo>
                <a:lnTo>
                  <a:pt x="2586" y="1761"/>
                </a:lnTo>
                <a:lnTo>
                  <a:pt x="2586" y="1763"/>
                </a:lnTo>
                <a:lnTo>
                  <a:pt x="2586" y="1765"/>
                </a:lnTo>
                <a:lnTo>
                  <a:pt x="2588" y="1765"/>
                </a:lnTo>
                <a:lnTo>
                  <a:pt x="2590" y="1765"/>
                </a:lnTo>
                <a:lnTo>
                  <a:pt x="2590" y="1766"/>
                </a:lnTo>
                <a:lnTo>
                  <a:pt x="2592" y="1766"/>
                </a:lnTo>
                <a:lnTo>
                  <a:pt x="2594" y="1766"/>
                </a:lnTo>
                <a:lnTo>
                  <a:pt x="2596" y="1766"/>
                </a:lnTo>
                <a:lnTo>
                  <a:pt x="2598" y="1766"/>
                </a:lnTo>
                <a:lnTo>
                  <a:pt x="2600" y="1766"/>
                </a:lnTo>
                <a:lnTo>
                  <a:pt x="2602" y="1766"/>
                </a:lnTo>
                <a:lnTo>
                  <a:pt x="2604" y="1766"/>
                </a:lnTo>
                <a:lnTo>
                  <a:pt x="2604" y="1765"/>
                </a:lnTo>
                <a:lnTo>
                  <a:pt x="2604" y="1763"/>
                </a:lnTo>
                <a:lnTo>
                  <a:pt x="2605" y="1763"/>
                </a:lnTo>
                <a:lnTo>
                  <a:pt x="2607" y="1763"/>
                </a:lnTo>
                <a:lnTo>
                  <a:pt x="2609" y="1763"/>
                </a:lnTo>
                <a:lnTo>
                  <a:pt x="2611" y="1765"/>
                </a:lnTo>
                <a:lnTo>
                  <a:pt x="2613" y="1765"/>
                </a:lnTo>
                <a:lnTo>
                  <a:pt x="2613" y="1763"/>
                </a:lnTo>
                <a:lnTo>
                  <a:pt x="2615" y="1763"/>
                </a:lnTo>
                <a:lnTo>
                  <a:pt x="2615" y="1761"/>
                </a:lnTo>
                <a:lnTo>
                  <a:pt x="2617" y="1761"/>
                </a:lnTo>
                <a:lnTo>
                  <a:pt x="2617" y="1759"/>
                </a:lnTo>
                <a:lnTo>
                  <a:pt x="2619" y="1759"/>
                </a:lnTo>
                <a:lnTo>
                  <a:pt x="2619" y="1757"/>
                </a:lnTo>
                <a:lnTo>
                  <a:pt x="2619" y="1755"/>
                </a:lnTo>
                <a:lnTo>
                  <a:pt x="2619" y="1753"/>
                </a:lnTo>
                <a:lnTo>
                  <a:pt x="2617" y="1751"/>
                </a:lnTo>
                <a:lnTo>
                  <a:pt x="2617" y="1749"/>
                </a:lnTo>
                <a:lnTo>
                  <a:pt x="2615" y="1747"/>
                </a:lnTo>
                <a:lnTo>
                  <a:pt x="2615" y="1745"/>
                </a:lnTo>
                <a:lnTo>
                  <a:pt x="2617" y="1745"/>
                </a:lnTo>
                <a:lnTo>
                  <a:pt x="2617" y="1743"/>
                </a:lnTo>
                <a:lnTo>
                  <a:pt x="2615" y="1743"/>
                </a:lnTo>
                <a:lnTo>
                  <a:pt x="2615" y="1741"/>
                </a:lnTo>
                <a:lnTo>
                  <a:pt x="2615" y="1740"/>
                </a:lnTo>
                <a:lnTo>
                  <a:pt x="2617" y="1740"/>
                </a:lnTo>
                <a:lnTo>
                  <a:pt x="2617" y="1738"/>
                </a:lnTo>
                <a:lnTo>
                  <a:pt x="2615" y="1738"/>
                </a:lnTo>
                <a:lnTo>
                  <a:pt x="2613" y="1738"/>
                </a:lnTo>
                <a:lnTo>
                  <a:pt x="2613" y="1736"/>
                </a:lnTo>
                <a:lnTo>
                  <a:pt x="2611" y="1736"/>
                </a:lnTo>
                <a:lnTo>
                  <a:pt x="2611" y="1734"/>
                </a:lnTo>
                <a:lnTo>
                  <a:pt x="2611" y="1732"/>
                </a:lnTo>
                <a:lnTo>
                  <a:pt x="2609" y="1732"/>
                </a:lnTo>
                <a:lnTo>
                  <a:pt x="2609" y="1730"/>
                </a:lnTo>
                <a:lnTo>
                  <a:pt x="2607" y="1730"/>
                </a:lnTo>
                <a:lnTo>
                  <a:pt x="2607" y="1728"/>
                </a:lnTo>
                <a:lnTo>
                  <a:pt x="2607" y="1726"/>
                </a:lnTo>
                <a:lnTo>
                  <a:pt x="2607" y="1724"/>
                </a:lnTo>
                <a:lnTo>
                  <a:pt x="2607" y="1722"/>
                </a:lnTo>
                <a:lnTo>
                  <a:pt x="2609" y="1722"/>
                </a:lnTo>
                <a:lnTo>
                  <a:pt x="2609" y="1724"/>
                </a:lnTo>
                <a:lnTo>
                  <a:pt x="2611" y="1724"/>
                </a:lnTo>
                <a:lnTo>
                  <a:pt x="2613" y="1722"/>
                </a:lnTo>
                <a:lnTo>
                  <a:pt x="2615" y="1722"/>
                </a:lnTo>
                <a:lnTo>
                  <a:pt x="2615" y="1720"/>
                </a:lnTo>
                <a:lnTo>
                  <a:pt x="2613" y="1720"/>
                </a:lnTo>
                <a:lnTo>
                  <a:pt x="2615" y="1720"/>
                </a:lnTo>
                <a:lnTo>
                  <a:pt x="2615" y="1718"/>
                </a:lnTo>
                <a:lnTo>
                  <a:pt x="2617" y="1718"/>
                </a:lnTo>
                <a:lnTo>
                  <a:pt x="2619" y="1718"/>
                </a:lnTo>
                <a:lnTo>
                  <a:pt x="2619" y="1717"/>
                </a:lnTo>
                <a:lnTo>
                  <a:pt x="2619" y="1718"/>
                </a:lnTo>
                <a:lnTo>
                  <a:pt x="2619" y="1720"/>
                </a:lnTo>
                <a:lnTo>
                  <a:pt x="2619" y="1722"/>
                </a:lnTo>
                <a:lnTo>
                  <a:pt x="2621" y="1722"/>
                </a:lnTo>
                <a:lnTo>
                  <a:pt x="2621" y="1724"/>
                </a:lnTo>
                <a:lnTo>
                  <a:pt x="2621" y="1726"/>
                </a:lnTo>
                <a:lnTo>
                  <a:pt x="2623" y="1726"/>
                </a:lnTo>
                <a:lnTo>
                  <a:pt x="2623" y="1728"/>
                </a:lnTo>
                <a:lnTo>
                  <a:pt x="2625" y="1728"/>
                </a:lnTo>
                <a:lnTo>
                  <a:pt x="2625" y="1726"/>
                </a:lnTo>
                <a:lnTo>
                  <a:pt x="2625" y="1724"/>
                </a:lnTo>
                <a:lnTo>
                  <a:pt x="2627" y="1724"/>
                </a:lnTo>
                <a:lnTo>
                  <a:pt x="2627" y="1722"/>
                </a:lnTo>
                <a:lnTo>
                  <a:pt x="2625" y="1722"/>
                </a:lnTo>
                <a:lnTo>
                  <a:pt x="2625" y="1720"/>
                </a:lnTo>
                <a:lnTo>
                  <a:pt x="2627" y="1720"/>
                </a:lnTo>
                <a:lnTo>
                  <a:pt x="2629" y="1720"/>
                </a:lnTo>
                <a:lnTo>
                  <a:pt x="2629" y="1718"/>
                </a:lnTo>
                <a:lnTo>
                  <a:pt x="2629" y="1720"/>
                </a:lnTo>
                <a:lnTo>
                  <a:pt x="2630" y="1720"/>
                </a:lnTo>
                <a:lnTo>
                  <a:pt x="2630" y="1722"/>
                </a:lnTo>
                <a:lnTo>
                  <a:pt x="2632" y="1722"/>
                </a:lnTo>
                <a:lnTo>
                  <a:pt x="2632" y="1724"/>
                </a:lnTo>
                <a:lnTo>
                  <a:pt x="2634" y="1724"/>
                </a:lnTo>
                <a:lnTo>
                  <a:pt x="2632" y="1724"/>
                </a:lnTo>
                <a:lnTo>
                  <a:pt x="2632" y="1722"/>
                </a:lnTo>
                <a:lnTo>
                  <a:pt x="2632" y="1720"/>
                </a:lnTo>
                <a:lnTo>
                  <a:pt x="2632" y="1718"/>
                </a:lnTo>
                <a:lnTo>
                  <a:pt x="2634" y="1718"/>
                </a:lnTo>
                <a:lnTo>
                  <a:pt x="2634" y="1717"/>
                </a:lnTo>
                <a:lnTo>
                  <a:pt x="2636" y="1717"/>
                </a:lnTo>
                <a:lnTo>
                  <a:pt x="2638" y="1717"/>
                </a:lnTo>
                <a:lnTo>
                  <a:pt x="2638" y="1715"/>
                </a:lnTo>
                <a:lnTo>
                  <a:pt x="2640" y="1715"/>
                </a:lnTo>
                <a:lnTo>
                  <a:pt x="2640" y="1717"/>
                </a:lnTo>
                <a:lnTo>
                  <a:pt x="2640" y="1715"/>
                </a:lnTo>
                <a:lnTo>
                  <a:pt x="2642" y="1715"/>
                </a:lnTo>
                <a:lnTo>
                  <a:pt x="2642" y="1713"/>
                </a:lnTo>
                <a:lnTo>
                  <a:pt x="2642" y="1711"/>
                </a:lnTo>
                <a:lnTo>
                  <a:pt x="2642" y="1709"/>
                </a:lnTo>
                <a:lnTo>
                  <a:pt x="2642" y="1707"/>
                </a:lnTo>
                <a:lnTo>
                  <a:pt x="2640" y="1707"/>
                </a:lnTo>
                <a:lnTo>
                  <a:pt x="2640" y="1705"/>
                </a:lnTo>
                <a:lnTo>
                  <a:pt x="2638" y="1705"/>
                </a:lnTo>
                <a:lnTo>
                  <a:pt x="2638" y="1707"/>
                </a:lnTo>
                <a:lnTo>
                  <a:pt x="2638" y="1705"/>
                </a:lnTo>
                <a:lnTo>
                  <a:pt x="2636" y="1705"/>
                </a:lnTo>
                <a:lnTo>
                  <a:pt x="2634" y="1705"/>
                </a:lnTo>
                <a:lnTo>
                  <a:pt x="2632" y="1705"/>
                </a:lnTo>
                <a:lnTo>
                  <a:pt x="2632" y="1703"/>
                </a:lnTo>
                <a:lnTo>
                  <a:pt x="2634" y="1703"/>
                </a:lnTo>
                <a:lnTo>
                  <a:pt x="2636" y="1703"/>
                </a:lnTo>
                <a:lnTo>
                  <a:pt x="2636" y="1701"/>
                </a:lnTo>
                <a:lnTo>
                  <a:pt x="2638" y="1701"/>
                </a:lnTo>
                <a:lnTo>
                  <a:pt x="2638" y="1699"/>
                </a:lnTo>
                <a:lnTo>
                  <a:pt x="2636" y="1699"/>
                </a:lnTo>
                <a:lnTo>
                  <a:pt x="2636" y="1697"/>
                </a:lnTo>
                <a:lnTo>
                  <a:pt x="2634" y="1697"/>
                </a:lnTo>
                <a:lnTo>
                  <a:pt x="2634" y="1695"/>
                </a:lnTo>
                <a:lnTo>
                  <a:pt x="2636" y="1695"/>
                </a:lnTo>
                <a:lnTo>
                  <a:pt x="2636" y="1693"/>
                </a:lnTo>
                <a:lnTo>
                  <a:pt x="2638" y="1693"/>
                </a:lnTo>
                <a:lnTo>
                  <a:pt x="2638" y="1692"/>
                </a:lnTo>
                <a:lnTo>
                  <a:pt x="2638" y="1690"/>
                </a:lnTo>
                <a:lnTo>
                  <a:pt x="2638" y="1688"/>
                </a:lnTo>
                <a:lnTo>
                  <a:pt x="2640" y="1688"/>
                </a:lnTo>
                <a:lnTo>
                  <a:pt x="2642" y="1688"/>
                </a:lnTo>
                <a:lnTo>
                  <a:pt x="2642" y="1690"/>
                </a:lnTo>
                <a:lnTo>
                  <a:pt x="2642" y="1692"/>
                </a:lnTo>
                <a:lnTo>
                  <a:pt x="2642" y="1693"/>
                </a:lnTo>
                <a:lnTo>
                  <a:pt x="2642" y="1695"/>
                </a:lnTo>
                <a:lnTo>
                  <a:pt x="2644" y="1695"/>
                </a:lnTo>
                <a:lnTo>
                  <a:pt x="2644" y="1697"/>
                </a:lnTo>
                <a:lnTo>
                  <a:pt x="2644" y="1699"/>
                </a:lnTo>
                <a:lnTo>
                  <a:pt x="2646" y="1699"/>
                </a:lnTo>
                <a:lnTo>
                  <a:pt x="2646" y="1701"/>
                </a:lnTo>
                <a:lnTo>
                  <a:pt x="2648" y="1701"/>
                </a:lnTo>
                <a:lnTo>
                  <a:pt x="2648" y="1703"/>
                </a:lnTo>
                <a:lnTo>
                  <a:pt x="2650" y="1703"/>
                </a:lnTo>
                <a:lnTo>
                  <a:pt x="2650" y="1705"/>
                </a:lnTo>
                <a:lnTo>
                  <a:pt x="2650" y="1707"/>
                </a:lnTo>
                <a:lnTo>
                  <a:pt x="2648" y="1707"/>
                </a:lnTo>
                <a:lnTo>
                  <a:pt x="2648" y="1709"/>
                </a:lnTo>
                <a:lnTo>
                  <a:pt x="2650" y="1709"/>
                </a:lnTo>
                <a:lnTo>
                  <a:pt x="2650" y="1711"/>
                </a:lnTo>
                <a:lnTo>
                  <a:pt x="2652" y="1711"/>
                </a:lnTo>
                <a:lnTo>
                  <a:pt x="2652" y="1713"/>
                </a:lnTo>
                <a:lnTo>
                  <a:pt x="2652" y="1715"/>
                </a:lnTo>
                <a:lnTo>
                  <a:pt x="2653" y="1715"/>
                </a:lnTo>
                <a:lnTo>
                  <a:pt x="2653" y="1717"/>
                </a:lnTo>
                <a:lnTo>
                  <a:pt x="2653" y="1718"/>
                </a:lnTo>
                <a:lnTo>
                  <a:pt x="2653" y="1720"/>
                </a:lnTo>
                <a:lnTo>
                  <a:pt x="2653" y="1722"/>
                </a:lnTo>
                <a:lnTo>
                  <a:pt x="2655" y="1722"/>
                </a:lnTo>
                <a:lnTo>
                  <a:pt x="2653" y="1722"/>
                </a:lnTo>
                <a:lnTo>
                  <a:pt x="2653" y="1724"/>
                </a:lnTo>
                <a:lnTo>
                  <a:pt x="2653" y="1726"/>
                </a:lnTo>
                <a:lnTo>
                  <a:pt x="2652" y="1726"/>
                </a:lnTo>
                <a:lnTo>
                  <a:pt x="2652" y="1728"/>
                </a:lnTo>
                <a:lnTo>
                  <a:pt x="2652" y="1730"/>
                </a:lnTo>
                <a:lnTo>
                  <a:pt x="2652" y="1732"/>
                </a:lnTo>
                <a:lnTo>
                  <a:pt x="2652" y="1734"/>
                </a:lnTo>
                <a:lnTo>
                  <a:pt x="2652" y="1736"/>
                </a:lnTo>
                <a:lnTo>
                  <a:pt x="2652" y="1738"/>
                </a:lnTo>
                <a:lnTo>
                  <a:pt x="2650" y="1738"/>
                </a:lnTo>
                <a:lnTo>
                  <a:pt x="2650" y="1740"/>
                </a:lnTo>
                <a:lnTo>
                  <a:pt x="2650" y="1741"/>
                </a:lnTo>
                <a:lnTo>
                  <a:pt x="2650" y="1743"/>
                </a:lnTo>
                <a:lnTo>
                  <a:pt x="2648" y="1743"/>
                </a:lnTo>
                <a:lnTo>
                  <a:pt x="2648" y="1745"/>
                </a:lnTo>
                <a:lnTo>
                  <a:pt x="2646" y="1745"/>
                </a:lnTo>
                <a:lnTo>
                  <a:pt x="2644" y="1745"/>
                </a:lnTo>
                <a:lnTo>
                  <a:pt x="2644" y="1747"/>
                </a:lnTo>
                <a:lnTo>
                  <a:pt x="2646" y="1747"/>
                </a:lnTo>
                <a:lnTo>
                  <a:pt x="2646" y="1749"/>
                </a:lnTo>
                <a:lnTo>
                  <a:pt x="2646" y="1751"/>
                </a:lnTo>
                <a:lnTo>
                  <a:pt x="2648" y="1751"/>
                </a:lnTo>
                <a:lnTo>
                  <a:pt x="2648" y="1753"/>
                </a:lnTo>
                <a:lnTo>
                  <a:pt x="2646" y="1753"/>
                </a:lnTo>
                <a:lnTo>
                  <a:pt x="2646" y="1755"/>
                </a:lnTo>
                <a:lnTo>
                  <a:pt x="2646" y="1757"/>
                </a:lnTo>
                <a:lnTo>
                  <a:pt x="2648" y="1757"/>
                </a:lnTo>
                <a:lnTo>
                  <a:pt x="2648" y="1759"/>
                </a:lnTo>
                <a:lnTo>
                  <a:pt x="2646" y="1761"/>
                </a:lnTo>
                <a:lnTo>
                  <a:pt x="2648" y="1761"/>
                </a:lnTo>
                <a:lnTo>
                  <a:pt x="2646" y="1761"/>
                </a:lnTo>
                <a:lnTo>
                  <a:pt x="2646" y="1763"/>
                </a:lnTo>
                <a:lnTo>
                  <a:pt x="2646" y="1765"/>
                </a:lnTo>
                <a:lnTo>
                  <a:pt x="2646" y="1766"/>
                </a:lnTo>
                <a:lnTo>
                  <a:pt x="2648" y="1766"/>
                </a:lnTo>
                <a:lnTo>
                  <a:pt x="2648" y="1768"/>
                </a:lnTo>
                <a:lnTo>
                  <a:pt x="2648" y="1770"/>
                </a:lnTo>
                <a:lnTo>
                  <a:pt x="2648" y="1772"/>
                </a:lnTo>
                <a:lnTo>
                  <a:pt x="2648" y="1774"/>
                </a:lnTo>
                <a:lnTo>
                  <a:pt x="2646" y="1774"/>
                </a:lnTo>
                <a:lnTo>
                  <a:pt x="2646" y="1776"/>
                </a:lnTo>
                <a:lnTo>
                  <a:pt x="2644" y="1776"/>
                </a:lnTo>
                <a:lnTo>
                  <a:pt x="2644" y="1778"/>
                </a:lnTo>
                <a:lnTo>
                  <a:pt x="2644" y="1780"/>
                </a:lnTo>
                <a:lnTo>
                  <a:pt x="2646" y="1780"/>
                </a:lnTo>
                <a:lnTo>
                  <a:pt x="2644" y="1780"/>
                </a:lnTo>
                <a:lnTo>
                  <a:pt x="2644" y="1782"/>
                </a:lnTo>
                <a:lnTo>
                  <a:pt x="2646" y="1782"/>
                </a:lnTo>
                <a:lnTo>
                  <a:pt x="2646" y="1784"/>
                </a:lnTo>
                <a:lnTo>
                  <a:pt x="2646" y="1786"/>
                </a:lnTo>
                <a:lnTo>
                  <a:pt x="2646" y="1788"/>
                </a:lnTo>
                <a:lnTo>
                  <a:pt x="2648" y="1788"/>
                </a:lnTo>
                <a:lnTo>
                  <a:pt x="2648" y="1789"/>
                </a:lnTo>
                <a:lnTo>
                  <a:pt x="2650" y="1789"/>
                </a:lnTo>
                <a:lnTo>
                  <a:pt x="2650" y="1791"/>
                </a:lnTo>
                <a:lnTo>
                  <a:pt x="2650" y="1793"/>
                </a:lnTo>
                <a:lnTo>
                  <a:pt x="2652" y="1795"/>
                </a:lnTo>
                <a:lnTo>
                  <a:pt x="2652" y="1797"/>
                </a:lnTo>
                <a:lnTo>
                  <a:pt x="2652" y="1799"/>
                </a:lnTo>
                <a:lnTo>
                  <a:pt x="2650" y="1799"/>
                </a:lnTo>
                <a:lnTo>
                  <a:pt x="2652" y="1799"/>
                </a:lnTo>
                <a:lnTo>
                  <a:pt x="2652" y="1801"/>
                </a:lnTo>
                <a:lnTo>
                  <a:pt x="2650" y="1801"/>
                </a:lnTo>
                <a:lnTo>
                  <a:pt x="2650" y="1803"/>
                </a:lnTo>
                <a:lnTo>
                  <a:pt x="2650" y="1805"/>
                </a:lnTo>
                <a:lnTo>
                  <a:pt x="2650" y="1807"/>
                </a:lnTo>
                <a:lnTo>
                  <a:pt x="2652" y="1807"/>
                </a:lnTo>
                <a:lnTo>
                  <a:pt x="2650" y="1807"/>
                </a:lnTo>
                <a:lnTo>
                  <a:pt x="2650" y="1809"/>
                </a:lnTo>
                <a:lnTo>
                  <a:pt x="2648" y="1809"/>
                </a:lnTo>
                <a:lnTo>
                  <a:pt x="2648" y="1811"/>
                </a:lnTo>
                <a:lnTo>
                  <a:pt x="2646" y="1811"/>
                </a:lnTo>
                <a:lnTo>
                  <a:pt x="2644" y="1811"/>
                </a:lnTo>
                <a:lnTo>
                  <a:pt x="2644" y="1809"/>
                </a:lnTo>
                <a:lnTo>
                  <a:pt x="2644" y="1807"/>
                </a:lnTo>
                <a:lnTo>
                  <a:pt x="2642" y="1805"/>
                </a:lnTo>
                <a:lnTo>
                  <a:pt x="2640" y="1805"/>
                </a:lnTo>
                <a:lnTo>
                  <a:pt x="2638" y="1805"/>
                </a:lnTo>
                <a:lnTo>
                  <a:pt x="2636" y="1805"/>
                </a:lnTo>
                <a:lnTo>
                  <a:pt x="2634" y="1805"/>
                </a:lnTo>
                <a:lnTo>
                  <a:pt x="2634" y="1807"/>
                </a:lnTo>
                <a:lnTo>
                  <a:pt x="2632" y="1807"/>
                </a:lnTo>
                <a:lnTo>
                  <a:pt x="2630" y="1807"/>
                </a:lnTo>
                <a:lnTo>
                  <a:pt x="2630" y="1809"/>
                </a:lnTo>
                <a:lnTo>
                  <a:pt x="2629" y="1809"/>
                </a:lnTo>
                <a:lnTo>
                  <a:pt x="2629" y="1811"/>
                </a:lnTo>
                <a:lnTo>
                  <a:pt x="2627" y="1811"/>
                </a:lnTo>
                <a:lnTo>
                  <a:pt x="2629" y="1813"/>
                </a:lnTo>
                <a:lnTo>
                  <a:pt x="2629" y="1814"/>
                </a:lnTo>
                <a:lnTo>
                  <a:pt x="2629" y="1816"/>
                </a:lnTo>
                <a:lnTo>
                  <a:pt x="2629" y="1818"/>
                </a:lnTo>
                <a:lnTo>
                  <a:pt x="2630" y="1818"/>
                </a:lnTo>
                <a:lnTo>
                  <a:pt x="2632" y="1818"/>
                </a:lnTo>
                <a:lnTo>
                  <a:pt x="2632" y="1820"/>
                </a:lnTo>
                <a:lnTo>
                  <a:pt x="2630" y="1820"/>
                </a:lnTo>
                <a:lnTo>
                  <a:pt x="2630" y="1822"/>
                </a:lnTo>
                <a:lnTo>
                  <a:pt x="2629" y="1822"/>
                </a:lnTo>
                <a:lnTo>
                  <a:pt x="2627" y="1822"/>
                </a:lnTo>
                <a:lnTo>
                  <a:pt x="2625" y="1822"/>
                </a:lnTo>
                <a:lnTo>
                  <a:pt x="2623" y="1822"/>
                </a:lnTo>
                <a:lnTo>
                  <a:pt x="2625" y="1822"/>
                </a:lnTo>
                <a:lnTo>
                  <a:pt x="2625" y="1824"/>
                </a:lnTo>
                <a:lnTo>
                  <a:pt x="2623" y="1824"/>
                </a:lnTo>
                <a:lnTo>
                  <a:pt x="2621" y="1824"/>
                </a:lnTo>
                <a:lnTo>
                  <a:pt x="2619" y="1824"/>
                </a:lnTo>
                <a:lnTo>
                  <a:pt x="2619" y="1826"/>
                </a:lnTo>
                <a:lnTo>
                  <a:pt x="2619" y="1828"/>
                </a:lnTo>
                <a:lnTo>
                  <a:pt x="2617" y="1828"/>
                </a:lnTo>
                <a:lnTo>
                  <a:pt x="2617" y="1830"/>
                </a:lnTo>
                <a:lnTo>
                  <a:pt x="2615" y="1830"/>
                </a:lnTo>
                <a:lnTo>
                  <a:pt x="2615" y="1832"/>
                </a:lnTo>
                <a:lnTo>
                  <a:pt x="2617" y="1832"/>
                </a:lnTo>
                <a:lnTo>
                  <a:pt x="2617" y="1834"/>
                </a:lnTo>
                <a:lnTo>
                  <a:pt x="2619" y="1834"/>
                </a:lnTo>
                <a:lnTo>
                  <a:pt x="2619" y="1836"/>
                </a:lnTo>
                <a:lnTo>
                  <a:pt x="2619" y="1837"/>
                </a:lnTo>
                <a:lnTo>
                  <a:pt x="2619" y="1839"/>
                </a:lnTo>
                <a:lnTo>
                  <a:pt x="2619" y="1841"/>
                </a:lnTo>
                <a:lnTo>
                  <a:pt x="2619" y="1843"/>
                </a:lnTo>
                <a:lnTo>
                  <a:pt x="2619" y="1845"/>
                </a:lnTo>
                <a:lnTo>
                  <a:pt x="2621" y="1845"/>
                </a:lnTo>
                <a:lnTo>
                  <a:pt x="2621" y="1847"/>
                </a:lnTo>
                <a:lnTo>
                  <a:pt x="2621" y="1849"/>
                </a:lnTo>
                <a:lnTo>
                  <a:pt x="2623" y="1849"/>
                </a:lnTo>
                <a:lnTo>
                  <a:pt x="2621" y="1851"/>
                </a:lnTo>
                <a:lnTo>
                  <a:pt x="2621" y="1853"/>
                </a:lnTo>
                <a:lnTo>
                  <a:pt x="2619" y="1853"/>
                </a:lnTo>
                <a:lnTo>
                  <a:pt x="2617" y="1853"/>
                </a:lnTo>
                <a:lnTo>
                  <a:pt x="2615" y="1853"/>
                </a:lnTo>
                <a:lnTo>
                  <a:pt x="2613" y="1851"/>
                </a:lnTo>
                <a:lnTo>
                  <a:pt x="2611" y="1851"/>
                </a:lnTo>
                <a:lnTo>
                  <a:pt x="2613" y="1851"/>
                </a:lnTo>
                <a:lnTo>
                  <a:pt x="2613" y="1853"/>
                </a:lnTo>
                <a:lnTo>
                  <a:pt x="2615" y="1853"/>
                </a:lnTo>
                <a:lnTo>
                  <a:pt x="2615" y="1855"/>
                </a:lnTo>
                <a:lnTo>
                  <a:pt x="2613" y="1855"/>
                </a:lnTo>
                <a:lnTo>
                  <a:pt x="2613" y="1857"/>
                </a:lnTo>
                <a:lnTo>
                  <a:pt x="2611" y="1857"/>
                </a:lnTo>
                <a:lnTo>
                  <a:pt x="2611" y="1855"/>
                </a:lnTo>
                <a:lnTo>
                  <a:pt x="2609" y="1855"/>
                </a:lnTo>
                <a:lnTo>
                  <a:pt x="2607" y="1855"/>
                </a:lnTo>
                <a:lnTo>
                  <a:pt x="2607" y="1853"/>
                </a:lnTo>
                <a:lnTo>
                  <a:pt x="2605" y="1853"/>
                </a:lnTo>
                <a:lnTo>
                  <a:pt x="2604" y="1853"/>
                </a:lnTo>
                <a:lnTo>
                  <a:pt x="2602" y="1853"/>
                </a:lnTo>
                <a:lnTo>
                  <a:pt x="2602" y="1855"/>
                </a:lnTo>
                <a:lnTo>
                  <a:pt x="2602" y="1857"/>
                </a:lnTo>
                <a:lnTo>
                  <a:pt x="2604" y="1857"/>
                </a:lnTo>
                <a:lnTo>
                  <a:pt x="2604" y="1859"/>
                </a:lnTo>
                <a:lnTo>
                  <a:pt x="2604" y="1861"/>
                </a:lnTo>
                <a:lnTo>
                  <a:pt x="2602" y="1861"/>
                </a:lnTo>
                <a:lnTo>
                  <a:pt x="2600" y="1861"/>
                </a:lnTo>
                <a:lnTo>
                  <a:pt x="2600" y="1862"/>
                </a:lnTo>
                <a:lnTo>
                  <a:pt x="2600" y="1864"/>
                </a:lnTo>
                <a:lnTo>
                  <a:pt x="2600" y="1862"/>
                </a:lnTo>
                <a:lnTo>
                  <a:pt x="2598" y="1862"/>
                </a:lnTo>
                <a:lnTo>
                  <a:pt x="2596" y="1862"/>
                </a:lnTo>
                <a:lnTo>
                  <a:pt x="2596" y="1864"/>
                </a:lnTo>
                <a:lnTo>
                  <a:pt x="2594" y="1866"/>
                </a:lnTo>
                <a:lnTo>
                  <a:pt x="2594" y="1868"/>
                </a:lnTo>
                <a:lnTo>
                  <a:pt x="2594" y="1870"/>
                </a:lnTo>
                <a:lnTo>
                  <a:pt x="2596" y="1870"/>
                </a:lnTo>
                <a:lnTo>
                  <a:pt x="2596" y="1872"/>
                </a:lnTo>
                <a:lnTo>
                  <a:pt x="2596" y="1874"/>
                </a:lnTo>
                <a:lnTo>
                  <a:pt x="2596" y="1876"/>
                </a:lnTo>
                <a:lnTo>
                  <a:pt x="2598" y="1876"/>
                </a:lnTo>
                <a:lnTo>
                  <a:pt x="2600" y="1876"/>
                </a:lnTo>
                <a:lnTo>
                  <a:pt x="2600" y="1878"/>
                </a:lnTo>
                <a:lnTo>
                  <a:pt x="2602" y="1878"/>
                </a:lnTo>
                <a:lnTo>
                  <a:pt x="2602" y="1880"/>
                </a:lnTo>
                <a:lnTo>
                  <a:pt x="2600" y="1880"/>
                </a:lnTo>
                <a:lnTo>
                  <a:pt x="2598" y="1882"/>
                </a:lnTo>
                <a:lnTo>
                  <a:pt x="2598" y="1884"/>
                </a:lnTo>
                <a:lnTo>
                  <a:pt x="2598" y="1885"/>
                </a:lnTo>
                <a:lnTo>
                  <a:pt x="2598" y="1887"/>
                </a:lnTo>
                <a:lnTo>
                  <a:pt x="2600" y="1887"/>
                </a:lnTo>
                <a:lnTo>
                  <a:pt x="2600" y="1889"/>
                </a:lnTo>
                <a:lnTo>
                  <a:pt x="2602" y="1889"/>
                </a:lnTo>
                <a:lnTo>
                  <a:pt x="2602" y="1891"/>
                </a:lnTo>
                <a:lnTo>
                  <a:pt x="2602" y="1893"/>
                </a:lnTo>
                <a:lnTo>
                  <a:pt x="2602" y="1895"/>
                </a:lnTo>
                <a:lnTo>
                  <a:pt x="2602" y="1897"/>
                </a:lnTo>
                <a:lnTo>
                  <a:pt x="2600" y="1897"/>
                </a:lnTo>
                <a:lnTo>
                  <a:pt x="2598" y="1897"/>
                </a:lnTo>
                <a:lnTo>
                  <a:pt x="2598" y="1899"/>
                </a:lnTo>
                <a:lnTo>
                  <a:pt x="2598" y="1901"/>
                </a:lnTo>
                <a:lnTo>
                  <a:pt x="2600" y="1901"/>
                </a:lnTo>
                <a:lnTo>
                  <a:pt x="2602" y="1901"/>
                </a:lnTo>
                <a:lnTo>
                  <a:pt x="2604" y="1901"/>
                </a:lnTo>
                <a:lnTo>
                  <a:pt x="2604" y="1903"/>
                </a:lnTo>
                <a:lnTo>
                  <a:pt x="2605" y="1903"/>
                </a:lnTo>
                <a:lnTo>
                  <a:pt x="2605" y="1905"/>
                </a:lnTo>
                <a:lnTo>
                  <a:pt x="2607" y="1905"/>
                </a:lnTo>
                <a:lnTo>
                  <a:pt x="2609" y="1905"/>
                </a:lnTo>
                <a:lnTo>
                  <a:pt x="2609" y="1907"/>
                </a:lnTo>
                <a:lnTo>
                  <a:pt x="2609" y="1909"/>
                </a:lnTo>
                <a:lnTo>
                  <a:pt x="2607" y="1909"/>
                </a:lnTo>
                <a:lnTo>
                  <a:pt x="2605" y="1909"/>
                </a:lnTo>
                <a:lnTo>
                  <a:pt x="2605" y="1910"/>
                </a:lnTo>
                <a:lnTo>
                  <a:pt x="2604" y="1910"/>
                </a:lnTo>
                <a:lnTo>
                  <a:pt x="2604" y="1912"/>
                </a:lnTo>
                <a:lnTo>
                  <a:pt x="2602" y="1912"/>
                </a:lnTo>
                <a:lnTo>
                  <a:pt x="2602" y="1914"/>
                </a:lnTo>
                <a:lnTo>
                  <a:pt x="2600" y="1914"/>
                </a:lnTo>
                <a:lnTo>
                  <a:pt x="2598" y="1914"/>
                </a:lnTo>
                <a:lnTo>
                  <a:pt x="2596" y="1914"/>
                </a:lnTo>
                <a:lnTo>
                  <a:pt x="2596" y="1916"/>
                </a:lnTo>
                <a:lnTo>
                  <a:pt x="2594" y="1916"/>
                </a:lnTo>
                <a:lnTo>
                  <a:pt x="2594" y="1918"/>
                </a:lnTo>
                <a:lnTo>
                  <a:pt x="2594" y="1920"/>
                </a:lnTo>
                <a:lnTo>
                  <a:pt x="2594" y="1922"/>
                </a:lnTo>
                <a:lnTo>
                  <a:pt x="2592" y="1922"/>
                </a:lnTo>
                <a:lnTo>
                  <a:pt x="2592" y="1924"/>
                </a:lnTo>
                <a:lnTo>
                  <a:pt x="2592" y="1926"/>
                </a:lnTo>
                <a:lnTo>
                  <a:pt x="2592" y="1928"/>
                </a:lnTo>
                <a:lnTo>
                  <a:pt x="2592" y="1930"/>
                </a:lnTo>
                <a:lnTo>
                  <a:pt x="2594" y="1930"/>
                </a:lnTo>
                <a:lnTo>
                  <a:pt x="2594" y="1932"/>
                </a:lnTo>
                <a:lnTo>
                  <a:pt x="2596" y="1932"/>
                </a:lnTo>
                <a:lnTo>
                  <a:pt x="2598" y="1932"/>
                </a:lnTo>
                <a:lnTo>
                  <a:pt x="2598" y="1933"/>
                </a:lnTo>
                <a:lnTo>
                  <a:pt x="2600" y="1933"/>
                </a:lnTo>
                <a:lnTo>
                  <a:pt x="2602" y="1933"/>
                </a:lnTo>
                <a:lnTo>
                  <a:pt x="2602" y="1935"/>
                </a:lnTo>
                <a:lnTo>
                  <a:pt x="2604" y="1935"/>
                </a:lnTo>
                <a:lnTo>
                  <a:pt x="2604" y="1937"/>
                </a:lnTo>
                <a:lnTo>
                  <a:pt x="2605" y="1937"/>
                </a:lnTo>
                <a:lnTo>
                  <a:pt x="2605" y="1939"/>
                </a:lnTo>
                <a:lnTo>
                  <a:pt x="2607" y="1939"/>
                </a:lnTo>
                <a:lnTo>
                  <a:pt x="2607" y="1941"/>
                </a:lnTo>
                <a:lnTo>
                  <a:pt x="2609" y="1941"/>
                </a:lnTo>
                <a:lnTo>
                  <a:pt x="2609" y="1943"/>
                </a:lnTo>
                <a:lnTo>
                  <a:pt x="2607" y="1943"/>
                </a:lnTo>
                <a:lnTo>
                  <a:pt x="2607" y="1945"/>
                </a:lnTo>
                <a:lnTo>
                  <a:pt x="2605" y="1945"/>
                </a:lnTo>
                <a:lnTo>
                  <a:pt x="2604" y="1947"/>
                </a:lnTo>
                <a:lnTo>
                  <a:pt x="2605" y="1947"/>
                </a:lnTo>
                <a:lnTo>
                  <a:pt x="2605" y="1949"/>
                </a:lnTo>
                <a:lnTo>
                  <a:pt x="2607" y="1949"/>
                </a:lnTo>
                <a:lnTo>
                  <a:pt x="2607" y="1951"/>
                </a:lnTo>
                <a:lnTo>
                  <a:pt x="2609" y="1951"/>
                </a:lnTo>
                <a:lnTo>
                  <a:pt x="2607" y="1951"/>
                </a:lnTo>
                <a:lnTo>
                  <a:pt x="2609" y="1951"/>
                </a:lnTo>
                <a:lnTo>
                  <a:pt x="2609" y="1953"/>
                </a:lnTo>
                <a:lnTo>
                  <a:pt x="2609" y="1955"/>
                </a:lnTo>
                <a:lnTo>
                  <a:pt x="2609" y="1956"/>
                </a:lnTo>
                <a:lnTo>
                  <a:pt x="2611" y="1956"/>
                </a:lnTo>
                <a:lnTo>
                  <a:pt x="2611" y="1958"/>
                </a:lnTo>
                <a:lnTo>
                  <a:pt x="2611" y="1960"/>
                </a:lnTo>
                <a:lnTo>
                  <a:pt x="2609" y="1960"/>
                </a:lnTo>
                <a:lnTo>
                  <a:pt x="2609" y="1962"/>
                </a:lnTo>
                <a:lnTo>
                  <a:pt x="2607" y="1962"/>
                </a:lnTo>
                <a:lnTo>
                  <a:pt x="2607" y="1960"/>
                </a:lnTo>
                <a:lnTo>
                  <a:pt x="2607" y="1962"/>
                </a:lnTo>
                <a:lnTo>
                  <a:pt x="2605" y="1960"/>
                </a:lnTo>
                <a:lnTo>
                  <a:pt x="2605" y="1962"/>
                </a:lnTo>
                <a:lnTo>
                  <a:pt x="2605" y="1960"/>
                </a:lnTo>
                <a:lnTo>
                  <a:pt x="2604" y="1960"/>
                </a:lnTo>
                <a:lnTo>
                  <a:pt x="2602" y="1960"/>
                </a:lnTo>
                <a:lnTo>
                  <a:pt x="2600" y="1960"/>
                </a:lnTo>
                <a:lnTo>
                  <a:pt x="2598" y="1960"/>
                </a:lnTo>
                <a:lnTo>
                  <a:pt x="2598" y="1958"/>
                </a:lnTo>
                <a:lnTo>
                  <a:pt x="2596" y="1958"/>
                </a:lnTo>
                <a:lnTo>
                  <a:pt x="2596" y="1956"/>
                </a:lnTo>
                <a:lnTo>
                  <a:pt x="2594" y="1956"/>
                </a:lnTo>
                <a:lnTo>
                  <a:pt x="2594" y="1955"/>
                </a:lnTo>
                <a:lnTo>
                  <a:pt x="2592" y="1955"/>
                </a:lnTo>
                <a:lnTo>
                  <a:pt x="2590" y="1955"/>
                </a:lnTo>
                <a:lnTo>
                  <a:pt x="2590" y="1953"/>
                </a:lnTo>
                <a:lnTo>
                  <a:pt x="2590" y="1955"/>
                </a:lnTo>
                <a:lnTo>
                  <a:pt x="2588" y="1955"/>
                </a:lnTo>
                <a:lnTo>
                  <a:pt x="2588" y="1953"/>
                </a:lnTo>
                <a:lnTo>
                  <a:pt x="2586" y="1953"/>
                </a:lnTo>
                <a:lnTo>
                  <a:pt x="2584" y="1953"/>
                </a:lnTo>
                <a:lnTo>
                  <a:pt x="2582" y="1953"/>
                </a:lnTo>
                <a:lnTo>
                  <a:pt x="2582" y="1955"/>
                </a:lnTo>
                <a:lnTo>
                  <a:pt x="2582" y="1956"/>
                </a:lnTo>
                <a:lnTo>
                  <a:pt x="2584" y="1956"/>
                </a:lnTo>
                <a:lnTo>
                  <a:pt x="2584" y="1958"/>
                </a:lnTo>
                <a:lnTo>
                  <a:pt x="2586" y="1958"/>
                </a:lnTo>
                <a:lnTo>
                  <a:pt x="2586" y="1960"/>
                </a:lnTo>
                <a:lnTo>
                  <a:pt x="2586" y="1962"/>
                </a:lnTo>
                <a:lnTo>
                  <a:pt x="2588" y="1962"/>
                </a:lnTo>
                <a:lnTo>
                  <a:pt x="2590" y="1962"/>
                </a:lnTo>
                <a:lnTo>
                  <a:pt x="2590" y="1964"/>
                </a:lnTo>
                <a:lnTo>
                  <a:pt x="2592" y="1964"/>
                </a:lnTo>
                <a:lnTo>
                  <a:pt x="2592" y="1966"/>
                </a:lnTo>
                <a:lnTo>
                  <a:pt x="2594" y="1968"/>
                </a:lnTo>
                <a:lnTo>
                  <a:pt x="2594" y="1970"/>
                </a:lnTo>
                <a:lnTo>
                  <a:pt x="2594" y="1972"/>
                </a:lnTo>
                <a:lnTo>
                  <a:pt x="2596" y="1972"/>
                </a:lnTo>
                <a:lnTo>
                  <a:pt x="2596" y="1974"/>
                </a:lnTo>
                <a:lnTo>
                  <a:pt x="2596" y="1976"/>
                </a:lnTo>
                <a:lnTo>
                  <a:pt x="2596" y="1978"/>
                </a:lnTo>
                <a:lnTo>
                  <a:pt x="2594" y="1978"/>
                </a:lnTo>
                <a:lnTo>
                  <a:pt x="2592" y="1978"/>
                </a:lnTo>
                <a:lnTo>
                  <a:pt x="2590" y="1980"/>
                </a:lnTo>
                <a:lnTo>
                  <a:pt x="2588" y="1980"/>
                </a:lnTo>
                <a:lnTo>
                  <a:pt x="2588" y="1981"/>
                </a:lnTo>
                <a:lnTo>
                  <a:pt x="2586" y="1981"/>
                </a:lnTo>
                <a:lnTo>
                  <a:pt x="2584" y="1981"/>
                </a:lnTo>
                <a:lnTo>
                  <a:pt x="2582" y="1981"/>
                </a:lnTo>
                <a:lnTo>
                  <a:pt x="2581" y="1981"/>
                </a:lnTo>
                <a:lnTo>
                  <a:pt x="2581" y="1983"/>
                </a:lnTo>
                <a:lnTo>
                  <a:pt x="2581" y="1985"/>
                </a:lnTo>
                <a:lnTo>
                  <a:pt x="2582" y="1985"/>
                </a:lnTo>
                <a:lnTo>
                  <a:pt x="2584" y="1985"/>
                </a:lnTo>
                <a:lnTo>
                  <a:pt x="2586" y="1985"/>
                </a:lnTo>
                <a:lnTo>
                  <a:pt x="2586" y="1987"/>
                </a:lnTo>
                <a:lnTo>
                  <a:pt x="2586" y="1989"/>
                </a:lnTo>
                <a:lnTo>
                  <a:pt x="2584" y="1989"/>
                </a:lnTo>
                <a:lnTo>
                  <a:pt x="2586" y="1989"/>
                </a:lnTo>
                <a:lnTo>
                  <a:pt x="2586" y="1991"/>
                </a:lnTo>
                <a:lnTo>
                  <a:pt x="2586" y="1993"/>
                </a:lnTo>
                <a:lnTo>
                  <a:pt x="2584" y="1995"/>
                </a:lnTo>
                <a:lnTo>
                  <a:pt x="2584" y="1997"/>
                </a:lnTo>
                <a:lnTo>
                  <a:pt x="2582" y="1997"/>
                </a:lnTo>
                <a:lnTo>
                  <a:pt x="2582" y="1999"/>
                </a:lnTo>
                <a:lnTo>
                  <a:pt x="2582" y="2001"/>
                </a:lnTo>
                <a:lnTo>
                  <a:pt x="2584" y="2001"/>
                </a:lnTo>
                <a:lnTo>
                  <a:pt x="2584" y="2003"/>
                </a:lnTo>
                <a:lnTo>
                  <a:pt x="2582" y="2003"/>
                </a:lnTo>
                <a:lnTo>
                  <a:pt x="2582" y="2004"/>
                </a:lnTo>
                <a:lnTo>
                  <a:pt x="2584" y="2004"/>
                </a:lnTo>
                <a:lnTo>
                  <a:pt x="2584" y="2006"/>
                </a:lnTo>
                <a:lnTo>
                  <a:pt x="2584" y="2008"/>
                </a:lnTo>
                <a:lnTo>
                  <a:pt x="2582" y="2008"/>
                </a:lnTo>
                <a:lnTo>
                  <a:pt x="2582" y="2010"/>
                </a:lnTo>
                <a:lnTo>
                  <a:pt x="2582" y="2012"/>
                </a:lnTo>
                <a:lnTo>
                  <a:pt x="2581" y="2012"/>
                </a:lnTo>
                <a:lnTo>
                  <a:pt x="2582" y="2012"/>
                </a:lnTo>
                <a:lnTo>
                  <a:pt x="2582" y="2014"/>
                </a:lnTo>
                <a:lnTo>
                  <a:pt x="2581" y="2014"/>
                </a:lnTo>
                <a:lnTo>
                  <a:pt x="2581" y="2016"/>
                </a:lnTo>
                <a:lnTo>
                  <a:pt x="2581" y="2018"/>
                </a:lnTo>
                <a:lnTo>
                  <a:pt x="2579" y="2018"/>
                </a:lnTo>
                <a:lnTo>
                  <a:pt x="2579" y="2020"/>
                </a:lnTo>
                <a:lnTo>
                  <a:pt x="2579" y="2022"/>
                </a:lnTo>
                <a:lnTo>
                  <a:pt x="2577" y="2022"/>
                </a:lnTo>
                <a:lnTo>
                  <a:pt x="2579" y="2022"/>
                </a:lnTo>
                <a:lnTo>
                  <a:pt x="2577" y="2022"/>
                </a:lnTo>
                <a:lnTo>
                  <a:pt x="2579" y="2024"/>
                </a:lnTo>
                <a:lnTo>
                  <a:pt x="2577" y="2024"/>
                </a:lnTo>
                <a:lnTo>
                  <a:pt x="2579" y="2024"/>
                </a:lnTo>
                <a:lnTo>
                  <a:pt x="2577" y="2024"/>
                </a:lnTo>
                <a:lnTo>
                  <a:pt x="2577" y="2026"/>
                </a:lnTo>
                <a:lnTo>
                  <a:pt x="2579" y="2026"/>
                </a:lnTo>
                <a:lnTo>
                  <a:pt x="2579" y="2028"/>
                </a:lnTo>
                <a:lnTo>
                  <a:pt x="2577" y="2028"/>
                </a:lnTo>
                <a:lnTo>
                  <a:pt x="2575" y="2028"/>
                </a:lnTo>
                <a:lnTo>
                  <a:pt x="2573" y="2028"/>
                </a:lnTo>
                <a:lnTo>
                  <a:pt x="2575" y="2028"/>
                </a:lnTo>
                <a:lnTo>
                  <a:pt x="2573" y="2026"/>
                </a:lnTo>
                <a:lnTo>
                  <a:pt x="2575" y="2026"/>
                </a:lnTo>
                <a:lnTo>
                  <a:pt x="2575" y="2024"/>
                </a:lnTo>
                <a:lnTo>
                  <a:pt x="2575" y="2022"/>
                </a:lnTo>
                <a:lnTo>
                  <a:pt x="2573" y="2022"/>
                </a:lnTo>
                <a:lnTo>
                  <a:pt x="2571" y="2022"/>
                </a:lnTo>
                <a:lnTo>
                  <a:pt x="2571" y="2020"/>
                </a:lnTo>
                <a:lnTo>
                  <a:pt x="2569" y="2020"/>
                </a:lnTo>
                <a:lnTo>
                  <a:pt x="2567" y="2020"/>
                </a:lnTo>
                <a:lnTo>
                  <a:pt x="2567" y="2022"/>
                </a:lnTo>
                <a:lnTo>
                  <a:pt x="2565" y="2022"/>
                </a:lnTo>
                <a:lnTo>
                  <a:pt x="2565" y="2024"/>
                </a:lnTo>
                <a:lnTo>
                  <a:pt x="2563" y="2024"/>
                </a:lnTo>
                <a:lnTo>
                  <a:pt x="2563" y="2026"/>
                </a:lnTo>
                <a:lnTo>
                  <a:pt x="2561" y="2026"/>
                </a:lnTo>
                <a:lnTo>
                  <a:pt x="2561" y="2024"/>
                </a:lnTo>
                <a:lnTo>
                  <a:pt x="2561" y="2022"/>
                </a:lnTo>
                <a:lnTo>
                  <a:pt x="2559" y="2022"/>
                </a:lnTo>
                <a:lnTo>
                  <a:pt x="2557" y="2022"/>
                </a:lnTo>
                <a:lnTo>
                  <a:pt x="2556" y="2022"/>
                </a:lnTo>
                <a:lnTo>
                  <a:pt x="2554" y="2022"/>
                </a:lnTo>
                <a:lnTo>
                  <a:pt x="2554" y="2020"/>
                </a:lnTo>
                <a:lnTo>
                  <a:pt x="2554" y="2018"/>
                </a:lnTo>
                <a:lnTo>
                  <a:pt x="2554" y="2016"/>
                </a:lnTo>
                <a:lnTo>
                  <a:pt x="2556" y="2016"/>
                </a:lnTo>
                <a:lnTo>
                  <a:pt x="2554" y="2016"/>
                </a:lnTo>
                <a:lnTo>
                  <a:pt x="2554" y="2014"/>
                </a:lnTo>
                <a:lnTo>
                  <a:pt x="2552" y="2012"/>
                </a:lnTo>
                <a:lnTo>
                  <a:pt x="2552" y="2010"/>
                </a:lnTo>
                <a:lnTo>
                  <a:pt x="2554" y="2010"/>
                </a:lnTo>
                <a:lnTo>
                  <a:pt x="2554" y="2008"/>
                </a:lnTo>
                <a:lnTo>
                  <a:pt x="2556" y="2008"/>
                </a:lnTo>
                <a:lnTo>
                  <a:pt x="2554" y="2008"/>
                </a:lnTo>
                <a:lnTo>
                  <a:pt x="2554" y="2006"/>
                </a:lnTo>
                <a:lnTo>
                  <a:pt x="2552" y="2006"/>
                </a:lnTo>
                <a:lnTo>
                  <a:pt x="2552" y="2004"/>
                </a:lnTo>
                <a:lnTo>
                  <a:pt x="2550" y="2004"/>
                </a:lnTo>
                <a:lnTo>
                  <a:pt x="2550" y="2003"/>
                </a:lnTo>
                <a:lnTo>
                  <a:pt x="2548" y="2003"/>
                </a:lnTo>
                <a:lnTo>
                  <a:pt x="2546" y="2003"/>
                </a:lnTo>
                <a:lnTo>
                  <a:pt x="2546" y="2004"/>
                </a:lnTo>
                <a:lnTo>
                  <a:pt x="2544" y="2004"/>
                </a:lnTo>
                <a:lnTo>
                  <a:pt x="2544" y="2006"/>
                </a:lnTo>
                <a:lnTo>
                  <a:pt x="2542" y="2006"/>
                </a:lnTo>
                <a:lnTo>
                  <a:pt x="2542" y="2008"/>
                </a:lnTo>
                <a:lnTo>
                  <a:pt x="2542" y="2010"/>
                </a:lnTo>
                <a:lnTo>
                  <a:pt x="2540" y="2010"/>
                </a:lnTo>
                <a:lnTo>
                  <a:pt x="2538" y="2008"/>
                </a:lnTo>
                <a:lnTo>
                  <a:pt x="2540" y="2008"/>
                </a:lnTo>
                <a:lnTo>
                  <a:pt x="2538" y="2008"/>
                </a:lnTo>
                <a:lnTo>
                  <a:pt x="2540" y="2008"/>
                </a:lnTo>
                <a:lnTo>
                  <a:pt x="2540" y="2006"/>
                </a:lnTo>
                <a:lnTo>
                  <a:pt x="2542" y="2006"/>
                </a:lnTo>
                <a:lnTo>
                  <a:pt x="2540" y="2004"/>
                </a:lnTo>
                <a:lnTo>
                  <a:pt x="2538" y="2004"/>
                </a:lnTo>
                <a:lnTo>
                  <a:pt x="2538" y="2003"/>
                </a:lnTo>
                <a:lnTo>
                  <a:pt x="2538" y="2004"/>
                </a:lnTo>
                <a:lnTo>
                  <a:pt x="2536" y="2004"/>
                </a:lnTo>
                <a:lnTo>
                  <a:pt x="2536" y="2003"/>
                </a:lnTo>
                <a:lnTo>
                  <a:pt x="2534" y="2003"/>
                </a:lnTo>
                <a:lnTo>
                  <a:pt x="2536" y="2003"/>
                </a:lnTo>
                <a:lnTo>
                  <a:pt x="2536" y="2001"/>
                </a:lnTo>
                <a:lnTo>
                  <a:pt x="2538" y="2001"/>
                </a:lnTo>
                <a:lnTo>
                  <a:pt x="2538" y="1999"/>
                </a:lnTo>
                <a:lnTo>
                  <a:pt x="2538" y="2001"/>
                </a:lnTo>
                <a:lnTo>
                  <a:pt x="2540" y="2001"/>
                </a:lnTo>
                <a:lnTo>
                  <a:pt x="2540" y="1999"/>
                </a:lnTo>
                <a:lnTo>
                  <a:pt x="2540" y="1997"/>
                </a:lnTo>
                <a:lnTo>
                  <a:pt x="2540" y="1995"/>
                </a:lnTo>
                <a:lnTo>
                  <a:pt x="2540" y="1993"/>
                </a:lnTo>
                <a:lnTo>
                  <a:pt x="2538" y="1993"/>
                </a:lnTo>
                <a:lnTo>
                  <a:pt x="2540" y="1993"/>
                </a:lnTo>
                <a:lnTo>
                  <a:pt x="2538" y="1993"/>
                </a:lnTo>
                <a:lnTo>
                  <a:pt x="2538" y="1991"/>
                </a:lnTo>
                <a:lnTo>
                  <a:pt x="2536" y="1991"/>
                </a:lnTo>
                <a:lnTo>
                  <a:pt x="2534" y="1991"/>
                </a:lnTo>
                <a:lnTo>
                  <a:pt x="2534" y="1989"/>
                </a:lnTo>
                <a:lnTo>
                  <a:pt x="2534" y="1987"/>
                </a:lnTo>
                <a:lnTo>
                  <a:pt x="2534" y="1985"/>
                </a:lnTo>
                <a:lnTo>
                  <a:pt x="2534" y="1983"/>
                </a:lnTo>
                <a:lnTo>
                  <a:pt x="2534" y="1985"/>
                </a:lnTo>
                <a:lnTo>
                  <a:pt x="2536" y="1983"/>
                </a:lnTo>
                <a:lnTo>
                  <a:pt x="2536" y="1981"/>
                </a:lnTo>
                <a:lnTo>
                  <a:pt x="2534" y="1981"/>
                </a:lnTo>
                <a:lnTo>
                  <a:pt x="2534" y="1980"/>
                </a:lnTo>
                <a:lnTo>
                  <a:pt x="2533" y="1980"/>
                </a:lnTo>
                <a:lnTo>
                  <a:pt x="2531" y="1978"/>
                </a:lnTo>
                <a:lnTo>
                  <a:pt x="2529" y="1978"/>
                </a:lnTo>
                <a:lnTo>
                  <a:pt x="2527" y="1978"/>
                </a:lnTo>
                <a:lnTo>
                  <a:pt x="2525" y="1978"/>
                </a:lnTo>
                <a:lnTo>
                  <a:pt x="2525" y="1976"/>
                </a:lnTo>
                <a:lnTo>
                  <a:pt x="2523" y="1978"/>
                </a:lnTo>
                <a:lnTo>
                  <a:pt x="2521" y="1978"/>
                </a:lnTo>
                <a:lnTo>
                  <a:pt x="2519" y="1978"/>
                </a:lnTo>
                <a:lnTo>
                  <a:pt x="2519" y="1980"/>
                </a:lnTo>
                <a:lnTo>
                  <a:pt x="2517" y="1980"/>
                </a:lnTo>
                <a:lnTo>
                  <a:pt x="2515" y="1980"/>
                </a:lnTo>
                <a:lnTo>
                  <a:pt x="2515" y="1981"/>
                </a:lnTo>
                <a:lnTo>
                  <a:pt x="2513" y="1981"/>
                </a:lnTo>
                <a:lnTo>
                  <a:pt x="2513" y="1983"/>
                </a:lnTo>
                <a:lnTo>
                  <a:pt x="2511" y="1983"/>
                </a:lnTo>
                <a:lnTo>
                  <a:pt x="2511" y="1985"/>
                </a:lnTo>
                <a:lnTo>
                  <a:pt x="2509" y="1985"/>
                </a:lnTo>
                <a:lnTo>
                  <a:pt x="2509" y="1987"/>
                </a:lnTo>
                <a:lnTo>
                  <a:pt x="2508" y="1987"/>
                </a:lnTo>
                <a:lnTo>
                  <a:pt x="2508" y="1989"/>
                </a:lnTo>
                <a:lnTo>
                  <a:pt x="2506" y="1989"/>
                </a:lnTo>
                <a:lnTo>
                  <a:pt x="2506" y="1991"/>
                </a:lnTo>
                <a:lnTo>
                  <a:pt x="2506" y="1993"/>
                </a:lnTo>
                <a:lnTo>
                  <a:pt x="2504" y="1993"/>
                </a:lnTo>
                <a:lnTo>
                  <a:pt x="2504" y="1995"/>
                </a:lnTo>
                <a:lnTo>
                  <a:pt x="2502" y="1995"/>
                </a:lnTo>
                <a:lnTo>
                  <a:pt x="2502" y="1993"/>
                </a:lnTo>
                <a:lnTo>
                  <a:pt x="2500" y="1993"/>
                </a:lnTo>
                <a:lnTo>
                  <a:pt x="2496" y="1989"/>
                </a:lnTo>
                <a:lnTo>
                  <a:pt x="2498" y="1989"/>
                </a:lnTo>
                <a:lnTo>
                  <a:pt x="2498" y="1987"/>
                </a:lnTo>
                <a:lnTo>
                  <a:pt x="2498" y="1983"/>
                </a:lnTo>
                <a:lnTo>
                  <a:pt x="2500" y="1981"/>
                </a:lnTo>
                <a:lnTo>
                  <a:pt x="2500" y="1980"/>
                </a:lnTo>
                <a:lnTo>
                  <a:pt x="2500" y="1976"/>
                </a:lnTo>
                <a:lnTo>
                  <a:pt x="2502" y="1974"/>
                </a:lnTo>
                <a:lnTo>
                  <a:pt x="2502" y="1972"/>
                </a:lnTo>
                <a:lnTo>
                  <a:pt x="2500" y="1968"/>
                </a:lnTo>
                <a:lnTo>
                  <a:pt x="2519" y="1962"/>
                </a:lnTo>
                <a:lnTo>
                  <a:pt x="2519" y="1960"/>
                </a:lnTo>
                <a:lnTo>
                  <a:pt x="2517" y="1958"/>
                </a:lnTo>
                <a:lnTo>
                  <a:pt x="2515" y="1958"/>
                </a:lnTo>
                <a:lnTo>
                  <a:pt x="2513" y="1958"/>
                </a:lnTo>
                <a:lnTo>
                  <a:pt x="2504" y="1962"/>
                </a:lnTo>
                <a:lnTo>
                  <a:pt x="2492" y="1964"/>
                </a:lnTo>
                <a:lnTo>
                  <a:pt x="2492" y="1962"/>
                </a:lnTo>
                <a:lnTo>
                  <a:pt x="2492" y="1960"/>
                </a:lnTo>
                <a:lnTo>
                  <a:pt x="2490" y="1960"/>
                </a:lnTo>
                <a:lnTo>
                  <a:pt x="2490" y="1958"/>
                </a:lnTo>
                <a:lnTo>
                  <a:pt x="2490" y="1956"/>
                </a:lnTo>
                <a:lnTo>
                  <a:pt x="2488" y="1956"/>
                </a:lnTo>
                <a:lnTo>
                  <a:pt x="2488" y="1955"/>
                </a:lnTo>
                <a:lnTo>
                  <a:pt x="2488" y="1953"/>
                </a:lnTo>
                <a:lnTo>
                  <a:pt x="2490" y="1953"/>
                </a:lnTo>
                <a:lnTo>
                  <a:pt x="2492" y="1953"/>
                </a:lnTo>
                <a:lnTo>
                  <a:pt x="2492" y="1955"/>
                </a:lnTo>
                <a:lnTo>
                  <a:pt x="2494" y="1955"/>
                </a:lnTo>
                <a:lnTo>
                  <a:pt x="2494" y="1953"/>
                </a:lnTo>
                <a:lnTo>
                  <a:pt x="2496" y="1953"/>
                </a:lnTo>
                <a:lnTo>
                  <a:pt x="2498" y="1953"/>
                </a:lnTo>
                <a:lnTo>
                  <a:pt x="2500" y="1953"/>
                </a:lnTo>
                <a:lnTo>
                  <a:pt x="2502" y="1953"/>
                </a:lnTo>
                <a:lnTo>
                  <a:pt x="2502" y="1951"/>
                </a:lnTo>
                <a:lnTo>
                  <a:pt x="2500" y="1951"/>
                </a:lnTo>
                <a:lnTo>
                  <a:pt x="2500" y="1949"/>
                </a:lnTo>
                <a:lnTo>
                  <a:pt x="2500" y="1947"/>
                </a:lnTo>
                <a:lnTo>
                  <a:pt x="2500" y="1949"/>
                </a:lnTo>
                <a:lnTo>
                  <a:pt x="2498" y="1949"/>
                </a:lnTo>
                <a:lnTo>
                  <a:pt x="2498" y="1951"/>
                </a:lnTo>
                <a:lnTo>
                  <a:pt x="2496" y="1951"/>
                </a:lnTo>
                <a:lnTo>
                  <a:pt x="2496" y="1953"/>
                </a:lnTo>
                <a:lnTo>
                  <a:pt x="2494" y="1953"/>
                </a:lnTo>
                <a:lnTo>
                  <a:pt x="2494" y="1951"/>
                </a:lnTo>
                <a:lnTo>
                  <a:pt x="2492" y="1951"/>
                </a:lnTo>
                <a:lnTo>
                  <a:pt x="2492" y="1949"/>
                </a:lnTo>
                <a:lnTo>
                  <a:pt x="2490" y="1949"/>
                </a:lnTo>
                <a:lnTo>
                  <a:pt x="2490" y="1947"/>
                </a:lnTo>
                <a:lnTo>
                  <a:pt x="2492" y="1947"/>
                </a:lnTo>
                <a:lnTo>
                  <a:pt x="2490" y="1947"/>
                </a:lnTo>
                <a:lnTo>
                  <a:pt x="2488" y="1945"/>
                </a:lnTo>
                <a:lnTo>
                  <a:pt x="2486" y="1945"/>
                </a:lnTo>
                <a:lnTo>
                  <a:pt x="2484" y="1943"/>
                </a:lnTo>
                <a:lnTo>
                  <a:pt x="2483" y="1943"/>
                </a:lnTo>
                <a:lnTo>
                  <a:pt x="2483" y="1941"/>
                </a:lnTo>
                <a:lnTo>
                  <a:pt x="2481" y="1941"/>
                </a:lnTo>
                <a:lnTo>
                  <a:pt x="2479" y="1941"/>
                </a:lnTo>
                <a:lnTo>
                  <a:pt x="2479" y="1939"/>
                </a:lnTo>
                <a:lnTo>
                  <a:pt x="2477" y="1939"/>
                </a:lnTo>
                <a:lnTo>
                  <a:pt x="2475" y="1939"/>
                </a:lnTo>
                <a:lnTo>
                  <a:pt x="2473" y="1939"/>
                </a:lnTo>
                <a:lnTo>
                  <a:pt x="2473" y="1937"/>
                </a:lnTo>
                <a:lnTo>
                  <a:pt x="2471" y="1937"/>
                </a:lnTo>
                <a:lnTo>
                  <a:pt x="2469" y="1935"/>
                </a:lnTo>
                <a:lnTo>
                  <a:pt x="2467" y="1935"/>
                </a:lnTo>
                <a:lnTo>
                  <a:pt x="2467" y="1933"/>
                </a:lnTo>
                <a:lnTo>
                  <a:pt x="2465" y="1933"/>
                </a:lnTo>
                <a:lnTo>
                  <a:pt x="2463" y="1933"/>
                </a:lnTo>
                <a:lnTo>
                  <a:pt x="2463" y="1932"/>
                </a:lnTo>
                <a:lnTo>
                  <a:pt x="2461" y="1932"/>
                </a:lnTo>
                <a:lnTo>
                  <a:pt x="2461" y="1933"/>
                </a:lnTo>
                <a:lnTo>
                  <a:pt x="2463" y="1935"/>
                </a:lnTo>
                <a:lnTo>
                  <a:pt x="2463" y="1937"/>
                </a:lnTo>
                <a:lnTo>
                  <a:pt x="2461" y="1937"/>
                </a:lnTo>
                <a:lnTo>
                  <a:pt x="2461" y="1939"/>
                </a:lnTo>
                <a:lnTo>
                  <a:pt x="2460" y="1939"/>
                </a:lnTo>
                <a:lnTo>
                  <a:pt x="2463" y="1949"/>
                </a:lnTo>
                <a:lnTo>
                  <a:pt x="2463" y="1955"/>
                </a:lnTo>
                <a:lnTo>
                  <a:pt x="2465" y="1958"/>
                </a:lnTo>
                <a:lnTo>
                  <a:pt x="2465" y="1962"/>
                </a:lnTo>
                <a:lnTo>
                  <a:pt x="2467" y="1962"/>
                </a:lnTo>
                <a:lnTo>
                  <a:pt x="2467" y="1964"/>
                </a:lnTo>
                <a:lnTo>
                  <a:pt x="2469" y="1968"/>
                </a:lnTo>
                <a:lnTo>
                  <a:pt x="2469" y="1970"/>
                </a:lnTo>
                <a:lnTo>
                  <a:pt x="2467" y="1972"/>
                </a:lnTo>
                <a:lnTo>
                  <a:pt x="2465" y="1972"/>
                </a:lnTo>
                <a:lnTo>
                  <a:pt x="2463" y="1972"/>
                </a:lnTo>
                <a:lnTo>
                  <a:pt x="2461" y="1972"/>
                </a:lnTo>
                <a:lnTo>
                  <a:pt x="2461" y="1970"/>
                </a:lnTo>
                <a:lnTo>
                  <a:pt x="2460" y="1970"/>
                </a:lnTo>
                <a:lnTo>
                  <a:pt x="2460" y="1968"/>
                </a:lnTo>
                <a:lnTo>
                  <a:pt x="2458" y="1962"/>
                </a:lnTo>
                <a:lnTo>
                  <a:pt x="2458" y="1960"/>
                </a:lnTo>
                <a:lnTo>
                  <a:pt x="2458" y="1958"/>
                </a:lnTo>
                <a:lnTo>
                  <a:pt x="2458" y="1956"/>
                </a:lnTo>
                <a:lnTo>
                  <a:pt x="2458" y="1955"/>
                </a:lnTo>
                <a:lnTo>
                  <a:pt x="2456" y="1947"/>
                </a:lnTo>
                <a:lnTo>
                  <a:pt x="2454" y="1943"/>
                </a:lnTo>
                <a:lnTo>
                  <a:pt x="2454" y="1941"/>
                </a:lnTo>
                <a:lnTo>
                  <a:pt x="2452" y="1939"/>
                </a:lnTo>
                <a:lnTo>
                  <a:pt x="2452" y="1935"/>
                </a:lnTo>
                <a:lnTo>
                  <a:pt x="2452" y="1933"/>
                </a:lnTo>
                <a:lnTo>
                  <a:pt x="2452" y="1932"/>
                </a:lnTo>
                <a:lnTo>
                  <a:pt x="2450" y="1932"/>
                </a:lnTo>
                <a:lnTo>
                  <a:pt x="2450" y="1930"/>
                </a:lnTo>
                <a:lnTo>
                  <a:pt x="2450" y="1928"/>
                </a:lnTo>
                <a:lnTo>
                  <a:pt x="2448" y="1928"/>
                </a:lnTo>
                <a:lnTo>
                  <a:pt x="2446" y="1928"/>
                </a:lnTo>
                <a:lnTo>
                  <a:pt x="2444" y="1928"/>
                </a:lnTo>
                <a:lnTo>
                  <a:pt x="2442" y="1928"/>
                </a:lnTo>
                <a:lnTo>
                  <a:pt x="2440" y="1930"/>
                </a:lnTo>
                <a:lnTo>
                  <a:pt x="2440" y="1932"/>
                </a:lnTo>
                <a:lnTo>
                  <a:pt x="2440" y="1933"/>
                </a:lnTo>
                <a:lnTo>
                  <a:pt x="2438" y="1933"/>
                </a:lnTo>
                <a:lnTo>
                  <a:pt x="2438" y="1935"/>
                </a:lnTo>
                <a:lnTo>
                  <a:pt x="2438" y="1937"/>
                </a:lnTo>
                <a:lnTo>
                  <a:pt x="2440" y="1941"/>
                </a:lnTo>
                <a:lnTo>
                  <a:pt x="2440" y="1945"/>
                </a:lnTo>
                <a:lnTo>
                  <a:pt x="2442" y="1947"/>
                </a:lnTo>
                <a:lnTo>
                  <a:pt x="2446" y="1949"/>
                </a:lnTo>
                <a:lnTo>
                  <a:pt x="2448" y="1949"/>
                </a:lnTo>
                <a:lnTo>
                  <a:pt x="2450" y="1949"/>
                </a:lnTo>
                <a:lnTo>
                  <a:pt x="2450" y="1951"/>
                </a:lnTo>
                <a:lnTo>
                  <a:pt x="2450" y="1953"/>
                </a:lnTo>
                <a:lnTo>
                  <a:pt x="2450" y="1955"/>
                </a:lnTo>
                <a:lnTo>
                  <a:pt x="2450" y="1956"/>
                </a:lnTo>
                <a:lnTo>
                  <a:pt x="2448" y="1958"/>
                </a:lnTo>
                <a:lnTo>
                  <a:pt x="2446" y="1958"/>
                </a:lnTo>
                <a:lnTo>
                  <a:pt x="2444" y="1960"/>
                </a:lnTo>
                <a:lnTo>
                  <a:pt x="2442" y="1960"/>
                </a:lnTo>
                <a:lnTo>
                  <a:pt x="2440" y="1960"/>
                </a:lnTo>
                <a:lnTo>
                  <a:pt x="2438" y="1960"/>
                </a:lnTo>
                <a:lnTo>
                  <a:pt x="2438" y="1958"/>
                </a:lnTo>
                <a:lnTo>
                  <a:pt x="2436" y="1958"/>
                </a:lnTo>
                <a:lnTo>
                  <a:pt x="2435" y="1958"/>
                </a:lnTo>
                <a:lnTo>
                  <a:pt x="2435" y="1956"/>
                </a:lnTo>
                <a:lnTo>
                  <a:pt x="2435" y="1955"/>
                </a:lnTo>
                <a:lnTo>
                  <a:pt x="2433" y="1955"/>
                </a:lnTo>
                <a:lnTo>
                  <a:pt x="2433" y="1953"/>
                </a:lnTo>
                <a:lnTo>
                  <a:pt x="2433" y="1951"/>
                </a:lnTo>
                <a:lnTo>
                  <a:pt x="2433" y="1949"/>
                </a:lnTo>
                <a:lnTo>
                  <a:pt x="2431" y="1945"/>
                </a:lnTo>
                <a:lnTo>
                  <a:pt x="2429" y="1939"/>
                </a:lnTo>
                <a:lnTo>
                  <a:pt x="2429" y="1937"/>
                </a:lnTo>
                <a:lnTo>
                  <a:pt x="2429" y="1935"/>
                </a:lnTo>
                <a:lnTo>
                  <a:pt x="2429" y="1933"/>
                </a:lnTo>
                <a:lnTo>
                  <a:pt x="2419" y="1928"/>
                </a:lnTo>
                <a:lnTo>
                  <a:pt x="2415" y="1924"/>
                </a:lnTo>
                <a:lnTo>
                  <a:pt x="2413" y="1924"/>
                </a:lnTo>
                <a:lnTo>
                  <a:pt x="2412" y="1924"/>
                </a:lnTo>
                <a:lnTo>
                  <a:pt x="2410" y="1924"/>
                </a:lnTo>
                <a:lnTo>
                  <a:pt x="2408" y="1924"/>
                </a:lnTo>
                <a:lnTo>
                  <a:pt x="2408" y="1926"/>
                </a:lnTo>
                <a:lnTo>
                  <a:pt x="2406" y="1926"/>
                </a:lnTo>
                <a:lnTo>
                  <a:pt x="2406" y="1928"/>
                </a:lnTo>
                <a:lnTo>
                  <a:pt x="2404" y="1928"/>
                </a:lnTo>
                <a:lnTo>
                  <a:pt x="2404" y="1930"/>
                </a:lnTo>
                <a:lnTo>
                  <a:pt x="2402" y="1930"/>
                </a:lnTo>
                <a:lnTo>
                  <a:pt x="2400" y="1932"/>
                </a:lnTo>
                <a:lnTo>
                  <a:pt x="2400" y="1933"/>
                </a:lnTo>
                <a:lnTo>
                  <a:pt x="2398" y="1933"/>
                </a:lnTo>
                <a:lnTo>
                  <a:pt x="2398" y="1935"/>
                </a:lnTo>
                <a:lnTo>
                  <a:pt x="2396" y="1935"/>
                </a:lnTo>
                <a:lnTo>
                  <a:pt x="2396" y="1937"/>
                </a:lnTo>
                <a:lnTo>
                  <a:pt x="2396" y="1939"/>
                </a:lnTo>
                <a:lnTo>
                  <a:pt x="2394" y="1939"/>
                </a:lnTo>
                <a:lnTo>
                  <a:pt x="2394" y="1941"/>
                </a:lnTo>
                <a:lnTo>
                  <a:pt x="2392" y="1941"/>
                </a:lnTo>
                <a:lnTo>
                  <a:pt x="2392" y="1943"/>
                </a:lnTo>
                <a:lnTo>
                  <a:pt x="2392" y="1945"/>
                </a:lnTo>
                <a:lnTo>
                  <a:pt x="2390" y="1945"/>
                </a:lnTo>
                <a:lnTo>
                  <a:pt x="2390" y="1947"/>
                </a:lnTo>
                <a:lnTo>
                  <a:pt x="2390" y="1949"/>
                </a:lnTo>
                <a:lnTo>
                  <a:pt x="2388" y="1951"/>
                </a:lnTo>
                <a:lnTo>
                  <a:pt x="2388" y="1953"/>
                </a:lnTo>
                <a:lnTo>
                  <a:pt x="2388" y="1955"/>
                </a:lnTo>
                <a:lnTo>
                  <a:pt x="2387" y="1955"/>
                </a:lnTo>
                <a:lnTo>
                  <a:pt x="2387" y="1956"/>
                </a:lnTo>
                <a:lnTo>
                  <a:pt x="2387" y="1958"/>
                </a:lnTo>
                <a:lnTo>
                  <a:pt x="2385" y="1958"/>
                </a:lnTo>
                <a:lnTo>
                  <a:pt x="2385" y="1960"/>
                </a:lnTo>
                <a:lnTo>
                  <a:pt x="2385" y="1962"/>
                </a:lnTo>
                <a:lnTo>
                  <a:pt x="2383" y="1962"/>
                </a:lnTo>
                <a:lnTo>
                  <a:pt x="2383" y="1964"/>
                </a:lnTo>
                <a:lnTo>
                  <a:pt x="2383" y="1966"/>
                </a:lnTo>
                <a:lnTo>
                  <a:pt x="2381" y="1966"/>
                </a:lnTo>
                <a:lnTo>
                  <a:pt x="2381" y="1968"/>
                </a:lnTo>
                <a:lnTo>
                  <a:pt x="2381" y="1970"/>
                </a:lnTo>
                <a:lnTo>
                  <a:pt x="2379" y="1970"/>
                </a:lnTo>
                <a:lnTo>
                  <a:pt x="2379" y="1972"/>
                </a:lnTo>
                <a:lnTo>
                  <a:pt x="2379" y="1974"/>
                </a:lnTo>
                <a:lnTo>
                  <a:pt x="2379" y="1976"/>
                </a:lnTo>
                <a:lnTo>
                  <a:pt x="2377" y="1976"/>
                </a:lnTo>
                <a:lnTo>
                  <a:pt x="2377" y="1978"/>
                </a:lnTo>
                <a:lnTo>
                  <a:pt x="2377" y="1980"/>
                </a:lnTo>
                <a:lnTo>
                  <a:pt x="2377" y="1981"/>
                </a:lnTo>
                <a:lnTo>
                  <a:pt x="2377" y="1983"/>
                </a:lnTo>
                <a:lnTo>
                  <a:pt x="2377" y="1985"/>
                </a:lnTo>
                <a:lnTo>
                  <a:pt x="2375" y="1985"/>
                </a:lnTo>
                <a:lnTo>
                  <a:pt x="2375" y="1987"/>
                </a:lnTo>
                <a:lnTo>
                  <a:pt x="2375" y="1989"/>
                </a:lnTo>
                <a:lnTo>
                  <a:pt x="2373" y="1989"/>
                </a:lnTo>
                <a:lnTo>
                  <a:pt x="2373" y="1991"/>
                </a:lnTo>
                <a:lnTo>
                  <a:pt x="2373" y="1993"/>
                </a:lnTo>
                <a:lnTo>
                  <a:pt x="2373" y="1995"/>
                </a:lnTo>
                <a:lnTo>
                  <a:pt x="2373" y="1997"/>
                </a:lnTo>
                <a:lnTo>
                  <a:pt x="2373" y="1999"/>
                </a:lnTo>
                <a:lnTo>
                  <a:pt x="2373" y="2001"/>
                </a:lnTo>
                <a:lnTo>
                  <a:pt x="2373" y="2003"/>
                </a:lnTo>
                <a:lnTo>
                  <a:pt x="2373" y="2004"/>
                </a:lnTo>
                <a:lnTo>
                  <a:pt x="2373" y="2006"/>
                </a:lnTo>
                <a:lnTo>
                  <a:pt x="2373" y="2008"/>
                </a:lnTo>
                <a:lnTo>
                  <a:pt x="2373" y="2010"/>
                </a:lnTo>
                <a:lnTo>
                  <a:pt x="2375" y="2010"/>
                </a:lnTo>
                <a:lnTo>
                  <a:pt x="2375" y="2012"/>
                </a:lnTo>
                <a:lnTo>
                  <a:pt x="2375" y="2014"/>
                </a:lnTo>
                <a:lnTo>
                  <a:pt x="2373" y="2014"/>
                </a:lnTo>
                <a:lnTo>
                  <a:pt x="2373" y="2016"/>
                </a:lnTo>
                <a:lnTo>
                  <a:pt x="2371" y="2016"/>
                </a:lnTo>
                <a:lnTo>
                  <a:pt x="2369" y="2016"/>
                </a:lnTo>
                <a:lnTo>
                  <a:pt x="2369" y="2018"/>
                </a:lnTo>
                <a:lnTo>
                  <a:pt x="2367" y="2018"/>
                </a:lnTo>
                <a:lnTo>
                  <a:pt x="2365" y="2018"/>
                </a:lnTo>
                <a:lnTo>
                  <a:pt x="2365" y="2020"/>
                </a:lnTo>
                <a:lnTo>
                  <a:pt x="2365" y="2018"/>
                </a:lnTo>
                <a:lnTo>
                  <a:pt x="2364" y="2018"/>
                </a:lnTo>
                <a:lnTo>
                  <a:pt x="2364" y="2020"/>
                </a:lnTo>
                <a:lnTo>
                  <a:pt x="2362" y="2020"/>
                </a:lnTo>
                <a:lnTo>
                  <a:pt x="2360" y="2020"/>
                </a:lnTo>
                <a:lnTo>
                  <a:pt x="2360" y="2022"/>
                </a:lnTo>
                <a:lnTo>
                  <a:pt x="2358" y="2022"/>
                </a:lnTo>
                <a:lnTo>
                  <a:pt x="2358" y="2024"/>
                </a:lnTo>
                <a:lnTo>
                  <a:pt x="2358" y="2026"/>
                </a:lnTo>
                <a:lnTo>
                  <a:pt x="2356" y="2026"/>
                </a:lnTo>
                <a:lnTo>
                  <a:pt x="2356" y="2028"/>
                </a:lnTo>
                <a:lnTo>
                  <a:pt x="2356" y="2029"/>
                </a:lnTo>
                <a:lnTo>
                  <a:pt x="2356" y="2031"/>
                </a:lnTo>
                <a:lnTo>
                  <a:pt x="2354" y="2031"/>
                </a:lnTo>
                <a:lnTo>
                  <a:pt x="2352" y="2031"/>
                </a:lnTo>
                <a:lnTo>
                  <a:pt x="2350" y="2031"/>
                </a:lnTo>
                <a:lnTo>
                  <a:pt x="2348" y="2031"/>
                </a:lnTo>
                <a:lnTo>
                  <a:pt x="2348" y="2033"/>
                </a:lnTo>
                <a:lnTo>
                  <a:pt x="2346" y="2033"/>
                </a:lnTo>
                <a:lnTo>
                  <a:pt x="2344" y="2033"/>
                </a:lnTo>
                <a:lnTo>
                  <a:pt x="2342" y="2033"/>
                </a:lnTo>
                <a:lnTo>
                  <a:pt x="2340" y="2033"/>
                </a:lnTo>
                <a:lnTo>
                  <a:pt x="2340" y="2035"/>
                </a:lnTo>
                <a:lnTo>
                  <a:pt x="2339" y="2035"/>
                </a:lnTo>
                <a:lnTo>
                  <a:pt x="2337" y="2035"/>
                </a:lnTo>
                <a:lnTo>
                  <a:pt x="2335" y="2035"/>
                </a:lnTo>
                <a:lnTo>
                  <a:pt x="2335" y="2037"/>
                </a:lnTo>
                <a:lnTo>
                  <a:pt x="2333" y="2037"/>
                </a:lnTo>
                <a:lnTo>
                  <a:pt x="2333" y="2035"/>
                </a:lnTo>
                <a:lnTo>
                  <a:pt x="2331" y="2035"/>
                </a:lnTo>
                <a:lnTo>
                  <a:pt x="2329" y="2035"/>
                </a:lnTo>
                <a:lnTo>
                  <a:pt x="2329" y="2033"/>
                </a:lnTo>
                <a:lnTo>
                  <a:pt x="2331" y="2035"/>
                </a:lnTo>
                <a:lnTo>
                  <a:pt x="2331" y="2033"/>
                </a:lnTo>
                <a:lnTo>
                  <a:pt x="2329" y="2033"/>
                </a:lnTo>
                <a:lnTo>
                  <a:pt x="2329" y="2031"/>
                </a:lnTo>
                <a:lnTo>
                  <a:pt x="2327" y="2031"/>
                </a:lnTo>
                <a:lnTo>
                  <a:pt x="2325" y="2029"/>
                </a:lnTo>
                <a:lnTo>
                  <a:pt x="2325" y="2031"/>
                </a:lnTo>
                <a:lnTo>
                  <a:pt x="2325" y="2029"/>
                </a:lnTo>
                <a:lnTo>
                  <a:pt x="2325" y="2028"/>
                </a:lnTo>
                <a:lnTo>
                  <a:pt x="2323" y="2028"/>
                </a:lnTo>
                <a:lnTo>
                  <a:pt x="2321" y="2028"/>
                </a:lnTo>
                <a:lnTo>
                  <a:pt x="2319" y="2028"/>
                </a:lnTo>
                <a:lnTo>
                  <a:pt x="2319" y="2026"/>
                </a:lnTo>
                <a:lnTo>
                  <a:pt x="2319" y="2024"/>
                </a:lnTo>
                <a:lnTo>
                  <a:pt x="2321" y="2024"/>
                </a:lnTo>
                <a:lnTo>
                  <a:pt x="2321" y="2022"/>
                </a:lnTo>
                <a:lnTo>
                  <a:pt x="2321" y="2020"/>
                </a:lnTo>
                <a:lnTo>
                  <a:pt x="2323" y="2020"/>
                </a:lnTo>
                <a:lnTo>
                  <a:pt x="2323" y="2018"/>
                </a:lnTo>
                <a:lnTo>
                  <a:pt x="2323" y="2016"/>
                </a:lnTo>
                <a:lnTo>
                  <a:pt x="2325" y="2016"/>
                </a:lnTo>
                <a:lnTo>
                  <a:pt x="2325" y="2014"/>
                </a:lnTo>
                <a:lnTo>
                  <a:pt x="2327" y="2014"/>
                </a:lnTo>
                <a:lnTo>
                  <a:pt x="2327" y="2012"/>
                </a:lnTo>
                <a:lnTo>
                  <a:pt x="2329" y="2012"/>
                </a:lnTo>
                <a:lnTo>
                  <a:pt x="2329" y="2010"/>
                </a:lnTo>
                <a:lnTo>
                  <a:pt x="2331" y="2010"/>
                </a:lnTo>
                <a:lnTo>
                  <a:pt x="2331" y="2008"/>
                </a:lnTo>
                <a:lnTo>
                  <a:pt x="2333" y="2008"/>
                </a:lnTo>
                <a:lnTo>
                  <a:pt x="2333" y="2006"/>
                </a:lnTo>
                <a:lnTo>
                  <a:pt x="2335" y="2004"/>
                </a:lnTo>
                <a:lnTo>
                  <a:pt x="2335" y="2003"/>
                </a:lnTo>
                <a:lnTo>
                  <a:pt x="2337" y="2003"/>
                </a:lnTo>
                <a:lnTo>
                  <a:pt x="2337" y="2001"/>
                </a:lnTo>
                <a:lnTo>
                  <a:pt x="2337" y="1999"/>
                </a:lnTo>
                <a:lnTo>
                  <a:pt x="2339" y="1999"/>
                </a:lnTo>
                <a:lnTo>
                  <a:pt x="2339" y="1997"/>
                </a:lnTo>
                <a:lnTo>
                  <a:pt x="2339" y="1995"/>
                </a:lnTo>
                <a:lnTo>
                  <a:pt x="2339" y="1993"/>
                </a:lnTo>
                <a:lnTo>
                  <a:pt x="2337" y="1993"/>
                </a:lnTo>
                <a:lnTo>
                  <a:pt x="2337" y="1991"/>
                </a:lnTo>
                <a:lnTo>
                  <a:pt x="2335" y="1991"/>
                </a:lnTo>
                <a:lnTo>
                  <a:pt x="2335" y="1993"/>
                </a:lnTo>
                <a:lnTo>
                  <a:pt x="2333" y="1993"/>
                </a:lnTo>
                <a:lnTo>
                  <a:pt x="2331" y="1993"/>
                </a:lnTo>
                <a:lnTo>
                  <a:pt x="2331" y="1995"/>
                </a:lnTo>
                <a:lnTo>
                  <a:pt x="2329" y="1995"/>
                </a:lnTo>
                <a:lnTo>
                  <a:pt x="2327" y="1997"/>
                </a:lnTo>
                <a:lnTo>
                  <a:pt x="2325" y="1997"/>
                </a:lnTo>
                <a:lnTo>
                  <a:pt x="2325" y="1999"/>
                </a:lnTo>
                <a:lnTo>
                  <a:pt x="2325" y="2001"/>
                </a:lnTo>
                <a:lnTo>
                  <a:pt x="2323" y="2001"/>
                </a:lnTo>
                <a:lnTo>
                  <a:pt x="2321" y="2001"/>
                </a:lnTo>
                <a:lnTo>
                  <a:pt x="2319" y="2001"/>
                </a:lnTo>
                <a:lnTo>
                  <a:pt x="2321" y="2001"/>
                </a:lnTo>
                <a:lnTo>
                  <a:pt x="2319" y="2001"/>
                </a:lnTo>
                <a:lnTo>
                  <a:pt x="2319" y="2003"/>
                </a:lnTo>
                <a:lnTo>
                  <a:pt x="2317" y="2003"/>
                </a:lnTo>
                <a:lnTo>
                  <a:pt x="2317" y="2004"/>
                </a:lnTo>
                <a:lnTo>
                  <a:pt x="2317" y="2006"/>
                </a:lnTo>
                <a:lnTo>
                  <a:pt x="2316" y="2006"/>
                </a:lnTo>
                <a:lnTo>
                  <a:pt x="2316" y="2004"/>
                </a:lnTo>
                <a:lnTo>
                  <a:pt x="2314" y="2004"/>
                </a:lnTo>
                <a:lnTo>
                  <a:pt x="2312" y="2006"/>
                </a:lnTo>
                <a:lnTo>
                  <a:pt x="2314" y="2006"/>
                </a:lnTo>
                <a:lnTo>
                  <a:pt x="2314" y="2008"/>
                </a:lnTo>
                <a:lnTo>
                  <a:pt x="2312" y="2008"/>
                </a:lnTo>
                <a:lnTo>
                  <a:pt x="2312" y="2010"/>
                </a:lnTo>
                <a:lnTo>
                  <a:pt x="2310" y="2010"/>
                </a:lnTo>
                <a:lnTo>
                  <a:pt x="2310" y="2012"/>
                </a:lnTo>
                <a:lnTo>
                  <a:pt x="2310" y="2014"/>
                </a:lnTo>
                <a:lnTo>
                  <a:pt x="2312" y="2014"/>
                </a:lnTo>
                <a:lnTo>
                  <a:pt x="2312" y="2016"/>
                </a:lnTo>
                <a:lnTo>
                  <a:pt x="2312" y="2018"/>
                </a:lnTo>
                <a:lnTo>
                  <a:pt x="2310" y="2018"/>
                </a:lnTo>
                <a:lnTo>
                  <a:pt x="2310" y="2020"/>
                </a:lnTo>
                <a:lnTo>
                  <a:pt x="2308" y="2020"/>
                </a:lnTo>
                <a:lnTo>
                  <a:pt x="2308" y="2022"/>
                </a:lnTo>
                <a:lnTo>
                  <a:pt x="2308" y="2024"/>
                </a:lnTo>
                <a:lnTo>
                  <a:pt x="2308" y="2026"/>
                </a:lnTo>
                <a:lnTo>
                  <a:pt x="2306" y="2026"/>
                </a:lnTo>
                <a:lnTo>
                  <a:pt x="2306" y="2028"/>
                </a:lnTo>
                <a:lnTo>
                  <a:pt x="2304" y="2031"/>
                </a:lnTo>
                <a:lnTo>
                  <a:pt x="2302" y="2035"/>
                </a:lnTo>
                <a:lnTo>
                  <a:pt x="2302" y="2037"/>
                </a:lnTo>
                <a:lnTo>
                  <a:pt x="2304" y="2037"/>
                </a:lnTo>
                <a:lnTo>
                  <a:pt x="2304" y="2039"/>
                </a:lnTo>
                <a:lnTo>
                  <a:pt x="2306" y="2039"/>
                </a:lnTo>
                <a:lnTo>
                  <a:pt x="2308" y="2039"/>
                </a:lnTo>
                <a:lnTo>
                  <a:pt x="2308" y="2041"/>
                </a:lnTo>
                <a:lnTo>
                  <a:pt x="2306" y="2041"/>
                </a:lnTo>
                <a:lnTo>
                  <a:pt x="2304" y="2041"/>
                </a:lnTo>
                <a:lnTo>
                  <a:pt x="2304" y="2043"/>
                </a:lnTo>
                <a:lnTo>
                  <a:pt x="2304" y="2045"/>
                </a:lnTo>
                <a:lnTo>
                  <a:pt x="2304" y="2047"/>
                </a:lnTo>
                <a:lnTo>
                  <a:pt x="2306" y="2047"/>
                </a:lnTo>
                <a:lnTo>
                  <a:pt x="2306" y="2049"/>
                </a:lnTo>
                <a:lnTo>
                  <a:pt x="2308" y="2049"/>
                </a:lnTo>
                <a:lnTo>
                  <a:pt x="2308" y="2051"/>
                </a:lnTo>
                <a:lnTo>
                  <a:pt x="2310" y="2051"/>
                </a:lnTo>
                <a:lnTo>
                  <a:pt x="2310" y="2052"/>
                </a:lnTo>
                <a:lnTo>
                  <a:pt x="2308" y="2052"/>
                </a:lnTo>
                <a:lnTo>
                  <a:pt x="2306" y="2052"/>
                </a:lnTo>
                <a:lnTo>
                  <a:pt x="2306" y="2051"/>
                </a:lnTo>
                <a:lnTo>
                  <a:pt x="2304" y="2051"/>
                </a:lnTo>
                <a:lnTo>
                  <a:pt x="2304" y="2052"/>
                </a:lnTo>
                <a:lnTo>
                  <a:pt x="2306" y="2052"/>
                </a:lnTo>
                <a:lnTo>
                  <a:pt x="2308" y="2052"/>
                </a:lnTo>
                <a:lnTo>
                  <a:pt x="2308" y="2054"/>
                </a:lnTo>
                <a:lnTo>
                  <a:pt x="2306" y="2054"/>
                </a:lnTo>
                <a:lnTo>
                  <a:pt x="2304" y="2054"/>
                </a:lnTo>
                <a:lnTo>
                  <a:pt x="2302" y="2054"/>
                </a:lnTo>
                <a:lnTo>
                  <a:pt x="2300" y="2054"/>
                </a:lnTo>
                <a:lnTo>
                  <a:pt x="2300" y="2052"/>
                </a:lnTo>
                <a:lnTo>
                  <a:pt x="2302" y="2052"/>
                </a:lnTo>
                <a:lnTo>
                  <a:pt x="2300" y="2052"/>
                </a:lnTo>
                <a:lnTo>
                  <a:pt x="2298" y="2052"/>
                </a:lnTo>
                <a:lnTo>
                  <a:pt x="2298" y="2054"/>
                </a:lnTo>
                <a:lnTo>
                  <a:pt x="2300" y="2054"/>
                </a:lnTo>
                <a:lnTo>
                  <a:pt x="2298" y="2054"/>
                </a:lnTo>
                <a:lnTo>
                  <a:pt x="2298" y="2056"/>
                </a:lnTo>
                <a:lnTo>
                  <a:pt x="2296" y="2056"/>
                </a:lnTo>
                <a:lnTo>
                  <a:pt x="2294" y="2056"/>
                </a:lnTo>
                <a:lnTo>
                  <a:pt x="2294" y="2054"/>
                </a:lnTo>
                <a:lnTo>
                  <a:pt x="2292" y="2054"/>
                </a:lnTo>
                <a:lnTo>
                  <a:pt x="2291" y="2054"/>
                </a:lnTo>
                <a:lnTo>
                  <a:pt x="2292" y="2054"/>
                </a:lnTo>
                <a:lnTo>
                  <a:pt x="2292" y="2056"/>
                </a:lnTo>
                <a:lnTo>
                  <a:pt x="2294" y="2056"/>
                </a:lnTo>
                <a:lnTo>
                  <a:pt x="2296" y="2056"/>
                </a:lnTo>
                <a:lnTo>
                  <a:pt x="2296" y="2058"/>
                </a:lnTo>
                <a:lnTo>
                  <a:pt x="2294" y="2058"/>
                </a:lnTo>
                <a:lnTo>
                  <a:pt x="2294" y="2060"/>
                </a:lnTo>
                <a:lnTo>
                  <a:pt x="2294" y="2058"/>
                </a:lnTo>
                <a:lnTo>
                  <a:pt x="2296" y="2058"/>
                </a:lnTo>
                <a:lnTo>
                  <a:pt x="2296" y="2056"/>
                </a:lnTo>
                <a:lnTo>
                  <a:pt x="2298" y="2056"/>
                </a:lnTo>
                <a:lnTo>
                  <a:pt x="2300" y="2056"/>
                </a:lnTo>
                <a:lnTo>
                  <a:pt x="2300" y="2058"/>
                </a:lnTo>
                <a:lnTo>
                  <a:pt x="2302" y="2058"/>
                </a:lnTo>
                <a:lnTo>
                  <a:pt x="2300" y="2058"/>
                </a:lnTo>
                <a:lnTo>
                  <a:pt x="2300" y="2060"/>
                </a:lnTo>
                <a:lnTo>
                  <a:pt x="2300" y="2058"/>
                </a:lnTo>
                <a:lnTo>
                  <a:pt x="2298" y="2058"/>
                </a:lnTo>
                <a:lnTo>
                  <a:pt x="2298" y="2060"/>
                </a:lnTo>
                <a:lnTo>
                  <a:pt x="2296" y="2060"/>
                </a:lnTo>
                <a:lnTo>
                  <a:pt x="2298" y="2060"/>
                </a:lnTo>
                <a:lnTo>
                  <a:pt x="2300" y="2060"/>
                </a:lnTo>
                <a:lnTo>
                  <a:pt x="2302" y="2060"/>
                </a:lnTo>
                <a:lnTo>
                  <a:pt x="2302" y="2062"/>
                </a:lnTo>
                <a:lnTo>
                  <a:pt x="2300" y="2062"/>
                </a:lnTo>
                <a:lnTo>
                  <a:pt x="2298" y="2062"/>
                </a:lnTo>
                <a:lnTo>
                  <a:pt x="2296" y="2062"/>
                </a:lnTo>
                <a:lnTo>
                  <a:pt x="2294" y="2062"/>
                </a:lnTo>
                <a:lnTo>
                  <a:pt x="2296" y="2062"/>
                </a:lnTo>
                <a:lnTo>
                  <a:pt x="2296" y="2064"/>
                </a:lnTo>
                <a:lnTo>
                  <a:pt x="2298" y="2064"/>
                </a:lnTo>
                <a:lnTo>
                  <a:pt x="2300" y="2064"/>
                </a:lnTo>
                <a:lnTo>
                  <a:pt x="2300" y="2066"/>
                </a:lnTo>
                <a:lnTo>
                  <a:pt x="2298" y="2066"/>
                </a:lnTo>
                <a:lnTo>
                  <a:pt x="2298" y="2068"/>
                </a:lnTo>
                <a:lnTo>
                  <a:pt x="2296" y="2068"/>
                </a:lnTo>
                <a:lnTo>
                  <a:pt x="2294" y="2068"/>
                </a:lnTo>
                <a:lnTo>
                  <a:pt x="2294" y="2070"/>
                </a:lnTo>
                <a:lnTo>
                  <a:pt x="2294" y="2072"/>
                </a:lnTo>
                <a:lnTo>
                  <a:pt x="2294" y="2070"/>
                </a:lnTo>
                <a:lnTo>
                  <a:pt x="2296" y="2070"/>
                </a:lnTo>
                <a:lnTo>
                  <a:pt x="2296" y="2068"/>
                </a:lnTo>
                <a:lnTo>
                  <a:pt x="2298" y="2068"/>
                </a:lnTo>
                <a:lnTo>
                  <a:pt x="2298" y="2070"/>
                </a:lnTo>
                <a:lnTo>
                  <a:pt x="2298" y="2072"/>
                </a:lnTo>
                <a:lnTo>
                  <a:pt x="2296" y="2072"/>
                </a:lnTo>
                <a:lnTo>
                  <a:pt x="2298" y="2072"/>
                </a:lnTo>
                <a:lnTo>
                  <a:pt x="2298" y="2070"/>
                </a:lnTo>
                <a:lnTo>
                  <a:pt x="2298" y="2068"/>
                </a:lnTo>
                <a:lnTo>
                  <a:pt x="2300" y="2068"/>
                </a:lnTo>
                <a:lnTo>
                  <a:pt x="2300" y="2066"/>
                </a:lnTo>
                <a:lnTo>
                  <a:pt x="2302" y="2066"/>
                </a:lnTo>
                <a:lnTo>
                  <a:pt x="2304" y="2066"/>
                </a:lnTo>
                <a:lnTo>
                  <a:pt x="2304" y="2068"/>
                </a:lnTo>
                <a:lnTo>
                  <a:pt x="2306" y="2068"/>
                </a:lnTo>
                <a:lnTo>
                  <a:pt x="2306" y="2066"/>
                </a:lnTo>
                <a:lnTo>
                  <a:pt x="2304" y="2066"/>
                </a:lnTo>
                <a:lnTo>
                  <a:pt x="2304" y="2064"/>
                </a:lnTo>
                <a:lnTo>
                  <a:pt x="2304" y="2062"/>
                </a:lnTo>
                <a:lnTo>
                  <a:pt x="2304" y="2060"/>
                </a:lnTo>
                <a:lnTo>
                  <a:pt x="2306" y="2060"/>
                </a:lnTo>
                <a:lnTo>
                  <a:pt x="2308" y="2060"/>
                </a:lnTo>
                <a:lnTo>
                  <a:pt x="2308" y="2058"/>
                </a:lnTo>
                <a:lnTo>
                  <a:pt x="2306" y="2058"/>
                </a:lnTo>
                <a:lnTo>
                  <a:pt x="2306" y="2060"/>
                </a:lnTo>
                <a:lnTo>
                  <a:pt x="2304" y="2060"/>
                </a:lnTo>
                <a:lnTo>
                  <a:pt x="2304" y="2058"/>
                </a:lnTo>
                <a:lnTo>
                  <a:pt x="2306" y="2058"/>
                </a:lnTo>
                <a:lnTo>
                  <a:pt x="2306" y="2056"/>
                </a:lnTo>
                <a:lnTo>
                  <a:pt x="2308" y="2056"/>
                </a:lnTo>
                <a:lnTo>
                  <a:pt x="2310" y="2056"/>
                </a:lnTo>
                <a:lnTo>
                  <a:pt x="2312" y="2056"/>
                </a:lnTo>
                <a:lnTo>
                  <a:pt x="2310" y="2056"/>
                </a:lnTo>
                <a:lnTo>
                  <a:pt x="2310" y="2058"/>
                </a:lnTo>
                <a:lnTo>
                  <a:pt x="2308" y="2058"/>
                </a:lnTo>
                <a:lnTo>
                  <a:pt x="2310" y="2058"/>
                </a:lnTo>
                <a:lnTo>
                  <a:pt x="2312" y="2058"/>
                </a:lnTo>
                <a:lnTo>
                  <a:pt x="2312" y="2056"/>
                </a:lnTo>
                <a:lnTo>
                  <a:pt x="2312" y="2054"/>
                </a:lnTo>
                <a:lnTo>
                  <a:pt x="2314" y="2054"/>
                </a:lnTo>
                <a:lnTo>
                  <a:pt x="2316" y="2056"/>
                </a:lnTo>
                <a:lnTo>
                  <a:pt x="2317" y="2056"/>
                </a:lnTo>
                <a:lnTo>
                  <a:pt x="2317" y="2054"/>
                </a:lnTo>
                <a:lnTo>
                  <a:pt x="2319" y="2054"/>
                </a:lnTo>
                <a:lnTo>
                  <a:pt x="2319" y="2052"/>
                </a:lnTo>
                <a:lnTo>
                  <a:pt x="2319" y="2051"/>
                </a:lnTo>
                <a:lnTo>
                  <a:pt x="2319" y="2049"/>
                </a:lnTo>
                <a:lnTo>
                  <a:pt x="2321" y="2049"/>
                </a:lnTo>
                <a:lnTo>
                  <a:pt x="2323" y="2047"/>
                </a:lnTo>
                <a:lnTo>
                  <a:pt x="2325" y="2047"/>
                </a:lnTo>
                <a:lnTo>
                  <a:pt x="2325" y="2045"/>
                </a:lnTo>
                <a:lnTo>
                  <a:pt x="2327" y="2045"/>
                </a:lnTo>
                <a:lnTo>
                  <a:pt x="2329" y="2045"/>
                </a:lnTo>
                <a:lnTo>
                  <a:pt x="2331" y="2045"/>
                </a:lnTo>
                <a:lnTo>
                  <a:pt x="2331" y="2047"/>
                </a:lnTo>
                <a:lnTo>
                  <a:pt x="2331" y="2049"/>
                </a:lnTo>
                <a:lnTo>
                  <a:pt x="2333" y="2049"/>
                </a:lnTo>
                <a:lnTo>
                  <a:pt x="2331" y="2049"/>
                </a:lnTo>
                <a:lnTo>
                  <a:pt x="2331" y="2051"/>
                </a:lnTo>
                <a:lnTo>
                  <a:pt x="2331" y="2052"/>
                </a:lnTo>
                <a:lnTo>
                  <a:pt x="2329" y="2052"/>
                </a:lnTo>
                <a:lnTo>
                  <a:pt x="2329" y="2054"/>
                </a:lnTo>
                <a:lnTo>
                  <a:pt x="2327" y="2054"/>
                </a:lnTo>
                <a:lnTo>
                  <a:pt x="2327" y="2056"/>
                </a:lnTo>
                <a:lnTo>
                  <a:pt x="2327" y="2058"/>
                </a:lnTo>
                <a:lnTo>
                  <a:pt x="2327" y="2060"/>
                </a:lnTo>
                <a:lnTo>
                  <a:pt x="2329" y="2060"/>
                </a:lnTo>
                <a:lnTo>
                  <a:pt x="2327" y="2060"/>
                </a:lnTo>
                <a:lnTo>
                  <a:pt x="2329" y="2060"/>
                </a:lnTo>
                <a:lnTo>
                  <a:pt x="2329" y="2062"/>
                </a:lnTo>
                <a:lnTo>
                  <a:pt x="2331" y="2062"/>
                </a:lnTo>
                <a:lnTo>
                  <a:pt x="2329" y="2062"/>
                </a:lnTo>
                <a:lnTo>
                  <a:pt x="2329" y="2064"/>
                </a:lnTo>
                <a:lnTo>
                  <a:pt x="2331" y="2064"/>
                </a:lnTo>
                <a:lnTo>
                  <a:pt x="2331" y="2066"/>
                </a:lnTo>
                <a:lnTo>
                  <a:pt x="2331" y="2064"/>
                </a:lnTo>
                <a:lnTo>
                  <a:pt x="2333" y="2064"/>
                </a:lnTo>
                <a:lnTo>
                  <a:pt x="2333" y="2066"/>
                </a:lnTo>
                <a:lnTo>
                  <a:pt x="2331" y="2066"/>
                </a:lnTo>
                <a:lnTo>
                  <a:pt x="2333" y="2066"/>
                </a:lnTo>
                <a:lnTo>
                  <a:pt x="2335" y="2066"/>
                </a:lnTo>
                <a:lnTo>
                  <a:pt x="2335" y="2068"/>
                </a:lnTo>
                <a:lnTo>
                  <a:pt x="2337" y="2070"/>
                </a:lnTo>
                <a:lnTo>
                  <a:pt x="2339" y="2070"/>
                </a:lnTo>
                <a:lnTo>
                  <a:pt x="2339" y="2072"/>
                </a:lnTo>
                <a:lnTo>
                  <a:pt x="2339" y="2070"/>
                </a:lnTo>
                <a:lnTo>
                  <a:pt x="2339" y="2072"/>
                </a:lnTo>
                <a:lnTo>
                  <a:pt x="2340" y="2072"/>
                </a:lnTo>
                <a:lnTo>
                  <a:pt x="2342" y="2072"/>
                </a:lnTo>
                <a:lnTo>
                  <a:pt x="2342" y="2070"/>
                </a:lnTo>
                <a:lnTo>
                  <a:pt x="2344" y="2070"/>
                </a:lnTo>
                <a:lnTo>
                  <a:pt x="2344" y="2072"/>
                </a:lnTo>
                <a:lnTo>
                  <a:pt x="2344" y="2074"/>
                </a:lnTo>
                <a:lnTo>
                  <a:pt x="2342" y="2074"/>
                </a:lnTo>
                <a:lnTo>
                  <a:pt x="2340" y="2074"/>
                </a:lnTo>
                <a:lnTo>
                  <a:pt x="2340" y="2076"/>
                </a:lnTo>
                <a:lnTo>
                  <a:pt x="2340" y="2077"/>
                </a:lnTo>
                <a:lnTo>
                  <a:pt x="2339" y="2077"/>
                </a:lnTo>
                <a:lnTo>
                  <a:pt x="2340" y="2077"/>
                </a:lnTo>
                <a:lnTo>
                  <a:pt x="2340" y="2079"/>
                </a:lnTo>
                <a:lnTo>
                  <a:pt x="2340" y="2081"/>
                </a:lnTo>
                <a:lnTo>
                  <a:pt x="2340" y="2083"/>
                </a:lnTo>
                <a:lnTo>
                  <a:pt x="2342" y="2085"/>
                </a:lnTo>
                <a:lnTo>
                  <a:pt x="2342" y="2087"/>
                </a:lnTo>
                <a:lnTo>
                  <a:pt x="2342" y="2089"/>
                </a:lnTo>
                <a:lnTo>
                  <a:pt x="2344" y="2089"/>
                </a:lnTo>
                <a:lnTo>
                  <a:pt x="2344" y="2091"/>
                </a:lnTo>
                <a:lnTo>
                  <a:pt x="2342" y="2091"/>
                </a:lnTo>
                <a:lnTo>
                  <a:pt x="2344" y="2091"/>
                </a:lnTo>
                <a:lnTo>
                  <a:pt x="2344" y="2093"/>
                </a:lnTo>
                <a:lnTo>
                  <a:pt x="2346" y="2093"/>
                </a:lnTo>
                <a:lnTo>
                  <a:pt x="2346" y="2095"/>
                </a:lnTo>
                <a:lnTo>
                  <a:pt x="2348" y="2095"/>
                </a:lnTo>
                <a:lnTo>
                  <a:pt x="2348" y="2097"/>
                </a:lnTo>
                <a:lnTo>
                  <a:pt x="2350" y="2097"/>
                </a:lnTo>
                <a:lnTo>
                  <a:pt x="2350" y="2099"/>
                </a:lnTo>
                <a:lnTo>
                  <a:pt x="2352" y="2099"/>
                </a:lnTo>
                <a:lnTo>
                  <a:pt x="2352" y="2100"/>
                </a:lnTo>
                <a:lnTo>
                  <a:pt x="2352" y="2099"/>
                </a:lnTo>
                <a:lnTo>
                  <a:pt x="2354" y="2099"/>
                </a:lnTo>
                <a:lnTo>
                  <a:pt x="2354" y="2100"/>
                </a:lnTo>
                <a:lnTo>
                  <a:pt x="2356" y="2100"/>
                </a:lnTo>
                <a:lnTo>
                  <a:pt x="2358" y="2100"/>
                </a:lnTo>
                <a:lnTo>
                  <a:pt x="2360" y="2100"/>
                </a:lnTo>
                <a:lnTo>
                  <a:pt x="2362" y="2100"/>
                </a:lnTo>
                <a:lnTo>
                  <a:pt x="2364" y="2100"/>
                </a:lnTo>
                <a:lnTo>
                  <a:pt x="2365" y="2100"/>
                </a:lnTo>
                <a:lnTo>
                  <a:pt x="2365" y="2102"/>
                </a:lnTo>
                <a:lnTo>
                  <a:pt x="2367" y="2102"/>
                </a:lnTo>
                <a:lnTo>
                  <a:pt x="2369" y="2102"/>
                </a:lnTo>
                <a:lnTo>
                  <a:pt x="2371" y="2102"/>
                </a:lnTo>
                <a:lnTo>
                  <a:pt x="2371" y="2100"/>
                </a:lnTo>
                <a:lnTo>
                  <a:pt x="2373" y="2100"/>
                </a:lnTo>
                <a:lnTo>
                  <a:pt x="2371" y="2100"/>
                </a:lnTo>
                <a:lnTo>
                  <a:pt x="2371" y="2099"/>
                </a:lnTo>
                <a:lnTo>
                  <a:pt x="2373" y="2099"/>
                </a:lnTo>
                <a:lnTo>
                  <a:pt x="2373" y="2100"/>
                </a:lnTo>
                <a:lnTo>
                  <a:pt x="2373" y="2102"/>
                </a:lnTo>
                <a:lnTo>
                  <a:pt x="2371" y="2102"/>
                </a:lnTo>
                <a:lnTo>
                  <a:pt x="2373" y="2102"/>
                </a:lnTo>
                <a:lnTo>
                  <a:pt x="2375" y="2102"/>
                </a:lnTo>
                <a:lnTo>
                  <a:pt x="2377" y="2102"/>
                </a:lnTo>
                <a:lnTo>
                  <a:pt x="2379" y="2102"/>
                </a:lnTo>
                <a:lnTo>
                  <a:pt x="2381" y="2102"/>
                </a:lnTo>
                <a:lnTo>
                  <a:pt x="2383" y="2100"/>
                </a:lnTo>
                <a:lnTo>
                  <a:pt x="2383" y="2099"/>
                </a:lnTo>
                <a:lnTo>
                  <a:pt x="2385" y="2099"/>
                </a:lnTo>
                <a:lnTo>
                  <a:pt x="2387" y="2097"/>
                </a:lnTo>
                <a:lnTo>
                  <a:pt x="2383" y="2095"/>
                </a:lnTo>
                <a:lnTo>
                  <a:pt x="2383" y="2093"/>
                </a:lnTo>
                <a:lnTo>
                  <a:pt x="2383" y="2095"/>
                </a:lnTo>
                <a:lnTo>
                  <a:pt x="2385" y="2095"/>
                </a:lnTo>
                <a:lnTo>
                  <a:pt x="2387" y="2097"/>
                </a:lnTo>
                <a:lnTo>
                  <a:pt x="2387" y="2095"/>
                </a:lnTo>
                <a:lnTo>
                  <a:pt x="2388" y="2095"/>
                </a:lnTo>
                <a:lnTo>
                  <a:pt x="2388" y="2093"/>
                </a:lnTo>
                <a:lnTo>
                  <a:pt x="2390" y="2093"/>
                </a:lnTo>
                <a:lnTo>
                  <a:pt x="2390" y="2091"/>
                </a:lnTo>
                <a:lnTo>
                  <a:pt x="2392" y="2091"/>
                </a:lnTo>
                <a:lnTo>
                  <a:pt x="2394" y="2091"/>
                </a:lnTo>
                <a:lnTo>
                  <a:pt x="2396" y="2091"/>
                </a:lnTo>
                <a:lnTo>
                  <a:pt x="2396" y="2089"/>
                </a:lnTo>
                <a:lnTo>
                  <a:pt x="2398" y="2087"/>
                </a:lnTo>
                <a:lnTo>
                  <a:pt x="2398" y="2085"/>
                </a:lnTo>
                <a:lnTo>
                  <a:pt x="2400" y="2083"/>
                </a:lnTo>
                <a:lnTo>
                  <a:pt x="2400" y="2081"/>
                </a:lnTo>
                <a:lnTo>
                  <a:pt x="2398" y="2081"/>
                </a:lnTo>
                <a:lnTo>
                  <a:pt x="2398" y="2079"/>
                </a:lnTo>
                <a:lnTo>
                  <a:pt x="2396" y="2079"/>
                </a:lnTo>
                <a:lnTo>
                  <a:pt x="2394" y="2079"/>
                </a:lnTo>
                <a:lnTo>
                  <a:pt x="2394" y="2077"/>
                </a:lnTo>
                <a:lnTo>
                  <a:pt x="2392" y="2077"/>
                </a:lnTo>
                <a:lnTo>
                  <a:pt x="2392" y="2076"/>
                </a:lnTo>
                <a:lnTo>
                  <a:pt x="2390" y="2076"/>
                </a:lnTo>
                <a:lnTo>
                  <a:pt x="2388" y="2076"/>
                </a:lnTo>
                <a:lnTo>
                  <a:pt x="2387" y="2074"/>
                </a:lnTo>
                <a:lnTo>
                  <a:pt x="2385" y="2072"/>
                </a:lnTo>
                <a:lnTo>
                  <a:pt x="2383" y="2072"/>
                </a:lnTo>
                <a:lnTo>
                  <a:pt x="2383" y="2070"/>
                </a:lnTo>
                <a:lnTo>
                  <a:pt x="2381" y="2070"/>
                </a:lnTo>
                <a:lnTo>
                  <a:pt x="2381" y="2068"/>
                </a:lnTo>
                <a:lnTo>
                  <a:pt x="2379" y="2068"/>
                </a:lnTo>
                <a:lnTo>
                  <a:pt x="2377" y="2068"/>
                </a:lnTo>
                <a:lnTo>
                  <a:pt x="2377" y="2066"/>
                </a:lnTo>
                <a:lnTo>
                  <a:pt x="2375" y="2066"/>
                </a:lnTo>
                <a:lnTo>
                  <a:pt x="2373" y="2066"/>
                </a:lnTo>
                <a:lnTo>
                  <a:pt x="2371" y="2066"/>
                </a:lnTo>
                <a:lnTo>
                  <a:pt x="2369" y="2064"/>
                </a:lnTo>
                <a:lnTo>
                  <a:pt x="2367" y="2064"/>
                </a:lnTo>
                <a:lnTo>
                  <a:pt x="2367" y="2062"/>
                </a:lnTo>
                <a:lnTo>
                  <a:pt x="2365" y="2062"/>
                </a:lnTo>
                <a:lnTo>
                  <a:pt x="2365" y="2060"/>
                </a:lnTo>
                <a:lnTo>
                  <a:pt x="2364" y="2060"/>
                </a:lnTo>
                <a:lnTo>
                  <a:pt x="2364" y="2058"/>
                </a:lnTo>
                <a:lnTo>
                  <a:pt x="2362" y="2058"/>
                </a:lnTo>
                <a:lnTo>
                  <a:pt x="2362" y="2056"/>
                </a:lnTo>
                <a:lnTo>
                  <a:pt x="2360" y="2056"/>
                </a:lnTo>
                <a:lnTo>
                  <a:pt x="2360" y="2054"/>
                </a:lnTo>
                <a:lnTo>
                  <a:pt x="2360" y="2052"/>
                </a:lnTo>
                <a:lnTo>
                  <a:pt x="2362" y="2052"/>
                </a:lnTo>
                <a:lnTo>
                  <a:pt x="2364" y="2052"/>
                </a:lnTo>
                <a:lnTo>
                  <a:pt x="2365" y="2052"/>
                </a:lnTo>
                <a:lnTo>
                  <a:pt x="2367" y="2052"/>
                </a:lnTo>
                <a:lnTo>
                  <a:pt x="2369" y="2052"/>
                </a:lnTo>
                <a:lnTo>
                  <a:pt x="2371" y="2052"/>
                </a:lnTo>
                <a:lnTo>
                  <a:pt x="2373" y="2052"/>
                </a:lnTo>
                <a:lnTo>
                  <a:pt x="2375" y="2052"/>
                </a:lnTo>
                <a:lnTo>
                  <a:pt x="2375" y="2054"/>
                </a:lnTo>
                <a:lnTo>
                  <a:pt x="2375" y="2056"/>
                </a:lnTo>
                <a:lnTo>
                  <a:pt x="2375" y="2058"/>
                </a:lnTo>
                <a:lnTo>
                  <a:pt x="2375" y="2056"/>
                </a:lnTo>
                <a:lnTo>
                  <a:pt x="2377" y="2056"/>
                </a:lnTo>
                <a:lnTo>
                  <a:pt x="2377" y="2054"/>
                </a:lnTo>
                <a:lnTo>
                  <a:pt x="2377" y="2052"/>
                </a:lnTo>
                <a:lnTo>
                  <a:pt x="2379" y="2052"/>
                </a:lnTo>
                <a:lnTo>
                  <a:pt x="2381" y="2052"/>
                </a:lnTo>
                <a:lnTo>
                  <a:pt x="2383" y="2052"/>
                </a:lnTo>
                <a:lnTo>
                  <a:pt x="2385" y="2052"/>
                </a:lnTo>
                <a:lnTo>
                  <a:pt x="2387" y="2052"/>
                </a:lnTo>
                <a:lnTo>
                  <a:pt x="2388" y="2052"/>
                </a:lnTo>
                <a:lnTo>
                  <a:pt x="2390" y="2052"/>
                </a:lnTo>
                <a:lnTo>
                  <a:pt x="2390" y="2051"/>
                </a:lnTo>
                <a:lnTo>
                  <a:pt x="2392" y="2051"/>
                </a:lnTo>
                <a:lnTo>
                  <a:pt x="2392" y="2049"/>
                </a:lnTo>
                <a:lnTo>
                  <a:pt x="2394" y="2049"/>
                </a:lnTo>
                <a:lnTo>
                  <a:pt x="2394" y="2047"/>
                </a:lnTo>
                <a:lnTo>
                  <a:pt x="2396" y="2047"/>
                </a:lnTo>
                <a:lnTo>
                  <a:pt x="2398" y="2047"/>
                </a:lnTo>
                <a:lnTo>
                  <a:pt x="2398" y="2045"/>
                </a:lnTo>
                <a:lnTo>
                  <a:pt x="2398" y="2043"/>
                </a:lnTo>
                <a:lnTo>
                  <a:pt x="2400" y="2043"/>
                </a:lnTo>
                <a:lnTo>
                  <a:pt x="2400" y="2041"/>
                </a:lnTo>
                <a:lnTo>
                  <a:pt x="2402" y="2041"/>
                </a:lnTo>
                <a:lnTo>
                  <a:pt x="2402" y="2039"/>
                </a:lnTo>
                <a:lnTo>
                  <a:pt x="2404" y="2039"/>
                </a:lnTo>
                <a:lnTo>
                  <a:pt x="2404" y="2037"/>
                </a:lnTo>
                <a:lnTo>
                  <a:pt x="2404" y="2035"/>
                </a:lnTo>
                <a:lnTo>
                  <a:pt x="2404" y="2033"/>
                </a:lnTo>
                <a:lnTo>
                  <a:pt x="2404" y="2031"/>
                </a:lnTo>
                <a:lnTo>
                  <a:pt x="2406" y="2031"/>
                </a:lnTo>
                <a:lnTo>
                  <a:pt x="2406" y="2033"/>
                </a:lnTo>
                <a:lnTo>
                  <a:pt x="2408" y="2033"/>
                </a:lnTo>
                <a:lnTo>
                  <a:pt x="2408" y="2031"/>
                </a:lnTo>
                <a:lnTo>
                  <a:pt x="2406" y="2031"/>
                </a:lnTo>
                <a:lnTo>
                  <a:pt x="2404" y="2031"/>
                </a:lnTo>
                <a:lnTo>
                  <a:pt x="2402" y="2031"/>
                </a:lnTo>
                <a:lnTo>
                  <a:pt x="2402" y="2033"/>
                </a:lnTo>
                <a:lnTo>
                  <a:pt x="2400" y="2033"/>
                </a:lnTo>
                <a:lnTo>
                  <a:pt x="2400" y="2031"/>
                </a:lnTo>
                <a:lnTo>
                  <a:pt x="2398" y="2031"/>
                </a:lnTo>
                <a:lnTo>
                  <a:pt x="2398" y="2033"/>
                </a:lnTo>
                <a:lnTo>
                  <a:pt x="2396" y="2033"/>
                </a:lnTo>
                <a:lnTo>
                  <a:pt x="2396" y="2035"/>
                </a:lnTo>
                <a:lnTo>
                  <a:pt x="2394" y="2035"/>
                </a:lnTo>
                <a:lnTo>
                  <a:pt x="2394" y="2033"/>
                </a:lnTo>
                <a:lnTo>
                  <a:pt x="2392" y="2033"/>
                </a:lnTo>
                <a:lnTo>
                  <a:pt x="2392" y="2035"/>
                </a:lnTo>
                <a:lnTo>
                  <a:pt x="2390" y="2035"/>
                </a:lnTo>
                <a:lnTo>
                  <a:pt x="2390" y="2037"/>
                </a:lnTo>
                <a:lnTo>
                  <a:pt x="2388" y="2037"/>
                </a:lnTo>
                <a:lnTo>
                  <a:pt x="2388" y="2035"/>
                </a:lnTo>
                <a:lnTo>
                  <a:pt x="2390" y="2035"/>
                </a:lnTo>
                <a:lnTo>
                  <a:pt x="2390" y="2033"/>
                </a:lnTo>
                <a:lnTo>
                  <a:pt x="2392" y="2033"/>
                </a:lnTo>
                <a:lnTo>
                  <a:pt x="2394" y="2033"/>
                </a:lnTo>
                <a:lnTo>
                  <a:pt x="2394" y="2031"/>
                </a:lnTo>
                <a:lnTo>
                  <a:pt x="2396" y="2031"/>
                </a:lnTo>
                <a:lnTo>
                  <a:pt x="2398" y="2031"/>
                </a:lnTo>
                <a:lnTo>
                  <a:pt x="2398" y="2029"/>
                </a:lnTo>
                <a:lnTo>
                  <a:pt x="2400" y="2029"/>
                </a:lnTo>
                <a:lnTo>
                  <a:pt x="2400" y="2028"/>
                </a:lnTo>
                <a:lnTo>
                  <a:pt x="2400" y="2026"/>
                </a:lnTo>
                <a:lnTo>
                  <a:pt x="2402" y="2026"/>
                </a:lnTo>
                <a:lnTo>
                  <a:pt x="2404" y="2026"/>
                </a:lnTo>
                <a:lnTo>
                  <a:pt x="2406" y="2026"/>
                </a:lnTo>
                <a:lnTo>
                  <a:pt x="2406" y="2028"/>
                </a:lnTo>
                <a:lnTo>
                  <a:pt x="2408" y="2028"/>
                </a:lnTo>
                <a:lnTo>
                  <a:pt x="2410" y="2029"/>
                </a:lnTo>
                <a:lnTo>
                  <a:pt x="2412" y="2029"/>
                </a:lnTo>
                <a:lnTo>
                  <a:pt x="2412" y="2031"/>
                </a:lnTo>
                <a:lnTo>
                  <a:pt x="2413" y="2031"/>
                </a:lnTo>
                <a:lnTo>
                  <a:pt x="2413" y="2033"/>
                </a:lnTo>
                <a:lnTo>
                  <a:pt x="2415" y="2033"/>
                </a:lnTo>
                <a:lnTo>
                  <a:pt x="2417" y="2033"/>
                </a:lnTo>
                <a:lnTo>
                  <a:pt x="2417" y="2035"/>
                </a:lnTo>
                <a:lnTo>
                  <a:pt x="2419" y="2035"/>
                </a:lnTo>
                <a:lnTo>
                  <a:pt x="2421" y="2037"/>
                </a:lnTo>
                <a:lnTo>
                  <a:pt x="2423" y="2037"/>
                </a:lnTo>
                <a:lnTo>
                  <a:pt x="2423" y="2039"/>
                </a:lnTo>
                <a:lnTo>
                  <a:pt x="2425" y="2039"/>
                </a:lnTo>
                <a:lnTo>
                  <a:pt x="2425" y="2041"/>
                </a:lnTo>
                <a:lnTo>
                  <a:pt x="2425" y="2043"/>
                </a:lnTo>
                <a:lnTo>
                  <a:pt x="2423" y="2043"/>
                </a:lnTo>
                <a:lnTo>
                  <a:pt x="2423" y="2045"/>
                </a:lnTo>
                <a:lnTo>
                  <a:pt x="2421" y="2045"/>
                </a:lnTo>
                <a:lnTo>
                  <a:pt x="2421" y="2047"/>
                </a:lnTo>
                <a:lnTo>
                  <a:pt x="2421" y="2049"/>
                </a:lnTo>
                <a:lnTo>
                  <a:pt x="2423" y="2049"/>
                </a:lnTo>
                <a:lnTo>
                  <a:pt x="2425" y="2049"/>
                </a:lnTo>
                <a:lnTo>
                  <a:pt x="2427" y="2049"/>
                </a:lnTo>
                <a:lnTo>
                  <a:pt x="2429" y="2047"/>
                </a:lnTo>
                <a:lnTo>
                  <a:pt x="2431" y="2047"/>
                </a:lnTo>
                <a:lnTo>
                  <a:pt x="2431" y="2049"/>
                </a:lnTo>
                <a:lnTo>
                  <a:pt x="2433" y="2049"/>
                </a:lnTo>
                <a:lnTo>
                  <a:pt x="2435" y="2051"/>
                </a:lnTo>
                <a:lnTo>
                  <a:pt x="2433" y="2052"/>
                </a:lnTo>
                <a:lnTo>
                  <a:pt x="2431" y="2054"/>
                </a:lnTo>
                <a:lnTo>
                  <a:pt x="2429" y="2054"/>
                </a:lnTo>
                <a:lnTo>
                  <a:pt x="2427" y="2054"/>
                </a:lnTo>
                <a:lnTo>
                  <a:pt x="2425" y="2054"/>
                </a:lnTo>
                <a:lnTo>
                  <a:pt x="2423" y="2054"/>
                </a:lnTo>
                <a:lnTo>
                  <a:pt x="2423" y="2056"/>
                </a:lnTo>
                <a:lnTo>
                  <a:pt x="2421" y="2056"/>
                </a:lnTo>
                <a:lnTo>
                  <a:pt x="2419" y="2056"/>
                </a:lnTo>
                <a:lnTo>
                  <a:pt x="2417" y="2056"/>
                </a:lnTo>
                <a:lnTo>
                  <a:pt x="2417" y="2054"/>
                </a:lnTo>
                <a:lnTo>
                  <a:pt x="2415" y="2054"/>
                </a:lnTo>
                <a:lnTo>
                  <a:pt x="2415" y="2052"/>
                </a:lnTo>
                <a:lnTo>
                  <a:pt x="2413" y="2051"/>
                </a:lnTo>
                <a:lnTo>
                  <a:pt x="2412" y="2051"/>
                </a:lnTo>
                <a:lnTo>
                  <a:pt x="2410" y="2051"/>
                </a:lnTo>
                <a:lnTo>
                  <a:pt x="2410" y="2052"/>
                </a:lnTo>
                <a:lnTo>
                  <a:pt x="2408" y="2052"/>
                </a:lnTo>
                <a:lnTo>
                  <a:pt x="2406" y="2052"/>
                </a:lnTo>
                <a:lnTo>
                  <a:pt x="2406" y="2051"/>
                </a:lnTo>
                <a:lnTo>
                  <a:pt x="2404" y="2051"/>
                </a:lnTo>
                <a:lnTo>
                  <a:pt x="2402" y="2051"/>
                </a:lnTo>
                <a:lnTo>
                  <a:pt x="2402" y="2052"/>
                </a:lnTo>
                <a:lnTo>
                  <a:pt x="2400" y="2052"/>
                </a:lnTo>
                <a:lnTo>
                  <a:pt x="2398" y="2052"/>
                </a:lnTo>
                <a:lnTo>
                  <a:pt x="2396" y="2052"/>
                </a:lnTo>
                <a:lnTo>
                  <a:pt x="2396" y="2054"/>
                </a:lnTo>
                <a:lnTo>
                  <a:pt x="2394" y="2054"/>
                </a:lnTo>
                <a:lnTo>
                  <a:pt x="2392" y="2054"/>
                </a:lnTo>
                <a:lnTo>
                  <a:pt x="2392" y="2056"/>
                </a:lnTo>
                <a:lnTo>
                  <a:pt x="2390" y="2056"/>
                </a:lnTo>
                <a:lnTo>
                  <a:pt x="2390" y="2058"/>
                </a:lnTo>
                <a:lnTo>
                  <a:pt x="2390" y="2056"/>
                </a:lnTo>
                <a:lnTo>
                  <a:pt x="2388" y="2056"/>
                </a:lnTo>
                <a:lnTo>
                  <a:pt x="2388" y="2058"/>
                </a:lnTo>
                <a:lnTo>
                  <a:pt x="2390" y="2058"/>
                </a:lnTo>
                <a:lnTo>
                  <a:pt x="2388" y="2060"/>
                </a:lnTo>
                <a:lnTo>
                  <a:pt x="2390" y="2060"/>
                </a:lnTo>
                <a:lnTo>
                  <a:pt x="2390" y="2062"/>
                </a:lnTo>
                <a:lnTo>
                  <a:pt x="2390" y="2064"/>
                </a:lnTo>
                <a:lnTo>
                  <a:pt x="2392" y="2064"/>
                </a:lnTo>
                <a:lnTo>
                  <a:pt x="2392" y="2066"/>
                </a:lnTo>
                <a:lnTo>
                  <a:pt x="2394" y="2066"/>
                </a:lnTo>
                <a:lnTo>
                  <a:pt x="2394" y="2068"/>
                </a:lnTo>
                <a:lnTo>
                  <a:pt x="2394" y="2070"/>
                </a:lnTo>
                <a:lnTo>
                  <a:pt x="2396" y="2070"/>
                </a:lnTo>
                <a:lnTo>
                  <a:pt x="2396" y="2072"/>
                </a:lnTo>
                <a:lnTo>
                  <a:pt x="2396" y="2070"/>
                </a:lnTo>
                <a:lnTo>
                  <a:pt x="2398" y="2070"/>
                </a:lnTo>
                <a:lnTo>
                  <a:pt x="2400" y="2070"/>
                </a:lnTo>
                <a:lnTo>
                  <a:pt x="2402" y="2070"/>
                </a:lnTo>
                <a:lnTo>
                  <a:pt x="2402" y="2072"/>
                </a:lnTo>
                <a:lnTo>
                  <a:pt x="2402" y="2074"/>
                </a:lnTo>
                <a:lnTo>
                  <a:pt x="2402" y="2072"/>
                </a:lnTo>
                <a:lnTo>
                  <a:pt x="2404" y="2072"/>
                </a:lnTo>
                <a:lnTo>
                  <a:pt x="2406" y="2072"/>
                </a:lnTo>
                <a:lnTo>
                  <a:pt x="2408" y="2072"/>
                </a:lnTo>
                <a:lnTo>
                  <a:pt x="2410" y="2072"/>
                </a:lnTo>
                <a:lnTo>
                  <a:pt x="2412" y="2072"/>
                </a:lnTo>
                <a:lnTo>
                  <a:pt x="2413" y="2072"/>
                </a:lnTo>
                <a:lnTo>
                  <a:pt x="2415" y="2072"/>
                </a:lnTo>
                <a:lnTo>
                  <a:pt x="2415" y="2070"/>
                </a:lnTo>
                <a:lnTo>
                  <a:pt x="2417" y="2068"/>
                </a:lnTo>
                <a:lnTo>
                  <a:pt x="2417" y="2066"/>
                </a:lnTo>
                <a:lnTo>
                  <a:pt x="2419" y="2066"/>
                </a:lnTo>
                <a:lnTo>
                  <a:pt x="2419" y="2064"/>
                </a:lnTo>
                <a:lnTo>
                  <a:pt x="2421" y="2064"/>
                </a:lnTo>
                <a:lnTo>
                  <a:pt x="2423" y="2064"/>
                </a:lnTo>
                <a:lnTo>
                  <a:pt x="2423" y="2066"/>
                </a:lnTo>
                <a:lnTo>
                  <a:pt x="2425" y="2066"/>
                </a:lnTo>
                <a:lnTo>
                  <a:pt x="2425" y="2068"/>
                </a:lnTo>
                <a:lnTo>
                  <a:pt x="2425" y="2070"/>
                </a:lnTo>
                <a:lnTo>
                  <a:pt x="2425" y="2072"/>
                </a:lnTo>
                <a:lnTo>
                  <a:pt x="2427" y="2074"/>
                </a:lnTo>
                <a:lnTo>
                  <a:pt x="2429" y="2074"/>
                </a:lnTo>
                <a:lnTo>
                  <a:pt x="2429" y="2076"/>
                </a:lnTo>
                <a:lnTo>
                  <a:pt x="2431" y="2076"/>
                </a:lnTo>
                <a:lnTo>
                  <a:pt x="2433" y="2077"/>
                </a:lnTo>
                <a:lnTo>
                  <a:pt x="2435" y="2077"/>
                </a:lnTo>
                <a:lnTo>
                  <a:pt x="2436" y="2077"/>
                </a:lnTo>
                <a:lnTo>
                  <a:pt x="2438" y="2077"/>
                </a:lnTo>
                <a:lnTo>
                  <a:pt x="2438" y="2076"/>
                </a:lnTo>
                <a:lnTo>
                  <a:pt x="2440" y="2076"/>
                </a:lnTo>
                <a:lnTo>
                  <a:pt x="2440" y="2074"/>
                </a:lnTo>
                <a:lnTo>
                  <a:pt x="2440" y="2072"/>
                </a:lnTo>
                <a:lnTo>
                  <a:pt x="2442" y="2072"/>
                </a:lnTo>
                <a:lnTo>
                  <a:pt x="2444" y="2070"/>
                </a:lnTo>
                <a:lnTo>
                  <a:pt x="2446" y="2070"/>
                </a:lnTo>
                <a:lnTo>
                  <a:pt x="2448" y="2070"/>
                </a:lnTo>
                <a:lnTo>
                  <a:pt x="2448" y="2068"/>
                </a:lnTo>
                <a:lnTo>
                  <a:pt x="2448" y="2066"/>
                </a:lnTo>
                <a:lnTo>
                  <a:pt x="2448" y="2064"/>
                </a:lnTo>
                <a:lnTo>
                  <a:pt x="2450" y="2064"/>
                </a:lnTo>
                <a:lnTo>
                  <a:pt x="2452" y="2064"/>
                </a:lnTo>
                <a:lnTo>
                  <a:pt x="2454" y="2064"/>
                </a:lnTo>
                <a:lnTo>
                  <a:pt x="2456" y="2064"/>
                </a:lnTo>
                <a:lnTo>
                  <a:pt x="2456" y="2062"/>
                </a:lnTo>
                <a:lnTo>
                  <a:pt x="2458" y="2062"/>
                </a:lnTo>
                <a:lnTo>
                  <a:pt x="2458" y="2064"/>
                </a:lnTo>
                <a:lnTo>
                  <a:pt x="2456" y="2064"/>
                </a:lnTo>
                <a:lnTo>
                  <a:pt x="2456" y="2066"/>
                </a:lnTo>
                <a:lnTo>
                  <a:pt x="2458" y="2066"/>
                </a:lnTo>
                <a:lnTo>
                  <a:pt x="2460" y="2066"/>
                </a:lnTo>
                <a:lnTo>
                  <a:pt x="2460" y="2064"/>
                </a:lnTo>
                <a:lnTo>
                  <a:pt x="2461" y="2064"/>
                </a:lnTo>
                <a:lnTo>
                  <a:pt x="2463" y="2064"/>
                </a:lnTo>
                <a:lnTo>
                  <a:pt x="2463" y="2066"/>
                </a:lnTo>
                <a:lnTo>
                  <a:pt x="2465" y="2066"/>
                </a:lnTo>
                <a:lnTo>
                  <a:pt x="2467" y="2066"/>
                </a:lnTo>
                <a:lnTo>
                  <a:pt x="2469" y="2066"/>
                </a:lnTo>
                <a:lnTo>
                  <a:pt x="2469" y="2068"/>
                </a:lnTo>
                <a:lnTo>
                  <a:pt x="2471" y="2068"/>
                </a:lnTo>
                <a:lnTo>
                  <a:pt x="2471" y="2066"/>
                </a:lnTo>
                <a:lnTo>
                  <a:pt x="2473" y="2066"/>
                </a:lnTo>
                <a:lnTo>
                  <a:pt x="2473" y="2064"/>
                </a:lnTo>
                <a:lnTo>
                  <a:pt x="2475" y="2064"/>
                </a:lnTo>
                <a:lnTo>
                  <a:pt x="2477" y="2064"/>
                </a:lnTo>
                <a:lnTo>
                  <a:pt x="2477" y="2062"/>
                </a:lnTo>
                <a:lnTo>
                  <a:pt x="2477" y="2060"/>
                </a:lnTo>
                <a:lnTo>
                  <a:pt x="2479" y="2060"/>
                </a:lnTo>
                <a:lnTo>
                  <a:pt x="2481" y="2060"/>
                </a:lnTo>
                <a:lnTo>
                  <a:pt x="2483" y="2060"/>
                </a:lnTo>
                <a:lnTo>
                  <a:pt x="2484" y="2060"/>
                </a:lnTo>
                <a:lnTo>
                  <a:pt x="2484" y="2058"/>
                </a:lnTo>
                <a:lnTo>
                  <a:pt x="2486" y="2058"/>
                </a:lnTo>
                <a:lnTo>
                  <a:pt x="2488" y="2058"/>
                </a:lnTo>
                <a:lnTo>
                  <a:pt x="2488" y="2056"/>
                </a:lnTo>
                <a:lnTo>
                  <a:pt x="2488" y="2054"/>
                </a:lnTo>
                <a:lnTo>
                  <a:pt x="2490" y="2054"/>
                </a:lnTo>
                <a:lnTo>
                  <a:pt x="2490" y="2052"/>
                </a:lnTo>
                <a:lnTo>
                  <a:pt x="2488" y="2052"/>
                </a:lnTo>
                <a:lnTo>
                  <a:pt x="2486" y="2052"/>
                </a:lnTo>
                <a:lnTo>
                  <a:pt x="2484" y="2052"/>
                </a:lnTo>
                <a:lnTo>
                  <a:pt x="2484" y="2054"/>
                </a:lnTo>
                <a:lnTo>
                  <a:pt x="2483" y="2054"/>
                </a:lnTo>
                <a:lnTo>
                  <a:pt x="2481" y="2054"/>
                </a:lnTo>
                <a:lnTo>
                  <a:pt x="2481" y="2052"/>
                </a:lnTo>
                <a:lnTo>
                  <a:pt x="2479" y="2052"/>
                </a:lnTo>
                <a:lnTo>
                  <a:pt x="2479" y="2054"/>
                </a:lnTo>
                <a:lnTo>
                  <a:pt x="2479" y="2052"/>
                </a:lnTo>
                <a:lnTo>
                  <a:pt x="2477" y="2052"/>
                </a:lnTo>
                <a:lnTo>
                  <a:pt x="2477" y="2054"/>
                </a:lnTo>
                <a:lnTo>
                  <a:pt x="2479" y="2054"/>
                </a:lnTo>
                <a:lnTo>
                  <a:pt x="2481" y="2054"/>
                </a:lnTo>
                <a:lnTo>
                  <a:pt x="2479" y="2054"/>
                </a:lnTo>
                <a:lnTo>
                  <a:pt x="2477" y="2054"/>
                </a:lnTo>
                <a:lnTo>
                  <a:pt x="2475" y="2054"/>
                </a:lnTo>
                <a:lnTo>
                  <a:pt x="2473" y="2054"/>
                </a:lnTo>
                <a:lnTo>
                  <a:pt x="2473" y="2052"/>
                </a:lnTo>
                <a:lnTo>
                  <a:pt x="2473" y="2051"/>
                </a:lnTo>
                <a:lnTo>
                  <a:pt x="2475" y="2051"/>
                </a:lnTo>
                <a:lnTo>
                  <a:pt x="2475" y="2049"/>
                </a:lnTo>
                <a:lnTo>
                  <a:pt x="2477" y="2049"/>
                </a:lnTo>
                <a:lnTo>
                  <a:pt x="2477" y="2047"/>
                </a:lnTo>
                <a:lnTo>
                  <a:pt x="2475" y="2047"/>
                </a:lnTo>
                <a:lnTo>
                  <a:pt x="2475" y="2045"/>
                </a:lnTo>
                <a:lnTo>
                  <a:pt x="2473" y="2045"/>
                </a:lnTo>
                <a:lnTo>
                  <a:pt x="2471" y="2045"/>
                </a:lnTo>
                <a:lnTo>
                  <a:pt x="2469" y="2045"/>
                </a:lnTo>
                <a:lnTo>
                  <a:pt x="2467" y="2045"/>
                </a:lnTo>
                <a:lnTo>
                  <a:pt x="2465" y="2045"/>
                </a:lnTo>
                <a:lnTo>
                  <a:pt x="2465" y="2043"/>
                </a:lnTo>
                <a:lnTo>
                  <a:pt x="2463" y="2043"/>
                </a:lnTo>
                <a:lnTo>
                  <a:pt x="2461" y="2043"/>
                </a:lnTo>
                <a:lnTo>
                  <a:pt x="2460" y="2043"/>
                </a:lnTo>
                <a:lnTo>
                  <a:pt x="2458" y="2043"/>
                </a:lnTo>
                <a:lnTo>
                  <a:pt x="2456" y="2043"/>
                </a:lnTo>
                <a:lnTo>
                  <a:pt x="2454" y="2043"/>
                </a:lnTo>
                <a:lnTo>
                  <a:pt x="2452" y="2043"/>
                </a:lnTo>
                <a:lnTo>
                  <a:pt x="2452" y="2041"/>
                </a:lnTo>
                <a:lnTo>
                  <a:pt x="2450" y="2041"/>
                </a:lnTo>
                <a:lnTo>
                  <a:pt x="2450" y="2039"/>
                </a:lnTo>
                <a:lnTo>
                  <a:pt x="2452" y="2039"/>
                </a:lnTo>
                <a:lnTo>
                  <a:pt x="2452" y="2041"/>
                </a:lnTo>
                <a:lnTo>
                  <a:pt x="2452" y="2039"/>
                </a:lnTo>
                <a:lnTo>
                  <a:pt x="2454" y="2039"/>
                </a:lnTo>
                <a:lnTo>
                  <a:pt x="2456" y="2039"/>
                </a:lnTo>
                <a:lnTo>
                  <a:pt x="2458" y="2039"/>
                </a:lnTo>
                <a:lnTo>
                  <a:pt x="2460" y="2039"/>
                </a:lnTo>
                <a:lnTo>
                  <a:pt x="2461" y="2039"/>
                </a:lnTo>
                <a:lnTo>
                  <a:pt x="2463" y="2039"/>
                </a:lnTo>
                <a:lnTo>
                  <a:pt x="2465" y="2039"/>
                </a:lnTo>
                <a:lnTo>
                  <a:pt x="2465" y="2041"/>
                </a:lnTo>
                <a:lnTo>
                  <a:pt x="2467" y="2041"/>
                </a:lnTo>
                <a:lnTo>
                  <a:pt x="2467" y="2039"/>
                </a:lnTo>
                <a:lnTo>
                  <a:pt x="2467" y="2041"/>
                </a:lnTo>
                <a:lnTo>
                  <a:pt x="2469" y="2041"/>
                </a:lnTo>
                <a:lnTo>
                  <a:pt x="2471" y="2041"/>
                </a:lnTo>
                <a:lnTo>
                  <a:pt x="2473" y="2041"/>
                </a:lnTo>
                <a:lnTo>
                  <a:pt x="2475" y="2041"/>
                </a:lnTo>
                <a:lnTo>
                  <a:pt x="2477" y="2041"/>
                </a:lnTo>
                <a:lnTo>
                  <a:pt x="2479" y="2041"/>
                </a:lnTo>
                <a:lnTo>
                  <a:pt x="2481" y="2041"/>
                </a:lnTo>
                <a:lnTo>
                  <a:pt x="2483" y="2041"/>
                </a:lnTo>
                <a:lnTo>
                  <a:pt x="2484" y="2041"/>
                </a:lnTo>
                <a:lnTo>
                  <a:pt x="2486" y="2041"/>
                </a:lnTo>
                <a:lnTo>
                  <a:pt x="2488" y="2041"/>
                </a:lnTo>
                <a:lnTo>
                  <a:pt x="2490" y="2041"/>
                </a:lnTo>
                <a:lnTo>
                  <a:pt x="2492" y="2041"/>
                </a:lnTo>
                <a:lnTo>
                  <a:pt x="2494" y="2041"/>
                </a:lnTo>
                <a:lnTo>
                  <a:pt x="2496" y="2041"/>
                </a:lnTo>
                <a:lnTo>
                  <a:pt x="2498" y="2041"/>
                </a:lnTo>
                <a:lnTo>
                  <a:pt x="2500" y="2041"/>
                </a:lnTo>
                <a:lnTo>
                  <a:pt x="2502" y="2041"/>
                </a:lnTo>
                <a:lnTo>
                  <a:pt x="2502" y="2039"/>
                </a:lnTo>
                <a:lnTo>
                  <a:pt x="2504" y="2039"/>
                </a:lnTo>
                <a:lnTo>
                  <a:pt x="2506" y="2039"/>
                </a:lnTo>
                <a:lnTo>
                  <a:pt x="2508" y="2039"/>
                </a:lnTo>
                <a:lnTo>
                  <a:pt x="2508" y="2037"/>
                </a:lnTo>
                <a:lnTo>
                  <a:pt x="2509" y="2037"/>
                </a:lnTo>
                <a:lnTo>
                  <a:pt x="2511" y="2037"/>
                </a:lnTo>
                <a:lnTo>
                  <a:pt x="2511" y="2035"/>
                </a:lnTo>
                <a:lnTo>
                  <a:pt x="2511" y="2033"/>
                </a:lnTo>
                <a:lnTo>
                  <a:pt x="2513" y="2033"/>
                </a:lnTo>
                <a:lnTo>
                  <a:pt x="2513" y="2031"/>
                </a:lnTo>
                <a:lnTo>
                  <a:pt x="2515" y="2031"/>
                </a:lnTo>
                <a:lnTo>
                  <a:pt x="2517" y="2031"/>
                </a:lnTo>
                <a:lnTo>
                  <a:pt x="2517" y="2029"/>
                </a:lnTo>
                <a:lnTo>
                  <a:pt x="2519" y="2029"/>
                </a:lnTo>
                <a:lnTo>
                  <a:pt x="2521" y="2029"/>
                </a:lnTo>
                <a:lnTo>
                  <a:pt x="2521" y="2028"/>
                </a:lnTo>
                <a:lnTo>
                  <a:pt x="2519" y="2028"/>
                </a:lnTo>
                <a:lnTo>
                  <a:pt x="2521" y="2028"/>
                </a:lnTo>
                <a:lnTo>
                  <a:pt x="2523" y="2028"/>
                </a:lnTo>
                <a:lnTo>
                  <a:pt x="2525" y="2028"/>
                </a:lnTo>
                <a:lnTo>
                  <a:pt x="2525" y="2029"/>
                </a:lnTo>
                <a:lnTo>
                  <a:pt x="2527" y="2029"/>
                </a:lnTo>
                <a:lnTo>
                  <a:pt x="2529" y="2029"/>
                </a:lnTo>
                <a:lnTo>
                  <a:pt x="2529" y="2031"/>
                </a:lnTo>
                <a:lnTo>
                  <a:pt x="2531" y="2031"/>
                </a:lnTo>
                <a:lnTo>
                  <a:pt x="2533" y="2031"/>
                </a:lnTo>
                <a:lnTo>
                  <a:pt x="2533" y="2033"/>
                </a:lnTo>
                <a:lnTo>
                  <a:pt x="2534" y="2033"/>
                </a:lnTo>
                <a:lnTo>
                  <a:pt x="2534" y="2035"/>
                </a:lnTo>
                <a:lnTo>
                  <a:pt x="2536" y="2035"/>
                </a:lnTo>
                <a:lnTo>
                  <a:pt x="2534" y="2035"/>
                </a:lnTo>
                <a:lnTo>
                  <a:pt x="2536" y="2035"/>
                </a:lnTo>
                <a:lnTo>
                  <a:pt x="2536" y="2037"/>
                </a:lnTo>
                <a:lnTo>
                  <a:pt x="2536" y="2039"/>
                </a:lnTo>
                <a:lnTo>
                  <a:pt x="2538" y="2039"/>
                </a:lnTo>
                <a:lnTo>
                  <a:pt x="2538" y="2041"/>
                </a:lnTo>
                <a:lnTo>
                  <a:pt x="2538" y="2043"/>
                </a:lnTo>
                <a:lnTo>
                  <a:pt x="2536" y="2043"/>
                </a:lnTo>
                <a:lnTo>
                  <a:pt x="2536" y="2045"/>
                </a:lnTo>
                <a:lnTo>
                  <a:pt x="2538" y="2045"/>
                </a:lnTo>
                <a:lnTo>
                  <a:pt x="2536" y="2045"/>
                </a:lnTo>
                <a:lnTo>
                  <a:pt x="2538" y="2045"/>
                </a:lnTo>
                <a:lnTo>
                  <a:pt x="2538" y="2047"/>
                </a:lnTo>
                <a:lnTo>
                  <a:pt x="2540" y="2047"/>
                </a:lnTo>
                <a:lnTo>
                  <a:pt x="2540" y="2049"/>
                </a:lnTo>
                <a:lnTo>
                  <a:pt x="2540" y="2051"/>
                </a:lnTo>
                <a:lnTo>
                  <a:pt x="2540" y="2052"/>
                </a:lnTo>
                <a:lnTo>
                  <a:pt x="2540" y="2054"/>
                </a:lnTo>
                <a:lnTo>
                  <a:pt x="2540" y="2056"/>
                </a:lnTo>
                <a:lnTo>
                  <a:pt x="2542" y="2056"/>
                </a:lnTo>
                <a:lnTo>
                  <a:pt x="2542" y="2058"/>
                </a:lnTo>
                <a:lnTo>
                  <a:pt x="2542" y="2060"/>
                </a:lnTo>
                <a:lnTo>
                  <a:pt x="2540" y="2060"/>
                </a:lnTo>
                <a:lnTo>
                  <a:pt x="2538" y="2060"/>
                </a:lnTo>
                <a:lnTo>
                  <a:pt x="2538" y="2062"/>
                </a:lnTo>
                <a:lnTo>
                  <a:pt x="2538" y="2064"/>
                </a:lnTo>
                <a:lnTo>
                  <a:pt x="2536" y="2064"/>
                </a:lnTo>
                <a:lnTo>
                  <a:pt x="2536" y="2066"/>
                </a:lnTo>
                <a:lnTo>
                  <a:pt x="2538" y="2066"/>
                </a:lnTo>
                <a:lnTo>
                  <a:pt x="2538" y="2068"/>
                </a:lnTo>
                <a:lnTo>
                  <a:pt x="2538" y="2070"/>
                </a:lnTo>
                <a:lnTo>
                  <a:pt x="2536" y="2072"/>
                </a:lnTo>
                <a:lnTo>
                  <a:pt x="2538" y="2072"/>
                </a:lnTo>
                <a:lnTo>
                  <a:pt x="2536" y="2072"/>
                </a:lnTo>
                <a:lnTo>
                  <a:pt x="2536" y="2074"/>
                </a:lnTo>
                <a:lnTo>
                  <a:pt x="2534" y="2074"/>
                </a:lnTo>
                <a:lnTo>
                  <a:pt x="2536" y="2076"/>
                </a:lnTo>
                <a:lnTo>
                  <a:pt x="2536" y="2077"/>
                </a:lnTo>
                <a:lnTo>
                  <a:pt x="2538" y="2077"/>
                </a:lnTo>
                <a:lnTo>
                  <a:pt x="2538" y="2079"/>
                </a:lnTo>
                <a:lnTo>
                  <a:pt x="2536" y="2079"/>
                </a:lnTo>
                <a:lnTo>
                  <a:pt x="2536" y="2081"/>
                </a:lnTo>
                <a:lnTo>
                  <a:pt x="2534" y="2081"/>
                </a:lnTo>
                <a:lnTo>
                  <a:pt x="2534" y="2083"/>
                </a:lnTo>
                <a:lnTo>
                  <a:pt x="2533" y="2083"/>
                </a:lnTo>
                <a:lnTo>
                  <a:pt x="2533" y="2085"/>
                </a:lnTo>
                <a:lnTo>
                  <a:pt x="2534" y="2085"/>
                </a:lnTo>
                <a:lnTo>
                  <a:pt x="2533" y="2085"/>
                </a:lnTo>
                <a:lnTo>
                  <a:pt x="2533" y="2087"/>
                </a:lnTo>
                <a:lnTo>
                  <a:pt x="2531" y="2087"/>
                </a:lnTo>
                <a:lnTo>
                  <a:pt x="2531" y="2089"/>
                </a:lnTo>
                <a:lnTo>
                  <a:pt x="2529" y="2091"/>
                </a:lnTo>
                <a:lnTo>
                  <a:pt x="2529" y="2093"/>
                </a:lnTo>
                <a:lnTo>
                  <a:pt x="2529" y="2095"/>
                </a:lnTo>
                <a:lnTo>
                  <a:pt x="2527" y="2095"/>
                </a:lnTo>
                <a:lnTo>
                  <a:pt x="2525" y="2095"/>
                </a:lnTo>
                <a:lnTo>
                  <a:pt x="2525" y="2097"/>
                </a:lnTo>
                <a:lnTo>
                  <a:pt x="2523" y="2097"/>
                </a:lnTo>
                <a:lnTo>
                  <a:pt x="2525" y="2097"/>
                </a:lnTo>
                <a:lnTo>
                  <a:pt x="2525" y="2099"/>
                </a:lnTo>
                <a:lnTo>
                  <a:pt x="2523" y="2099"/>
                </a:lnTo>
                <a:lnTo>
                  <a:pt x="2523" y="2100"/>
                </a:lnTo>
                <a:lnTo>
                  <a:pt x="2521" y="2100"/>
                </a:lnTo>
                <a:lnTo>
                  <a:pt x="2521" y="2102"/>
                </a:lnTo>
                <a:lnTo>
                  <a:pt x="2519" y="2102"/>
                </a:lnTo>
                <a:lnTo>
                  <a:pt x="2519" y="2104"/>
                </a:lnTo>
                <a:lnTo>
                  <a:pt x="2517" y="2104"/>
                </a:lnTo>
                <a:lnTo>
                  <a:pt x="2515" y="2104"/>
                </a:lnTo>
                <a:lnTo>
                  <a:pt x="2515" y="2106"/>
                </a:lnTo>
                <a:lnTo>
                  <a:pt x="2513" y="2106"/>
                </a:lnTo>
                <a:lnTo>
                  <a:pt x="2513" y="2104"/>
                </a:lnTo>
                <a:lnTo>
                  <a:pt x="2513" y="2106"/>
                </a:lnTo>
                <a:lnTo>
                  <a:pt x="2511" y="2106"/>
                </a:lnTo>
                <a:lnTo>
                  <a:pt x="2509" y="2106"/>
                </a:lnTo>
                <a:lnTo>
                  <a:pt x="2508" y="2106"/>
                </a:lnTo>
                <a:lnTo>
                  <a:pt x="2508" y="2108"/>
                </a:lnTo>
                <a:lnTo>
                  <a:pt x="2508" y="2110"/>
                </a:lnTo>
                <a:lnTo>
                  <a:pt x="2506" y="2110"/>
                </a:lnTo>
                <a:lnTo>
                  <a:pt x="2506" y="2108"/>
                </a:lnTo>
                <a:lnTo>
                  <a:pt x="2504" y="2108"/>
                </a:lnTo>
                <a:lnTo>
                  <a:pt x="2502" y="2108"/>
                </a:lnTo>
                <a:lnTo>
                  <a:pt x="2500" y="2108"/>
                </a:lnTo>
                <a:lnTo>
                  <a:pt x="2498" y="2108"/>
                </a:lnTo>
                <a:lnTo>
                  <a:pt x="2498" y="2106"/>
                </a:lnTo>
                <a:lnTo>
                  <a:pt x="2496" y="2106"/>
                </a:lnTo>
                <a:lnTo>
                  <a:pt x="2496" y="2108"/>
                </a:lnTo>
                <a:lnTo>
                  <a:pt x="2494" y="2108"/>
                </a:lnTo>
                <a:lnTo>
                  <a:pt x="2492" y="2108"/>
                </a:lnTo>
                <a:lnTo>
                  <a:pt x="2490" y="2108"/>
                </a:lnTo>
                <a:lnTo>
                  <a:pt x="2490" y="2106"/>
                </a:lnTo>
                <a:lnTo>
                  <a:pt x="2488" y="2106"/>
                </a:lnTo>
                <a:lnTo>
                  <a:pt x="2486" y="2106"/>
                </a:lnTo>
                <a:lnTo>
                  <a:pt x="2484" y="2104"/>
                </a:lnTo>
                <a:lnTo>
                  <a:pt x="2484" y="2106"/>
                </a:lnTo>
                <a:lnTo>
                  <a:pt x="2483" y="2106"/>
                </a:lnTo>
                <a:lnTo>
                  <a:pt x="2483" y="2104"/>
                </a:lnTo>
                <a:lnTo>
                  <a:pt x="2481" y="2104"/>
                </a:lnTo>
                <a:lnTo>
                  <a:pt x="2481" y="2102"/>
                </a:lnTo>
                <a:lnTo>
                  <a:pt x="2481" y="2100"/>
                </a:lnTo>
                <a:lnTo>
                  <a:pt x="2479" y="2100"/>
                </a:lnTo>
                <a:lnTo>
                  <a:pt x="2479" y="2102"/>
                </a:lnTo>
                <a:lnTo>
                  <a:pt x="2477" y="2102"/>
                </a:lnTo>
                <a:lnTo>
                  <a:pt x="2479" y="2102"/>
                </a:lnTo>
                <a:lnTo>
                  <a:pt x="2479" y="2104"/>
                </a:lnTo>
                <a:lnTo>
                  <a:pt x="2481" y="2104"/>
                </a:lnTo>
                <a:lnTo>
                  <a:pt x="2479" y="2104"/>
                </a:lnTo>
                <a:lnTo>
                  <a:pt x="2479" y="2106"/>
                </a:lnTo>
                <a:lnTo>
                  <a:pt x="2477" y="2106"/>
                </a:lnTo>
                <a:lnTo>
                  <a:pt x="2477" y="2108"/>
                </a:lnTo>
                <a:lnTo>
                  <a:pt x="2475" y="2108"/>
                </a:lnTo>
                <a:lnTo>
                  <a:pt x="2473" y="2108"/>
                </a:lnTo>
                <a:lnTo>
                  <a:pt x="2473" y="2106"/>
                </a:lnTo>
                <a:lnTo>
                  <a:pt x="2471" y="2104"/>
                </a:lnTo>
                <a:lnTo>
                  <a:pt x="2471" y="2102"/>
                </a:lnTo>
                <a:lnTo>
                  <a:pt x="2469" y="2100"/>
                </a:lnTo>
                <a:lnTo>
                  <a:pt x="2467" y="2100"/>
                </a:lnTo>
                <a:lnTo>
                  <a:pt x="2465" y="2099"/>
                </a:lnTo>
                <a:lnTo>
                  <a:pt x="2463" y="2097"/>
                </a:lnTo>
                <a:lnTo>
                  <a:pt x="2461" y="2097"/>
                </a:lnTo>
                <a:lnTo>
                  <a:pt x="2460" y="2097"/>
                </a:lnTo>
                <a:lnTo>
                  <a:pt x="2458" y="2095"/>
                </a:lnTo>
                <a:lnTo>
                  <a:pt x="2456" y="2095"/>
                </a:lnTo>
                <a:lnTo>
                  <a:pt x="2454" y="2095"/>
                </a:lnTo>
                <a:lnTo>
                  <a:pt x="2452" y="2095"/>
                </a:lnTo>
                <a:lnTo>
                  <a:pt x="2450" y="2095"/>
                </a:lnTo>
                <a:lnTo>
                  <a:pt x="2448" y="2095"/>
                </a:lnTo>
                <a:lnTo>
                  <a:pt x="2446" y="2095"/>
                </a:lnTo>
                <a:lnTo>
                  <a:pt x="2444" y="2095"/>
                </a:lnTo>
                <a:lnTo>
                  <a:pt x="2442" y="2095"/>
                </a:lnTo>
                <a:lnTo>
                  <a:pt x="2440" y="2097"/>
                </a:lnTo>
                <a:lnTo>
                  <a:pt x="2438" y="2097"/>
                </a:lnTo>
                <a:lnTo>
                  <a:pt x="2436" y="2097"/>
                </a:lnTo>
                <a:lnTo>
                  <a:pt x="2435" y="2097"/>
                </a:lnTo>
                <a:lnTo>
                  <a:pt x="2433" y="2097"/>
                </a:lnTo>
                <a:lnTo>
                  <a:pt x="2431" y="2097"/>
                </a:lnTo>
                <a:lnTo>
                  <a:pt x="2429" y="2097"/>
                </a:lnTo>
                <a:lnTo>
                  <a:pt x="2429" y="2099"/>
                </a:lnTo>
                <a:lnTo>
                  <a:pt x="2427" y="2099"/>
                </a:lnTo>
                <a:lnTo>
                  <a:pt x="2425" y="2099"/>
                </a:lnTo>
                <a:lnTo>
                  <a:pt x="2423" y="2099"/>
                </a:lnTo>
                <a:lnTo>
                  <a:pt x="2423" y="2100"/>
                </a:lnTo>
                <a:lnTo>
                  <a:pt x="2421" y="2100"/>
                </a:lnTo>
                <a:lnTo>
                  <a:pt x="2419" y="2100"/>
                </a:lnTo>
                <a:lnTo>
                  <a:pt x="2419" y="2102"/>
                </a:lnTo>
                <a:lnTo>
                  <a:pt x="2417" y="2102"/>
                </a:lnTo>
                <a:lnTo>
                  <a:pt x="2415" y="2102"/>
                </a:lnTo>
                <a:lnTo>
                  <a:pt x="2413" y="2104"/>
                </a:lnTo>
                <a:lnTo>
                  <a:pt x="2412" y="2104"/>
                </a:lnTo>
                <a:lnTo>
                  <a:pt x="2410" y="2106"/>
                </a:lnTo>
                <a:lnTo>
                  <a:pt x="2408" y="2106"/>
                </a:lnTo>
                <a:lnTo>
                  <a:pt x="2408" y="2108"/>
                </a:lnTo>
                <a:lnTo>
                  <a:pt x="2406" y="2108"/>
                </a:lnTo>
                <a:lnTo>
                  <a:pt x="2406" y="2110"/>
                </a:lnTo>
                <a:lnTo>
                  <a:pt x="2404" y="2110"/>
                </a:lnTo>
                <a:lnTo>
                  <a:pt x="2402" y="2112"/>
                </a:lnTo>
                <a:lnTo>
                  <a:pt x="2400" y="2114"/>
                </a:lnTo>
                <a:lnTo>
                  <a:pt x="2398" y="2114"/>
                </a:lnTo>
                <a:lnTo>
                  <a:pt x="2398" y="2116"/>
                </a:lnTo>
                <a:lnTo>
                  <a:pt x="2398" y="2118"/>
                </a:lnTo>
                <a:lnTo>
                  <a:pt x="2396" y="2118"/>
                </a:lnTo>
                <a:lnTo>
                  <a:pt x="2396" y="2120"/>
                </a:lnTo>
                <a:lnTo>
                  <a:pt x="2394" y="2120"/>
                </a:lnTo>
                <a:lnTo>
                  <a:pt x="2394" y="2122"/>
                </a:lnTo>
                <a:lnTo>
                  <a:pt x="2392" y="2122"/>
                </a:lnTo>
                <a:lnTo>
                  <a:pt x="2392" y="2124"/>
                </a:lnTo>
                <a:lnTo>
                  <a:pt x="2392" y="2125"/>
                </a:lnTo>
                <a:lnTo>
                  <a:pt x="2390" y="2125"/>
                </a:lnTo>
                <a:lnTo>
                  <a:pt x="2390" y="2127"/>
                </a:lnTo>
                <a:lnTo>
                  <a:pt x="2388" y="2127"/>
                </a:lnTo>
                <a:lnTo>
                  <a:pt x="2388" y="2129"/>
                </a:lnTo>
                <a:lnTo>
                  <a:pt x="2388" y="2131"/>
                </a:lnTo>
                <a:lnTo>
                  <a:pt x="2390" y="2131"/>
                </a:lnTo>
                <a:lnTo>
                  <a:pt x="2388" y="2131"/>
                </a:lnTo>
                <a:lnTo>
                  <a:pt x="2388" y="2133"/>
                </a:lnTo>
                <a:lnTo>
                  <a:pt x="2387" y="2135"/>
                </a:lnTo>
                <a:lnTo>
                  <a:pt x="2387" y="2137"/>
                </a:lnTo>
                <a:lnTo>
                  <a:pt x="2387" y="2139"/>
                </a:lnTo>
                <a:lnTo>
                  <a:pt x="2388" y="2139"/>
                </a:lnTo>
                <a:lnTo>
                  <a:pt x="2390" y="2139"/>
                </a:lnTo>
                <a:lnTo>
                  <a:pt x="2392" y="2139"/>
                </a:lnTo>
                <a:lnTo>
                  <a:pt x="2392" y="2141"/>
                </a:lnTo>
                <a:lnTo>
                  <a:pt x="2392" y="2143"/>
                </a:lnTo>
                <a:lnTo>
                  <a:pt x="2394" y="2143"/>
                </a:lnTo>
                <a:lnTo>
                  <a:pt x="2392" y="2143"/>
                </a:lnTo>
                <a:lnTo>
                  <a:pt x="2394" y="2143"/>
                </a:lnTo>
                <a:lnTo>
                  <a:pt x="2392" y="2143"/>
                </a:lnTo>
                <a:lnTo>
                  <a:pt x="2392" y="2145"/>
                </a:lnTo>
                <a:lnTo>
                  <a:pt x="2390" y="2147"/>
                </a:lnTo>
                <a:lnTo>
                  <a:pt x="2390" y="2148"/>
                </a:lnTo>
                <a:lnTo>
                  <a:pt x="2388" y="2148"/>
                </a:lnTo>
                <a:lnTo>
                  <a:pt x="2390" y="2148"/>
                </a:lnTo>
                <a:lnTo>
                  <a:pt x="2390" y="2150"/>
                </a:lnTo>
                <a:lnTo>
                  <a:pt x="2388" y="2150"/>
                </a:lnTo>
                <a:lnTo>
                  <a:pt x="2390" y="2150"/>
                </a:lnTo>
                <a:lnTo>
                  <a:pt x="2388" y="2152"/>
                </a:lnTo>
                <a:lnTo>
                  <a:pt x="2388" y="2154"/>
                </a:lnTo>
                <a:lnTo>
                  <a:pt x="2388" y="2156"/>
                </a:lnTo>
                <a:lnTo>
                  <a:pt x="2390" y="2156"/>
                </a:lnTo>
                <a:lnTo>
                  <a:pt x="2390" y="2158"/>
                </a:lnTo>
                <a:lnTo>
                  <a:pt x="2392" y="2158"/>
                </a:lnTo>
                <a:lnTo>
                  <a:pt x="2392" y="2160"/>
                </a:lnTo>
                <a:lnTo>
                  <a:pt x="2394" y="2160"/>
                </a:lnTo>
                <a:lnTo>
                  <a:pt x="2392" y="2160"/>
                </a:lnTo>
                <a:lnTo>
                  <a:pt x="2392" y="2162"/>
                </a:lnTo>
                <a:lnTo>
                  <a:pt x="2390" y="2162"/>
                </a:lnTo>
                <a:lnTo>
                  <a:pt x="2392" y="2162"/>
                </a:lnTo>
                <a:lnTo>
                  <a:pt x="2392" y="2164"/>
                </a:lnTo>
                <a:lnTo>
                  <a:pt x="2390" y="2164"/>
                </a:lnTo>
                <a:lnTo>
                  <a:pt x="2390" y="2166"/>
                </a:lnTo>
                <a:lnTo>
                  <a:pt x="2390" y="2168"/>
                </a:lnTo>
                <a:lnTo>
                  <a:pt x="2390" y="2166"/>
                </a:lnTo>
                <a:lnTo>
                  <a:pt x="2390" y="2168"/>
                </a:lnTo>
                <a:lnTo>
                  <a:pt x="2390" y="2170"/>
                </a:lnTo>
                <a:lnTo>
                  <a:pt x="2388" y="2170"/>
                </a:lnTo>
                <a:lnTo>
                  <a:pt x="2387" y="2172"/>
                </a:lnTo>
                <a:lnTo>
                  <a:pt x="2385" y="2172"/>
                </a:lnTo>
                <a:lnTo>
                  <a:pt x="2383" y="2172"/>
                </a:lnTo>
                <a:lnTo>
                  <a:pt x="2381" y="2172"/>
                </a:lnTo>
                <a:lnTo>
                  <a:pt x="2379" y="2172"/>
                </a:lnTo>
                <a:lnTo>
                  <a:pt x="2377" y="2172"/>
                </a:lnTo>
                <a:lnTo>
                  <a:pt x="2375" y="2172"/>
                </a:lnTo>
                <a:lnTo>
                  <a:pt x="2375" y="2173"/>
                </a:lnTo>
                <a:lnTo>
                  <a:pt x="2373" y="2173"/>
                </a:lnTo>
                <a:lnTo>
                  <a:pt x="2371" y="2173"/>
                </a:lnTo>
                <a:lnTo>
                  <a:pt x="2371" y="2172"/>
                </a:lnTo>
                <a:lnTo>
                  <a:pt x="2371" y="2170"/>
                </a:lnTo>
                <a:lnTo>
                  <a:pt x="2371" y="2168"/>
                </a:lnTo>
                <a:lnTo>
                  <a:pt x="2371" y="2166"/>
                </a:lnTo>
                <a:lnTo>
                  <a:pt x="2371" y="2164"/>
                </a:lnTo>
                <a:lnTo>
                  <a:pt x="2371" y="2162"/>
                </a:lnTo>
                <a:lnTo>
                  <a:pt x="2371" y="2160"/>
                </a:lnTo>
                <a:lnTo>
                  <a:pt x="2371" y="2158"/>
                </a:lnTo>
                <a:lnTo>
                  <a:pt x="2369" y="2158"/>
                </a:lnTo>
                <a:lnTo>
                  <a:pt x="2369" y="2156"/>
                </a:lnTo>
                <a:lnTo>
                  <a:pt x="2369" y="2154"/>
                </a:lnTo>
                <a:lnTo>
                  <a:pt x="2369" y="2152"/>
                </a:lnTo>
                <a:lnTo>
                  <a:pt x="2369" y="2150"/>
                </a:lnTo>
                <a:lnTo>
                  <a:pt x="2369" y="2148"/>
                </a:lnTo>
                <a:lnTo>
                  <a:pt x="2371" y="2148"/>
                </a:lnTo>
                <a:lnTo>
                  <a:pt x="2371" y="2147"/>
                </a:lnTo>
                <a:lnTo>
                  <a:pt x="2373" y="2147"/>
                </a:lnTo>
                <a:lnTo>
                  <a:pt x="2373" y="2145"/>
                </a:lnTo>
                <a:lnTo>
                  <a:pt x="2373" y="2143"/>
                </a:lnTo>
                <a:lnTo>
                  <a:pt x="2375" y="2143"/>
                </a:lnTo>
                <a:lnTo>
                  <a:pt x="2377" y="2143"/>
                </a:lnTo>
                <a:lnTo>
                  <a:pt x="2377" y="2141"/>
                </a:lnTo>
                <a:lnTo>
                  <a:pt x="2377" y="2139"/>
                </a:lnTo>
                <a:lnTo>
                  <a:pt x="2377" y="2137"/>
                </a:lnTo>
                <a:lnTo>
                  <a:pt x="2375" y="2139"/>
                </a:lnTo>
                <a:lnTo>
                  <a:pt x="2377" y="2137"/>
                </a:lnTo>
                <a:lnTo>
                  <a:pt x="2375" y="2137"/>
                </a:lnTo>
                <a:lnTo>
                  <a:pt x="2377" y="2137"/>
                </a:lnTo>
                <a:lnTo>
                  <a:pt x="2377" y="2135"/>
                </a:lnTo>
                <a:lnTo>
                  <a:pt x="2375" y="2135"/>
                </a:lnTo>
                <a:lnTo>
                  <a:pt x="2373" y="2135"/>
                </a:lnTo>
                <a:lnTo>
                  <a:pt x="2373" y="2137"/>
                </a:lnTo>
                <a:lnTo>
                  <a:pt x="2371" y="2137"/>
                </a:lnTo>
                <a:lnTo>
                  <a:pt x="2369" y="2137"/>
                </a:lnTo>
                <a:lnTo>
                  <a:pt x="2369" y="2135"/>
                </a:lnTo>
                <a:lnTo>
                  <a:pt x="2367" y="2135"/>
                </a:lnTo>
                <a:lnTo>
                  <a:pt x="2367" y="2137"/>
                </a:lnTo>
                <a:lnTo>
                  <a:pt x="2369" y="2137"/>
                </a:lnTo>
                <a:lnTo>
                  <a:pt x="2367" y="2137"/>
                </a:lnTo>
                <a:lnTo>
                  <a:pt x="2369" y="2137"/>
                </a:lnTo>
                <a:lnTo>
                  <a:pt x="2367" y="2137"/>
                </a:lnTo>
                <a:lnTo>
                  <a:pt x="2367" y="2139"/>
                </a:lnTo>
                <a:lnTo>
                  <a:pt x="2365" y="2139"/>
                </a:lnTo>
                <a:lnTo>
                  <a:pt x="2365" y="2141"/>
                </a:lnTo>
                <a:lnTo>
                  <a:pt x="2364" y="2141"/>
                </a:lnTo>
                <a:lnTo>
                  <a:pt x="2364" y="2139"/>
                </a:lnTo>
                <a:lnTo>
                  <a:pt x="2362" y="2139"/>
                </a:lnTo>
                <a:lnTo>
                  <a:pt x="2362" y="2141"/>
                </a:lnTo>
                <a:lnTo>
                  <a:pt x="2362" y="2143"/>
                </a:lnTo>
                <a:lnTo>
                  <a:pt x="2362" y="2145"/>
                </a:lnTo>
                <a:lnTo>
                  <a:pt x="2364" y="2145"/>
                </a:lnTo>
                <a:lnTo>
                  <a:pt x="2362" y="2145"/>
                </a:lnTo>
                <a:lnTo>
                  <a:pt x="2362" y="2147"/>
                </a:lnTo>
                <a:lnTo>
                  <a:pt x="2360" y="2148"/>
                </a:lnTo>
                <a:lnTo>
                  <a:pt x="2360" y="2147"/>
                </a:lnTo>
                <a:lnTo>
                  <a:pt x="2360" y="2148"/>
                </a:lnTo>
                <a:lnTo>
                  <a:pt x="2360" y="2150"/>
                </a:lnTo>
                <a:lnTo>
                  <a:pt x="2358" y="2150"/>
                </a:lnTo>
                <a:lnTo>
                  <a:pt x="2360" y="2150"/>
                </a:lnTo>
                <a:lnTo>
                  <a:pt x="2358" y="2150"/>
                </a:lnTo>
                <a:lnTo>
                  <a:pt x="2358" y="2152"/>
                </a:lnTo>
                <a:lnTo>
                  <a:pt x="2356" y="2152"/>
                </a:lnTo>
                <a:lnTo>
                  <a:pt x="2356" y="2154"/>
                </a:lnTo>
                <a:lnTo>
                  <a:pt x="2354" y="2154"/>
                </a:lnTo>
                <a:lnTo>
                  <a:pt x="2354" y="2156"/>
                </a:lnTo>
                <a:lnTo>
                  <a:pt x="2356" y="2156"/>
                </a:lnTo>
                <a:lnTo>
                  <a:pt x="2356" y="2158"/>
                </a:lnTo>
                <a:lnTo>
                  <a:pt x="2358" y="2158"/>
                </a:lnTo>
                <a:lnTo>
                  <a:pt x="2358" y="2160"/>
                </a:lnTo>
                <a:lnTo>
                  <a:pt x="2358" y="2162"/>
                </a:lnTo>
                <a:lnTo>
                  <a:pt x="2360" y="2162"/>
                </a:lnTo>
                <a:lnTo>
                  <a:pt x="2360" y="2164"/>
                </a:lnTo>
                <a:lnTo>
                  <a:pt x="2358" y="2164"/>
                </a:lnTo>
                <a:lnTo>
                  <a:pt x="2358" y="2166"/>
                </a:lnTo>
                <a:lnTo>
                  <a:pt x="2358" y="2168"/>
                </a:lnTo>
                <a:lnTo>
                  <a:pt x="2358" y="2170"/>
                </a:lnTo>
                <a:lnTo>
                  <a:pt x="2358" y="2172"/>
                </a:lnTo>
                <a:lnTo>
                  <a:pt x="2358" y="2173"/>
                </a:lnTo>
                <a:lnTo>
                  <a:pt x="2356" y="2173"/>
                </a:lnTo>
                <a:lnTo>
                  <a:pt x="2354" y="2173"/>
                </a:lnTo>
                <a:lnTo>
                  <a:pt x="2352" y="2173"/>
                </a:lnTo>
                <a:lnTo>
                  <a:pt x="2350" y="2173"/>
                </a:lnTo>
                <a:lnTo>
                  <a:pt x="2350" y="2172"/>
                </a:lnTo>
                <a:lnTo>
                  <a:pt x="2348" y="2172"/>
                </a:lnTo>
                <a:lnTo>
                  <a:pt x="2346" y="2172"/>
                </a:lnTo>
                <a:lnTo>
                  <a:pt x="2346" y="2170"/>
                </a:lnTo>
                <a:lnTo>
                  <a:pt x="2344" y="2170"/>
                </a:lnTo>
                <a:lnTo>
                  <a:pt x="2344" y="2168"/>
                </a:lnTo>
                <a:lnTo>
                  <a:pt x="2344" y="2166"/>
                </a:lnTo>
                <a:lnTo>
                  <a:pt x="2346" y="2166"/>
                </a:lnTo>
                <a:lnTo>
                  <a:pt x="2346" y="2164"/>
                </a:lnTo>
                <a:lnTo>
                  <a:pt x="2346" y="2162"/>
                </a:lnTo>
                <a:lnTo>
                  <a:pt x="2346" y="2160"/>
                </a:lnTo>
                <a:lnTo>
                  <a:pt x="2346" y="2158"/>
                </a:lnTo>
                <a:lnTo>
                  <a:pt x="2346" y="2156"/>
                </a:lnTo>
                <a:lnTo>
                  <a:pt x="2348" y="2154"/>
                </a:lnTo>
                <a:lnTo>
                  <a:pt x="2348" y="2152"/>
                </a:lnTo>
                <a:lnTo>
                  <a:pt x="2350" y="2152"/>
                </a:lnTo>
                <a:lnTo>
                  <a:pt x="2350" y="2150"/>
                </a:lnTo>
                <a:lnTo>
                  <a:pt x="2350" y="2148"/>
                </a:lnTo>
                <a:lnTo>
                  <a:pt x="2350" y="2147"/>
                </a:lnTo>
                <a:lnTo>
                  <a:pt x="2350" y="2145"/>
                </a:lnTo>
                <a:lnTo>
                  <a:pt x="2352" y="2145"/>
                </a:lnTo>
                <a:lnTo>
                  <a:pt x="2352" y="2143"/>
                </a:lnTo>
                <a:lnTo>
                  <a:pt x="2352" y="2141"/>
                </a:lnTo>
                <a:lnTo>
                  <a:pt x="2352" y="2139"/>
                </a:lnTo>
                <a:lnTo>
                  <a:pt x="2352" y="2137"/>
                </a:lnTo>
                <a:lnTo>
                  <a:pt x="2350" y="2139"/>
                </a:lnTo>
                <a:lnTo>
                  <a:pt x="2350" y="2137"/>
                </a:lnTo>
                <a:lnTo>
                  <a:pt x="2350" y="2139"/>
                </a:lnTo>
                <a:lnTo>
                  <a:pt x="2348" y="2139"/>
                </a:lnTo>
                <a:lnTo>
                  <a:pt x="2348" y="2137"/>
                </a:lnTo>
                <a:lnTo>
                  <a:pt x="2346" y="2137"/>
                </a:lnTo>
                <a:lnTo>
                  <a:pt x="2344" y="2137"/>
                </a:lnTo>
                <a:lnTo>
                  <a:pt x="2344" y="2139"/>
                </a:lnTo>
                <a:lnTo>
                  <a:pt x="2346" y="2139"/>
                </a:lnTo>
                <a:lnTo>
                  <a:pt x="2346" y="2141"/>
                </a:lnTo>
                <a:lnTo>
                  <a:pt x="2346" y="2143"/>
                </a:lnTo>
                <a:lnTo>
                  <a:pt x="2344" y="2143"/>
                </a:lnTo>
                <a:lnTo>
                  <a:pt x="2342" y="2143"/>
                </a:lnTo>
                <a:lnTo>
                  <a:pt x="2342" y="2145"/>
                </a:lnTo>
                <a:lnTo>
                  <a:pt x="2344" y="2145"/>
                </a:lnTo>
                <a:lnTo>
                  <a:pt x="2344" y="2147"/>
                </a:lnTo>
                <a:lnTo>
                  <a:pt x="2342" y="2147"/>
                </a:lnTo>
                <a:lnTo>
                  <a:pt x="2342" y="2148"/>
                </a:lnTo>
                <a:lnTo>
                  <a:pt x="2342" y="2150"/>
                </a:lnTo>
                <a:lnTo>
                  <a:pt x="2340" y="2150"/>
                </a:lnTo>
                <a:lnTo>
                  <a:pt x="2340" y="2152"/>
                </a:lnTo>
                <a:lnTo>
                  <a:pt x="2340" y="2154"/>
                </a:lnTo>
                <a:lnTo>
                  <a:pt x="2339" y="2154"/>
                </a:lnTo>
                <a:lnTo>
                  <a:pt x="2337" y="2154"/>
                </a:lnTo>
                <a:lnTo>
                  <a:pt x="2335" y="2154"/>
                </a:lnTo>
                <a:lnTo>
                  <a:pt x="2335" y="2152"/>
                </a:lnTo>
                <a:lnTo>
                  <a:pt x="2333" y="2152"/>
                </a:lnTo>
                <a:lnTo>
                  <a:pt x="2333" y="2150"/>
                </a:lnTo>
                <a:lnTo>
                  <a:pt x="2333" y="2148"/>
                </a:lnTo>
                <a:lnTo>
                  <a:pt x="2331" y="2148"/>
                </a:lnTo>
                <a:lnTo>
                  <a:pt x="2331" y="2150"/>
                </a:lnTo>
                <a:lnTo>
                  <a:pt x="2331" y="2152"/>
                </a:lnTo>
                <a:lnTo>
                  <a:pt x="2329" y="2152"/>
                </a:lnTo>
                <a:lnTo>
                  <a:pt x="2329" y="2154"/>
                </a:lnTo>
                <a:lnTo>
                  <a:pt x="2329" y="2156"/>
                </a:lnTo>
                <a:lnTo>
                  <a:pt x="2331" y="2156"/>
                </a:lnTo>
                <a:lnTo>
                  <a:pt x="2331" y="2158"/>
                </a:lnTo>
                <a:lnTo>
                  <a:pt x="2333" y="2158"/>
                </a:lnTo>
                <a:lnTo>
                  <a:pt x="2335" y="2158"/>
                </a:lnTo>
                <a:lnTo>
                  <a:pt x="2337" y="2158"/>
                </a:lnTo>
                <a:lnTo>
                  <a:pt x="2337" y="2160"/>
                </a:lnTo>
                <a:lnTo>
                  <a:pt x="2337" y="2162"/>
                </a:lnTo>
                <a:lnTo>
                  <a:pt x="2335" y="2162"/>
                </a:lnTo>
                <a:lnTo>
                  <a:pt x="2335" y="2164"/>
                </a:lnTo>
                <a:lnTo>
                  <a:pt x="2337" y="2164"/>
                </a:lnTo>
                <a:lnTo>
                  <a:pt x="2335" y="2164"/>
                </a:lnTo>
                <a:lnTo>
                  <a:pt x="2335" y="2166"/>
                </a:lnTo>
                <a:lnTo>
                  <a:pt x="2333" y="2166"/>
                </a:lnTo>
                <a:lnTo>
                  <a:pt x="2331" y="2164"/>
                </a:lnTo>
                <a:lnTo>
                  <a:pt x="2329" y="2166"/>
                </a:lnTo>
                <a:lnTo>
                  <a:pt x="2327" y="2166"/>
                </a:lnTo>
                <a:lnTo>
                  <a:pt x="2325" y="2166"/>
                </a:lnTo>
                <a:lnTo>
                  <a:pt x="2323" y="2166"/>
                </a:lnTo>
                <a:lnTo>
                  <a:pt x="2321" y="2166"/>
                </a:lnTo>
                <a:lnTo>
                  <a:pt x="2321" y="2168"/>
                </a:lnTo>
                <a:lnTo>
                  <a:pt x="2319" y="2168"/>
                </a:lnTo>
                <a:lnTo>
                  <a:pt x="2319" y="2166"/>
                </a:lnTo>
                <a:lnTo>
                  <a:pt x="2317" y="2166"/>
                </a:lnTo>
                <a:lnTo>
                  <a:pt x="2317" y="2164"/>
                </a:lnTo>
                <a:lnTo>
                  <a:pt x="2316" y="2164"/>
                </a:lnTo>
                <a:lnTo>
                  <a:pt x="2316" y="2162"/>
                </a:lnTo>
                <a:lnTo>
                  <a:pt x="2314" y="2162"/>
                </a:lnTo>
                <a:lnTo>
                  <a:pt x="2314" y="2164"/>
                </a:lnTo>
                <a:lnTo>
                  <a:pt x="2314" y="2166"/>
                </a:lnTo>
                <a:lnTo>
                  <a:pt x="2314" y="2168"/>
                </a:lnTo>
                <a:lnTo>
                  <a:pt x="2312" y="2168"/>
                </a:lnTo>
                <a:lnTo>
                  <a:pt x="2310" y="2168"/>
                </a:lnTo>
                <a:lnTo>
                  <a:pt x="2308" y="2170"/>
                </a:lnTo>
                <a:lnTo>
                  <a:pt x="2306" y="2168"/>
                </a:lnTo>
                <a:lnTo>
                  <a:pt x="2306" y="2170"/>
                </a:lnTo>
                <a:lnTo>
                  <a:pt x="2304" y="2170"/>
                </a:lnTo>
                <a:lnTo>
                  <a:pt x="2304" y="2172"/>
                </a:lnTo>
                <a:lnTo>
                  <a:pt x="2304" y="2170"/>
                </a:lnTo>
                <a:lnTo>
                  <a:pt x="2302" y="2170"/>
                </a:lnTo>
                <a:lnTo>
                  <a:pt x="2302" y="2172"/>
                </a:lnTo>
                <a:lnTo>
                  <a:pt x="2300" y="2172"/>
                </a:lnTo>
                <a:lnTo>
                  <a:pt x="2298" y="2172"/>
                </a:lnTo>
                <a:lnTo>
                  <a:pt x="2298" y="2170"/>
                </a:lnTo>
                <a:lnTo>
                  <a:pt x="2298" y="2168"/>
                </a:lnTo>
                <a:lnTo>
                  <a:pt x="2298" y="2166"/>
                </a:lnTo>
                <a:lnTo>
                  <a:pt x="2298" y="2164"/>
                </a:lnTo>
                <a:lnTo>
                  <a:pt x="2300" y="2164"/>
                </a:lnTo>
                <a:lnTo>
                  <a:pt x="2302" y="2164"/>
                </a:lnTo>
                <a:lnTo>
                  <a:pt x="2300" y="2164"/>
                </a:lnTo>
                <a:lnTo>
                  <a:pt x="2302" y="2164"/>
                </a:lnTo>
                <a:lnTo>
                  <a:pt x="2302" y="2162"/>
                </a:lnTo>
                <a:lnTo>
                  <a:pt x="2300" y="2162"/>
                </a:lnTo>
                <a:lnTo>
                  <a:pt x="2300" y="2160"/>
                </a:lnTo>
                <a:lnTo>
                  <a:pt x="2300" y="2158"/>
                </a:lnTo>
                <a:lnTo>
                  <a:pt x="2302" y="2158"/>
                </a:lnTo>
                <a:lnTo>
                  <a:pt x="2304" y="2158"/>
                </a:lnTo>
                <a:lnTo>
                  <a:pt x="2306" y="2158"/>
                </a:lnTo>
                <a:lnTo>
                  <a:pt x="2308" y="2158"/>
                </a:lnTo>
                <a:lnTo>
                  <a:pt x="2308" y="2156"/>
                </a:lnTo>
                <a:lnTo>
                  <a:pt x="2306" y="2156"/>
                </a:lnTo>
                <a:lnTo>
                  <a:pt x="2306" y="2154"/>
                </a:lnTo>
                <a:lnTo>
                  <a:pt x="2304" y="2152"/>
                </a:lnTo>
                <a:lnTo>
                  <a:pt x="2302" y="2152"/>
                </a:lnTo>
                <a:lnTo>
                  <a:pt x="2304" y="2150"/>
                </a:lnTo>
                <a:lnTo>
                  <a:pt x="2304" y="2148"/>
                </a:lnTo>
                <a:lnTo>
                  <a:pt x="2304" y="2147"/>
                </a:lnTo>
                <a:lnTo>
                  <a:pt x="2304" y="2145"/>
                </a:lnTo>
                <a:lnTo>
                  <a:pt x="2302" y="2145"/>
                </a:lnTo>
                <a:lnTo>
                  <a:pt x="2302" y="2147"/>
                </a:lnTo>
                <a:lnTo>
                  <a:pt x="2300" y="2147"/>
                </a:lnTo>
                <a:lnTo>
                  <a:pt x="2300" y="2148"/>
                </a:lnTo>
                <a:lnTo>
                  <a:pt x="2298" y="2148"/>
                </a:lnTo>
                <a:lnTo>
                  <a:pt x="2298" y="2150"/>
                </a:lnTo>
                <a:lnTo>
                  <a:pt x="2296" y="2148"/>
                </a:lnTo>
                <a:lnTo>
                  <a:pt x="2294" y="2148"/>
                </a:lnTo>
                <a:lnTo>
                  <a:pt x="2292" y="2148"/>
                </a:lnTo>
                <a:lnTo>
                  <a:pt x="2291" y="2148"/>
                </a:lnTo>
                <a:lnTo>
                  <a:pt x="2289" y="2148"/>
                </a:lnTo>
                <a:lnTo>
                  <a:pt x="2289" y="2147"/>
                </a:lnTo>
                <a:lnTo>
                  <a:pt x="2289" y="2145"/>
                </a:lnTo>
                <a:lnTo>
                  <a:pt x="2287" y="2145"/>
                </a:lnTo>
                <a:lnTo>
                  <a:pt x="2289" y="2145"/>
                </a:lnTo>
                <a:lnTo>
                  <a:pt x="2291" y="2145"/>
                </a:lnTo>
                <a:lnTo>
                  <a:pt x="2291" y="2143"/>
                </a:lnTo>
                <a:lnTo>
                  <a:pt x="2291" y="2141"/>
                </a:lnTo>
                <a:lnTo>
                  <a:pt x="2292" y="2141"/>
                </a:lnTo>
                <a:lnTo>
                  <a:pt x="2292" y="2139"/>
                </a:lnTo>
                <a:lnTo>
                  <a:pt x="2294" y="2139"/>
                </a:lnTo>
                <a:lnTo>
                  <a:pt x="2294" y="2137"/>
                </a:lnTo>
                <a:lnTo>
                  <a:pt x="2296" y="2135"/>
                </a:lnTo>
                <a:lnTo>
                  <a:pt x="2298" y="2135"/>
                </a:lnTo>
                <a:lnTo>
                  <a:pt x="2298" y="2133"/>
                </a:lnTo>
                <a:lnTo>
                  <a:pt x="2298" y="2131"/>
                </a:lnTo>
                <a:lnTo>
                  <a:pt x="2296" y="2131"/>
                </a:lnTo>
                <a:lnTo>
                  <a:pt x="2294" y="2131"/>
                </a:lnTo>
                <a:lnTo>
                  <a:pt x="2294" y="2129"/>
                </a:lnTo>
                <a:lnTo>
                  <a:pt x="2294" y="2127"/>
                </a:lnTo>
                <a:lnTo>
                  <a:pt x="2294" y="2125"/>
                </a:lnTo>
                <a:lnTo>
                  <a:pt x="2296" y="2125"/>
                </a:lnTo>
                <a:lnTo>
                  <a:pt x="2296" y="2124"/>
                </a:lnTo>
                <a:lnTo>
                  <a:pt x="2296" y="2122"/>
                </a:lnTo>
                <a:lnTo>
                  <a:pt x="2296" y="2120"/>
                </a:lnTo>
                <a:lnTo>
                  <a:pt x="2296" y="2118"/>
                </a:lnTo>
                <a:lnTo>
                  <a:pt x="2298" y="2118"/>
                </a:lnTo>
                <a:lnTo>
                  <a:pt x="2298" y="2116"/>
                </a:lnTo>
                <a:lnTo>
                  <a:pt x="2300" y="2116"/>
                </a:lnTo>
                <a:lnTo>
                  <a:pt x="2300" y="2114"/>
                </a:lnTo>
                <a:lnTo>
                  <a:pt x="2300" y="2112"/>
                </a:lnTo>
                <a:lnTo>
                  <a:pt x="2298" y="2112"/>
                </a:lnTo>
                <a:lnTo>
                  <a:pt x="2298" y="2114"/>
                </a:lnTo>
                <a:lnTo>
                  <a:pt x="2296" y="2114"/>
                </a:lnTo>
                <a:lnTo>
                  <a:pt x="2294" y="2114"/>
                </a:lnTo>
                <a:lnTo>
                  <a:pt x="2294" y="2116"/>
                </a:lnTo>
                <a:lnTo>
                  <a:pt x="2294" y="2114"/>
                </a:lnTo>
                <a:lnTo>
                  <a:pt x="2292" y="2114"/>
                </a:lnTo>
                <a:lnTo>
                  <a:pt x="2291" y="2114"/>
                </a:lnTo>
                <a:lnTo>
                  <a:pt x="2291" y="2112"/>
                </a:lnTo>
                <a:lnTo>
                  <a:pt x="2289" y="2112"/>
                </a:lnTo>
                <a:lnTo>
                  <a:pt x="2291" y="2112"/>
                </a:lnTo>
                <a:lnTo>
                  <a:pt x="2289" y="2112"/>
                </a:lnTo>
                <a:lnTo>
                  <a:pt x="2289" y="2110"/>
                </a:lnTo>
                <a:lnTo>
                  <a:pt x="2287" y="2110"/>
                </a:lnTo>
                <a:lnTo>
                  <a:pt x="2287" y="2112"/>
                </a:lnTo>
                <a:lnTo>
                  <a:pt x="2289" y="2112"/>
                </a:lnTo>
                <a:lnTo>
                  <a:pt x="2289" y="2114"/>
                </a:lnTo>
                <a:lnTo>
                  <a:pt x="2289" y="2116"/>
                </a:lnTo>
                <a:lnTo>
                  <a:pt x="2291" y="2116"/>
                </a:lnTo>
                <a:lnTo>
                  <a:pt x="2291" y="2118"/>
                </a:lnTo>
                <a:lnTo>
                  <a:pt x="2292" y="2118"/>
                </a:lnTo>
                <a:lnTo>
                  <a:pt x="2292" y="2120"/>
                </a:lnTo>
                <a:lnTo>
                  <a:pt x="2292" y="2122"/>
                </a:lnTo>
                <a:lnTo>
                  <a:pt x="2291" y="2122"/>
                </a:lnTo>
                <a:lnTo>
                  <a:pt x="2291" y="2124"/>
                </a:lnTo>
                <a:lnTo>
                  <a:pt x="2291" y="2125"/>
                </a:lnTo>
                <a:lnTo>
                  <a:pt x="2291" y="2127"/>
                </a:lnTo>
                <a:lnTo>
                  <a:pt x="2289" y="2127"/>
                </a:lnTo>
                <a:lnTo>
                  <a:pt x="2291" y="2127"/>
                </a:lnTo>
                <a:lnTo>
                  <a:pt x="2291" y="2129"/>
                </a:lnTo>
                <a:lnTo>
                  <a:pt x="2289" y="2129"/>
                </a:lnTo>
                <a:lnTo>
                  <a:pt x="2289" y="2131"/>
                </a:lnTo>
                <a:lnTo>
                  <a:pt x="2289" y="2133"/>
                </a:lnTo>
                <a:lnTo>
                  <a:pt x="2289" y="2135"/>
                </a:lnTo>
                <a:lnTo>
                  <a:pt x="2287" y="2137"/>
                </a:lnTo>
                <a:lnTo>
                  <a:pt x="2285" y="2137"/>
                </a:lnTo>
                <a:lnTo>
                  <a:pt x="2283" y="2137"/>
                </a:lnTo>
                <a:lnTo>
                  <a:pt x="2283" y="2139"/>
                </a:lnTo>
                <a:lnTo>
                  <a:pt x="2281" y="2139"/>
                </a:lnTo>
                <a:lnTo>
                  <a:pt x="2281" y="2141"/>
                </a:lnTo>
                <a:lnTo>
                  <a:pt x="2281" y="2143"/>
                </a:lnTo>
                <a:lnTo>
                  <a:pt x="2279" y="2143"/>
                </a:lnTo>
                <a:lnTo>
                  <a:pt x="2279" y="2145"/>
                </a:lnTo>
                <a:lnTo>
                  <a:pt x="2277" y="2145"/>
                </a:lnTo>
                <a:lnTo>
                  <a:pt x="2277" y="2143"/>
                </a:lnTo>
                <a:lnTo>
                  <a:pt x="2277" y="2141"/>
                </a:lnTo>
                <a:lnTo>
                  <a:pt x="2275" y="2141"/>
                </a:lnTo>
                <a:lnTo>
                  <a:pt x="2275" y="2139"/>
                </a:lnTo>
                <a:lnTo>
                  <a:pt x="2273" y="2139"/>
                </a:lnTo>
                <a:lnTo>
                  <a:pt x="2273" y="2137"/>
                </a:lnTo>
                <a:lnTo>
                  <a:pt x="2275" y="2137"/>
                </a:lnTo>
                <a:lnTo>
                  <a:pt x="2275" y="2135"/>
                </a:lnTo>
                <a:lnTo>
                  <a:pt x="2277" y="2135"/>
                </a:lnTo>
                <a:lnTo>
                  <a:pt x="2277" y="2133"/>
                </a:lnTo>
                <a:lnTo>
                  <a:pt x="2277" y="2131"/>
                </a:lnTo>
                <a:lnTo>
                  <a:pt x="2277" y="2129"/>
                </a:lnTo>
                <a:lnTo>
                  <a:pt x="2279" y="2129"/>
                </a:lnTo>
                <a:lnTo>
                  <a:pt x="2277" y="2129"/>
                </a:lnTo>
                <a:lnTo>
                  <a:pt x="2277" y="2127"/>
                </a:lnTo>
                <a:lnTo>
                  <a:pt x="2275" y="2127"/>
                </a:lnTo>
                <a:lnTo>
                  <a:pt x="2275" y="2125"/>
                </a:lnTo>
                <a:lnTo>
                  <a:pt x="2275" y="2124"/>
                </a:lnTo>
                <a:lnTo>
                  <a:pt x="2273" y="2124"/>
                </a:lnTo>
                <a:lnTo>
                  <a:pt x="2271" y="2124"/>
                </a:lnTo>
                <a:lnTo>
                  <a:pt x="2271" y="2122"/>
                </a:lnTo>
                <a:lnTo>
                  <a:pt x="2271" y="2120"/>
                </a:lnTo>
                <a:lnTo>
                  <a:pt x="2269" y="2120"/>
                </a:lnTo>
                <a:lnTo>
                  <a:pt x="2269" y="2122"/>
                </a:lnTo>
                <a:lnTo>
                  <a:pt x="2271" y="2122"/>
                </a:lnTo>
                <a:lnTo>
                  <a:pt x="2271" y="2124"/>
                </a:lnTo>
                <a:lnTo>
                  <a:pt x="2269" y="2124"/>
                </a:lnTo>
                <a:lnTo>
                  <a:pt x="2268" y="2124"/>
                </a:lnTo>
                <a:lnTo>
                  <a:pt x="2268" y="2125"/>
                </a:lnTo>
                <a:lnTo>
                  <a:pt x="2266" y="2125"/>
                </a:lnTo>
                <a:lnTo>
                  <a:pt x="2264" y="2125"/>
                </a:lnTo>
                <a:lnTo>
                  <a:pt x="2262" y="2125"/>
                </a:lnTo>
                <a:lnTo>
                  <a:pt x="2262" y="2124"/>
                </a:lnTo>
                <a:lnTo>
                  <a:pt x="2260" y="2124"/>
                </a:lnTo>
                <a:lnTo>
                  <a:pt x="2260" y="2125"/>
                </a:lnTo>
                <a:lnTo>
                  <a:pt x="2262" y="2125"/>
                </a:lnTo>
                <a:lnTo>
                  <a:pt x="2260" y="2125"/>
                </a:lnTo>
                <a:lnTo>
                  <a:pt x="2262" y="2125"/>
                </a:lnTo>
                <a:lnTo>
                  <a:pt x="2262" y="2127"/>
                </a:lnTo>
                <a:lnTo>
                  <a:pt x="2264" y="2127"/>
                </a:lnTo>
                <a:lnTo>
                  <a:pt x="2266" y="2127"/>
                </a:lnTo>
                <a:lnTo>
                  <a:pt x="2266" y="2129"/>
                </a:lnTo>
                <a:lnTo>
                  <a:pt x="2266" y="2131"/>
                </a:lnTo>
                <a:lnTo>
                  <a:pt x="2266" y="2133"/>
                </a:lnTo>
                <a:lnTo>
                  <a:pt x="2264" y="2133"/>
                </a:lnTo>
                <a:lnTo>
                  <a:pt x="2264" y="2135"/>
                </a:lnTo>
                <a:lnTo>
                  <a:pt x="2262" y="2135"/>
                </a:lnTo>
                <a:lnTo>
                  <a:pt x="2262" y="2137"/>
                </a:lnTo>
                <a:lnTo>
                  <a:pt x="2262" y="2139"/>
                </a:lnTo>
                <a:lnTo>
                  <a:pt x="2262" y="2141"/>
                </a:lnTo>
                <a:lnTo>
                  <a:pt x="2260" y="2141"/>
                </a:lnTo>
                <a:lnTo>
                  <a:pt x="2258" y="2141"/>
                </a:lnTo>
                <a:lnTo>
                  <a:pt x="2256" y="2141"/>
                </a:lnTo>
                <a:lnTo>
                  <a:pt x="2256" y="2139"/>
                </a:lnTo>
                <a:lnTo>
                  <a:pt x="2254" y="2139"/>
                </a:lnTo>
                <a:lnTo>
                  <a:pt x="2254" y="2137"/>
                </a:lnTo>
                <a:lnTo>
                  <a:pt x="2252" y="2137"/>
                </a:lnTo>
                <a:lnTo>
                  <a:pt x="2250" y="2137"/>
                </a:lnTo>
                <a:lnTo>
                  <a:pt x="2250" y="2135"/>
                </a:lnTo>
                <a:lnTo>
                  <a:pt x="2248" y="2135"/>
                </a:lnTo>
                <a:lnTo>
                  <a:pt x="2248" y="2133"/>
                </a:lnTo>
                <a:lnTo>
                  <a:pt x="2246" y="2133"/>
                </a:lnTo>
                <a:lnTo>
                  <a:pt x="2246" y="2135"/>
                </a:lnTo>
                <a:lnTo>
                  <a:pt x="2244" y="2135"/>
                </a:lnTo>
                <a:lnTo>
                  <a:pt x="2244" y="2137"/>
                </a:lnTo>
                <a:lnTo>
                  <a:pt x="2243" y="2137"/>
                </a:lnTo>
                <a:lnTo>
                  <a:pt x="2241" y="2137"/>
                </a:lnTo>
                <a:lnTo>
                  <a:pt x="2239" y="2137"/>
                </a:lnTo>
                <a:lnTo>
                  <a:pt x="2237" y="2137"/>
                </a:lnTo>
                <a:lnTo>
                  <a:pt x="2237" y="2135"/>
                </a:lnTo>
                <a:lnTo>
                  <a:pt x="2235" y="2135"/>
                </a:lnTo>
                <a:lnTo>
                  <a:pt x="2235" y="2137"/>
                </a:lnTo>
                <a:lnTo>
                  <a:pt x="2233" y="2137"/>
                </a:lnTo>
                <a:lnTo>
                  <a:pt x="2231" y="2137"/>
                </a:lnTo>
                <a:lnTo>
                  <a:pt x="2231" y="2135"/>
                </a:lnTo>
                <a:lnTo>
                  <a:pt x="2229" y="2135"/>
                </a:lnTo>
                <a:lnTo>
                  <a:pt x="2229" y="2133"/>
                </a:lnTo>
                <a:lnTo>
                  <a:pt x="2229" y="2135"/>
                </a:lnTo>
                <a:lnTo>
                  <a:pt x="2229" y="2137"/>
                </a:lnTo>
                <a:lnTo>
                  <a:pt x="2231" y="2137"/>
                </a:lnTo>
                <a:lnTo>
                  <a:pt x="2231" y="2139"/>
                </a:lnTo>
                <a:lnTo>
                  <a:pt x="2233" y="2139"/>
                </a:lnTo>
                <a:lnTo>
                  <a:pt x="2235" y="2139"/>
                </a:lnTo>
                <a:lnTo>
                  <a:pt x="2235" y="2137"/>
                </a:lnTo>
                <a:lnTo>
                  <a:pt x="2237" y="2137"/>
                </a:lnTo>
                <a:lnTo>
                  <a:pt x="2239" y="2139"/>
                </a:lnTo>
                <a:lnTo>
                  <a:pt x="2241" y="2139"/>
                </a:lnTo>
                <a:lnTo>
                  <a:pt x="2241" y="2141"/>
                </a:lnTo>
                <a:lnTo>
                  <a:pt x="2243" y="2141"/>
                </a:lnTo>
                <a:lnTo>
                  <a:pt x="2244" y="2141"/>
                </a:lnTo>
                <a:lnTo>
                  <a:pt x="2244" y="2139"/>
                </a:lnTo>
                <a:lnTo>
                  <a:pt x="2246" y="2139"/>
                </a:lnTo>
                <a:lnTo>
                  <a:pt x="2246" y="2137"/>
                </a:lnTo>
                <a:lnTo>
                  <a:pt x="2246" y="2139"/>
                </a:lnTo>
                <a:lnTo>
                  <a:pt x="2248" y="2139"/>
                </a:lnTo>
                <a:lnTo>
                  <a:pt x="2250" y="2139"/>
                </a:lnTo>
                <a:lnTo>
                  <a:pt x="2250" y="2141"/>
                </a:lnTo>
                <a:lnTo>
                  <a:pt x="2252" y="2141"/>
                </a:lnTo>
                <a:lnTo>
                  <a:pt x="2252" y="2143"/>
                </a:lnTo>
                <a:lnTo>
                  <a:pt x="2254" y="2143"/>
                </a:lnTo>
                <a:lnTo>
                  <a:pt x="2254" y="2145"/>
                </a:lnTo>
                <a:lnTo>
                  <a:pt x="2256" y="2145"/>
                </a:lnTo>
                <a:lnTo>
                  <a:pt x="2256" y="2147"/>
                </a:lnTo>
                <a:lnTo>
                  <a:pt x="2256" y="2148"/>
                </a:lnTo>
                <a:lnTo>
                  <a:pt x="2254" y="2148"/>
                </a:lnTo>
                <a:lnTo>
                  <a:pt x="2254" y="2150"/>
                </a:lnTo>
                <a:lnTo>
                  <a:pt x="2252" y="2150"/>
                </a:lnTo>
                <a:lnTo>
                  <a:pt x="2252" y="2148"/>
                </a:lnTo>
                <a:lnTo>
                  <a:pt x="2250" y="2148"/>
                </a:lnTo>
                <a:lnTo>
                  <a:pt x="2248" y="2148"/>
                </a:lnTo>
                <a:lnTo>
                  <a:pt x="2248" y="2150"/>
                </a:lnTo>
                <a:lnTo>
                  <a:pt x="2246" y="2150"/>
                </a:lnTo>
                <a:lnTo>
                  <a:pt x="2246" y="2152"/>
                </a:lnTo>
                <a:lnTo>
                  <a:pt x="2246" y="2154"/>
                </a:lnTo>
                <a:lnTo>
                  <a:pt x="2248" y="2154"/>
                </a:lnTo>
                <a:lnTo>
                  <a:pt x="2250" y="2154"/>
                </a:lnTo>
                <a:lnTo>
                  <a:pt x="2252" y="2154"/>
                </a:lnTo>
                <a:lnTo>
                  <a:pt x="2254" y="2154"/>
                </a:lnTo>
                <a:lnTo>
                  <a:pt x="2254" y="2156"/>
                </a:lnTo>
                <a:lnTo>
                  <a:pt x="2252" y="2156"/>
                </a:lnTo>
                <a:lnTo>
                  <a:pt x="2250" y="2156"/>
                </a:lnTo>
                <a:lnTo>
                  <a:pt x="2248" y="2156"/>
                </a:lnTo>
                <a:lnTo>
                  <a:pt x="2246" y="2156"/>
                </a:lnTo>
                <a:lnTo>
                  <a:pt x="2244" y="2154"/>
                </a:lnTo>
                <a:lnTo>
                  <a:pt x="2243" y="2154"/>
                </a:lnTo>
                <a:lnTo>
                  <a:pt x="2243" y="2152"/>
                </a:lnTo>
                <a:lnTo>
                  <a:pt x="2244" y="2152"/>
                </a:lnTo>
                <a:lnTo>
                  <a:pt x="2244" y="2150"/>
                </a:lnTo>
                <a:lnTo>
                  <a:pt x="2243" y="2148"/>
                </a:lnTo>
                <a:lnTo>
                  <a:pt x="2243" y="2147"/>
                </a:lnTo>
                <a:lnTo>
                  <a:pt x="2241" y="2147"/>
                </a:lnTo>
                <a:lnTo>
                  <a:pt x="2239" y="2147"/>
                </a:lnTo>
                <a:lnTo>
                  <a:pt x="2237" y="2147"/>
                </a:lnTo>
                <a:lnTo>
                  <a:pt x="2237" y="2148"/>
                </a:lnTo>
                <a:lnTo>
                  <a:pt x="2235" y="2148"/>
                </a:lnTo>
                <a:lnTo>
                  <a:pt x="2237" y="2148"/>
                </a:lnTo>
                <a:lnTo>
                  <a:pt x="2237" y="2150"/>
                </a:lnTo>
                <a:lnTo>
                  <a:pt x="2239" y="2150"/>
                </a:lnTo>
                <a:lnTo>
                  <a:pt x="2241" y="2150"/>
                </a:lnTo>
                <a:lnTo>
                  <a:pt x="2239" y="2150"/>
                </a:lnTo>
                <a:lnTo>
                  <a:pt x="2237" y="2150"/>
                </a:lnTo>
                <a:lnTo>
                  <a:pt x="2235" y="2150"/>
                </a:lnTo>
                <a:lnTo>
                  <a:pt x="2233" y="2150"/>
                </a:lnTo>
                <a:lnTo>
                  <a:pt x="2231" y="2150"/>
                </a:lnTo>
                <a:lnTo>
                  <a:pt x="2229" y="2150"/>
                </a:lnTo>
                <a:lnTo>
                  <a:pt x="2227" y="2150"/>
                </a:lnTo>
                <a:lnTo>
                  <a:pt x="2225" y="2150"/>
                </a:lnTo>
                <a:lnTo>
                  <a:pt x="2223" y="2150"/>
                </a:lnTo>
                <a:lnTo>
                  <a:pt x="2221" y="2150"/>
                </a:lnTo>
                <a:lnTo>
                  <a:pt x="2219" y="2150"/>
                </a:lnTo>
                <a:lnTo>
                  <a:pt x="2218" y="2152"/>
                </a:lnTo>
                <a:lnTo>
                  <a:pt x="2216" y="2152"/>
                </a:lnTo>
                <a:lnTo>
                  <a:pt x="2214" y="2152"/>
                </a:lnTo>
                <a:lnTo>
                  <a:pt x="2212" y="2152"/>
                </a:lnTo>
                <a:lnTo>
                  <a:pt x="2210" y="2154"/>
                </a:lnTo>
                <a:lnTo>
                  <a:pt x="2208" y="2154"/>
                </a:lnTo>
                <a:lnTo>
                  <a:pt x="2206" y="2154"/>
                </a:lnTo>
                <a:lnTo>
                  <a:pt x="2204" y="2154"/>
                </a:lnTo>
                <a:lnTo>
                  <a:pt x="2202" y="2154"/>
                </a:lnTo>
                <a:lnTo>
                  <a:pt x="2200" y="2154"/>
                </a:lnTo>
                <a:lnTo>
                  <a:pt x="2198" y="2154"/>
                </a:lnTo>
                <a:lnTo>
                  <a:pt x="2196" y="2154"/>
                </a:lnTo>
                <a:lnTo>
                  <a:pt x="2196" y="2156"/>
                </a:lnTo>
                <a:lnTo>
                  <a:pt x="2196" y="2158"/>
                </a:lnTo>
                <a:lnTo>
                  <a:pt x="2195" y="2158"/>
                </a:lnTo>
                <a:lnTo>
                  <a:pt x="2195" y="2160"/>
                </a:lnTo>
                <a:lnTo>
                  <a:pt x="2193" y="2160"/>
                </a:lnTo>
                <a:lnTo>
                  <a:pt x="2193" y="2162"/>
                </a:lnTo>
                <a:lnTo>
                  <a:pt x="2193" y="2164"/>
                </a:lnTo>
                <a:lnTo>
                  <a:pt x="2193" y="2166"/>
                </a:lnTo>
                <a:lnTo>
                  <a:pt x="2195" y="2166"/>
                </a:lnTo>
                <a:lnTo>
                  <a:pt x="2196" y="2166"/>
                </a:lnTo>
                <a:lnTo>
                  <a:pt x="2196" y="2168"/>
                </a:lnTo>
                <a:lnTo>
                  <a:pt x="2195" y="2168"/>
                </a:lnTo>
                <a:lnTo>
                  <a:pt x="2195" y="2170"/>
                </a:lnTo>
                <a:lnTo>
                  <a:pt x="2193" y="2170"/>
                </a:lnTo>
                <a:lnTo>
                  <a:pt x="2191" y="2170"/>
                </a:lnTo>
                <a:lnTo>
                  <a:pt x="2191" y="2172"/>
                </a:lnTo>
                <a:lnTo>
                  <a:pt x="2189" y="2172"/>
                </a:lnTo>
                <a:lnTo>
                  <a:pt x="2189" y="2173"/>
                </a:lnTo>
                <a:lnTo>
                  <a:pt x="2191" y="2173"/>
                </a:lnTo>
                <a:lnTo>
                  <a:pt x="2191" y="2172"/>
                </a:lnTo>
                <a:lnTo>
                  <a:pt x="2193" y="2172"/>
                </a:lnTo>
                <a:lnTo>
                  <a:pt x="2193" y="2170"/>
                </a:lnTo>
                <a:lnTo>
                  <a:pt x="2195" y="2170"/>
                </a:lnTo>
                <a:lnTo>
                  <a:pt x="2196" y="2170"/>
                </a:lnTo>
                <a:lnTo>
                  <a:pt x="2196" y="2168"/>
                </a:lnTo>
                <a:lnTo>
                  <a:pt x="2198" y="2168"/>
                </a:lnTo>
                <a:lnTo>
                  <a:pt x="2198" y="2166"/>
                </a:lnTo>
                <a:lnTo>
                  <a:pt x="2196" y="2166"/>
                </a:lnTo>
                <a:lnTo>
                  <a:pt x="2196" y="2164"/>
                </a:lnTo>
                <a:lnTo>
                  <a:pt x="2195" y="2164"/>
                </a:lnTo>
                <a:lnTo>
                  <a:pt x="2195" y="2162"/>
                </a:lnTo>
                <a:lnTo>
                  <a:pt x="2195" y="2160"/>
                </a:lnTo>
                <a:lnTo>
                  <a:pt x="2196" y="2160"/>
                </a:lnTo>
                <a:lnTo>
                  <a:pt x="2196" y="2158"/>
                </a:lnTo>
                <a:lnTo>
                  <a:pt x="2198" y="2158"/>
                </a:lnTo>
                <a:lnTo>
                  <a:pt x="2198" y="2156"/>
                </a:lnTo>
                <a:lnTo>
                  <a:pt x="2200" y="2156"/>
                </a:lnTo>
                <a:lnTo>
                  <a:pt x="2200" y="2154"/>
                </a:lnTo>
                <a:lnTo>
                  <a:pt x="2202" y="2154"/>
                </a:lnTo>
                <a:lnTo>
                  <a:pt x="2202" y="2156"/>
                </a:lnTo>
                <a:lnTo>
                  <a:pt x="2204" y="2156"/>
                </a:lnTo>
                <a:lnTo>
                  <a:pt x="2206" y="2156"/>
                </a:lnTo>
                <a:lnTo>
                  <a:pt x="2208" y="2156"/>
                </a:lnTo>
                <a:lnTo>
                  <a:pt x="2210" y="2156"/>
                </a:lnTo>
                <a:lnTo>
                  <a:pt x="2210" y="2154"/>
                </a:lnTo>
                <a:lnTo>
                  <a:pt x="2212" y="2154"/>
                </a:lnTo>
                <a:lnTo>
                  <a:pt x="2214" y="2154"/>
                </a:lnTo>
                <a:lnTo>
                  <a:pt x="2216" y="2154"/>
                </a:lnTo>
                <a:lnTo>
                  <a:pt x="2218" y="2154"/>
                </a:lnTo>
                <a:lnTo>
                  <a:pt x="2219" y="2154"/>
                </a:lnTo>
                <a:lnTo>
                  <a:pt x="2221" y="2154"/>
                </a:lnTo>
                <a:lnTo>
                  <a:pt x="2223" y="2152"/>
                </a:lnTo>
                <a:lnTo>
                  <a:pt x="2225" y="2152"/>
                </a:lnTo>
                <a:lnTo>
                  <a:pt x="2227" y="2152"/>
                </a:lnTo>
                <a:lnTo>
                  <a:pt x="2229" y="2152"/>
                </a:lnTo>
                <a:lnTo>
                  <a:pt x="2231" y="2152"/>
                </a:lnTo>
                <a:lnTo>
                  <a:pt x="2233" y="2152"/>
                </a:lnTo>
                <a:lnTo>
                  <a:pt x="2235" y="2154"/>
                </a:lnTo>
                <a:lnTo>
                  <a:pt x="2237" y="2154"/>
                </a:lnTo>
                <a:lnTo>
                  <a:pt x="2239" y="2154"/>
                </a:lnTo>
                <a:lnTo>
                  <a:pt x="2239" y="2156"/>
                </a:lnTo>
                <a:lnTo>
                  <a:pt x="2241" y="2156"/>
                </a:lnTo>
                <a:lnTo>
                  <a:pt x="2243" y="2158"/>
                </a:lnTo>
                <a:lnTo>
                  <a:pt x="2243" y="2160"/>
                </a:lnTo>
                <a:lnTo>
                  <a:pt x="2244" y="2160"/>
                </a:lnTo>
                <a:lnTo>
                  <a:pt x="2246" y="2160"/>
                </a:lnTo>
                <a:lnTo>
                  <a:pt x="2248" y="2162"/>
                </a:lnTo>
                <a:lnTo>
                  <a:pt x="2250" y="2162"/>
                </a:lnTo>
                <a:lnTo>
                  <a:pt x="2252" y="2162"/>
                </a:lnTo>
                <a:lnTo>
                  <a:pt x="2252" y="2164"/>
                </a:lnTo>
                <a:lnTo>
                  <a:pt x="2250" y="2164"/>
                </a:lnTo>
                <a:lnTo>
                  <a:pt x="2252" y="2164"/>
                </a:lnTo>
                <a:lnTo>
                  <a:pt x="2252" y="2166"/>
                </a:lnTo>
                <a:lnTo>
                  <a:pt x="2252" y="2164"/>
                </a:lnTo>
                <a:lnTo>
                  <a:pt x="2254" y="2164"/>
                </a:lnTo>
                <a:lnTo>
                  <a:pt x="2256" y="2164"/>
                </a:lnTo>
                <a:lnTo>
                  <a:pt x="2256" y="2162"/>
                </a:lnTo>
                <a:lnTo>
                  <a:pt x="2258" y="2162"/>
                </a:lnTo>
                <a:lnTo>
                  <a:pt x="2258" y="2160"/>
                </a:lnTo>
                <a:lnTo>
                  <a:pt x="2258" y="2158"/>
                </a:lnTo>
                <a:lnTo>
                  <a:pt x="2258" y="2156"/>
                </a:lnTo>
                <a:lnTo>
                  <a:pt x="2256" y="2156"/>
                </a:lnTo>
                <a:lnTo>
                  <a:pt x="2256" y="2154"/>
                </a:lnTo>
                <a:lnTo>
                  <a:pt x="2258" y="2154"/>
                </a:lnTo>
                <a:lnTo>
                  <a:pt x="2260" y="2154"/>
                </a:lnTo>
                <a:lnTo>
                  <a:pt x="2260" y="2152"/>
                </a:lnTo>
                <a:lnTo>
                  <a:pt x="2262" y="2152"/>
                </a:lnTo>
                <a:lnTo>
                  <a:pt x="2262" y="2150"/>
                </a:lnTo>
                <a:lnTo>
                  <a:pt x="2264" y="2150"/>
                </a:lnTo>
                <a:lnTo>
                  <a:pt x="2264" y="2148"/>
                </a:lnTo>
                <a:lnTo>
                  <a:pt x="2264" y="2147"/>
                </a:lnTo>
                <a:lnTo>
                  <a:pt x="2264" y="2145"/>
                </a:lnTo>
                <a:lnTo>
                  <a:pt x="2266" y="2143"/>
                </a:lnTo>
                <a:lnTo>
                  <a:pt x="2268" y="2143"/>
                </a:lnTo>
                <a:lnTo>
                  <a:pt x="2268" y="2141"/>
                </a:lnTo>
                <a:lnTo>
                  <a:pt x="2268" y="2143"/>
                </a:lnTo>
                <a:lnTo>
                  <a:pt x="2269" y="2143"/>
                </a:lnTo>
                <a:lnTo>
                  <a:pt x="2269" y="2145"/>
                </a:lnTo>
                <a:lnTo>
                  <a:pt x="2269" y="2147"/>
                </a:lnTo>
                <a:lnTo>
                  <a:pt x="2271" y="2148"/>
                </a:lnTo>
                <a:lnTo>
                  <a:pt x="2273" y="2148"/>
                </a:lnTo>
                <a:lnTo>
                  <a:pt x="2273" y="2150"/>
                </a:lnTo>
                <a:lnTo>
                  <a:pt x="2273" y="2152"/>
                </a:lnTo>
                <a:lnTo>
                  <a:pt x="2275" y="2152"/>
                </a:lnTo>
                <a:lnTo>
                  <a:pt x="2277" y="2152"/>
                </a:lnTo>
                <a:lnTo>
                  <a:pt x="2275" y="2154"/>
                </a:lnTo>
                <a:lnTo>
                  <a:pt x="2273" y="2154"/>
                </a:lnTo>
                <a:lnTo>
                  <a:pt x="2273" y="2156"/>
                </a:lnTo>
                <a:lnTo>
                  <a:pt x="2271" y="2156"/>
                </a:lnTo>
                <a:lnTo>
                  <a:pt x="2273" y="2156"/>
                </a:lnTo>
                <a:lnTo>
                  <a:pt x="2275" y="2156"/>
                </a:lnTo>
                <a:lnTo>
                  <a:pt x="2277" y="2156"/>
                </a:lnTo>
                <a:lnTo>
                  <a:pt x="2279" y="2156"/>
                </a:lnTo>
                <a:lnTo>
                  <a:pt x="2279" y="2158"/>
                </a:lnTo>
                <a:lnTo>
                  <a:pt x="2281" y="2158"/>
                </a:lnTo>
                <a:lnTo>
                  <a:pt x="2281" y="2160"/>
                </a:lnTo>
                <a:lnTo>
                  <a:pt x="2279" y="2160"/>
                </a:lnTo>
                <a:lnTo>
                  <a:pt x="2279" y="2162"/>
                </a:lnTo>
                <a:lnTo>
                  <a:pt x="2279" y="2164"/>
                </a:lnTo>
                <a:lnTo>
                  <a:pt x="2277" y="2164"/>
                </a:lnTo>
                <a:lnTo>
                  <a:pt x="2279" y="2164"/>
                </a:lnTo>
                <a:lnTo>
                  <a:pt x="2281" y="2164"/>
                </a:lnTo>
                <a:lnTo>
                  <a:pt x="2283" y="2164"/>
                </a:lnTo>
                <a:lnTo>
                  <a:pt x="2283" y="2166"/>
                </a:lnTo>
                <a:lnTo>
                  <a:pt x="2285" y="2166"/>
                </a:lnTo>
                <a:lnTo>
                  <a:pt x="2285" y="2168"/>
                </a:lnTo>
                <a:lnTo>
                  <a:pt x="2287" y="2168"/>
                </a:lnTo>
                <a:lnTo>
                  <a:pt x="2287" y="2170"/>
                </a:lnTo>
                <a:lnTo>
                  <a:pt x="2289" y="2170"/>
                </a:lnTo>
                <a:lnTo>
                  <a:pt x="2289" y="2172"/>
                </a:lnTo>
                <a:lnTo>
                  <a:pt x="2287" y="2172"/>
                </a:lnTo>
                <a:lnTo>
                  <a:pt x="2287" y="2173"/>
                </a:lnTo>
                <a:lnTo>
                  <a:pt x="2285" y="2173"/>
                </a:lnTo>
                <a:lnTo>
                  <a:pt x="2283" y="2173"/>
                </a:lnTo>
                <a:lnTo>
                  <a:pt x="2285" y="2173"/>
                </a:lnTo>
                <a:lnTo>
                  <a:pt x="2283" y="2173"/>
                </a:lnTo>
                <a:lnTo>
                  <a:pt x="2283" y="2175"/>
                </a:lnTo>
                <a:lnTo>
                  <a:pt x="2283" y="2177"/>
                </a:lnTo>
                <a:lnTo>
                  <a:pt x="2283" y="2179"/>
                </a:lnTo>
                <a:lnTo>
                  <a:pt x="2283" y="2181"/>
                </a:lnTo>
                <a:lnTo>
                  <a:pt x="2285" y="2181"/>
                </a:lnTo>
                <a:lnTo>
                  <a:pt x="2285" y="2183"/>
                </a:lnTo>
                <a:lnTo>
                  <a:pt x="2287" y="2183"/>
                </a:lnTo>
                <a:lnTo>
                  <a:pt x="2287" y="2185"/>
                </a:lnTo>
                <a:lnTo>
                  <a:pt x="2285" y="2185"/>
                </a:lnTo>
                <a:lnTo>
                  <a:pt x="2285" y="2187"/>
                </a:lnTo>
                <a:lnTo>
                  <a:pt x="2281" y="2187"/>
                </a:lnTo>
                <a:lnTo>
                  <a:pt x="2279" y="2187"/>
                </a:lnTo>
                <a:lnTo>
                  <a:pt x="2279" y="2189"/>
                </a:lnTo>
                <a:lnTo>
                  <a:pt x="2279" y="2191"/>
                </a:lnTo>
                <a:lnTo>
                  <a:pt x="2277" y="2191"/>
                </a:lnTo>
                <a:lnTo>
                  <a:pt x="2275" y="2191"/>
                </a:lnTo>
                <a:lnTo>
                  <a:pt x="2273" y="2191"/>
                </a:lnTo>
                <a:lnTo>
                  <a:pt x="2271" y="2191"/>
                </a:lnTo>
                <a:lnTo>
                  <a:pt x="2271" y="2193"/>
                </a:lnTo>
                <a:lnTo>
                  <a:pt x="2271" y="2195"/>
                </a:lnTo>
                <a:lnTo>
                  <a:pt x="2271" y="2196"/>
                </a:lnTo>
                <a:lnTo>
                  <a:pt x="2273" y="2196"/>
                </a:lnTo>
                <a:lnTo>
                  <a:pt x="2271" y="2198"/>
                </a:lnTo>
                <a:lnTo>
                  <a:pt x="2269" y="2198"/>
                </a:lnTo>
                <a:lnTo>
                  <a:pt x="2268" y="2198"/>
                </a:lnTo>
                <a:lnTo>
                  <a:pt x="2266" y="2198"/>
                </a:lnTo>
                <a:lnTo>
                  <a:pt x="2264" y="2198"/>
                </a:lnTo>
                <a:lnTo>
                  <a:pt x="2262" y="2198"/>
                </a:lnTo>
                <a:lnTo>
                  <a:pt x="2262" y="2200"/>
                </a:lnTo>
                <a:lnTo>
                  <a:pt x="2260" y="2200"/>
                </a:lnTo>
                <a:lnTo>
                  <a:pt x="2260" y="2198"/>
                </a:lnTo>
                <a:lnTo>
                  <a:pt x="2258" y="2198"/>
                </a:lnTo>
                <a:lnTo>
                  <a:pt x="2256" y="2198"/>
                </a:lnTo>
                <a:lnTo>
                  <a:pt x="2254" y="2198"/>
                </a:lnTo>
                <a:lnTo>
                  <a:pt x="2252" y="2198"/>
                </a:lnTo>
                <a:lnTo>
                  <a:pt x="2252" y="2200"/>
                </a:lnTo>
                <a:lnTo>
                  <a:pt x="2250" y="2200"/>
                </a:lnTo>
                <a:lnTo>
                  <a:pt x="2250" y="2202"/>
                </a:lnTo>
                <a:lnTo>
                  <a:pt x="2248" y="2202"/>
                </a:lnTo>
                <a:lnTo>
                  <a:pt x="2246" y="2202"/>
                </a:lnTo>
                <a:lnTo>
                  <a:pt x="2244" y="2202"/>
                </a:lnTo>
                <a:lnTo>
                  <a:pt x="2244" y="2200"/>
                </a:lnTo>
                <a:lnTo>
                  <a:pt x="2243" y="2200"/>
                </a:lnTo>
                <a:lnTo>
                  <a:pt x="2241" y="2200"/>
                </a:lnTo>
                <a:lnTo>
                  <a:pt x="2241" y="2202"/>
                </a:lnTo>
                <a:lnTo>
                  <a:pt x="2241" y="2200"/>
                </a:lnTo>
                <a:lnTo>
                  <a:pt x="2241" y="2202"/>
                </a:lnTo>
                <a:lnTo>
                  <a:pt x="2239" y="2202"/>
                </a:lnTo>
                <a:lnTo>
                  <a:pt x="2237" y="2202"/>
                </a:lnTo>
                <a:lnTo>
                  <a:pt x="2237" y="2204"/>
                </a:lnTo>
                <a:lnTo>
                  <a:pt x="2237" y="2202"/>
                </a:lnTo>
                <a:lnTo>
                  <a:pt x="2235" y="2202"/>
                </a:lnTo>
                <a:lnTo>
                  <a:pt x="2235" y="2204"/>
                </a:lnTo>
                <a:lnTo>
                  <a:pt x="2233" y="2204"/>
                </a:lnTo>
                <a:lnTo>
                  <a:pt x="2235" y="2204"/>
                </a:lnTo>
                <a:lnTo>
                  <a:pt x="2237" y="2204"/>
                </a:lnTo>
                <a:lnTo>
                  <a:pt x="2239" y="2204"/>
                </a:lnTo>
                <a:lnTo>
                  <a:pt x="2239" y="2202"/>
                </a:lnTo>
                <a:lnTo>
                  <a:pt x="2241" y="2202"/>
                </a:lnTo>
                <a:lnTo>
                  <a:pt x="2243" y="2202"/>
                </a:lnTo>
                <a:lnTo>
                  <a:pt x="2244" y="2202"/>
                </a:lnTo>
                <a:lnTo>
                  <a:pt x="2246" y="2202"/>
                </a:lnTo>
                <a:lnTo>
                  <a:pt x="2248" y="2202"/>
                </a:lnTo>
                <a:lnTo>
                  <a:pt x="2248" y="2204"/>
                </a:lnTo>
                <a:lnTo>
                  <a:pt x="2248" y="2206"/>
                </a:lnTo>
                <a:lnTo>
                  <a:pt x="2250" y="2206"/>
                </a:lnTo>
                <a:lnTo>
                  <a:pt x="2250" y="2204"/>
                </a:lnTo>
                <a:lnTo>
                  <a:pt x="2250" y="2202"/>
                </a:lnTo>
                <a:lnTo>
                  <a:pt x="2252" y="2202"/>
                </a:lnTo>
                <a:lnTo>
                  <a:pt x="2252" y="2200"/>
                </a:lnTo>
                <a:lnTo>
                  <a:pt x="2254" y="2200"/>
                </a:lnTo>
                <a:lnTo>
                  <a:pt x="2256" y="2200"/>
                </a:lnTo>
                <a:lnTo>
                  <a:pt x="2258" y="2200"/>
                </a:lnTo>
                <a:lnTo>
                  <a:pt x="2258" y="2202"/>
                </a:lnTo>
                <a:lnTo>
                  <a:pt x="2260" y="2202"/>
                </a:lnTo>
                <a:lnTo>
                  <a:pt x="2262" y="2202"/>
                </a:lnTo>
                <a:lnTo>
                  <a:pt x="2264" y="2202"/>
                </a:lnTo>
                <a:lnTo>
                  <a:pt x="2264" y="2200"/>
                </a:lnTo>
                <a:lnTo>
                  <a:pt x="2266" y="2200"/>
                </a:lnTo>
                <a:lnTo>
                  <a:pt x="2266" y="2202"/>
                </a:lnTo>
                <a:lnTo>
                  <a:pt x="2268" y="2202"/>
                </a:lnTo>
                <a:lnTo>
                  <a:pt x="2269" y="2202"/>
                </a:lnTo>
                <a:lnTo>
                  <a:pt x="2269" y="2200"/>
                </a:lnTo>
                <a:lnTo>
                  <a:pt x="2271" y="2200"/>
                </a:lnTo>
                <a:lnTo>
                  <a:pt x="2271" y="2202"/>
                </a:lnTo>
                <a:lnTo>
                  <a:pt x="2273" y="2202"/>
                </a:lnTo>
                <a:lnTo>
                  <a:pt x="2273" y="2204"/>
                </a:lnTo>
                <a:lnTo>
                  <a:pt x="2273" y="2206"/>
                </a:lnTo>
                <a:lnTo>
                  <a:pt x="2275" y="2206"/>
                </a:lnTo>
                <a:lnTo>
                  <a:pt x="2275" y="2204"/>
                </a:lnTo>
                <a:lnTo>
                  <a:pt x="2275" y="2202"/>
                </a:lnTo>
                <a:lnTo>
                  <a:pt x="2275" y="2200"/>
                </a:lnTo>
                <a:lnTo>
                  <a:pt x="2277" y="2200"/>
                </a:lnTo>
                <a:lnTo>
                  <a:pt x="2277" y="2198"/>
                </a:lnTo>
                <a:lnTo>
                  <a:pt x="2277" y="2196"/>
                </a:lnTo>
                <a:lnTo>
                  <a:pt x="2275" y="2196"/>
                </a:lnTo>
                <a:lnTo>
                  <a:pt x="2277" y="2196"/>
                </a:lnTo>
                <a:lnTo>
                  <a:pt x="2275" y="2196"/>
                </a:lnTo>
                <a:lnTo>
                  <a:pt x="2275" y="2195"/>
                </a:lnTo>
                <a:lnTo>
                  <a:pt x="2277" y="2195"/>
                </a:lnTo>
                <a:lnTo>
                  <a:pt x="2279" y="2195"/>
                </a:lnTo>
                <a:lnTo>
                  <a:pt x="2281" y="2195"/>
                </a:lnTo>
                <a:lnTo>
                  <a:pt x="2281" y="2193"/>
                </a:lnTo>
                <a:lnTo>
                  <a:pt x="2283" y="2193"/>
                </a:lnTo>
                <a:lnTo>
                  <a:pt x="2285" y="2193"/>
                </a:lnTo>
                <a:lnTo>
                  <a:pt x="2285" y="2191"/>
                </a:lnTo>
                <a:lnTo>
                  <a:pt x="2287" y="2191"/>
                </a:lnTo>
                <a:lnTo>
                  <a:pt x="2287" y="2193"/>
                </a:lnTo>
                <a:lnTo>
                  <a:pt x="2289" y="2193"/>
                </a:lnTo>
                <a:lnTo>
                  <a:pt x="2291" y="2193"/>
                </a:lnTo>
                <a:lnTo>
                  <a:pt x="2291" y="2191"/>
                </a:lnTo>
                <a:lnTo>
                  <a:pt x="2292" y="2191"/>
                </a:lnTo>
                <a:lnTo>
                  <a:pt x="2294" y="2191"/>
                </a:lnTo>
                <a:lnTo>
                  <a:pt x="2294" y="2189"/>
                </a:lnTo>
                <a:lnTo>
                  <a:pt x="2294" y="2187"/>
                </a:lnTo>
                <a:lnTo>
                  <a:pt x="2294" y="2185"/>
                </a:lnTo>
                <a:lnTo>
                  <a:pt x="2296" y="2185"/>
                </a:lnTo>
                <a:lnTo>
                  <a:pt x="2296" y="2183"/>
                </a:lnTo>
                <a:lnTo>
                  <a:pt x="2298" y="2183"/>
                </a:lnTo>
                <a:lnTo>
                  <a:pt x="2298" y="2181"/>
                </a:lnTo>
                <a:lnTo>
                  <a:pt x="2300" y="2181"/>
                </a:lnTo>
                <a:lnTo>
                  <a:pt x="2300" y="2183"/>
                </a:lnTo>
                <a:lnTo>
                  <a:pt x="2302" y="2183"/>
                </a:lnTo>
                <a:lnTo>
                  <a:pt x="2304" y="2183"/>
                </a:lnTo>
                <a:lnTo>
                  <a:pt x="2304" y="2185"/>
                </a:lnTo>
                <a:lnTo>
                  <a:pt x="2306" y="2185"/>
                </a:lnTo>
                <a:lnTo>
                  <a:pt x="2306" y="2183"/>
                </a:lnTo>
                <a:lnTo>
                  <a:pt x="2306" y="2185"/>
                </a:lnTo>
                <a:lnTo>
                  <a:pt x="2308" y="2185"/>
                </a:lnTo>
                <a:lnTo>
                  <a:pt x="2310" y="2185"/>
                </a:lnTo>
                <a:lnTo>
                  <a:pt x="2310" y="2183"/>
                </a:lnTo>
                <a:lnTo>
                  <a:pt x="2310" y="2181"/>
                </a:lnTo>
                <a:lnTo>
                  <a:pt x="2312" y="2181"/>
                </a:lnTo>
                <a:lnTo>
                  <a:pt x="2312" y="2179"/>
                </a:lnTo>
                <a:lnTo>
                  <a:pt x="2312" y="2181"/>
                </a:lnTo>
                <a:lnTo>
                  <a:pt x="2314" y="2181"/>
                </a:lnTo>
                <a:lnTo>
                  <a:pt x="2316" y="2181"/>
                </a:lnTo>
                <a:lnTo>
                  <a:pt x="2316" y="2183"/>
                </a:lnTo>
                <a:lnTo>
                  <a:pt x="2317" y="2183"/>
                </a:lnTo>
                <a:lnTo>
                  <a:pt x="2317" y="2181"/>
                </a:lnTo>
                <a:lnTo>
                  <a:pt x="2317" y="2179"/>
                </a:lnTo>
                <a:lnTo>
                  <a:pt x="2319" y="2179"/>
                </a:lnTo>
                <a:lnTo>
                  <a:pt x="2321" y="2179"/>
                </a:lnTo>
                <a:lnTo>
                  <a:pt x="2323" y="2179"/>
                </a:lnTo>
                <a:lnTo>
                  <a:pt x="2323" y="2177"/>
                </a:lnTo>
                <a:lnTo>
                  <a:pt x="2325" y="2177"/>
                </a:lnTo>
                <a:lnTo>
                  <a:pt x="2325" y="2179"/>
                </a:lnTo>
                <a:lnTo>
                  <a:pt x="2325" y="2181"/>
                </a:lnTo>
                <a:lnTo>
                  <a:pt x="2327" y="2181"/>
                </a:lnTo>
                <a:lnTo>
                  <a:pt x="2327" y="2183"/>
                </a:lnTo>
                <a:lnTo>
                  <a:pt x="2325" y="2183"/>
                </a:lnTo>
                <a:lnTo>
                  <a:pt x="2325" y="2185"/>
                </a:lnTo>
                <a:lnTo>
                  <a:pt x="2327" y="2185"/>
                </a:lnTo>
                <a:lnTo>
                  <a:pt x="2325" y="2185"/>
                </a:lnTo>
                <a:lnTo>
                  <a:pt x="2325" y="2187"/>
                </a:lnTo>
                <a:lnTo>
                  <a:pt x="2327" y="2187"/>
                </a:lnTo>
                <a:lnTo>
                  <a:pt x="2327" y="2189"/>
                </a:lnTo>
                <a:lnTo>
                  <a:pt x="2329" y="2189"/>
                </a:lnTo>
                <a:lnTo>
                  <a:pt x="2329" y="2187"/>
                </a:lnTo>
                <a:lnTo>
                  <a:pt x="2331" y="2187"/>
                </a:lnTo>
                <a:lnTo>
                  <a:pt x="2331" y="2185"/>
                </a:lnTo>
                <a:lnTo>
                  <a:pt x="2333" y="2185"/>
                </a:lnTo>
                <a:lnTo>
                  <a:pt x="2333" y="2183"/>
                </a:lnTo>
                <a:lnTo>
                  <a:pt x="2333" y="2181"/>
                </a:lnTo>
                <a:lnTo>
                  <a:pt x="2335" y="2181"/>
                </a:lnTo>
                <a:lnTo>
                  <a:pt x="2335" y="2179"/>
                </a:lnTo>
                <a:lnTo>
                  <a:pt x="2337" y="2179"/>
                </a:lnTo>
                <a:lnTo>
                  <a:pt x="2337" y="2181"/>
                </a:lnTo>
                <a:lnTo>
                  <a:pt x="2339" y="2181"/>
                </a:lnTo>
                <a:lnTo>
                  <a:pt x="2339" y="2179"/>
                </a:lnTo>
                <a:lnTo>
                  <a:pt x="2340" y="2179"/>
                </a:lnTo>
                <a:lnTo>
                  <a:pt x="2340" y="2177"/>
                </a:lnTo>
                <a:lnTo>
                  <a:pt x="2340" y="2179"/>
                </a:lnTo>
                <a:lnTo>
                  <a:pt x="2340" y="2181"/>
                </a:lnTo>
                <a:lnTo>
                  <a:pt x="2342" y="2181"/>
                </a:lnTo>
                <a:lnTo>
                  <a:pt x="2340" y="2181"/>
                </a:lnTo>
                <a:lnTo>
                  <a:pt x="2340" y="2183"/>
                </a:lnTo>
                <a:lnTo>
                  <a:pt x="2342" y="2183"/>
                </a:lnTo>
                <a:lnTo>
                  <a:pt x="2342" y="2185"/>
                </a:lnTo>
                <a:lnTo>
                  <a:pt x="2342" y="2187"/>
                </a:lnTo>
                <a:lnTo>
                  <a:pt x="2342" y="2189"/>
                </a:lnTo>
                <a:lnTo>
                  <a:pt x="2342" y="2191"/>
                </a:lnTo>
                <a:lnTo>
                  <a:pt x="2340" y="2191"/>
                </a:lnTo>
                <a:lnTo>
                  <a:pt x="2340" y="2193"/>
                </a:lnTo>
                <a:lnTo>
                  <a:pt x="2339" y="2193"/>
                </a:lnTo>
                <a:lnTo>
                  <a:pt x="2339" y="2195"/>
                </a:lnTo>
                <a:lnTo>
                  <a:pt x="2337" y="2195"/>
                </a:lnTo>
                <a:lnTo>
                  <a:pt x="2337" y="2196"/>
                </a:lnTo>
                <a:lnTo>
                  <a:pt x="2335" y="2196"/>
                </a:lnTo>
                <a:lnTo>
                  <a:pt x="2335" y="2198"/>
                </a:lnTo>
                <a:lnTo>
                  <a:pt x="2333" y="2198"/>
                </a:lnTo>
                <a:lnTo>
                  <a:pt x="2333" y="2200"/>
                </a:lnTo>
                <a:lnTo>
                  <a:pt x="2331" y="2200"/>
                </a:lnTo>
                <a:lnTo>
                  <a:pt x="2331" y="2202"/>
                </a:lnTo>
                <a:lnTo>
                  <a:pt x="2329" y="2202"/>
                </a:lnTo>
                <a:lnTo>
                  <a:pt x="2327" y="2202"/>
                </a:lnTo>
                <a:lnTo>
                  <a:pt x="2327" y="2204"/>
                </a:lnTo>
                <a:lnTo>
                  <a:pt x="2325" y="2204"/>
                </a:lnTo>
                <a:lnTo>
                  <a:pt x="2325" y="2206"/>
                </a:lnTo>
                <a:lnTo>
                  <a:pt x="2323" y="2206"/>
                </a:lnTo>
                <a:lnTo>
                  <a:pt x="2325" y="2206"/>
                </a:lnTo>
                <a:lnTo>
                  <a:pt x="2325" y="2208"/>
                </a:lnTo>
                <a:lnTo>
                  <a:pt x="2325" y="2210"/>
                </a:lnTo>
                <a:lnTo>
                  <a:pt x="2323" y="2210"/>
                </a:lnTo>
                <a:lnTo>
                  <a:pt x="2321" y="2210"/>
                </a:lnTo>
                <a:lnTo>
                  <a:pt x="2319" y="2210"/>
                </a:lnTo>
                <a:lnTo>
                  <a:pt x="2319" y="2212"/>
                </a:lnTo>
                <a:lnTo>
                  <a:pt x="2321" y="2212"/>
                </a:lnTo>
                <a:lnTo>
                  <a:pt x="2323" y="2210"/>
                </a:lnTo>
                <a:lnTo>
                  <a:pt x="2323" y="2212"/>
                </a:lnTo>
                <a:lnTo>
                  <a:pt x="2323" y="2210"/>
                </a:lnTo>
                <a:lnTo>
                  <a:pt x="2325" y="2210"/>
                </a:lnTo>
                <a:lnTo>
                  <a:pt x="2325" y="2208"/>
                </a:lnTo>
                <a:lnTo>
                  <a:pt x="2327" y="2208"/>
                </a:lnTo>
                <a:lnTo>
                  <a:pt x="2327" y="2206"/>
                </a:lnTo>
                <a:lnTo>
                  <a:pt x="2329" y="2206"/>
                </a:lnTo>
                <a:lnTo>
                  <a:pt x="2331" y="2206"/>
                </a:lnTo>
                <a:lnTo>
                  <a:pt x="2333" y="2206"/>
                </a:lnTo>
                <a:lnTo>
                  <a:pt x="2335" y="2206"/>
                </a:lnTo>
                <a:lnTo>
                  <a:pt x="2335" y="2204"/>
                </a:lnTo>
                <a:lnTo>
                  <a:pt x="2337" y="2204"/>
                </a:lnTo>
                <a:lnTo>
                  <a:pt x="2335" y="2204"/>
                </a:lnTo>
                <a:lnTo>
                  <a:pt x="2335" y="2202"/>
                </a:lnTo>
                <a:lnTo>
                  <a:pt x="2335" y="2200"/>
                </a:lnTo>
                <a:lnTo>
                  <a:pt x="2337" y="2200"/>
                </a:lnTo>
                <a:lnTo>
                  <a:pt x="2337" y="2198"/>
                </a:lnTo>
                <a:lnTo>
                  <a:pt x="2337" y="2196"/>
                </a:lnTo>
                <a:lnTo>
                  <a:pt x="2339" y="2196"/>
                </a:lnTo>
                <a:lnTo>
                  <a:pt x="2339" y="2195"/>
                </a:lnTo>
                <a:lnTo>
                  <a:pt x="2339" y="2193"/>
                </a:lnTo>
                <a:lnTo>
                  <a:pt x="2340" y="2193"/>
                </a:lnTo>
                <a:lnTo>
                  <a:pt x="2342" y="2193"/>
                </a:lnTo>
                <a:lnTo>
                  <a:pt x="2344" y="2193"/>
                </a:lnTo>
                <a:lnTo>
                  <a:pt x="2346" y="2193"/>
                </a:lnTo>
                <a:lnTo>
                  <a:pt x="2346" y="2191"/>
                </a:lnTo>
                <a:lnTo>
                  <a:pt x="2346" y="2193"/>
                </a:lnTo>
                <a:lnTo>
                  <a:pt x="2344" y="2193"/>
                </a:lnTo>
                <a:lnTo>
                  <a:pt x="2342" y="2193"/>
                </a:lnTo>
                <a:lnTo>
                  <a:pt x="2340" y="2193"/>
                </a:lnTo>
                <a:lnTo>
                  <a:pt x="2342" y="2193"/>
                </a:lnTo>
                <a:lnTo>
                  <a:pt x="2342" y="2191"/>
                </a:lnTo>
                <a:lnTo>
                  <a:pt x="2342" y="2189"/>
                </a:lnTo>
                <a:lnTo>
                  <a:pt x="2344" y="2189"/>
                </a:lnTo>
                <a:lnTo>
                  <a:pt x="2344" y="2187"/>
                </a:lnTo>
                <a:lnTo>
                  <a:pt x="2344" y="2185"/>
                </a:lnTo>
                <a:lnTo>
                  <a:pt x="2344" y="2183"/>
                </a:lnTo>
                <a:lnTo>
                  <a:pt x="2342" y="2183"/>
                </a:lnTo>
                <a:lnTo>
                  <a:pt x="2342" y="2181"/>
                </a:lnTo>
                <a:lnTo>
                  <a:pt x="2344" y="2181"/>
                </a:lnTo>
                <a:lnTo>
                  <a:pt x="2344" y="2179"/>
                </a:lnTo>
                <a:lnTo>
                  <a:pt x="2342" y="2179"/>
                </a:lnTo>
                <a:lnTo>
                  <a:pt x="2342" y="2177"/>
                </a:lnTo>
                <a:lnTo>
                  <a:pt x="2342" y="2175"/>
                </a:lnTo>
                <a:lnTo>
                  <a:pt x="2342" y="2173"/>
                </a:lnTo>
                <a:lnTo>
                  <a:pt x="2344" y="2173"/>
                </a:lnTo>
                <a:lnTo>
                  <a:pt x="2344" y="2175"/>
                </a:lnTo>
                <a:lnTo>
                  <a:pt x="2344" y="2177"/>
                </a:lnTo>
                <a:lnTo>
                  <a:pt x="2344" y="2179"/>
                </a:lnTo>
                <a:lnTo>
                  <a:pt x="2344" y="2181"/>
                </a:lnTo>
                <a:lnTo>
                  <a:pt x="2346" y="2181"/>
                </a:lnTo>
                <a:lnTo>
                  <a:pt x="2346" y="2183"/>
                </a:lnTo>
                <a:lnTo>
                  <a:pt x="2346" y="2185"/>
                </a:lnTo>
                <a:lnTo>
                  <a:pt x="2348" y="2187"/>
                </a:lnTo>
                <a:lnTo>
                  <a:pt x="2348" y="2189"/>
                </a:lnTo>
                <a:lnTo>
                  <a:pt x="2350" y="2189"/>
                </a:lnTo>
                <a:lnTo>
                  <a:pt x="2350" y="2191"/>
                </a:lnTo>
                <a:lnTo>
                  <a:pt x="2352" y="2191"/>
                </a:lnTo>
                <a:lnTo>
                  <a:pt x="2354" y="2191"/>
                </a:lnTo>
                <a:lnTo>
                  <a:pt x="2356" y="2191"/>
                </a:lnTo>
                <a:lnTo>
                  <a:pt x="2358" y="2191"/>
                </a:lnTo>
                <a:lnTo>
                  <a:pt x="2358" y="2189"/>
                </a:lnTo>
                <a:lnTo>
                  <a:pt x="2360" y="2189"/>
                </a:lnTo>
                <a:lnTo>
                  <a:pt x="2360" y="2187"/>
                </a:lnTo>
                <a:lnTo>
                  <a:pt x="2362" y="2187"/>
                </a:lnTo>
                <a:lnTo>
                  <a:pt x="2364" y="2187"/>
                </a:lnTo>
                <a:lnTo>
                  <a:pt x="2365" y="2187"/>
                </a:lnTo>
                <a:lnTo>
                  <a:pt x="2365" y="2185"/>
                </a:lnTo>
                <a:lnTo>
                  <a:pt x="2367" y="2185"/>
                </a:lnTo>
                <a:lnTo>
                  <a:pt x="2367" y="2187"/>
                </a:lnTo>
                <a:lnTo>
                  <a:pt x="2369" y="2187"/>
                </a:lnTo>
                <a:lnTo>
                  <a:pt x="2367" y="2187"/>
                </a:lnTo>
                <a:lnTo>
                  <a:pt x="2369" y="2187"/>
                </a:lnTo>
                <a:lnTo>
                  <a:pt x="2369" y="2189"/>
                </a:lnTo>
                <a:lnTo>
                  <a:pt x="2371" y="2189"/>
                </a:lnTo>
                <a:lnTo>
                  <a:pt x="2371" y="2191"/>
                </a:lnTo>
                <a:lnTo>
                  <a:pt x="2373" y="2191"/>
                </a:lnTo>
                <a:lnTo>
                  <a:pt x="2373" y="2193"/>
                </a:lnTo>
                <a:lnTo>
                  <a:pt x="2375" y="2193"/>
                </a:lnTo>
                <a:lnTo>
                  <a:pt x="2377" y="2193"/>
                </a:lnTo>
                <a:lnTo>
                  <a:pt x="2379" y="2193"/>
                </a:lnTo>
                <a:lnTo>
                  <a:pt x="2379" y="2191"/>
                </a:lnTo>
                <a:lnTo>
                  <a:pt x="2381" y="2191"/>
                </a:lnTo>
                <a:lnTo>
                  <a:pt x="2383" y="2191"/>
                </a:lnTo>
                <a:lnTo>
                  <a:pt x="2385" y="2191"/>
                </a:lnTo>
                <a:lnTo>
                  <a:pt x="2385" y="2193"/>
                </a:lnTo>
                <a:lnTo>
                  <a:pt x="2385" y="2191"/>
                </a:lnTo>
                <a:lnTo>
                  <a:pt x="2387" y="2191"/>
                </a:lnTo>
                <a:lnTo>
                  <a:pt x="2388" y="2189"/>
                </a:lnTo>
                <a:lnTo>
                  <a:pt x="2388" y="2187"/>
                </a:lnTo>
                <a:lnTo>
                  <a:pt x="2390" y="2187"/>
                </a:lnTo>
                <a:lnTo>
                  <a:pt x="2392" y="2187"/>
                </a:lnTo>
                <a:lnTo>
                  <a:pt x="2394" y="2187"/>
                </a:lnTo>
                <a:lnTo>
                  <a:pt x="2396" y="2187"/>
                </a:lnTo>
                <a:lnTo>
                  <a:pt x="2396" y="2189"/>
                </a:lnTo>
                <a:lnTo>
                  <a:pt x="2398" y="2189"/>
                </a:lnTo>
                <a:lnTo>
                  <a:pt x="2400" y="2189"/>
                </a:lnTo>
                <a:lnTo>
                  <a:pt x="2402" y="2189"/>
                </a:lnTo>
                <a:lnTo>
                  <a:pt x="2404" y="2189"/>
                </a:lnTo>
                <a:lnTo>
                  <a:pt x="2406" y="2189"/>
                </a:lnTo>
                <a:lnTo>
                  <a:pt x="2408" y="2189"/>
                </a:lnTo>
                <a:lnTo>
                  <a:pt x="2408" y="2187"/>
                </a:lnTo>
                <a:lnTo>
                  <a:pt x="2410" y="2185"/>
                </a:lnTo>
                <a:lnTo>
                  <a:pt x="2408" y="2185"/>
                </a:lnTo>
                <a:lnTo>
                  <a:pt x="2408" y="2183"/>
                </a:lnTo>
                <a:lnTo>
                  <a:pt x="2408" y="2181"/>
                </a:lnTo>
                <a:lnTo>
                  <a:pt x="2410" y="2181"/>
                </a:lnTo>
                <a:lnTo>
                  <a:pt x="2410" y="2179"/>
                </a:lnTo>
                <a:lnTo>
                  <a:pt x="2412" y="2179"/>
                </a:lnTo>
                <a:lnTo>
                  <a:pt x="2412" y="2177"/>
                </a:lnTo>
                <a:lnTo>
                  <a:pt x="2413" y="2177"/>
                </a:lnTo>
                <a:lnTo>
                  <a:pt x="2412" y="2177"/>
                </a:lnTo>
                <a:lnTo>
                  <a:pt x="2413" y="2177"/>
                </a:lnTo>
                <a:lnTo>
                  <a:pt x="2412" y="2177"/>
                </a:lnTo>
                <a:lnTo>
                  <a:pt x="2413" y="2177"/>
                </a:lnTo>
                <a:lnTo>
                  <a:pt x="2413" y="2175"/>
                </a:lnTo>
                <a:lnTo>
                  <a:pt x="2415" y="2175"/>
                </a:lnTo>
                <a:lnTo>
                  <a:pt x="2415" y="2177"/>
                </a:lnTo>
                <a:lnTo>
                  <a:pt x="2415" y="2179"/>
                </a:lnTo>
                <a:lnTo>
                  <a:pt x="2415" y="2181"/>
                </a:lnTo>
                <a:lnTo>
                  <a:pt x="2417" y="2181"/>
                </a:lnTo>
                <a:lnTo>
                  <a:pt x="2417" y="2183"/>
                </a:lnTo>
                <a:lnTo>
                  <a:pt x="2419" y="2183"/>
                </a:lnTo>
                <a:lnTo>
                  <a:pt x="2419" y="2185"/>
                </a:lnTo>
                <a:lnTo>
                  <a:pt x="2417" y="2185"/>
                </a:lnTo>
                <a:lnTo>
                  <a:pt x="2417" y="2187"/>
                </a:lnTo>
                <a:lnTo>
                  <a:pt x="2419" y="2187"/>
                </a:lnTo>
                <a:lnTo>
                  <a:pt x="2417" y="2187"/>
                </a:lnTo>
                <a:lnTo>
                  <a:pt x="2419" y="2187"/>
                </a:lnTo>
                <a:lnTo>
                  <a:pt x="2419" y="2189"/>
                </a:lnTo>
                <a:lnTo>
                  <a:pt x="2419" y="2191"/>
                </a:lnTo>
                <a:lnTo>
                  <a:pt x="2421" y="2191"/>
                </a:lnTo>
                <a:lnTo>
                  <a:pt x="2419" y="2191"/>
                </a:lnTo>
                <a:lnTo>
                  <a:pt x="2419" y="2193"/>
                </a:lnTo>
                <a:lnTo>
                  <a:pt x="2421" y="2193"/>
                </a:lnTo>
                <a:lnTo>
                  <a:pt x="2419" y="2193"/>
                </a:lnTo>
                <a:lnTo>
                  <a:pt x="2419" y="2195"/>
                </a:lnTo>
                <a:lnTo>
                  <a:pt x="2419" y="2196"/>
                </a:lnTo>
                <a:lnTo>
                  <a:pt x="2419" y="2198"/>
                </a:lnTo>
                <a:lnTo>
                  <a:pt x="2421" y="2198"/>
                </a:lnTo>
                <a:lnTo>
                  <a:pt x="2419" y="2200"/>
                </a:lnTo>
                <a:lnTo>
                  <a:pt x="2419" y="2202"/>
                </a:lnTo>
                <a:lnTo>
                  <a:pt x="2419" y="2204"/>
                </a:lnTo>
                <a:lnTo>
                  <a:pt x="2417" y="2204"/>
                </a:lnTo>
                <a:lnTo>
                  <a:pt x="2417" y="2206"/>
                </a:lnTo>
                <a:lnTo>
                  <a:pt x="2415" y="2206"/>
                </a:lnTo>
                <a:lnTo>
                  <a:pt x="2415" y="2208"/>
                </a:lnTo>
                <a:lnTo>
                  <a:pt x="2413" y="2208"/>
                </a:lnTo>
                <a:lnTo>
                  <a:pt x="2413" y="2210"/>
                </a:lnTo>
                <a:lnTo>
                  <a:pt x="2412" y="2210"/>
                </a:lnTo>
                <a:lnTo>
                  <a:pt x="2412" y="2212"/>
                </a:lnTo>
                <a:lnTo>
                  <a:pt x="2410" y="2212"/>
                </a:lnTo>
                <a:lnTo>
                  <a:pt x="2410" y="2214"/>
                </a:lnTo>
                <a:lnTo>
                  <a:pt x="2408" y="2214"/>
                </a:lnTo>
                <a:lnTo>
                  <a:pt x="2410" y="2216"/>
                </a:lnTo>
                <a:lnTo>
                  <a:pt x="2408" y="2216"/>
                </a:lnTo>
                <a:lnTo>
                  <a:pt x="2408" y="2218"/>
                </a:lnTo>
                <a:lnTo>
                  <a:pt x="2408" y="2220"/>
                </a:lnTo>
                <a:lnTo>
                  <a:pt x="2406" y="2220"/>
                </a:lnTo>
                <a:lnTo>
                  <a:pt x="2404" y="2220"/>
                </a:lnTo>
                <a:lnTo>
                  <a:pt x="2404" y="2221"/>
                </a:lnTo>
                <a:lnTo>
                  <a:pt x="2404" y="2223"/>
                </a:lnTo>
                <a:lnTo>
                  <a:pt x="2402" y="2223"/>
                </a:lnTo>
                <a:lnTo>
                  <a:pt x="2400" y="2223"/>
                </a:lnTo>
                <a:lnTo>
                  <a:pt x="2400" y="2225"/>
                </a:lnTo>
                <a:lnTo>
                  <a:pt x="2398" y="2225"/>
                </a:lnTo>
                <a:lnTo>
                  <a:pt x="2396" y="2225"/>
                </a:lnTo>
                <a:lnTo>
                  <a:pt x="2396" y="2227"/>
                </a:lnTo>
                <a:lnTo>
                  <a:pt x="2394" y="2227"/>
                </a:lnTo>
                <a:lnTo>
                  <a:pt x="2396" y="2227"/>
                </a:lnTo>
                <a:lnTo>
                  <a:pt x="2394" y="2227"/>
                </a:lnTo>
                <a:lnTo>
                  <a:pt x="2394" y="2229"/>
                </a:lnTo>
                <a:lnTo>
                  <a:pt x="2396" y="2229"/>
                </a:lnTo>
                <a:lnTo>
                  <a:pt x="2394" y="2229"/>
                </a:lnTo>
                <a:lnTo>
                  <a:pt x="2394" y="2231"/>
                </a:lnTo>
                <a:lnTo>
                  <a:pt x="2394" y="2233"/>
                </a:lnTo>
                <a:lnTo>
                  <a:pt x="2392" y="2233"/>
                </a:lnTo>
                <a:lnTo>
                  <a:pt x="2392" y="2235"/>
                </a:lnTo>
                <a:lnTo>
                  <a:pt x="2390" y="2235"/>
                </a:lnTo>
                <a:lnTo>
                  <a:pt x="2388" y="2235"/>
                </a:lnTo>
                <a:lnTo>
                  <a:pt x="2388" y="2237"/>
                </a:lnTo>
                <a:lnTo>
                  <a:pt x="2390" y="2237"/>
                </a:lnTo>
                <a:lnTo>
                  <a:pt x="2390" y="2239"/>
                </a:lnTo>
                <a:lnTo>
                  <a:pt x="2388" y="2239"/>
                </a:lnTo>
                <a:lnTo>
                  <a:pt x="2387" y="2239"/>
                </a:lnTo>
                <a:lnTo>
                  <a:pt x="2388" y="2239"/>
                </a:lnTo>
                <a:lnTo>
                  <a:pt x="2388" y="2241"/>
                </a:lnTo>
                <a:lnTo>
                  <a:pt x="2387" y="2241"/>
                </a:lnTo>
                <a:lnTo>
                  <a:pt x="2385" y="2241"/>
                </a:lnTo>
                <a:lnTo>
                  <a:pt x="2385" y="2243"/>
                </a:lnTo>
                <a:lnTo>
                  <a:pt x="2383" y="2243"/>
                </a:lnTo>
                <a:lnTo>
                  <a:pt x="2383" y="2244"/>
                </a:lnTo>
                <a:lnTo>
                  <a:pt x="2383" y="2246"/>
                </a:lnTo>
                <a:lnTo>
                  <a:pt x="2381" y="2246"/>
                </a:lnTo>
                <a:lnTo>
                  <a:pt x="2381" y="2248"/>
                </a:lnTo>
                <a:lnTo>
                  <a:pt x="2379" y="2248"/>
                </a:lnTo>
                <a:lnTo>
                  <a:pt x="2379" y="2250"/>
                </a:lnTo>
                <a:lnTo>
                  <a:pt x="2379" y="2252"/>
                </a:lnTo>
                <a:lnTo>
                  <a:pt x="2381" y="2252"/>
                </a:lnTo>
                <a:lnTo>
                  <a:pt x="2379" y="2252"/>
                </a:lnTo>
                <a:lnTo>
                  <a:pt x="2379" y="2254"/>
                </a:lnTo>
                <a:lnTo>
                  <a:pt x="2381" y="2254"/>
                </a:lnTo>
                <a:lnTo>
                  <a:pt x="2381" y="2256"/>
                </a:lnTo>
                <a:lnTo>
                  <a:pt x="2379" y="2256"/>
                </a:lnTo>
                <a:lnTo>
                  <a:pt x="2381" y="2256"/>
                </a:lnTo>
                <a:lnTo>
                  <a:pt x="2379" y="2256"/>
                </a:lnTo>
                <a:lnTo>
                  <a:pt x="2377" y="2256"/>
                </a:lnTo>
                <a:lnTo>
                  <a:pt x="2377" y="2258"/>
                </a:lnTo>
                <a:lnTo>
                  <a:pt x="2377" y="2256"/>
                </a:lnTo>
                <a:lnTo>
                  <a:pt x="2377" y="2258"/>
                </a:lnTo>
                <a:lnTo>
                  <a:pt x="2375" y="2258"/>
                </a:lnTo>
                <a:lnTo>
                  <a:pt x="2373" y="2258"/>
                </a:lnTo>
                <a:lnTo>
                  <a:pt x="2375" y="2258"/>
                </a:lnTo>
                <a:lnTo>
                  <a:pt x="2375" y="2260"/>
                </a:lnTo>
                <a:lnTo>
                  <a:pt x="2373" y="2260"/>
                </a:lnTo>
                <a:lnTo>
                  <a:pt x="2373" y="2258"/>
                </a:lnTo>
                <a:lnTo>
                  <a:pt x="2373" y="2260"/>
                </a:lnTo>
                <a:lnTo>
                  <a:pt x="2371" y="2260"/>
                </a:lnTo>
                <a:lnTo>
                  <a:pt x="2369" y="2260"/>
                </a:lnTo>
                <a:lnTo>
                  <a:pt x="2367" y="2260"/>
                </a:lnTo>
                <a:lnTo>
                  <a:pt x="2365" y="2260"/>
                </a:lnTo>
                <a:lnTo>
                  <a:pt x="2364" y="2262"/>
                </a:lnTo>
                <a:lnTo>
                  <a:pt x="2362" y="2262"/>
                </a:lnTo>
                <a:lnTo>
                  <a:pt x="2362" y="2260"/>
                </a:lnTo>
                <a:lnTo>
                  <a:pt x="2360" y="2260"/>
                </a:lnTo>
                <a:lnTo>
                  <a:pt x="2358" y="2260"/>
                </a:lnTo>
                <a:lnTo>
                  <a:pt x="2356" y="2260"/>
                </a:lnTo>
                <a:lnTo>
                  <a:pt x="2356" y="2262"/>
                </a:lnTo>
                <a:lnTo>
                  <a:pt x="2356" y="2264"/>
                </a:lnTo>
                <a:lnTo>
                  <a:pt x="2354" y="2264"/>
                </a:lnTo>
                <a:lnTo>
                  <a:pt x="2354" y="2266"/>
                </a:lnTo>
                <a:lnTo>
                  <a:pt x="2352" y="2266"/>
                </a:lnTo>
                <a:lnTo>
                  <a:pt x="2350" y="2266"/>
                </a:lnTo>
                <a:lnTo>
                  <a:pt x="2350" y="2268"/>
                </a:lnTo>
                <a:lnTo>
                  <a:pt x="2348" y="2268"/>
                </a:lnTo>
                <a:lnTo>
                  <a:pt x="2348" y="2269"/>
                </a:lnTo>
                <a:lnTo>
                  <a:pt x="2350" y="2269"/>
                </a:lnTo>
                <a:lnTo>
                  <a:pt x="2350" y="2271"/>
                </a:lnTo>
                <a:lnTo>
                  <a:pt x="2350" y="2269"/>
                </a:lnTo>
                <a:lnTo>
                  <a:pt x="2350" y="2271"/>
                </a:lnTo>
                <a:lnTo>
                  <a:pt x="2350" y="2273"/>
                </a:lnTo>
                <a:lnTo>
                  <a:pt x="2352" y="2273"/>
                </a:lnTo>
                <a:lnTo>
                  <a:pt x="2350" y="2273"/>
                </a:lnTo>
                <a:lnTo>
                  <a:pt x="2348" y="2273"/>
                </a:lnTo>
                <a:lnTo>
                  <a:pt x="2348" y="2275"/>
                </a:lnTo>
                <a:lnTo>
                  <a:pt x="2346" y="2275"/>
                </a:lnTo>
                <a:lnTo>
                  <a:pt x="2346" y="2277"/>
                </a:lnTo>
                <a:lnTo>
                  <a:pt x="2346" y="2279"/>
                </a:lnTo>
                <a:lnTo>
                  <a:pt x="2344" y="2279"/>
                </a:lnTo>
                <a:lnTo>
                  <a:pt x="2344" y="2281"/>
                </a:lnTo>
                <a:lnTo>
                  <a:pt x="2342" y="2281"/>
                </a:lnTo>
                <a:lnTo>
                  <a:pt x="2340" y="2281"/>
                </a:lnTo>
                <a:lnTo>
                  <a:pt x="2340" y="2283"/>
                </a:lnTo>
                <a:lnTo>
                  <a:pt x="2340" y="2285"/>
                </a:lnTo>
                <a:lnTo>
                  <a:pt x="2339" y="2285"/>
                </a:lnTo>
                <a:lnTo>
                  <a:pt x="2337" y="2285"/>
                </a:lnTo>
                <a:lnTo>
                  <a:pt x="2337" y="2287"/>
                </a:lnTo>
                <a:lnTo>
                  <a:pt x="2337" y="2289"/>
                </a:lnTo>
                <a:lnTo>
                  <a:pt x="2335" y="2289"/>
                </a:lnTo>
                <a:lnTo>
                  <a:pt x="2335" y="2291"/>
                </a:lnTo>
                <a:lnTo>
                  <a:pt x="2335" y="2292"/>
                </a:lnTo>
                <a:lnTo>
                  <a:pt x="2333" y="2292"/>
                </a:lnTo>
                <a:lnTo>
                  <a:pt x="2333" y="2294"/>
                </a:lnTo>
                <a:lnTo>
                  <a:pt x="2335" y="2294"/>
                </a:lnTo>
                <a:lnTo>
                  <a:pt x="2333" y="2294"/>
                </a:lnTo>
                <a:lnTo>
                  <a:pt x="2333" y="2296"/>
                </a:lnTo>
                <a:lnTo>
                  <a:pt x="2333" y="2298"/>
                </a:lnTo>
                <a:lnTo>
                  <a:pt x="2333" y="2300"/>
                </a:lnTo>
                <a:lnTo>
                  <a:pt x="2333" y="2302"/>
                </a:lnTo>
                <a:lnTo>
                  <a:pt x="2331" y="2302"/>
                </a:lnTo>
                <a:lnTo>
                  <a:pt x="2331" y="2304"/>
                </a:lnTo>
                <a:lnTo>
                  <a:pt x="2329" y="2302"/>
                </a:lnTo>
                <a:lnTo>
                  <a:pt x="2327" y="2302"/>
                </a:lnTo>
                <a:lnTo>
                  <a:pt x="2325" y="2302"/>
                </a:lnTo>
                <a:lnTo>
                  <a:pt x="2323" y="2300"/>
                </a:lnTo>
                <a:lnTo>
                  <a:pt x="2321" y="2300"/>
                </a:lnTo>
                <a:lnTo>
                  <a:pt x="2319" y="2300"/>
                </a:lnTo>
                <a:lnTo>
                  <a:pt x="2319" y="2302"/>
                </a:lnTo>
                <a:lnTo>
                  <a:pt x="2317" y="2302"/>
                </a:lnTo>
                <a:lnTo>
                  <a:pt x="2316" y="2300"/>
                </a:lnTo>
                <a:lnTo>
                  <a:pt x="2314" y="2300"/>
                </a:lnTo>
                <a:lnTo>
                  <a:pt x="2314" y="2302"/>
                </a:lnTo>
                <a:lnTo>
                  <a:pt x="2312" y="2302"/>
                </a:lnTo>
                <a:lnTo>
                  <a:pt x="2312" y="2304"/>
                </a:lnTo>
                <a:lnTo>
                  <a:pt x="2314" y="2304"/>
                </a:lnTo>
                <a:lnTo>
                  <a:pt x="2316" y="2304"/>
                </a:lnTo>
                <a:lnTo>
                  <a:pt x="2316" y="2306"/>
                </a:lnTo>
                <a:lnTo>
                  <a:pt x="2317" y="2306"/>
                </a:lnTo>
                <a:lnTo>
                  <a:pt x="2319" y="2306"/>
                </a:lnTo>
                <a:lnTo>
                  <a:pt x="2319" y="2308"/>
                </a:lnTo>
                <a:lnTo>
                  <a:pt x="2317" y="2308"/>
                </a:lnTo>
                <a:lnTo>
                  <a:pt x="2316" y="2308"/>
                </a:lnTo>
                <a:lnTo>
                  <a:pt x="2317" y="2308"/>
                </a:lnTo>
                <a:lnTo>
                  <a:pt x="2316" y="2308"/>
                </a:lnTo>
                <a:lnTo>
                  <a:pt x="2317" y="2310"/>
                </a:lnTo>
                <a:lnTo>
                  <a:pt x="2316" y="2310"/>
                </a:lnTo>
                <a:lnTo>
                  <a:pt x="2314" y="2310"/>
                </a:lnTo>
                <a:lnTo>
                  <a:pt x="2312" y="2310"/>
                </a:lnTo>
                <a:lnTo>
                  <a:pt x="2312" y="2312"/>
                </a:lnTo>
                <a:lnTo>
                  <a:pt x="2312" y="2314"/>
                </a:lnTo>
                <a:lnTo>
                  <a:pt x="2312" y="2316"/>
                </a:lnTo>
                <a:lnTo>
                  <a:pt x="2312" y="2314"/>
                </a:lnTo>
                <a:lnTo>
                  <a:pt x="2310" y="2316"/>
                </a:lnTo>
                <a:lnTo>
                  <a:pt x="2308" y="2316"/>
                </a:lnTo>
                <a:lnTo>
                  <a:pt x="2306" y="2316"/>
                </a:lnTo>
                <a:lnTo>
                  <a:pt x="2306" y="2317"/>
                </a:lnTo>
                <a:lnTo>
                  <a:pt x="2306" y="2316"/>
                </a:lnTo>
                <a:lnTo>
                  <a:pt x="2304" y="2316"/>
                </a:lnTo>
                <a:lnTo>
                  <a:pt x="2302" y="2316"/>
                </a:lnTo>
                <a:lnTo>
                  <a:pt x="2300" y="2316"/>
                </a:lnTo>
                <a:lnTo>
                  <a:pt x="2300" y="2317"/>
                </a:lnTo>
                <a:lnTo>
                  <a:pt x="2298" y="2317"/>
                </a:lnTo>
                <a:lnTo>
                  <a:pt x="2296" y="2317"/>
                </a:lnTo>
                <a:lnTo>
                  <a:pt x="2296" y="2319"/>
                </a:lnTo>
                <a:lnTo>
                  <a:pt x="2298" y="2319"/>
                </a:lnTo>
                <a:lnTo>
                  <a:pt x="2300" y="2319"/>
                </a:lnTo>
                <a:lnTo>
                  <a:pt x="2302" y="2319"/>
                </a:lnTo>
                <a:lnTo>
                  <a:pt x="2302" y="2321"/>
                </a:lnTo>
                <a:lnTo>
                  <a:pt x="2300" y="2321"/>
                </a:lnTo>
                <a:lnTo>
                  <a:pt x="2300" y="2323"/>
                </a:lnTo>
                <a:lnTo>
                  <a:pt x="2298" y="2323"/>
                </a:lnTo>
                <a:lnTo>
                  <a:pt x="2296" y="2323"/>
                </a:lnTo>
                <a:lnTo>
                  <a:pt x="2296" y="2325"/>
                </a:lnTo>
                <a:lnTo>
                  <a:pt x="2294" y="2325"/>
                </a:lnTo>
                <a:lnTo>
                  <a:pt x="2292" y="2325"/>
                </a:lnTo>
                <a:lnTo>
                  <a:pt x="2292" y="2327"/>
                </a:lnTo>
                <a:lnTo>
                  <a:pt x="2291" y="2327"/>
                </a:lnTo>
                <a:lnTo>
                  <a:pt x="2289" y="2327"/>
                </a:lnTo>
                <a:lnTo>
                  <a:pt x="2289" y="2329"/>
                </a:lnTo>
                <a:lnTo>
                  <a:pt x="2287" y="2329"/>
                </a:lnTo>
                <a:lnTo>
                  <a:pt x="2289" y="2329"/>
                </a:lnTo>
                <a:lnTo>
                  <a:pt x="2289" y="2331"/>
                </a:lnTo>
                <a:lnTo>
                  <a:pt x="2287" y="2331"/>
                </a:lnTo>
                <a:lnTo>
                  <a:pt x="2285" y="2331"/>
                </a:lnTo>
                <a:lnTo>
                  <a:pt x="2285" y="2333"/>
                </a:lnTo>
                <a:lnTo>
                  <a:pt x="2283" y="2333"/>
                </a:lnTo>
                <a:lnTo>
                  <a:pt x="2281" y="2333"/>
                </a:lnTo>
                <a:lnTo>
                  <a:pt x="2281" y="2335"/>
                </a:lnTo>
                <a:lnTo>
                  <a:pt x="2279" y="2335"/>
                </a:lnTo>
                <a:lnTo>
                  <a:pt x="2281" y="2335"/>
                </a:lnTo>
                <a:lnTo>
                  <a:pt x="2279" y="2335"/>
                </a:lnTo>
                <a:lnTo>
                  <a:pt x="2277" y="2335"/>
                </a:lnTo>
                <a:lnTo>
                  <a:pt x="2275" y="2335"/>
                </a:lnTo>
                <a:lnTo>
                  <a:pt x="2273" y="2335"/>
                </a:lnTo>
                <a:lnTo>
                  <a:pt x="2271" y="2335"/>
                </a:lnTo>
                <a:lnTo>
                  <a:pt x="2271" y="2337"/>
                </a:lnTo>
                <a:lnTo>
                  <a:pt x="2269" y="2337"/>
                </a:lnTo>
                <a:lnTo>
                  <a:pt x="2269" y="2339"/>
                </a:lnTo>
                <a:lnTo>
                  <a:pt x="2269" y="2340"/>
                </a:lnTo>
                <a:lnTo>
                  <a:pt x="2269" y="2342"/>
                </a:lnTo>
                <a:lnTo>
                  <a:pt x="2268" y="2342"/>
                </a:lnTo>
                <a:lnTo>
                  <a:pt x="2268" y="2344"/>
                </a:lnTo>
                <a:lnTo>
                  <a:pt x="2266" y="2344"/>
                </a:lnTo>
                <a:lnTo>
                  <a:pt x="2264" y="2344"/>
                </a:lnTo>
                <a:lnTo>
                  <a:pt x="2264" y="2346"/>
                </a:lnTo>
                <a:lnTo>
                  <a:pt x="2262" y="2346"/>
                </a:lnTo>
                <a:lnTo>
                  <a:pt x="2260" y="2346"/>
                </a:lnTo>
                <a:lnTo>
                  <a:pt x="2260" y="2348"/>
                </a:lnTo>
                <a:lnTo>
                  <a:pt x="2258" y="2348"/>
                </a:lnTo>
                <a:lnTo>
                  <a:pt x="2258" y="2350"/>
                </a:lnTo>
                <a:lnTo>
                  <a:pt x="2256" y="2350"/>
                </a:lnTo>
                <a:lnTo>
                  <a:pt x="2254" y="2350"/>
                </a:lnTo>
                <a:lnTo>
                  <a:pt x="2256" y="2350"/>
                </a:lnTo>
                <a:lnTo>
                  <a:pt x="2254" y="2350"/>
                </a:lnTo>
                <a:lnTo>
                  <a:pt x="2252" y="2350"/>
                </a:lnTo>
                <a:lnTo>
                  <a:pt x="2252" y="2352"/>
                </a:lnTo>
                <a:lnTo>
                  <a:pt x="2250" y="2352"/>
                </a:lnTo>
                <a:lnTo>
                  <a:pt x="2250" y="2354"/>
                </a:lnTo>
                <a:lnTo>
                  <a:pt x="2248" y="2354"/>
                </a:lnTo>
                <a:lnTo>
                  <a:pt x="2250" y="2354"/>
                </a:lnTo>
                <a:lnTo>
                  <a:pt x="2248" y="2354"/>
                </a:lnTo>
                <a:lnTo>
                  <a:pt x="2246" y="2354"/>
                </a:lnTo>
                <a:lnTo>
                  <a:pt x="2246" y="2356"/>
                </a:lnTo>
                <a:lnTo>
                  <a:pt x="2244" y="2356"/>
                </a:lnTo>
                <a:lnTo>
                  <a:pt x="2244" y="2358"/>
                </a:lnTo>
                <a:lnTo>
                  <a:pt x="2243" y="2358"/>
                </a:lnTo>
                <a:lnTo>
                  <a:pt x="2241" y="2358"/>
                </a:lnTo>
                <a:lnTo>
                  <a:pt x="2243" y="2358"/>
                </a:lnTo>
                <a:lnTo>
                  <a:pt x="2241" y="2360"/>
                </a:lnTo>
                <a:lnTo>
                  <a:pt x="2239" y="2360"/>
                </a:lnTo>
                <a:lnTo>
                  <a:pt x="2237" y="2360"/>
                </a:lnTo>
                <a:lnTo>
                  <a:pt x="2239" y="2360"/>
                </a:lnTo>
                <a:lnTo>
                  <a:pt x="2237" y="2362"/>
                </a:lnTo>
                <a:lnTo>
                  <a:pt x="2235" y="2362"/>
                </a:lnTo>
                <a:lnTo>
                  <a:pt x="2233" y="2362"/>
                </a:lnTo>
                <a:lnTo>
                  <a:pt x="2233" y="2364"/>
                </a:lnTo>
                <a:lnTo>
                  <a:pt x="2231" y="2364"/>
                </a:lnTo>
                <a:lnTo>
                  <a:pt x="2229" y="2364"/>
                </a:lnTo>
                <a:lnTo>
                  <a:pt x="2227" y="2364"/>
                </a:lnTo>
                <a:lnTo>
                  <a:pt x="2227" y="2365"/>
                </a:lnTo>
                <a:lnTo>
                  <a:pt x="2225" y="2365"/>
                </a:lnTo>
                <a:lnTo>
                  <a:pt x="2223" y="2365"/>
                </a:lnTo>
                <a:lnTo>
                  <a:pt x="2221" y="2365"/>
                </a:lnTo>
                <a:lnTo>
                  <a:pt x="2221" y="2364"/>
                </a:lnTo>
                <a:lnTo>
                  <a:pt x="2221" y="2365"/>
                </a:lnTo>
                <a:lnTo>
                  <a:pt x="2219" y="2365"/>
                </a:lnTo>
                <a:lnTo>
                  <a:pt x="2218" y="2365"/>
                </a:lnTo>
                <a:lnTo>
                  <a:pt x="2216" y="2365"/>
                </a:lnTo>
                <a:lnTo>
                  <a:pt x="2216" y="2367"/>
                </a:lnTo>
                <a:lnTo>
                  <a:pt x="2214" y="2367"/>
                </a:lnTo>
                <a:lnTo>
                  <a:pt x="2214" y="2369"/>
                </a:lnTo>
                <a:lnTo>
                  <a:pt x="2212" y="2369"/>
                </a:lnTo>
                <a:lnTo>
                  <a:pt x="2210" y="2371"/>
                </a:lnTo>
                <a:lnTo>
                  <a:pt x="2208" y="2371"/>
                </a:lnTo>
                <a:lnTo>
                  <a:pt x="2208" y="2373"/>
                </a:lnTo>
                <a:lnTo>
                  <a:pt x="2196" y="2371"/>
                </a:lnTo>
                <a:lnTo>
                  <a:pt x="2196" y="2369"/>
                </a:lnTo>
                <a:lnTo>
                  <a:pt x="2196" y="2365"/>
                </a:lnTo>
                <a:lnTo>
                  <a:pt x="2185" y="2364"/>
                </a:lnTo>
                <a:lnTo>
                  <a:pt x="2183" y="2371"/>
                </a:lnTo>
                <a:lnTo>
                  <a:pt x="2171" y="2369"/>
                </a:lnTo>
                <a:lnTo>
                  <a:pt x="2166" y="2369"/>
                </a:lnTo>
                <a:lnTo>
                  <a:pt x="2145" y="2365"/>
                </a:lnTo>
                <a:lnTo>
                  <a:pt x="2106" y="2360"/>
                </a:lnTo>
                <a:lnTo>
                  <a:pt x="2104" y="2360"/>
                </a:lnTo>
                <a:lnTo>
                  <a:pt x="2104" y="2358"/>
                </a:lnTo>
                <a:lnTo>
                  <a:pt x="2104" y="2356"/>
                </a:lnTo>
                <a:lnTo>
                  <a:pt x="2102" y="2356"/>
                </a:lnTo>
                <a:lnTo>
                  <a:pt x="2102" y="2354"/>
                </a:lnTo>
                <a:lnTo>
                  <a:pt x="2102" y="2352"/>
                </a:lnTo>
                <a:lnTo>
                  <a:pt x="2104" y="2352"/>
                </a:lnTo>
                <a:lnTo>
                  <a:pt x="2104" y="2350"/>
                </a:lnTo>
                <a:lnTo>
                  <a:pt x="2106" y="2350"/>
                </a:lnTo>
                <a:lnTo>
                  <a:pt x="2106" y="2348"/>
                </a:lnTo>
                <a:lnTo>
                  <a:pt x="2106" y="2346"/>
                </a:lnTo>
                <a:lnTo>
                  <a:pt x="2106" y="2344"/>
                </a:lnTo>
                <a:lnTo>
                  <a:pt x="2108" y="2344"/>
                </a:lnTo>
                <a:lnTo>
                  <a:pt x="2110" y="2342"/>
                </a:lnTo>
                <a:lnTo>
                  <a:pt x="2110" y="2340"/>
                </a:lnTo>
                <a:lnTo>
                  <a:pt x="2112" y="2340"/>
                </a:lnTo>
                <a:lnTo>
                  <a:pt x="2112" y="2339"/>
                </a:lnTo>
                <a:lnTo>
                  <a:pt x="2114" y="2339"/>
                </a:lnTo>
                <a:lnTo>
                  <a:pt x="2114" y="2340"/>
                </a:lnTo>
                <a:lnTo>
                  <a:pt x="2116" y="2340"/>
                </a:lnTo>
                <a:lnTo>
                  <a:pt x="2118" y="2340"/>
                </a:lnTo>
                <a:lnTo>
                  <a:pt x="2118" y="2339"/>
                </a:lnTo>
                <a:lnTo>
                  <a:pt x="2100" y="2337"/>
                </a:lnTo>
                <a:lnTo>
                  <a:pt x="2089" y="2331"/>
                </a:lnTo>
                <a:lnTo>
                  <a:pt x="2085" y="2331"/>
                </a:lnTo>
                <a:lnTo>
                  <a:pt x="2075" y="2327"/>
                </a:lnTo>
                <a:lnTo>
                  <a:pt x="2066" y="2323"/>
                </a:lnTo>
                <a:lnTo>
                  <a:pt x="2064" y="2323"/>
                </a:lnTo>
                <a:lnTo>
                  <a:pt x="2060" y="2321"/>
                </a:lnTo>
                <a:lnTo>
                  <a:pt x="2056" y="2319"/>
                </a:lnTo>
                <a:lnTo>
                  <a:pt x="2054" y="2319"/>
                </a:lnTo>
                <a:lnTo>
                  <a:pt x="2054" y="2317"/>
                </a:lnTo>
                <a:lnTo>
                  <a:pt x="2051" y="2316"/>
                </a:lnTo>
                <a:lnTo>
                  <a:pt x="2049" y="2316"/>
                </a:lnTo>
                <a:lnTo>
                  <a:pt x="2047" y="2314"/>
                </a:lnTo>
                <a:lnTo>
                  <a:pt x="2043" y="2310"/>
                </a:lnTo>
                <a:lnTo>
                  <a:pt x="2041" y="2310"/>
                </a:lnTo>
                <a:lnTo>
                  <a:pt x="2037" y="2306"/>
                </a:lnTo>
                <a:lnTo>
                  <a:pt x="2033" y="2304"/>
                </a:lnTo>
                <a:lnTo>
                  <a:pt x="2010" y="2300"/>
                </a:lnTo>
                <a:lnTo>
                  <a:pt x="1983" y="2296"/>
                </a:lnTo>
                <a:lnTo>
                  <a:pt x="1981" y="2296"/>
                </a:lnTo>
                <a:lnTo>
                  <a:pt x="1979" y="2294"/>
                </a:lnTo>
                <a:lnTo>
                  <a:pt x="1979" y="2292"/>
                </a:lnTo>
                <a:lnTo>
                  <a:pt x="1981" y="2287"/>
                </a:lnTo>
                <a:lnTo>
                  <a:pt x="1985" y="2283"/>
                </a:lnTo>
                <a:lnTo>
                  <a:pt x="1983" y="2281"/>
                </a:lnTo>
                <a:lnTo>
                  <a:pt x="1983" y="2277"/>
                </a:lnTo>
                <a:lnTo>
                  <a:pt x="1981" y="2273"/>
                </a:lnTo>
                <a:lnTo>
                  <a:pt x="1978" y="2269"/>
                </a:lnTo>
                <a:lnTo>
                  <a:pt x="1978" y="2268"/>
                </a:lnTo>
                <a:lnTo>
                  <a:pt x="1976" y="2268"/>
                </a:lnTo>
                <a:lnTo>
                  <a:pt x="1972" y="2266"/>
                </a:lnTo>
                <a:lnTo>
                  <a:pt x="1970" y="2266"/>
                </a:lnTo>
                <a:lnTo>
                  <a:pt x="1966" y="2266"/>
                </a:lnTo>
                <a:lnTo>
                  <a:pt x="1964" y="2266"/>
                </a:lnTo>
                <a:lnTo>
                  <a:pt x="1964" y="2264"/>
                </a:lnTo>
                <a:lnTo>
                  <a:pt x="1962" y="2260"/>
                </a:lnTo>
                <a:lnTo>
                  <a:pt x="1960" y="2260"/>
                </a:lnTo>
                <a:lnTo>
                  <a:pt x="1958" y="2260"/>
                </a:lnTo>
                <a:lnTo>
                  <a:pt x="1956" y="2260"/>
                </a:lnTo>
                <a:lnTo>
                  <a:pt x="1956" y="2256"/>
                </a:lnTo>
                <a:lnTo>
                  <a:pt x="1954" y="2256"/>
                </a:lnTo>
                <a:lnTo>
                  <a:pt x="1949" y="2256"/>
                </a:lnTo>
                <a:lnTo>
                  <a:pt x="1947" y="2256"/>
                </a:lnTo>
                <a:lnTo>
                  <a:pt x="1945" y="2254"/>
                </a:lnTo>
                <a:lnTo>
                  <a:pt x="1951" y="2250"/>
                </a:lnTo>
                <a:lnTo>
                  <a:pt x="1953" y="2250"/>
                </a:lnTo>
                <a:lnTo>
                  <a:pt x="1949" y="2248"/>
                </a:lnTo>
                <a:lnTo>
                  <a:pt x="1947" y="2246"/>
                </a:lnTo>
                <a:lnTo>
                  <a:pt x="1945" y="2246"/>
                </a:lnTo>
                <a:lnTo>
                  <a:pt x="1939" y="2246"/>
                </a:lnTo>
                <a:lnTo>
                  <a:pt x="1941" y="2241"/>
                </a:lnTo>
                <a:lnTo>
                  <a:pt x="1947" y="2216"/>
                </a:lnTo>
                <a:lnTo>
                  <a:pt x="1924" y="2214"/>
                </a:lnTo>
                <a:lnTo>
                  <a:pt x="1924" y="2218"/>
                </a:lnTo>
                <a:lnTo>
                  <a:pt x="1922" y="2221"/>
                </a:lnTo>
                <a:lnTo>
                  <a:pt x="1918" y="2225"/>
                </a:lnTo>
                <a:lnTo>
                  <a:pt x="1918" y="2227"/>
                </a:lnTo>
                <a:lnTo>
                  <a:pt x="1918" y="2229"/>
                </a:lnTo>
                <a:lnTo>
                  <a:pt x="1916" y="2237"/>
                </a:lnTo>
                <a:lnTo>
                  <a:pt x="1912" y="2239"/>
                </a:lnTo>
                <a:lnTo>
                  <a:pt x="1912" y="2241"/>
                </a:lnTo>
                <a:lnTo>
                  <a:pt x="1912" y="2243"/>
                </a:lnTo>
                <a:lnTo>
                  <a:pt x="1912" y="2244"/>
                </a:lnTo>
                <a:lnTo>
                  <a:pt x="1910" y="2248"/>
                </a:lnTo>
                <a:lnTo>
                  <a:pt x="1908" y="2250"/>
                </a:lnTo>
                <a:lnTo>
                  <a:pt x="1906" y="2252"/>
                </a:lnTo>
                <a:lnTo>
                  <a:pt x="1905" y="2254"/>
                </a:lnTo>
                <a:lnTo>
                  <a:pt x="1905" y="2258"/>
                </a:lnTo>
                <a:lnTo>
                  <a:pt x="1903" y="2260"/>
                </a:lnTo>
                <a:lnTo>
                  <a:pt x="1905" y="2260"/>
                </a:lnTo>
                <a:lnTo>
                  <a:pt x="1905" y="2262"/>
                </a:lnTo>
                <a:lnTo>
                  <a:pt x="1905" y="2264"/>
                </a:lnTo>
                <a:lnTo>
                  <a:pt x="1903" y="2264"/>
                </a:lnTo>
                <a:lnTo>
                  <a:pt x="1903" y="2266"/>
                </a:lnTo>
                <a:lnTo>
                  <a:pt x="1901" y="2268"/>
                </a:lnTo>
                <a:lnTo>
                  <a:pt x="1901" y="2269"/>
                </a:lnTo>
                <a:lnTo>
                  <a:pt x="1899" y="2271"/>
                </a:lnTo>
                <a:lnTo>
                  <a:pt x="1895" y="2271"/>
                </a:lnTo>
                <a:lnTo>
                  <a:pt x="1895" y="2273"/>
                </a:lnTo>
                <a:lnTo>
                  <a:pt x="1899" y="2279"/>
                </a:lnTo>
                <a:lnTo>
                  <a:pt x="1899" y="2281"/>
                </a:lnTo>
                <a:lnTo>
                  <a:pt x="1895" y="2283"/>
                </a:lnTo>
                <a:lnTo>
                  <a:pt x="1895" y="2285"/>
                </a:lnTo>
                <a:lnTo>
                  <a:pt x="1895" y="2287"/>
                </a:lnTo>
                <a:lnTo>
                  <a:pt x="1895" y="2289"/>
                </a:lnTo>
                <a:lnTo>
                  <a:pt x="1891" y="2292"/>
                </a:lnTo>
                <a:lnTo>
                  <a:pt x="1891" y="2294"/>
                </a:lnTo>
                <a:lnTo>
                  <a:pt x="1891" y="2296"/>
                </a:lnTo>
                <a:lnTo>
                  <a:pt x="1889" y="2298"/>
                </a:lnTo>
                <a:lnTo>
                  <a:pt x="1889" y="2302"/>
                </a:lnTo>
                <a:lnTo>
                  <a:pt x="1889" y="2304"/>
                </a:lnTo>
                <a:lnTo>
                  <a:pt x="1885" y="2306"/>
                </a:lnTo>
                <a:lnTo>
                  <a:pt x="1885" y="2310"/>
                </a:lnTo>
                <a:lnTo>
                  <a:pt x="1887" y="2314"/>
                </a:lnTo>
                <a:lnTo>
                  <a:pt x="1887" y="2316"/>
                </a:lnTo>
                <a:lnTo>
                  <a:pt x="1885" y="2317"/>
                </a:lnTo>
                <a:lnTo>
                  <a:pt x="1885" y="2321"/>
                </a:lnTo>
                <a:lnTo>
                  <a:pt x="1885" y="2323"/>
                </a:lnTo>
                <a:lnTo>
                  <a:pt x="1883" y="2327"/>
                </a:lnTo>
                <a:lnTo>
                  <a:pt x="1882" y="2329"/>
                </a:lnTo>
                <a:lnTo>
                  <a:pt x="1878" y="2329"/>
                </a:lnTo>
                <a:lnTo>
                  <a:pt x="1876" y="2329"/>
                </a:lnTo>
                <a:lnTo>
                  <a:pt x="1874" y="2331"/>
                </a:lnTo>
                <a:lnTo>
                  <a:pt x="1874" y="2333"/>
                </a:lnTo>
                <a:lnTo>
                  <a:pt x="1874" y="2335"/>
                </a:lnTo>
                <a:lnTo>
                  <a:pt x="1874" y="2337"/>
                </a:lnTo>
                <a:lnTo>
                  <a:pt x="1874" y="2339"/>
                </a:lnTo>
                <a:lnTo>
                  <a:pt x="1870" y="2340"/>
                </a:lnTo>
                <a:lnTo>
                  <a:pt x="1872" y="2344"/>
                </a:lnTo>
                <a:lnTo>
                  <a:pt x="1872" y="2346"/>
                </a:lnTo>
                <a:lnTo>
                  <a:pt x="1872" y="2348"/>
                </a:lnTo>
                <a:lnTo>
                  <a:pt x="1870" y="2350"/>
                </a:lnTo>
                <a:lnTo>
                  <a:pt x="1864" y="2352"/>
                </a:lnTo>
                <a:lnTo>
                  <a:pt x="1858" y="2352"/>
                </a:lnTo>
                <a:lnTo>
                  <a:pt x="1858" y="2354"/>
                </a:lnTo>
                <a:lnTo>
                  <a:pt x="1858" y="2356"/>
                </a:lnTo>
                <a:lnTo>
                  <a:pt x="1860" y="2356"/>
                </a:lnTo>
                <a:lnTo>
                  <a:pt x="1860" y="2358"/>
                </a:lnTo>
                <a:lnTo>
                  <a:pt x="1860" y="2360"/>
                </a:lnTo>
                <a:lnTo>
                  <a:pt x="1858" y="2360"/>
                </a:lnTo>
                <a:lnTo>
                  <a:pt x="1857" y="2364"/>
                </a:lnTo>
                <a:lnTo>
                  <a:pt x="1857" y="2365"/>
                </a:lnTo>
                <a:lnTo>
                  <a:pt x="1857" y="2367"/>
                </a:lnTo>
                <a:lnTo>
                  <a:pt x="1855" y="2367"/>
                </a:lnTo>
                <a:lnTo>
                  <a:pt x="1855" y="2369"/>
                </a:lnTo>
                <a:lnTo>
                  <a:pt x="1853" y="2369"/>
                </a:lnTo>
                <a:lnTo>
                  <a:pt x="1853" y="2371"/>
                </a:lnTo>
                <a:lnTo>
                  <a:pt x="1851" y="2371"/>
                </a:lnTo>
                <a:lnTo>
                  <a:pt x="1849" y="2371"/>
                </a:lnTo>
                <a:lnTo>
                  <a:pt x="1849" y="2373"/>
                </a:lnTo>
                <a:lnTo>
                  <a:pt x="1849" y="2375"/>
                </a:lnTo>
                <a:lnTo>
                  <a:pt x="1847" y="2375"/>
                </a:lnTo>
                <a:lnTo>
                  <a:pt x="1847" y="2377"/>
                </a:lnTo>
                <a:lnTo>
                  <a:pt x="1847" y="2379"/>
                </a:lnTo>
                <a:lnTo>
                  <a:pt x="1847" y="2381"/>
                </a:lnTo>
                <a:lnTo>
                  <a:pt x="1847" y="2383"/>
                </a:lnTo>
                <a:lnTo>
                  <a:pt x="1847" y="2385"/>
                </a:lnTo>
                <a:lnTo>
                  <a:pt x="1849" y="2385"/>
                </a:lnTo>
                <a:lnTo>
                  <a:pt x="1849" y="2387"/>
                </a:lnTo>
                <a:lnTo>
                  <a:pt x="1849" y="2388"/>
                </a:lnTo>
                <a:lnTo>
                  <a:pt x="1847" y="2388"/>
                </a:lnTo>
                <a:lnTo>
                  <a:pt x="1847" y="2390"/>
                </a:lnTo>
                <a:lnTo>
                  <a:pt x="1849" y="2392"/>
                </a:lnTo>
                <a:lnTo>
                  <a:pt x="1849" y="2394"/>
                </a:lnTo>
                <a:lnTo>
                  <a:pt x="1851" y="2394"/>
                </a:lnTo>
                <a:lnTo>
                  <a:pt x="1853" y="2394"/>
                </a:lnTo>
                <a:lnTo>
                  <a:pt x="1855" y="2394"/>
                </a:lnTo>
                <a:lnTo>
                  <a:pt x="1857" y="2394"/>
                </a:lnTo>
                <a:lnTo>
                  <a:pt x="1858" y="2394"/>
                </a:lnTo>
                <a:lnTo>
                  <a:pt x="1860" y="2396"/>
                </a:lnTo>
                <a:lnTo>
                  <a:pt x="1862" y="2396"/>
                </a:lnTo>
                <a:lnTo>
                  <a:pt x="1862" y="2398"/>
                </a:lnTo>
                <a:lnTo>
                  <a:pt x="1864" y="2398"/>
                </a:lnTo>
                <a:lnTo>
                  <a:pt x="1864" y="2400"/>
                </a:lnTo>
                <a:lnTo>
                  <a:pt x="1866" y="2400"/>
                </a:lnTo>
                <a:lnTo>
                  <a:pt x="1866" y="2402"/>
                </a:lnTo>
                <a:lnTo>
                  <a:pt x="1868" y="2402"/>
                </a:lnTo>
                <a:lnTo>
                  <a:pt x="1868" y="2404"/>
                </a:lnTo>
                <a:lnTo>
                  <a:pt x="1870" y="2404"/>
                </a:lnTo>
                <a:lnTo>
                  <a:pt x="1870" y="2406"/>
                </a:lnTo>
                <a:lnTo>
                  <a:pt x="1870" y="2408"/>
                </a:lnTo>
                <a:lnTo>
                  <a:pt x="1843" y="2404"/>
                </a:lnTo>
                <a:lnTo>
                  <a:pt x="1841" y="2406"/>
                </a:lnTo>
                <a:lnTo>
                  <a:pt x="1839" y="2406"/>
                </a:lnTo>
                <a:lnTo>
                  <a:pt x="1839" y="2404"/>
                </a:lnTo>
                <a:lnTo>
                  <a:pt x="1837" y="2404"/>
                </a:lnTo>
                <a:lnTo>
                  <a:pt x="1835" y="2404"/>
                </a:lnTo>
                <a:lnTo>
                  <a:pt x="1834" y="2404"/>
                </a:lnTo>
                <a:lnTo>
                  <a:pt x="1834" y="2402"/>
                </a:lnTo>
                <a:lnTo>
                  <a:pt x="1832" y="2402"/>
                </a:lnTo>
                <a:lnTo>
                  <a:pt x="1830" y="2402"/>
                </a:lnTo>
                <a:lnTo>
                  <a:pt x="1828" y="2402"/>
                </a:lnTo>
                <a:lnTo>
                  <a:pt x="1826" y="2402"/>
                </a:lnTo>
                <a:lnTo>
                  <a:pt x="1824" y="2402"/>
                </a:lnTo>
                <a:lnTo>
                  <a:pt x="1822" y="2402"/>
                </a:lnTo>
                <a:lnTo>
                  <a:pt x="1820" y="2402"/>
                </a:lnTo>
                <a:lnTo>
                  <a:pt x="1820" y="2404"/>
                </a:lnTo>
                <a:lnTo>
                  <a:pt x="1820" y="2402"/>
                </a:lnTo>
                <a:lnTo>
                  <a:pt x="1818" y="2402"/>
                </a:lnTo>
                <a:lnTo>
                  <a:pt x="1820" y="2400"/>
                </a:lnTo>
                <a:lnTo>
                  <a:pt x="1820" y="2398"/>
                </a:lnTo>
                <a:lnTo>
                  <a:pt x="1818" y="2398"/>
                </a:lnTo>
                <a:lnTo>
                  <a:pt x="1816" y="2398"/>
                </a:lnTo>
                <a:lnTo>
                  <a:pt x="1816" y="2396"/>
                </a:lnTo>
                <a:lnTo>
                  <a:pt x="1816" y="2394"/>
                </a:lnTo>
                <a:lnTo>
                  <a:pt x="1814" y="2394"/>
                </a:lnTo>
                <a:lnTo>
                  <a:pt x="1814" y="2392"/>
                </a:lnTo>
                <a:lnTo>
                  <a:pt x="1812" y="2392"/>
                </a:lnTo>
                <a:lnTo>
                  <a:pt x="1812" y="2390"/>
                </a:lnTo>
                <a:lnTo>
                  <a:pt x="1810" y="2390"/>
                </a:lnTo>
                <a:lnTo>
                  <a:pt x="1810" y="2392"/>
                </a:lnTo>
                <a:lnTo>
                  <a:pt x="1809" y="2392"/>
                </a:lnTo>
                <a:lnTo>
                  <a:pt x="1807" y="2392"/>
                </a:lnTo>
                <a:lnTo>
                  <a:pt x="1805" y="2392"/>
                </a:lnTo>
                <a:lnTo>
                  <a:pt x="1803" y="2392"/>
                </a:lnTo>
                <a:lnTo>
                  <a:pt x="1801" y="2392"/>
                </a:lnTo>
                <a:lnTo>
                  <a:pt x="1799" y="2392"/>
                </a:lnTo>
                <a:lnTo>
                  <a:pt x="1797" y="2392"/>
                </a:lnTo>
                <a:lnTo>
                  <a:pt x="1797" y="2394"/>
                </a:lnTo>
                <a:lnTo>
                  <a:pt x="1797" y="2392"/>
                </a:lnTo>
                <a:lnTo>
                  <a:pt x="1795" y="2392"/>
                </a:lnTo>
                <a:lnTo>
                  <a:pt x="1793" y="2392"/>
                </a:lnTo>
                <a:lnTo>
                  <a:pt x="1793" y="2390"/>
                </a:lnTo>
                <a:lnTo>
                  <a:pt x="1791" y="2390"/>
                </a:lnTo>
                <a:lnTo>
                  <a:pt x="1789" y="2390"/>
                </a:lnTo>
                <a:lnTo>
                  <a:pt x="1787" y="2390"/>
                </a:lnTo>
                <a:lnTo>
                  <a:pt x="1787" y="2392"/>
                </a:lnTo>
                <a:lnTo>
                  <a:pt x="1787" y="2394"/>
                </a:lnTo>
                <a:lnTo>
                  <a:pt x="1787" y="2396"/>
                </a:lnTo>
                <a:lnTo>
                  <a:pt x="1787" y="2398"/>
                </a:lnTo>
                <a:lnTo>
                  <a:pt x="1787" y="2400"/>
                </a:lnTo>
                <a:lnTo>
                  <a:pt x="1787" y="2402"/>
                </a:lnTo>
                <a:lnTo>
                  <a:pt x="1787" y="2404"/>
                </a:lnTo>
                <a:lnTo>
                  <a:pt x="1787" y="2406"/>
                </a:lnTo>
                <a:lnTo>
                  <a:pt x="1787" y="2408"/>
                </a:lnTo>
                <a:lnTo>
                  <a:pt x="1787" y="2410"/>
                </a:lnTo>
                <a:lnTo>
                  <a:pt x="1787" y="2412"/>
                </a:lnTo>
                <a:lnTo>
                  <a:pt x="1787" y="2413"/>
                </a:lnTo>
                <a:lnTo>
                  <a:pt x="1786" y="2413"/>
                </a:lnTo>
                <a:lnTo>
                  <a:pt x="1787" y="2413"/>
                </a:lnTo>
                <a:lnTo>
                  <a:pt x="1787" y="2415"/>
                </a:lnTo>
                <a:lnTo>
                  <a:pt x="1789" y="2415"/>
                </a:lnTo>
                <a:lnTo>
                  <a:pt x="1791" y="2415"/>
                </a:lnTo>
                <a:lnTo>
                  <a:pt x="1791" y="2413"/>
                </a:lnTo>
                <a:lnTo>
                  <a:pt x="1793" y="2413"/>
                </a:lnTo>
                <a:lnTo>
                  <a:pt x="1795" y="2412"/>
                </a:lnTo>
                <a:lnTo>
                  <a:pt x="1797" y="2412"/>
                </a:lnTo>
                <a:lnTo>
                  <a:pt x="1799" y="2412"/>
                </a:lnTo>
                <a:lnTo>
                  <a:pt x="1799" y="2413"/>
                </a:lnTo>
                <a:lnTo>
                  <a:pt x="1799" y="2415"/>
                </a:lnTo>
                <a:lnTo>
                  <a:pt x="1799" y="2417"/>
                </a:lnTo>
                <a:lnTo>
                  <a:pt x="1799" y="2419"/>
                </a:lnTo>
                <a:lnTo>
                  <a:pt x="1799" y="2421"/>
                </a:lnTo>
                <a:lnTo>
                  <a:pt x="1801" y="2423"/>
                </a:lnTo>
                <a:lnTo>
                  <a:pt x="1801" y="2425"/>
                </a:lnTo>
                <a:lnTo>
                  <a:pt x="1801" y="2427"/>
                </a:lnTo>
                <a:lnTo>
                  <a:pt x="1801" y="2429"/>
                </a:lnTo>
                <a:lnTo>
                  <a:pt x="1803" y="2429"/>
                </a:lnTo>
                <a:lnTo>
                  <a:pt x="1805" y="2429"/>
                </a:lnTo>
                <a:lnTo>
                  <a:pt x="1807" y="2429"/>
                </a:lnTo>
                <a:lnTo>
                  <a:pt x="1809" y="2429"/>
                </a:lnTo>
                <a:lnTo>
                  <a:pt x="1810" y="2429"/>
                </a:lnTo>
                <a:lnTo>
                  <a:pt x="1810" y="2427"/>
                </a:lnTo>
                <a:lnTo>
                  <a:pt x="1812" y="2427"/>
                </a:lnTo>
                <a:lnTo>
                  <a:pt x="1814" y="2427"/>
                </a:lnTo>
                <a:lnTo>
                  <a:pt x="1816" y="2427"/>
                </a:lnTo>
                <a:lnTo>
                  <a:pt x="1818" y="2427"/>
                </a:lnTo>
                <a:lnTo>
                  <a:pt x="1820" y="2427"/>
                </a:lnTo>
                <a:lnTo>
                  <a:pt x="1822" y="2429"/>
                </a:lnTo>
                <a:lnTo>
                  <a:pt x="1824" y="2429"/>
                </a:lnTo>
                <a:lnTo>
                  <a:pt x="1824" y="2431"/>
                </a:lnTo>
                <a:lnTo>
                  <a:pt x="1826" y="2431"/>
                </a:lnTo>
                <a:lnTo>
                  <a:pt x="1826" y="2433"/>
                </a:lnTo>
                <a:lnTo>
                  <a:pt x="1828" y="2433"/>
                </a:lnTo>
                <a:lnTo>
                  <a:pt x="1830" y="2435"/>
                </a:lnTo>
                <a:lnTo>
                  <a:pt x="1830" y="2436"/>
                </a:lnTo>
                <a:lnTo>
                  <a:pt x="1830" y="2438"/>
                </a:lnTo>
                <a:lnTo>
                  <a:pt x="1832" y="2440"/>
                </a:lnTo>
                <a:lnTo>
                  <a:pt x="1832" y="2442"/>
                </a:lnTo>
                <a:lnTo>
                  <a:pt x="1832" y="2444"/>
                </a:lnTo>
                <a:lnTo>
                  <a:pt x="1834" y="2446"/>
                </a:lnTo>
                <a:lnTo>
                  <a:pt x="1835" y="2446"/>
                </a:lnTo>
                <a:lnTo>
                  <a:pt x="1835" y="2448"/>
                </a:lnTo>
                <a:lnTo>
                  <a:pt x="1837" y="2448"/>
                </a:lnTo>
                <a:lnTo>
                  <a:pt x="1837" y="2450"/>
                </a:lnTo>
                <a:lnTo>
                  <a:pt x="1839" y="2450"/>
                </a:lnTo>
                <a:lnTo>
                  <a:pt x="1839" y="2452"/>
                </a:lnTo>
                <a:lnTo>
                  <a:pt x="1841" y="2452"/>
                </a:lnTo>
                <a:lnTo>
                  <a:pt x="1843" y="2452"/>
                </a:lnTo>
                <a:lnTo>
                  <a:pt x="1845" y="2454"/>
                </a:lnTo>
                <a:lnTo>
                  <a:pt x="1847" y="2454"/>
                </a:lnTo>
                <a:lnTo>
                  <a:pt x="1847" y="2456"/>
                </a:lnTo>
                <a:lnTo>
                  <a:pt x="1849" y="2456"/>
                </a:lnTo>
                <a:lnTo>
                  <a:pt x="1851" y="2456"/>
                </a:lnTo>
                <a:lnTo>
                  <a:pt x="1853" y="2456"/>
                </a:lnTo>
                <a:lnTo>
                  <a:pt x="1853" y="2458"/>
                </a:lnTo>
                <a:lnTo>
                  <a:pt x="1855" y="2458"/>
                </a:lnTo>
                <a:lnTo>
                  <a:pt x="1855" y="2459"/>
                </a:lnTo>
                <a:lnTo>
                  <a:pt x="1857" y="2461"/>
                </a:lnTo>
                <a:lnTo>
                  <a:pt x="1857" y="2463"/>
                </a:lnTo>
                <a:lnTo>
                  <a:pt x="1857" y="2465"/>
                </a:lnTo>
                <a:lnTo>
                  <a:pt x="1857" y="2467"/>
                </a:lnTo>
                <a:lnTo>
                  <a:pt x="1858" y="2467"/>
                </a:lnTo>
                <a:lnTo>
                  <a:pt x="1858" y="2469"/>
                </a:lnTo>
                <a:lnTo>
                  <a:pt x="1858" y="2471"/>
                </a:lnTo>
                <a:lnTo>
                  <a:pt x="1858" y="2473"/>
                </a:lnTo>
                <a:lnTo>
                  <a:pt x="1858" y="2475"/>
                </a:lnTo>
                <a:lnTo>
                  <a:pt x="1857" y="2475"/>
                </a:lnTo>
                <a:lnTo>
                  <a:pt x="1857" y="2477"/>
                </a:lnTo>
                <a:lnTo>
                  <a:pt x="1857" y="2479"/>
                </a:lnTo>
                <a:lnTo>
                  <a:pt x="1857" y="2481"/>
                </a:lnTo>
                <a:lnTo>
                  <a:pt x="1855" y="2481"/>
                </a:lnTo>
                <a:lnTo>
                  <a:pt x="1855" y="2483"/>
                </a:lnTo>
                <a:lnTo>
                  <a:pt x="1855" y="2484"/>
                </a:lnTo>
                <a:lnTo>
                  <a:pt x="1855" y="2486"/>
                </a:lnTo>
                <a:lnTo>
                  <a:pt x="1855" y="2488"/>
                </a:lnTo>
                <a:lnTo>
                  <a:pt x="1857" y="2488"/>
                </a:lnTo>
                <a:lnTo>
                  <a:pt x="1858" y="2490"/>
                </a:lnTo>
                <a:lnTo>
                  <a:pt x="1860" y="2490"/>
                </a:lnTo>
                <a:lnTo>
                  <a:pt x="1862" y="2490"/>
                </a:lnTo>
                <a:lnTo>
                  <a:pt x="1864" y="2490"/>
                </a:lnTo>
                <a:lnTo>
                  <a:pt x="1864" y="2492"/>
                </a:lnTo>
                <a:lnTo>
                  <a:pt x="1866" y="2492"/>
                </a:lnTo>
                <a:lnTo>
                  <a:pt x="1868" y="2492"/>
                </a:lnTo>
                <a:lnTo>
                  <a:pt x="1868" y="2494"/>
                </a:lnTo>
                <a:lnTo>
                  <a:pt x="1866" y="2496"/>
                </a:lnTo>
                <a:lnTo>
                  <a:pt x="1864" y="2498"/>
                </a:lnTo>
                <a:lnTo>
                  <a:pt x="1862" y="2498"/>
                </a:lnTo>
                <a:lnTo>
                  <a:pt x="1860" y="2498"/>
                </a:lnTo>
                <a:lnTo>
                  <a:pt x="1858" y="2500"/>
                </a:lnTo>
                <a:lnTo>
                  <a:pt x="1857" y="2500"/>
                </a:lnTo>
                <a:lnTo>
                  <a:pt x="1857" y="2502"/>
                </a:lnTo>
                <a:lnTo>
                  <a:pt x="1855" y="2502"/>
                </a:lnTo>
                <a:lnTo>
                  <a:pt x="1855" y="2504"/>
                </a:lnTo>
                <a:lnTo>
                  <a:pt x="1853" y="2504"/>
                </a:lnTo>
                <a:lnTo>
                  <a:pt x="1853" y="2506"/>
                </a:lnTo>
                <a:lnTo>
                  <a:pt x="1851" y="2509"/>
                </a:lnTo>
                <a:lnTo>
                  <a:pt x="1851" y="2511"/>
                </a:lnTo>
                <a:lnTo>
                  <a:pt x="1849" y="2511"/>
                </a:lnTo>
                <a:lnTo>
                  <a:pt x="1845" y="2513"/>
                </a:lnTo>
                <a:lnTo>
                  <a:pt x="1845" y="2515"/>
                </a:lnTo>
                <a:lnTo>
                  <a:pt x="1843" y="2515"/>
                </a:lnTo>
                <a:lnTo>
                  <a:pt x="1843" y="2517"/>
                </a:lnTo>
                <a:lnTo>
                  <a:pt x="1841" y="2521"/>
                </a:lnTo>
                <a:lnTo>
                  <a:pt x="1841" y="2523"/>
                </a:lnTo>
                <a:lnTo>
                  <a:pt x="1841" y="2525"/>
                </a:lnTo>
                <a:lnTo>
                  <a:pt x="1841" y="2527"/>
                </a:lnTo>
                <a:lnTo>
                  <a:pt x="1839" y="2527"/>
                </a:lnTo>
                <a:lnTo>
                  <a:pt x="1839" y="2529"/>
                </a:lnTo>
                <a:lnTo>
                  <a:pt x="1837" y="2531"/>
                </a:lnTo>
                <a:lnTo>
                  <a:pt x="1837" y="2532"/>
                </a:lnTo>
                <a:lnTo>
                  <a:pt x="1837" y="2534"/>
                </a:lnTo>
                <a:lnTo>
                  <a:pt x="1835" y="2534"/>
                </a:lnTo>
                <a:lnTo>
                  <a:pt x="1835" y="2536"/>
                </a:lnTo>
                <a:lnTo>
                  <a:pt x="1835" y="2538"/>
                </a:lnTo>
                <a:lnTo>
                  <a:pt x="1835" y="2540"/>
                </a:lnTo>
                <a:lnTo>
                  <a:pt x="1835" y="2542"/>
                </a:lnTo>
                <a:lnTo>
                  <a:pt x="1834" y="2544"/>
                </a:lnTo>
                <a:lnTo>
                  <a:pt x="1834" y="2546"/>
                </a:lnTo>
                <a:lnTo>
                  <a:pt x="1834" y="2548"/>
                </a:lnTo>
                <a:lnTo>
                  <a:pt x="1832" y="2548"/>
                </a:lnTo>
                <a:lnTo>
                  <a:pt x="1830" y="2548"/>
                </a:lnTo>
                <a:lnTo>
                  <a:pt x="1830" y="2550"/>
                </a:lnTo>
                <a:lnTo>
                  <a:pt x="1828" y="2550"/>
                </a:lnTo>
                <a:lnTo>
                  <a:pt x="1826" y="2550"/>
                </a:lnTo>
                <a:lnTo>
                  <a:pt x="1826" y="2548"/>
                </a:lnTo>
                <a:lnTo>
                  <a:pt x="1824" y="2548"/>
                </a:lnTo>
                <a:lnTo>
                  <a:pt x="1822" y="2548"/>
                </a:lnTo>
                <a:lnTo>
                  <a:pt x="1818" y="2544"/>
                </a:lnTo>
                <a:lnTo>
                  <a:pt x="1816" y="2544"/>
                </a:lnTo>
                <a:lnTo>
                  <a:pt x="1812" y="2542"/>
                </a:lnTo>
                <a:lnTo>
                  <a:pt x="1807" y="2538"/>
                </a:lnTo>
                <a:lnTo>
                  <a:pt x="1807" y="2536"/>
                </a:lnTo>
                <a:lnTo>
                  <a:pt x="1805" y="2534"/>
                </a:lnTo>
                <a:lnTo>
                  <a:pt x="1801" y="2532"/>
                </a:lnTo>
                <a:lnTo>
                  <a:pt x="1799" y="2532"/>
                </a:lnTo>
                <a:lnTo>
                  <a:pt x="1797" y="2531"/>
                </a:lnTo>
                <a:lnTo>
                  <a:pt x="1793" y="2531"/>
                </a:lnTo>
                <a:lnTo>
                  <a:pt x="1778" y="2527"/>
                </a:lnTo>
                <a:lnTo>
                  <a:pt x="1770" y="2525"/>
                </a:lnTo>
                <a:lnTo>
                  <a:pt x="1768" y="2521"/>
                </a:lnTo>
                <a:lnTo>
                  <a:pt x="1764" y="2519"/>
                </a:lnTo>
                <a:lnTo>
                  <a:pt x="1761" y="2519"/>
                </a:lnTo>
                <a:lnTo>
                  <a:pt x="1755" y="2513"/>
                </a:lnTo>
                <a:lnTo>
                  <a:pt x="1751" y="2511"/>
                </a:lnTo>
                <a:lnTo>
                  <a:pt x="1747" y="2507"/>
                </a:lnTo>
                <a:lnTo>
                  <a:pt x="1743" y="2507"/>
                </a:lnTo>
                <a:lnTo>
                  <a:pt x="1739" y="2506"/>
                </a:lnTo>
                <a:lnTo>
                  <a:pt x="1737" y="2506"/>
                </a:lnTo>
                <a:lnTo>
                  <a:pt x="1732" y="2517"/>
                </a:lnTo>
                <a:lnTo>
                  <a:pt x="1730" y="2517"/>
                </a:lnTo>
                <a:lnTo>
                  <a:pt x="1730" y="2519"/>
                </a:lnTo>
                <a:lnTo>
                  <a:pt x="1728" y="2519"/>
                </a:lnTo>
                <a:lnTo>
                  <a:pt x="1726" y="2521"/>
                </a:lnTo>
                <a:lnTo>
                  <a:pt x="1726" y="2523"/>
                </a:lnTo>
                <a:lnTo>
                  <a:pt x="1722" y="2523"/>
                </a:lnTo>
                <a:lnTo>
                  <a:pt x="1720" y="2525"/>
                </a:lnTo>
                <a:lnTo>
                  <a:pt x="1720" y="2527"/>
                </a:lnTo>
                <a:lnTo>
                  <a:pt x="1720" y="2529"/>
                </a:lnTo>
                <a:lnTo>
                  <a:pt x="1718" y="2529"/>
                </a:lnTo>
                <a:lnTo>
                  <a:pt x="1718" y="2531"/>
                </a:lnTo>
                <a:lnTo>
                  <a:pt x="1716" y="2531"/>
                </a:lnTo>
                <a:lnTo>
                  <a:pt x="1714" y="2531"/>
                </a:lnTo>
                <a:lnTo>
                  <a:pt x="1713" y="2531"/>
                </a:lnTo>
                <a:lnTo>
                  <a:pt x="1711" y="2531"/>
                </a:lnTo>
                <a:lnTo>
                  <a:pt x="1709" y="2531"/>
                </a:lnTo>
                <a:lnTo>
                  <a:pt x="1707" y="2531"/>
                </a:lnTo>
                <a:lnTo>
                  <a:pt x="1705" y="2531"/>
                </a:lnTo>
                <a:lnTo>
                  <a:pt x="1703" y="2531"/>
                </a:lnTo>
                <a:lnTo>
                  <a:pt x="1701" y="2531"/>
                </a:lnTo>
                <a:lnTo>
                  <a:pt x="1699" y="2531"/>
                </a:lnTo>
                <a:lnTo>
                  <a:pt x="1697" y="2531"/>
                </a:lnTo>
                <a:lnTo>
                  <a:pt x="1697" y="2529"/>
                </a:lnTo>
                <a:lnTo>
                  <a:pt x="1695" y="2529"/>
                </a:lnTo>
                <a:lnTo>
                  <a:pt x="1695" y="2527"/>
                </a:lnTo>
                <a:lnTo>
                  <a:pt x="1693" y="2527"/>
                </a:lnTo>
                <a:lnTo>
                  <a:pt x="1691" y="2525"/>
                </a:lnTo>
                <a:lnTo>
                  <a:pt x="1691" y="2519"/>
                </a:lnTo>
                <a:lnTo>
                  <a:pt x="1686" y="2515"/>
                </a:lnTo>
                <a:lnTo>
                  <a:pt x="1684" y="2513"/>
                </a:lnTo>
                <a:lnTo>
                  <a:pt x="1684" y="2511"/>
                </a:lnTo>
                <a:lnTo>
                  <a:pt x="1682" y="2509"/>
                </a:lnTo>
                <a:lnTo>
                  <a:pt x="1686" y="2507"/>
                </a:lnTo>
                <a:lnTo>
                  <a:pt x="1680" y="2502"/>
                </a:lnTo>
                <a:lnTo>
                  <a:pt x="1674" y="2494"/>
                </a:lnTo>
                <a:lnTo>
                  <a:pt x="1672" y="2494"/>
                </a:lnTo>
                <a:lnTo>
                  <a:pt x="1670" y="2494"/>
                </a:lnTo>
                <a:lnTo>
                  <a:pt x="1668" y="2494"/>
                </a:lnTo>
                <a:lnTo>
                  <a:pt x="1668" y="2492"/>
                </a:lnTo>
                <a:lnTo>
                  <a:pt x="1666" y="2492"/>
                </a:lnTo>
                <a:lnTo>
                  <a:pt x="1665" y="2492"/>
                </a:lnTo>
                <a:lnTo>
                  <a:pt x="1663" y="2492"/>
                </a:lnTo>
                <a:lnTo>
                  <a:pt x="1663" y="2490"/>
                </a:lnTo>
                <a:lnTo>
                  <a:pt x="1661" y="2490"/>
                </a:lnTo>
                <a:lnTo>
                  <a:pt x="1659" y="2490"/>
                </a:lnTo>
                <a:lnTo>
                  <a:pt x="1657" y="2490"/>
                </a:lnTo>
                <a:lnTo>
                  <a:pt x="1655" y="2490"/>
                </a:lnTo>
                <a:lnTo>
                  <a:pt x="1653" y="2490"/>
                </a:lnTo>
                <a:lnTo>
                  <a:pt x="1653" y="2488"/>
                </a:lnTo>
                <a:lnTo>
                  <a:pt x="1651" y="2488"/>
                </a:lnTo>
                <a:lnTo>
                  <a:pt x="1649" y="2488"/>
                </a:lnTo>
                <a:lnTo>
                  <a:pt x="1649" y="2486"/>
                </a:lnTo>
                <a:lnTo>
                  <a:pt x="1647" y="2486"/>
                </a:lnTo>
                <a:lnTo>
                  <a:pt x="1645" y="2486"/>
                </a:lnTo>
                <a:lnTo>
                  <a:pt x="1643" y="2486"/>
                </a:lnTo>
                <a:lnTo>
                  <a:pt x="1643" y="2484"/>
                </a:lnTo>
                <a:lnTo>
                  <a:pt x="1641" y="2484"/>
                </a:lnTo>
                <a:lnTo>
                  <a:pt x="1640" y="2484"/>
                </a:lnTo>
                <a:lnTo>
                  <a:pt x="1638" y="2484"/>
                </a:lnTo>
                <a:lnTo>
                  <a:pt x="1636" y="2484"/>
                </a:lnTo>
                <a:lnTo>
                  <a:pt x="1634" y="2484"/>
                </a:lnTo>
                <a:lnTo>
                  <a:pt x="1634" y="2486"/>
                </a:lnTo>
                <a:lnTo>
                  <a:pt x="1632" y="2486"/>
                </a:lnTo>
                <a:lnTo>
                  <a:pt x="1630" y="2488"/>
                </a:lnTo>
                <a:lnTo>
                  <a:pt x="1628" y="2488"/>
                </a:lnTo>
                <a:lnTo>
                  <a:pt x="1626" y="2488"/>
                </a:lnTo>
                <a:lnTo>
                  <a:pt x="1626" y="2490"/>
                </a:lnTo>
                <a:lnTo>
                  <a:pt x="1624" y="2490"/>
                </a:lnTo>
                <a:lnTo>
                  <a:pt x="1624" y="2492"/>
                </a:lnTo>
                <a:lnTo>
                  <a:pt x="1622" y="2492"/>
                </a:lnTo>
                <a:lnTo>
                  <a:pt x="1620" y="2492"/>
                </a:lnTo>
                <a:lnTo>
                  <a:pt x="1618" y="2492"/>
                </a:lnTo>
                <a:lnTo>
                  <a:pt x="1618" y="2490"/>
                </a:lnTo>
                <a:lnTo>
                  <a:pt x="1620" y="2490"/>
                </a:lnTo>
                <a:lnTo>
                  <a:pt x="1620" y="2488"/>
                </a:lnTo>
                <a:lnTo>
                  <a:pt x="1618" y="2488"/>
                </a:lnTo>
                <a:lnTo>
                  <a:pt x="1618" y="2486"/>
                </a:lnTo>
                <a:lnTo>
                  <a:pt x="1617" y="2486"/>
                </a:lnTo>
                <a:lnTo>
                  <a:pt x="1615" y="2486"/>
                </a:lnTo>
                <a:lnTo>
                  <a:pt x="1613" y="2486"/>
                </a:lnTo>
                <a:lnTo>
                  <a:pt x="1611" y="2488"/>
                </a:lnTo>
                <a:lnTo>
                  <a:pt x="1609" y="2488"/>
                </a:lnTo>
                <a:lnTo>
                  <a:pt x="1609" y="2490"/>
                </a:lnTo>
                <a:lnTo>
                  <a:pt x="1607" y="2490"/>
                </a:lnTo>
                <a:lnTo>
                  <a:pt x="1605" y="2490"/>
                </a:lnTo>
                <a:lnTo>
                  <a:pt x="1603" y="2490"/>
                </a:lnTo>
                <a:lnTo>
                  <a:pt x="1601" y="2490"/>
                </a:lnTo>
                <a:lnTo>
                  <a:pt x="1599" y="2490"/>
                </a:lnTo>
                <a:lnTo>
                  <a:pt x="1599" y="2492"/>
                </a:lnTo>
                <a:lnTo>
                  <a:pt x="1597" y="2492"/>
                </a:lnTo>
                <a:lnTo>
                  <a:pt x="1595" y="2492"/>
                </a:lnTo>
                <a:lnTo>
                  <a:pt x="1593" y="2492"/>
                </a:lnTo>
                <a:lnTo>
                  <a:pt x="1593" y="2490"/>
                </a:lnTo>
                <a:lnTo>
                  <a:pt x="1593" y="2488"/>
                </a:lnTo>
                <a:lnTo>
                  <a:pt x="1592" y="2486"/>
                </a:lnTo>
                <a:lnTo>
                  <a:pt x="1590" y="2484"/>
                </a:lnTo>
                <a:lnTo>
                  <a:pt x="1588" y="2483"/>
                </a:lnTo>
                <a:lnTo>
                  <a:pt x="1586" y="2483"/>
                </a:lnTo>
                <a:lnTo>
                  <a:pt x="1584" y="2483"/>
                </a:lnTo>
                <a:lnTo>
                  <a:pt x="1584" y="2481"/>
                </a:lnTo>
                <a:lnTo>
                  <a:pt x="1582" y="2481"/>
                </a:lnTo>
                <a:lnTo>
                  <a:pt x="1582" y="2483"/>
                </a:lnTo>
                <a:lnTo>
                  <a:pt x="1582" y="2484"/>
                </a:lnTo>
                <a:lnTo>
                  <a:pt x="1582" y="2486"/>
                </a:lnTo>
                <a:lnTo>
                  <a:pt x="1582" y="2488"/>
                </a:lnTo>
                <a:lnTo>
                  <a:pt x="1580" y="2488"/>
                </a:lnTo>
                <a:lnTo>
                  <a:pt x="1578" y="2488"/>
                </a:lnTo>
                <a:lnTo>
                  <a:pt x="1578" y="2490"/>
                </a:lnTo>
                <a:lnTo>
                  <a:pt x="1576" y="2490"/>
                </a:lnTo>
                <a:lnTo>
                  <a:pt x="1574" y="2490"/>
                </a:lnTo>
                <a:lnTo>
                  <a:pt x="1574" y="2488"/>
                </a:lnTo>
                <a:lnTo>
                  <a:pt x="1572" y="2488"/>
                </a:lnTo>
                <a:lnTo>
                  <a:pt x="1572" y="2490"/>
                </a:lnTo>
                <a:lnTo>
                  <a:pt x="1570" y="2490"/>
                </a:lnTo>
                <a:lnTo>
                  <a:pt x="1570" y="2488"/>
                </a:lnTo>
                <a:lnTo>
                  <a:pt x="1569" y="2488"/>
                </a:lnTo>
                <a:lnTo>
                  <a:pt x="1569" y="2490"/>
                </a:lnTo>
                <a:lnTo>
                  <a:pt x="1567" y="2490"/>
                </a:lnTo>
                <a:lnTo>
                  <a:pt x="1565" y="2490"/>
                </a:lnTo>
                <a:lnTo>
                  <a:pt x="1563" y="2490"/>
                </a:lnTo>
                <a:lnTo>
                  <a:pt x="1563" y="2492"/>
                </a:lnTo>
                <a:lnTo>
                  <a:pt x="1561" y="2492"/>
                </a:lnTo>
                <a:lnTo>
                  <a:pt x="1559" y="2492"/>
                </a:lnTo>
                <a:lnTo>
                  <a:pt x="1557" y="2492"/>
                </a:lnTo>
                <a:lnTo>
                  <a:pt x="1555" y="2492"/>
                </a:lnTo>
                <a:lnTo>
                  <a:pt x="1553" y="2492"/>
                </a:lnTo>
                <a:lnTo>
                  <a:pt x="1551" y="2492"/>
                </a:lnTo>
                <a:lnTo>
                  <a:pt x="1549" y="2492"/>
                </a:lnTo>
                <a:lnTo>
                  <a:pt x="1549" y="2494"/>
                </a:lnTo>
                <a:lnTo>
                  <a:pt x="1547" y="2494"/>
                </a:lnTo>
                <a:lnTo>
                  <a:pt x="1547" y="2496"/>
                </a:lnTo>
                <a:lnTo>
                  <a:pt x="1547" y="2498"/>
                </a:lnTo>
                <a:lnTo>
                  <a:pt x="1549" y="2498"/>
                </a:lnTo>
                <a:lnTo>
                  <a:pt x="1547" y="2498"/>
                </a:lnTo>
                <a:lnTo>
                  <a:pt x="1545" y="2498"/>
                </a:lnTo>
                <a:lnTo>
                  <a:pt x="1545" y="2500"/>
                </a:lnTo>
                <a:lnTo>
                  <a:pt x="1544" y="2500"/>
                </a:lnTo>
                <a:lnTo>
                  <a:pt x="1544" y="2502"/>
                </a:lnTo>
                <a:lnTo>
                  <a:pt x="1544" y="2504"/>
                </a:lnTo>
                <a:lnTo>
                  <a:pt x="1542" y="2504"/>
                </a:lnTo>
                <a:lnTo>
                  <a:pt x="1542" y="2506"/>
                </a:lnTo>
                <a:lnTo>
                  <a:pt x="1542" y="2507"/>
                </a:lnTo>
                <a:lnTo>
                  <a:pt x="1540" y="2507"/>
                </a:lnTo>
                <a:lnTo>
                  <a:pt x="1540" y="2509"/>
                </a:lnTo>
                <a:lnTo>
                  <a:pt x="1538" y="2509"/>
                </a:lnTo>
                <a:lnTo>
                  <a:pt x="1538" y="2511"/>
                </a:lnTo>
                <a:lnTo>
                  <a:pt x="1536" y="2511"/>
                </a:lnTo>
                <a:lnTo>
                  <a:pt x="1536" y="2513"/>
                </a:lnTo>
                <a:lnTo>
                  <a:pt x="1534" y="2513"/>
                </a:lnTo>
                <a:lnTo>
                  <a:pt x="1532" y="2513"/>
                </a:lnTo>
                <a:lnTo>
                  <a:pt x="1532" y="2515"/>
                </a:lnTo>
                <a:lnTo>
                  <a:pt x="1532" y="2517"/>
                </a:lnTo>
                <a:lnTo>
                  <a:pt x="1534" y="2517"/>
                </a:lnTo>
                <a:lnTo>
                  <a:pt x="1534" y="2519"/>
                </a:lnTo>
                <a:lnTo>
                  <a:pt x="1532" y="2519"/>
                </a:lnTo>
                <a:lnTo>
                  <a:pt x="1532" y="2521"/>
                </a:lnTo>
                <a:lnTo>
                  <a:pt x="1532" y="2523"/>
                </a:lnTo>
                <a:lnTo>
                  <a:pt x="1532" y="2521"/>
                </a:lnTo>
                <a:lnTo>
                  <a:pt x="1530" y="2521"/>
                </a:lnTo>
                <a:lnTo>
                  <a:pt x="1530" y="2523"/>
                </a:lnTo>
                <a:lnTo>
                  <a:pt x="1528" y="2523"/>
                </a:lnTo>
                <a:lnTo>
                  <a:pt x="1528" y="2525"/>
                </a:lnTo>
                <a:lnTo>
                  <a:pt x="1526" y="2525"/>
                </a:lnTo>
                <a:lnTo>
                  <a:pt x="1526" y="2527"/>
                </a:lnTo>
                <a:lnTo>
                  <a:pt x="1528" y="2527"/>
                </a:lnTo>
                <a:lnTo>
                  <a:pt x="1528" y="2529"/>
                </a:lnTo>
                <a:lnTo>
                  <a:pt x="1521" y="2529"/>
                </a:lnTo>
                <a:lnTo>
                  <a:pt x="1519" y="2531"/>
                </a:lnTo>
                <a:lnTo>
                  <a:pt x="1517" y="2538"/>
                </a:lnTo>
                <a:lnTo>
                  <a:pt x="1513" y="2544"/>
                </a:lnTo>
                <a:lnTo>
                  <a:pt x="1511" y="2546"/>
                </a:lnTo>
                <a:lnTo>
                  <a:pt x="1511" y="2548"/>
                </a:lnTo>
                <a:lnTo>
                  <a:pt x="1509" y="2552"/>
                </a:lnTo>
                <a:lnTo>
                  <a:pt x="1507" y="2555"/>
                </a:lnTo>
                <a:lnTo>
                  <a:pt x="1507" y="2557"/>
                </a:lnTo>
                <a:lnTo>
                  <a:pt x="1501" y="2561"/>
                </a:lnTo>
                <a:lnTo>
                  <a:pt x="1497" y="2563"/>
                </a:lnTo>
                <a:lnTo>
                  <a:pt x="1496" y="2567"/>
                </a:lnTo>
                <a:lnTo>
                  <a:pt x="1496" y="2571"/>
                </a:lnTo>
                <a:lnTo>
                  <a:pt x="1496" y="2573"/>
                </a:lnTo>
                <a:lnTo>
                  <a:pt x="1497" y="2579"/>
                </a:lnTo>
                <a:lnTo>
                  <a:pt x="1499" y="2584"/>
                </a:lnTo>
                <a:lnTo>
                  <a:pt x="1497" y="2590"/>
                </a:lnTo>
                <a:lnTo>
                  <a:pt x="1486" y="2588"/>
                </a:lnTo>
                <a:lnTo>
                  <a:pt x="1480" y="2586"/>
                </a:lnTo>
                <a:lnTo>
                  <a:pt x="1478" y="2586"/>
                </a:lnTo>
                <a:lnTo>
                  <a:pt x="1476" y="2582"/>
                </a:lnTo>
                <a:lnTo>
                  <a:pt x="1476" y="2580"/>
                </a:lnTo>
                <a:lnTo>
                  <a:pt x="1474" y="2575"/>
                </a:lnTo>
                <a:lnTo>
                  <a:pt x="1467" y="2573"/>
                </a:lnTo>
                <a:lnTo>
                  <a:pt x="1465" y="2580"/>
                </a:lnTo>
                <a:lnTo>
                  <a:pt x="1459" y="2580"/>
                </a:lnTo>
                <a:lnTo>
                  <a:pt x="1463" y="2559"/>
                </a:lnTo>
                <a:lnTo>
                  <a:pt x="1449" y="2557"/>
                </a:lnTo>
                <a:lnTo>
                  <a:pt x="1451" y="2548"/>
                </a:lnTo>
                <a:lnTo>
                  <a:pt x="1446" y="2548"/>
                </a:lnTo>
                <a:lnTo>
                  <a:pt x="1442" y="2538"/>
                </a:lnTo>
                <a:lnTo>
                  <a:pt x="1446" y="2538"/>
                </a:lnTo>
                <a:lnTo>
                  <a:pt x="1444" y="2536"/>
                </a:lnTo>
                <a:lnTo>
                  <a:pt x="1442" y="2532"/>
                </a:lnTo>
                <a:lnTo>
                  <a:pt x="1442" y="2531"/>
                </a:lnTo>
                <a:lnTo>
                  <a:pt x="1440" y="2531"/>
                </a:lnTo>
                <a:lnTo>
                  <a:pt x="1440" y="2529"/>
                </a:lnTo>
                <a:lnTo>
                  <a:pt x="1438" y="2527"/>
                </a:lnTo>
                <a:lnTo>
                  <a:pt x="1436" y="2527"/>
                </a:lnTo>
                <a:lnTo>
                  <a:pt x="1434" y="2525"/>
                </a:lnTo>
                <a:lnTo>
                  <a:pt x="1426" y="2523"/>
                </a:lnTo>
                <a:lnTo>
                  <a:pt x="1417" y="2519"/>
                </a:lnTo>
                <a:lnTo>
                  <a:pt x="1411" y="2517"/>
                </a:lnTo>
                <a:lnTo>
                  <a:pt x="1401" y="2519"/>
                </a:lnTo>
                <a:lnTo>
                  <a:pt x="1401" y="2521"/>
                </a:lnTo>
                <a:lnTo>
                  <a:pt x="1403" y="2521"/>
                </a:lnTo>
                <a:lnTo>
                  <a:pt x="1401" y="2521"/>
                </a:lnTo>
                <a:lnTo>
                  <a:pt x="1401" y="2523"/>
                </a:lnTo>
                <a:lnTo>
                  <a:pt x="1400" y="2523"/>
                </a:lnTo>
                <a:lnTo>
                  <a:pt x="1400" y="2525"/>
                </a:lnTo>
                <a:lnTo>
                  <a:pt x="1398" y="2525"/>
                </a:lnTo>
                <a:lnTo>
                  <a:pt x="1398" y="2527"/>
                </a:lnTo>
                <a:lnTo>
                  <a:pt x="1396" y="2527"/>
                </a:lnTo>
                <a:lnTo>
                  <a:pt x="1396" y="2529"/>
                </a:lnTo>
                <a:lnTo>
                  <a:pt x="1394" y="2529"/>
                </a:lnTo>
                <a:lnTo>
                  <a:pt x="1392" y="2529"/>
                </a:lnTo>
                <a:lnTo>
                  <a:pt x="1390" y="2531"/>
                </a:lnTo>
                <a:lnTo>
                  <a:pt x="1388" y="2531"/>
                </a:lnTo>
                <a:lnTo>
                  <a:pt x="1388" y="2532"/>
                </a:lnTo>
                <a:lnTo>
                  <a:pt x="1388" y="2534"/>
                </a:lnTo>
                <a:lnTo>
                  <a:pt x="1386" y="2536"/>
                </a:lnTo>
                <a:lnTo>
                  <a:pt x="1384" y="2538"/>
                </a:lnTo>
                <a:lnTo>
                  <a:pt x="1384" y="2540"/>
                </a:lnTo>
                <a:lnTo>
                  <a:pt x="1382" y="2542"/>
                </a:lnTo>
                <a:lnTo>
                  <a:pt x="1382" y="2544"/>
                </a:lnTo>
                <a:lnTo>
                  <a:pt x="1380" y="2544"/>
                </a:lnTo>
                <a:lnTo>
                  <a:pt x="1380" y="2546"/>
                </a:lnTo>
                <a:lnTo>
                  <a:pt x="1378" y="2548"/>
                </a:lnTo>
                <a:lnTo>
                  <a:pt x="1376" y="2550"/>
                </a:lnTo>
                <a:lnTo>
                  <a:pt x="1375" y="2552"/>
                </a:lnTo>
                <a:lnTo>
                  <a:pt x="1375" y="2554"/>
                </a:lnTo>
                <a:lnTo>
                  <a:pt x="1371" y="2554"/>
                </a:lnTo>
                <a:lnTo>
                  <a:pt x="1369" y="2555"/>
                </a:lnTo>
                <a:lnTo>
                  <a:pt x="1369" y="2557"/>
                </a:lnTo>
                <a:lnTo>
                  <a:pt x="1367" y="2557"/>
                </a:lnTo>
                <a:lnTo>
                  <a:pt x="1367" y="2559"/>
                </a:lnTo>
                <a:lnTo>
                  <a:pt x="1365" y="2561"/>
                </a:lnTo>
                <a:lnTo>
                  <a:pt x="1365" y="2563"/>
                </a:lnTo>
                <a:lnTo>
                  <a:pt x="1363" y="2563"/>
                </a:lnTo>
                <a:lnTo>
                  <a:pt x="1363" y="2565"/>
                </a:lnTo>
                <a:lnTo>
                  <a:pt x="1361" y="2567"/>
                </a:lnTo>
                <a:lnTo>
                  <a:pt x="1361" y="2569"/>
                </a:lnTo>
                <a:lnTo>
                  <a:pt x="1359" y="2569"/>
                </a:lnTo>
                <a:lnTo>
                  <a:pt x="1359" y="2571"/>
                </a:lnTo>
                <a:lnTo>
                  <a:pt x="1359" y="2573"/>
                </a:lnTo>
                <a:lnTo>
                  <a:pt x="1357" y="2573"/>
                </a:lnTo>
                <a:lnTo>
                  <a:pt x="1357" y="2575"/>
                </a:lnTo>
                <a:lnTo>
                  <a:pt x="1352" y="2582"/>
                </a:lnTo>
                <a:lnTo>
                  <a:pt x="1348" y="2590"/>
                </a:lnTo>
                <a:lnTo>
                  <a:pt x="1346" y="2590"/>
                </a:lnTo>
                <a:lnTo>
                  <a:pt x="1344" y="2594"/>
                </a:lnTo>
                <a:lnTo>
                  <a:pt x="1342" y="2596"/>
                </a:lnTo>
                <a:lnTo>
                  <a:pt x="1342" y="2598"/>
                </a:lnTo>
                <a:lnTo>
                  <a:pt x="1340" y="2598"/>
                </a:lnTo>
                <a:lnTo>
                  <a:pt x="1340" y="2600"/>
                </a:lnTo>
                <a:lnTo>
                  <a:pt x="1338" y="2600"/>
                </a:lnTo>
                <a:lnTo>
                  <a:pt x="1338" y="2602"/>
                </a:lnTo>
                <a:lnTo>
                  <a:pt x="1336" y="2602"/>
                </a:lnTo>
                <a:lnTo>
                  <a:pt x="1336" y="2603"/>
                </a:lnTo>
                <a:lnTo>
                  <a:pt x="1334" y="2603"/>
                </a:lnTo>
                <a:lnTo>
                  <a:pt x="1334" y="2605"/>
                </a:lnTo>
                <a:lnTo>
                  <a:pt x="1332" y="2605"/>
                </a:lnTo>
                <a:lnTo>
                  <a:pt x="1330" y="2605"/>
                </a:lnTo>
                <a:lnTo>
                  <a:pt x="1330" y="2607"/>
                </a:lnTo>
                <a:lnTo>
                  <a:pt x="1328" y="2607"/>
                </a:lnTo>
                <a:lnTo>
                  <a:pt x="1327" y="2609"/>
                </a:lnTo>
                <a:lnTo>
                  <a:pt x="1325" y="2609"/>
                </a:lnTo>
                <a:lnTo>
                  <a:pt x="1325" y="2611"/>
                </a:lnTo>
                <a:lnTo>
                  <a:pt x="1323" y="2611"/>
                </a:lnTo>
                <a:lnTo>
                  <a:pt x="1315" y="2615"/>
                </a:lnTo>
                <a:lnTo>
                  <a:pt x="1313" y="2617"/>
                </a:lnTo>
                <a:lnTo>
                  <a:pt x="1305" y="2621"/>
                </a:lnTo>
                <a:lnTo>
                  <a:pt x="1300" y="2625"/>
                </a:lnTo>
                <a:lnTo>
                  <a:pt x="1296" y="2627"/>
                </a:lnTo>
                <a:lnTo>
                  <a:pt x="1294" y="2627"/>
                </a:lnTo>
                <a:lnTo>
                  <a:pt x="1292" y="2628"/>
                </a:lnTo>
                <a:lnTo>
                  <a:pt x="1290" y="2628"/>
                </a:lnTo>
                <a:lnTo>
                  <a:pt x="1290" y="2630"/>
                </a:lnTo>
                <a:lnTo>
                  <a:pt x="1288" y="2630"/>
                </a:lnTo>
                <a:lnTo>
                  <a:pt x="1288" y="2632"/>
                </a:lnTo>
                <a:lnTo>
                  <a:pt x="1286" y="2632"/>
                </a:lnTo>
                <a:lnTo>
                  <a:pt x="1284" y="2634"/>
                </a:lnTo>
                <a:lnTo>
                  <a:pt x="1282" y="2636"/>
                </a:lnTo>
                <a:lnTo>
                  <a:pt x="1279" y="2640"/>
                </a:lnTo>
                <a:lnTo>
                  <a:pt x="1279" y="2642"/>
                </a:lnTo>
                <a:lnTo>
                  <a:pt x="1269" y="2650"/>
                </a:lnTo>
                <a:lnTo>
                  <a:pt x="1275" y="2653"/>
                </a:lnTo>
                <a:lnTo>
                  <a:pt x="1277" y="2655"/>
                </a:lnTo>
                <a:lnTo>
                  <a:pt x="1279" y="2655"/>
                </a:lnTo>
                <a:lnTo>
                  <a:pt x="1284" y="2659"/>
                </a:lnTo>
                <a:lnTo>
                  <a:pt x="1288" y="2661"/>
                </a:lnTo>
                <a:lnTo>
                  <a:pt x="1269" y="2659"/>
                </a:lnTo>
                <a:lnTo>
                  <a:pt x="1259" y="2665"/>
                </a:lnTo>
                <a:lnTo>
                  <a:pt x="1255" y="2667"/>
                </a:lnTo>
                <a:lnTo>
                  <a:pt x="1254" y="2667"/>
                </a:lnTo>
                <a:lnTo>
                  <a:pt x="1255" y="2669"/>
                </a:lnTo>
                <a:lnTo>
                  <a:pt x="1232" y="2665"/>
                </a:lnTo>
                <a:lnTo>
                  <a:pt x="1231" y="2665"/>
                </a:lnTo>
                <a:lnTo>
                  <a:pt x="1229" y="2665"/>
                </a:lnTo>
                <a:lnTo>
                  <a:pt x="1227" y="2667"/>
                </a:lnTo>
                <a:lnTo>
                  <a:pt x="1223" y="2669"/>
                </a:lnTo>
                <a:lnTo>
                  <a:pt x="1219" y="2671"/>
                </a:lnTo>
                <a:lnTo>
                  <a:pt x="1219" y="2673"/>
                </a:lnTo>
                <a:lnTo>
                  <a:pt x="1217" y="2673"/>
                </a:lnTo>
                <a:lnTo>
                  <a:pt x="1215" y="2675"/>
                </a:lnTo>
                <a:lnTo>
                  <a:pt x="1211" y="2678"/>
                </a:lnTo>
                <a:lnTo>
                  <a:pt x="1209" y="2678"/>
                </a:lnTo>
                <a:lnTo>
                  <a:pt x="1207" y="2680"/>
                </a:lnTo>
                <a:lnTo>
                  <a:pt x="1206" y="2682"/>
                </a:lnTo>
                <a:lnTo>
                  <a:pt x="1204" y="2684"/>
                </a:lnTo>
                <a:lnTo>
                  <a:pt x="1202" y="2684"/>
                </a:lnTo>
                <a:lnTo>
                  <a:pt x="1200" y="2686"/>
                </a:lnTo>
                <a:lnTo>
                  <a:pt x="1198" y="2688"/>
                </a:lnTo>
                <a:lnTo>
                  <a:pt x="1192" y="2692"/>
                </a:lnTo>
                <a:lnTo>
                  <a:pt x="1190" y="2692"/>
                </a:lnTo>
                <a:lnTo>
                  <a:pt x="1190" y="2694"/>
                </a:lnTo>
                <a:lnTo>
                  <a:pt x="1186" y="2678"/>
                </a:lnTo>
                <a:lnTo>
                  <a:pt x="1196" y="2676"/>
                </a:lnTo>
                <a:lnTo>
                  <a:pt x="1198" y="2676"/>
                </a:lnTo>
                <a:lnTo>
                  <a:pt x="1196" y="2669"/>
                </a:lnTo>
                <a:lnTo>
                  <a:pt x="1190" y="2653"/>
                </a:lnTo>
                <a:lnTo>
                  <a:pt x="1194" y="2651"/>
                </a:lnTo>
                <a:lnTo>
                  <a:pt x="1196" y="2651"/>
                </a:lnTo>
                <a:lnTo>
                  <a:pt x="1196" y="2650"/>
                </a:lnTo>
                <a:lnTo>
                  <a:pt x="1196" y="2648"/>
                </a:lnTo>
                <a:lnTo>
                  <a:pt x="1194" y="2648"/>
                </a:lnTo>
                <a:lnTo>
                  <a:pt x="1194" y="2646"/>
                </a:lnTo>
                <a:lnTo>
                  <a:pt x="1194" y="2644"/>
                </a:lnTo>
                <a:lnTo>
                  <a:pt x="1194" y="2642"/>
                </a:lnTo>
                <a:lnTo>
                  <a:pt x="1194" y="2640"/>
                </a:lnTo>
                <a:lnTo>
                  <a:pt x="1190" y="2640"/>
                </a:lnTo>
                <a:lnTo>
                  <a:pt x="1190" y="2632"/>
                </a:lnTo>
                <a:lnTo>
                  <a:pt x="1192" y="2625"/>
                </a:lnTo>
                <a:lnTo>
                  <a:pt x="1186" y="2625"/>
                </a:lnTo>
                <a:lnTo>
                  <a:pt x="1163" y="2621"/>
                </a:lnTo>
                <a:lnTo>
                  <a:pt x="1156" y="2619"/>
                </a:lnTo>
                <a:lnTo>
                  <a:pt x="1150" y="2619"/>
                </a:lnTo>
                <a:lnTo>
                  <a:pt x="1150" y="2617"/>
                </a:lnTo>
                <a:lnTo>
                  <a:pt x="1152" y="2617"/>
                </a:lnTo>
                <a:lnTo>
                  <a:pt x="1152" y="2615"/>
                </a:lnTo>
                <a:lnTo>
                  <a:pt x="1152" y="2613"/>
                </a:lnTo>
                <a:lnTo>
                  <a:pt x="1150" y="2613"/>
                </a:lnTo>
                <a:lnTo>
                  <a:pt x="1148" y="2613"/>
                </a:lnTo>
                <a:lnTo>
                  <a:pt x="1146" y="2613"/>
                </a:lnTo>
                <a:lnTo>
                  <a:pt x="1146" y="2611"/>
                </a:lnTo>
                <a:lnTo>
                  <a:pt x="1144" y="2611"/>
                </a:lnTo>
                <a:lnTo>
                  <a:pt x="1144" y="2609"/>
                </a:lnTo>
                <a:lnTo>
                  <a:pt x="1144" y="2607"/>
                </a:lnTo>
                <a:lnTo>
                  <a:pt x="1146" y="2607"/>
                </a:lnTo>
                <a:lnTo>
                  <a:pt x="1146" y="2605"/>
                </a:lnTo>
                <a:lnTo>
                  <a:pt x="1148" y="2605"/>
                </a:lnTo>
                <a:lnTo>
                  <a:pt x="1148" y="2603"/>
                </a:lnTo>
                <a:lnTo>
                  <a:pt x="1150" y="2603"/>
                </a:lnTo>
                <a:lnTo>
                  <a:pt x="1150" y="2602"/>
                </a:lnTo>
                <a:lnTo>
                  <a:pt x="1152" y="2602"/>
                </a:lnTo>
                <a:lnTo>
                  <a:pt x="1154" y="2600"/>
                </a:lnTo>
                <a:lnTo>
                  <a:pt x="1156" y="2600"/>
                </a:lnTo>
                <a:lnTo>
                  <a:pt x="1156" y="2598"/>
                </a:lnTo>
                <a:lnTo>
                  <a:pt x="1158" y="2598"/>
                </a:lnTo>
                <a:lnTo>
                  <a:pt x="1158" y="2596"/>
                </a:lnTo>
                <a:lnTo>
                  <a:pt x="1158" y="2594"/>
                </a:lnTo>
                <a:lnTo>
                  <a:pt x="1158" y="2592"/>
                </a:lnTo>
                <a:lnTo>
                  <a:pt x="1158" y="2590"/>
                </a:lnTo>
                <a:lnTo>
                  <a:pt x="1159" y="2590"/>
                </a:lnTo>
                <a:lnTo>
                  <a:pt x="1161" y="2588"/>
                </a:lnTo>
                <a:lnTo>
                  <a:pt x="1161" y="2586"/>
                </a:lnTo>
                <a:lnTo>
                  <a:pt x="1163" y="2586"/>
                </a:lnTo>
                <a:lnTo>
                  <a:pt x="1163" y="2584"/>
                </a:lnTo>
                <a:lnTo>
                  <a:pt x="1163" y="2582"/>
                </a:lnTo>
                <a:lnTo>
                  <a:pt x="1163" y="2580"/>
                </a:lnTo>
                <a:lnTo>
                  <a:pt x="1163" y="2579"/>
                </a:lnTo>
                <a:lnTo>
                  <a:pt x="1163" y="2577"/>
                </a:lnTo>
                <a:lnTo>
                  <a:pt x="1165" y="2577"/>
                </a:lnTo>
                <a:lnTo>
                  <a:pt x="1161" y="2577"/>
                </a:lnTo>
                <a:lnTo>
                  <a:pt x="1138" y="2573"/>
                </a:lnTo>
                <a:lnTo>
                  <a:pt x="1136" y="2573"/>
                </a:lnTo>
                <a:lnTo>
                  <a:pt x="1136" y="2580"/>
                </a:lnTo>
                <a:lnTo>
                  <a:pt x="1125" y="2579"/>
                </a:lnTo>
                <a:lnTo>
                  <a:pt x="1127" y="2577"/>
                </a:lnTo>
                <a:lnTo>
                  <a:pt x="1125" y="2577"/>
                </a:lnTo>
                <a:lnTo>
                  <a:pt x="1121" y="2577"/>
                </a:lnTo>
                <a:lnTo>
                  <a:pt x="1121" y="2579"/>
                </a:lnTo>
                <a:lnTo>
                  <a:pt x="1111" y="2579"/>
                </a:lnTo>
                <a:lnTo>
                  <a:pt x="1102" y="2577"/>
                </a:lnTo>
                <a:lnTo>
                  <a:pt x="1104" y="2569"/>
                </a:lnTo>
                <a:lnTo>
                  <a:pt x="1096" y="2569"/>
                </a:lnTo>
                <a:lnTo>
                  <a:pt x="1094" y="2569"/>
                </a:lnTo>
                <a:lnTo>
                  <a:pt x="1094" y="2567"/>
                </a:lnTo>
                <a:lnTo>
                  <a:pt x="1094" y="2565"/>
                </a:lnTo>
                <a:lnTo>
                  <a:pt x="1096" y="2565"/>
                </a:lnTo>
                <a:lnTo>
                  <a:pt x="1096" y="2563"/>
                </a:lnTo>
                <a:lnTo>
                  <a:pt x="1094" y="2561"/>
                </a:lnTo>
                <a:lnTo>
                  <a:pt x="1092" y="2561"/>
                </a:lnTo>
                <a:lnTo>
                  <a:pt x="1092" y="2559"/>
                </a:lnTo>
                <a:lnTo>
                  <a:pt x="1090" y="2557"/>
                </a:lnTo>
                <a:lnTo>
                  <a:pt x="1090" y="2555"/>
                </a:lnTo>
                <a:lnTo>
                  <a:pt x="1090" y="2554"/>
                </a:lnTo>
                <a:lnTo>
                  <a:pt x="1088" y="2554"/>
                </a:lnTo>
                <a:lnTo>
                  <a:pt x="1087" y="2555"/>
                </a:lnTo>
                <a:lnTo>
                  <a:pt x="1085" y="2555"/>
                </a:lnTo>
                <a:lnTo>
                  <a:pt x="1085" y="2554"/>
                </a:lnTo>
                <a:lnTo>
                  <a:pt x="1083" y="2554"/>
                </a:lnTo>
                <a:lnTo>
                  <a:pt x="1083" y="2552"/>
                </a:lnTo>
                <a:lnTo>
                  <a:pt x="1081" y="2552"/>
                </a:lnTo>
                <a:lnTo>
                  <a:pt x="1081" y="2550"/>
                </a:lnTo>
                <a:lnTo>
                  <a:pt x="1081" y="2548"/>
                </a:lnTo>
                <a:lnTo>
                  <a:pt x="1067" y="2546"/>
                </a:lnTo>
                <a:lnTo>
                  <a:pt x="1065" y="2546"/>
                </a:lnTo>
                <a:lnTo>
                  <a:pt x="994" y="2534"/>
                </a:lnTo>
                <a:lnTo>
                  <a:pt x="948" y="2527"/>
                </a:lnTo>
                <a:lnTo>
                  <a:pt x="787" y="2504"/>
                </a:lnTo>
                <a:lnTo>
                  <a:pt x="777" y="2502"/>
                </a:lnTo>
                <a:lnTo>
                  <a:pt x="775" y="2507"/>
                </a:lnTo>
                <a:lnTo>
                  <a:pt x="766" y="2507"/>
                </a:lnTo>
                <a:lnTo>
                  <a:pt x="766" y="2506"/>
                </a:lnTo>
                <a:lnTo>
                  <a:pt x="766" y="2504"/>
                </a:lnTo>
                <a:lnTo>
                  <a:pt x="768" y="2504"/>
                </a:lnTo>
                <a:lnTo>
                  <a:pt x="768" y="2502"/>
                </a:lnTo>
                <a:lnTo>
                  <a:pt x="768" y="2500"/>
                </a:lnTo>
                <a:lnTo>
                  <a:pt x="768" y="2498"/>
                </a:lnTo>
                <a:lnTo>
                  <a:pt x="756" y="2496"/>
                </a:lnTo>
                <a:lnTo>
                  <a:pt x="756" y="2498"/>
                </a:lnTo>
                <a:lnTo>
                  <a:pt x="754" y="2498"/>
                </a:lnTo>
                <a:lnTo>
                  <a:pt x="754" y="2500"/>
                </a:lnTo>
                <a:lnTo>
                  <a:pt x="752" y="2500"/>
                </a:lnTo>
                <a:lnTo>
                  <a:pt x="752" y="2498"/>
                </a:lnTo>
                <a:lnTo>
                  <a:pt x="750" y="2498"/>
                </a:lnTo>
                <a:lnTo>
                  <a:pt x="750" y="2500"/>
                </a:lnTo>
                <a:lnTo>
                  <a:pt x="750" y="2498"/>
                </a:lnTo>
                <a:lnTo>
                  <a:pt x="749" y="2498"/>
                </a:lnTo>
                <a:lnTo>
                  <a:pt x="747" y="2498"/>
                </a:lnTo>
                <a:lnTo>
                  <a:pt x="745" y="2498"/>
                </a:lnTo>
                <a:lnTo>
                  <a:pt x="743" y="2498"/>
                </a:lnTo>
                <a:lnTo>
                  <a:pt x="743" y="2500"/>
                </a:lnTo>
                <a:lnTo>
                  <a:pt x="741" y="2500"/>
                </a:lnTo>
                <a:lnTo>
                  <a:pt x="739" y="2500"/>
                </a:lnTo>
                <a:lnTo>
                  <a:pt x="737" y="2500"/>
                </a:lnTo>
                <a:lnTo>
                  <a:pt x="735" y="2502"/>
                </a:lnTo>
                <a:lnTo>
                  <a:pt x="733" y="2502"/>
                </a:lnTo>
                <a:lnTo>
                  <a:pt x="731" y="2502"/>
                </a:lnTo>
                <a:lnTo>
                  <a:pt x="729" y="2502"/>
                </a:lnTo>
                <a:lnTo>
                  <a:pt x="727" y="2502"/>
                </a:lnTo>
                <a:lnTo>
                  <a:pt x="725" y="2502"/>
                </a:lnTo>
                <a:lnTo>
                  <a:pt x="724" y="2502"/>
                </a:lnTo>
                <a:lnTo>
                  <a:pt x="724" y="2504"/>
                </a:lnTo>
                <a:lnTo>
                  <a:pt x="725" y="2494"/>
                </a:lnTo>
                <a:lnTo>
                  <a:pt x="633" y="2481"/>
                </a:lnTo>
                <a:lnTo>
                  <a:pt x="633" y="2486"/>
                </a:lnTo>
                <a:lnTo>
                  <a:pt x="616" y="2483"/>
                </a:lnTo>
                <a:lnTo>
                  <a:pt x="618" y="2477"/>
                </a:lnTo>
                <a:lnTo>
                  <a:pt x="601" y="2475"/>
                </a:lnTo>
                <a:lnTo>
                  <a:pt x="603" y="2475"/>
                </a:lnTo>
                <a:lnTo>
                  <a:pt x="605" y="2475"/>
                </a:lnTo>
                <a:lnTo>
                  <a:pt x="605" y="2473"/>
                </a:lnTo>
                <a:lnTo>
                  <a:pt x="603" y="2471"/>
                </a:lnTo>
                <a:lnTo>
                  <a:pt x="603" y="2469"/>
                </a:lnTo>
                <a:lnTo>
                  <a:pt x="603" y="2467"/>
                </a:lnTo>
                <a:lnTo>
                  <a:pt x="603" y="2465"/>
                </a:lnTo>
                <a:lnTo>
                  <a:pt x="603" y="2463"/>
                </a:lnTo>
                <a:lnTo>
                  <a:pt x="603" y="2461"/>
                </a:lnTo>
                <a:lnTo>
                  <a:pt x="601" y="2461"/>
                </a:lnTo>
                <a:lnTo>
                  <a:pt x="601" y="2459"/>
                </a:lnTo>
                <a:lnTo>
                  <a:pt x="601" y="2458"/>
                </a:lnTo>
                <a:lnTo>
                  <a:pt x="599" y="2458"/>
                </a:lnTo>
                <a:lnTo>
                  <a:pt x="599" y="2456"/>
                </a:lnTo>
                <a:lnTo>
                  <a:pt x="597" y="2456"/>
                </a:lnTo>
                <a:lnTo>
                  <a:pt x="595" y="2454"/>
                </a:lnTo>
                <a:lnTo>
                  <a:pt x="593" y="2454"/>
                </a:lnTo>
                <a:lnTo>
                  <a:pt x="591" y="2454"/>
                </a:lnTo>
                <a:lnTo>
                  <a:pt x="589" y="2454"/>
                </a:lnTo>
                <a:lnTo>
                  <a:pt x="589" y="2456"/>
                </a:lnTo>
                <a:lnTo>
                  <a:pt x="587" y="2456"/>
                </a:lnTo>
                <a:lnTo>
                  <a:pt x="585" y="2456"/>
                </a:lnTo>
                <a:lnTo>
                  <a:pt x="585" y="2458"/>
                </a:lnTo>
                <a:lnTo>
                  <a:pt x="583" y="2458"/>
                </a:lnTo>
                <a:lnTo>
                  <a:pt x="583" y="2459"/>
                </a:lnTo>
                <a:lnTo>
                  <a:pt x="581" y="2459"/>
                </a:lnTo>
                <a:lnTo>
                  <a:pt x="581" y="2461"/>
                </a:lnTo>
                <a:lnTo>
                  <a:pt x="581" y="2463"/>
                </a:lnTo>
                <a:lnTo>
                  <a:pt x="580" y="2463"/>
                </a:lnTo>
                <a:lnTo>
                  <a:pt x="580" y="2465"/>
                </a:lnTo>
                <a:lnTo>
                  <a:pt x="580" y="2467"/>
                </a:lnTo>
                <a:lnTo>
                  <a:pt x="578" y="2467"/>
                </a:lnTo>
                <a:lnTo>
                  <a:pt x="578" y="2469"/>
                </a:lnTo>
                <a:lnTo>
                  <a:pt x="578" y="2471"/>
                </a:lnTo>
                <a:lnTo>
                  <a:pt x="576" y="2471"/>
                </a:lnTo>
                <a:lnTo>
                  <a:pt x="576" y="2473"/>
                </a:lnTo>
                <a:lnTo>
                  <a:pt x="574" y="2473"/>
                </a:lnTo>
                <a:lnTo>
                  <a:pt x="574" y="2475"/>
                </a:lnTo>
                <a:lnTo>
                  <a:pt x="572" y="2475"/>
                </a:lnTo>
                <a:lnTo>
                  <a:pt x="572" y="2477"/>
                </a:lnTo>
                <a:lnTo>
                  <a:pt x="570" y="2477"/>
                </a:lnTo>
                <a:lnTo>
                  <a:pt x="570" y="2479"/>
                </a:lnTo>
                <a:lnTo>
                  <a:pt x="568" y="2479"/>
                </a:lnTo>
                <a:lnTo>
                  <a:pt x="566" y="2479"/>
                </a:lnTo>
                <a:lnTo>
                  <a:pt x="566" y="2481"/>
                </a:lnTo>
                <a:lnTo>
                  <a:pt x="564" y="2481"/>
                </a:lnTo>
                <a:lnTo>
                  <a:pt x="562" y="2481"/>
                </a:lnTo>
                <a:lnTo>
                  <a:pt x="560" y="2481"/>
                </a:lnTo>
                <a:lnTo>
                  <a:pt x="558" y="2481"/>
                </a:lnTo>
                <a:lnTo>
                  <a:pt x="557" y="2481"/>
                </a:lnTo>
                <a:lnTo>
                  <a:pt x="555" y="2481"/>
                </a:lnTo>
                <a:lnTo>
                  <a:pt x="553" y="2481"/>
                </a:lnTo>
                <a:lnTo>
                  <a:pt x="551" y="2481"/>
                </a:lnTo>
                <a:lnTo>
                  <a:pt x="549" y="2481"/>
                </a:lnTo>
                <a:lnTo>
                  <a:pt x="547" y="2481"/>
                </a:lnTo>
                <a:lnTo>
                  <a:pt x="545" y="2481"/>
                </a:lnTo>
                <a:lnTo>
                  <a:pt x="545" y="2483"/>
                </a:lnTo>
                <a:lnTo>
                  <a:pt x="543" y="2483"/>
                </a:lnTo>
                <a:lnTo>
                  <a:pt x="539" y="2483"/>
                </a:lnTo>
                <a:lnTo>
                  <a:pt x="535" y="2484"/>
                </a:lnTo>
                <a:lnTo>
                  <a:pt x="532" y="2484"/>
                </a:lnTo>
                <a:lnTo>
                  <a:pt x="526" y="2486"/>
                </a:lnTo>
                <a:lnTo>
                  <a:pt x="522" y="2490"/>
                </a:lnTo>
                <a:lnTo>
                  <a:pt x="520" y="2492"/>
                </a:lnTo>
                <a:lnTo>
                  <a:pt x="520" y="2496"/>
                </a:lnTo>
                <a:lnTo>
                  <a:pt x="520" y="2498"/>
                </a:lnTo>
                <a:lnTo>
                  <a:pt x="520" y="2502"/>
                </a:lnTo>
                <a:lnTo>
                  <a:pt x="522" y="2507"/>
                </a:lnTo>
                <a:lnTo>
                  <a:pt x="522" y="2513"/>
                </a:lnTo>
                <a:lnTo>
                  <a:pt x="522" y="2519"/>
                </a:lnTo>
                <a:lnTo>
                  <a:pt x="522" y="2523"/>
                </a:lnTo>
                <a:lnTo>
                  <a:pt x="520" y="2527"/>
                </a:lnTo>
                <a:lnTo>
                  <a:pt x="520" y="2529"/>
                </a:lnTo>
                <a:lnTo>
                  <a:pt x="518" y="2531"/>
                </a:lnTo>
                <a:lnTo>
                  <a:pt x="518" y="2532"/>
                </a:lnTo>
                <a:lnTo>
                  <a:pt x="518" y="2534"/>
                </a:lnTo>
                <a:lnTo>
                  <a:pt x="516" y="2538"/>
                </a:lnTo>
                <a:lnTo>
                  <a:pt x="514" y="2542"/>
                </a:lnTo>
                <a:lnTo>
                  <a:pt x="514" y="2544"/>
                </a:lnTo>
                <a:lnTo>
                  <a:pt x="512" y="2548"/>
                </a:lnTo>
                <a:lnTo>
                  <a:pt x="512" y="2550"/>
                </a:lnTo>
                <a:lnTo>
                  <a:pt x="510" y="2552"/>
                </a:lnTo>
                <a:lnTo>
                  <a:pt x="510" y="2554"/>
                </a:lnTo>
                <a:lnTo>
                  <a:pt x="510" y="2555"/>
                </a:lnTo>
                <a:lnTo>
                  <a:pt x="510" y="2557"/>
                </a:lnTo>
                <a:lnTo>
                  <a:pt x="510" y="2559"/>
                </a:lnTo>
                <a:lnTo>
                  <a:pt x="510" y="2561"/>
                </a:lnTo>
                <a:lnTo>
                  <a:pt x="510" y="2563"/>
                </a:lnTo>
                <a:lnTo>
                  <a:pt x="510" y="2565"/>
                </a:lnTo>
                <a:lnTo>
                  <a:pt x="510" y="2567"/>
                </a:lnTo>
                <a:lnTo>
                  <a:pt x="510" y="2569"/>
                </a:lnTo>
                <a:lnTo>
                  <a:pt x="510" y="2571"/>
                </a:lnTo>
                <a:lnTo>
                  <a:pt x="510" y="2573"/>
                </a:lnTo>
                <a:lnTo>
                  <a:pt x="509" y="2575"/>
                </a:lnTo>
                <a:lnTo>
                  <a:pt x="509" y="2577"/>
                </a:lnTo>
                <a:lnTo>
                  <a:pt x="505" y="2579"/>
                </a:lnTo>
                <a:lnTo>
                  <a:pt x="501" y="2582"/>
                </a:lnTo>
                <a:lnTo>
                  <a:pt x="495" y="2582"/>
                </a:lnTo>
                <a:lnTo>
                  <a:pt x="493" y="2584"/>
                </a:lnTo>
                <a:lnTo>
                  <a:pt x="489" y="2586"/>
                </a:lnTo>
                <a:lnTo>
                  <a:pt x="485" y="2588"/>
                </a:lnTo>
                <a:lnTo>
                  <a:pt x="484" y="2590"/>
                </a:lnTo>
                <a:lnTo>
                  <a:pt x="484" y="2592"/>
                </a:lnTo>
                <a:lnTo>
                  <a:pt x="482" y="2594"/>
                </a:lnTo>
                <a:lnTo>
                  <a:pt x="484" y="2600"/>
                </a:lnTo>
                <a:lnTo>
                  <a:pt x="482" y="2605"/>
                </a:lnTo>
                <a:lnTo>
                  <a:pt x="482" y="2609"/>
                </a:lnTo>
                <a:lnTo>
                  <a:pt x="480" y="2613"/>
                </a:lnTo>
                <a:lnTo>
                  <a:pt x="476" y="2619"/>
                </a:lnTo>
                <a:lnTo>
                  <a:pt x="472" y="2623"/>
                </a:lnTo>
                <a:lnTo>
                  <a:pt x="462" y="2630"/>
                </a:lnTo>
                <a:lnTo>
                  <a:pt x="457" y="2636"/>
                </a:lnTo>
                <a:lnTo>
                  <a:pt x="453" y="2638"/>
                </a:lnTo>
                <a:lnTo>
                  <a:pt x="451" y="2638"/>
                </a:lnTo>
                <a:lnTo>
                  <a:pt x="443" y="2638"/>
                </a:lnTo>
                <a:lnTo>
                  <a:pt x="439" y="2636"/>
                </a:lnTo>
                <a:lnTo>
                  <a:pt x="434" y="2636"/>
                </a:lnTo>
                <a:lnTo>
                  <a:pt x="426" y="2640"/>
                </a:lnTo>
                <a:lnTo>
                  <a:pt x="422" y="2642"/>
                </a:lnTo>
                <a:lnTo>
                  <a:pt x="422" y="2644"/>
                </a:lnTo>
                <a:lnTo>
                  <a:pt x="414" y="2646"/>
                </a:lnTo>
                <a:lnTo>
                  <a:pt x="407" y="2644"/>
                </a:lnTo>
                <a:lnTo>
                  <a:pt x="403" y="2644"/>
                </a:lnTo>
                <a:lnTo>
                  <a:pt x="388" y="2646"/>
                </a:lnTo>
                <a:lnTo>
                  <a:pt x="380" y="2644"/>
                </a:lnTo>
                <a:lnTo>
                  <a:pt x="372" y="2642"/>
                </a:lnTo>
                <a:lnTo>
                  <a:pt x="370" y="2636"/>
                </a:lnTo>
                <a:lnTo>
                  <a:pt x="368" y="2632"/>
                </a:lnTo>
                <a:lnTo>
                  <a:pt x="368" y="2630"/>
                </a:lnTo>
                <a:lnTo>
                  <a:pt x="364" y="2625"/>
                </a:lnTo>
                <a:lnTo>
                  <a:pt x="363" y="2623"/>
                </a:lnTo>
                <a:lnTo>
                  <a:pt x="359" y="2621"/>
                </a:lnTo>
                <a:lnTo>
                  <a:pt x="355" y="2621"/>
                </a:lnTo>
                <a:lnTo>
                  <a:pt x="353" y="2621"/>
                </a:lnTo>
                <a:lnTo>
                  <a:pt x="347" y="2623"/>
                </a:lnTo>
                <a:lnTo>
                  <a:pt x="345" y="2625"/>
                </a:lnTo>
                <a:lnTo>
                  <a:pt x="340" y="2628"/>
                </a:lnTo>
                <a:lnTo>
                  <a:pt x="336" y="2630"/>
                </a:lnTo>
                <a:lnTo>
                  <a:pt x="334" y="2627"/>
                </a:lnTo>
                <a:lnTo>
                  <a:pt x="332" y="2625"/>
                </a:lnTo>
                <a:lnTo>
                  <a:pt x="332" y="2621"/>
                </a:lnTo>
                <a:lnTo>
                  <a:pt x="330" y="2619"/>
                </a:lnTo>
                <a:lnTo>
                  <a:pt x="330" y="2617"/>
                </a:lnTo>
                <a:lnTo>
                  <a:pt x="328" y="2617"/>
                </a:lnTo>
                <a:lnTo>
                  <a:pt x="326" y="2615"/>
                </a:lnTo>
                <a:lnTo>
                  <a:pt x="320" y="2615"/>
                </a:lnTo>
                <a:lnTo>
                  <a:pt x="316" y="2617"/>
                </a:lnTo>
                <a:lnTo>
                  <a:pt x="311" y="2617"/>
                </a:lnTo>
                <a:lnTo>
                  <a:pt x="309" y="2611"/>
                </a:lnTo>
                <a:lnTo>
                  <a:pt x="309" y="2607"/>
                </a:lnTo>
                <a:lnTo>
                  <a:pt x="307" y="2605"/>
                </a:lnTo>
                <a:lnTo>
                  <a:pt x="303" y="2602"/>
                </a:lnTo>
                <a:lnTo>
                  <a:pt x="297" y="2598"/>
                </a:lnTo>
                <a:lnTo>
                  <a:pt x="292" y="2596"/>
                </a:lnTo>
                <a:lnTo>
                  <a:pt x="286" y="2594"/>
                </a:lnTo>
                <a:lnTo>
                  <a:pt x="282" y="2592"/>
                </a:lnTo>
                <a:lnTo>
                  <a:pt x="280" y="2592"/>
                </a:lnTo>
                <a:lnTo>
                  <a:pt x="280" y="2590"/>
                </a:lnTo>
                <a:lnTo>
                  <a:pt x="276" y="2590"/>
                </a:lnTo>
                <a:lnTo>
                  <a:pt x="272" y="2590"/>
                </a:lnTo>
                <a:lnTo>
                  <a:pt x="263" y="2586"/>
                </a:lnTo>
                <a:lnTo>
                  <a:pt x="255" y="2586"/>
                </a:lnTo>
                <a:lnTo>
                  <a:pt x="251" y="2586"/>
                </a:lnTo>
                <a:lnTo>
                  <a:pt x="251" y="2584"/>
                </a:lnTo>
                <a:lnTo>
                  <a:pt x="251" y="2577"/>
                </a:lnTo>
                <a:lnTo>
                  <a:pt x="251" y="2573"/>
                </a:lnTo>
                <a:lnTo>
                  <a:pt x="253" y="2571"/>
                </a:lnTo>
                <a:lnTo>
                  <a:pt x="253" y="2569"/>
                </a:lnTo>
                <a:lnTo>
                  <a:pt x="255" y="2567"/>
                </a:lnTo>
                <a:lnTo>
                  <a:pt x="253" y="2565"/>
                </a:lnTo>
                <a:lnTo>
                  <a:pt x="251" y="2563"/>
                </a:lnTo>
                <a:lnTo>
                  <a:pt x="249" y="2561"/>
                </a:lnTo>
                <a:lnTo>
                  <a:pt x="247" y="2561"/>
                </a:lnTo>
                <a:lnTo>
                  <a:pt x="245" y="2561"/>
                </a:lnTo>
                <a:lnTo>
                  <a:pt x="242" y="2561"/>
                </a:lnTo>
                <a:lnTo>
                  <a:pt x="240" y="2561"/>
                </a:lnTo>
                <a:lnTo>
                  <a:pt x="238" y="2563"/>
                </a:lnTo>
                <a:lnTo>
                  <a:pt x="238" y="2565"/>
                </a:lnTo>
                <a:lnTo>
                  <a:pt x="236" y="2567"/>
                </a:lnTo>
                <a:lnTo>
                  <a:pt x="232" y="2569"/>
                </a:lnTo>
                <a:lnTo>
                  <a:pt x="230" y="2571"/>
                </a:lnTo>
                <a:lnTo>
                  <a:pt x="228" y="2573"/>
                </a:lnTo>
                <a:lnTo>
                  <a:pt x="224" y="2575"/>
                </a:lnTo>
                <a:lnTo>
                  <a:pt x="219" y="2573"/>
                </a:lnTo>
                <a:lnTo>
                  <a:pt x="213" y="2571"/>
                </a:lnTo>
                <a:lnTo>
                  <a:pt x="207" y="2567"/>
                </a:lnTo>
                <a:lnTo>
                  <a:pt x="201" y="2565"/>
                </a:lnTo>
                <a:lnTo>
                  <a:pt x="194" y="2567"/>
                </a:lnTo>
                <a:lnTo>
                  <a:pt x="192" y="2565"/>
                </a:lnTo>
                <a:lnTo>
                  <a:pt x="186" y="2565"/>
                </a:lnTo>
                <a:lnTo>
                  <a:pt x="182" y="2567"/>
                </a:lnTo>
                <a:lnTo>
                  <a:pt x="180" y="2567"/>
                </a:lnTo>
                <a:lnTo>
                  <a:pt x="178" y="2567"/>
                </a:lnTo>
                <a:lnTo>
                  <a:pt x="178" y="2565"/>
                </a:lnTo>
                <a:lnTo>
                  <a:pt x="176" y="2565"/>
                </a:lnTo>
                <a:lnTo>
                  <a:pt x="176" y="2563"/>
                </a:lnTo>
                <a:lnTo>
                  <a:pt x="174" y="2563"/>
                </a:lnTo>
                <a:lnTo>
                  <a:pt x="174" y="2561"/>
                </a:lnTo>
                <a:lnTo>
                  <a:pt x="172" y="2561"/>
                </a:lnTo>
                <a:lnTo>
                  <a:pt x="172" y="2559"/>
                </a:lnTo>
                <a:lnTo>
                  <a:pt x="172" y="2557"/>
                </a:lnTo>
                <a:lnTo>
                  <a:pt x="171" y="2555"/>
                </a:lnTo>
                <a:lnTo>
                  <a:pt x="171" y="2554"/>
                </a:lnTo>
                <a:lnTo>
                  <a:pt x="171" y="2552"/>
                </a:lnTo>
                <a:lnTo>
                  <a:pt x="171" y="2550"/>
                </a:lnTo>
                <a:lnTo>
                  <a:pt x="172" y="2550"/>
                </a:lnTo>
                <a:lnTo>
                  <a:pt x="174" y="2548"/>
                </a:lnTo>
                <a:lnTo>
                  <a:pt x="176" y="2548"/>
                </a:lnTo>
                <a:lnTo>
                  <a:pt x="176" y="2546"/>
                </a:lnTo>
                <a:lnTo>
                  <a:pt x="178" y="2546"/>
                </a:lnTo>
                <a:lnTo>
                  <a:pt x="178" y="2544"/>
                </a:lnTo>
                <a:lnTo>
                  <a:pt x="176" y="2544"/>
                </a:lnTo>
                <a:lnTo>
                  <a:pt x="176" y="2542"/>
                </a:lnTo>
                <a:lnTo>
                  <a:pt x="176" y="2540"/>
                </a:lnTo>
                <a:lnTo>
                  <a:pt x="176" y="2538"/>
                </a:lnTo>
                <a:lnTo>
                  <a:pt x="176" y="2536"/>
                </a:lnTo>
                <a:lnTo>
                  <a:pt x="174" y="2536"/>
                </a:lnTo>
                <a:lnTo>
                  <a:pt x="174" y="2534"/>
                </a:lnTo>
                <a:lnTo>
                  <a:pt x="172" y="2534"/>
                </a:lnTo>
                <a:lnTo>
                  <a:pt x="172" y="2532"/>
                </a:lnTo>
                <a:lnTo>
                  <a:pt x="171" y="2532"/>
                </a:lnTo>
                <a:lnTo>
                  <a:pt x="169" y="2532"/>
                </a:lnTo>
                <a:lnTo>
                  <a:pt x="167" y="2532"/>
                </a:lnTo>
                <a:lnTo>
                  <a:pt x="167" y="2531"/>
                </a:lnTo>
                <a:lnTo>
                  <a:pt x="163" y="2531"/>
                </a:lnTo>
                <a:lnTo>
                  <a:pt x="163" y="2529"/>
                </a:lnTo>
                <a:lnTo>
                  <a:pt x="165" y="2529"/>
                </a:lnTo>
                <a:lnTo>
                  <a:pt x="165" y="2527"/>
                </a:lnTo>
                <a:lnTo>
                  <a:pt x="165" y="2525"/>
                </a:lnTo>
                <a:lnTo>
                  <a:pt x="167" y="2523"/>
                </a:lnTo>
                <a:lnTo>
                  <a:pt x="169" y="2523"/>
                </a:lnTo>
                <a:lnTo>
                  <a:pt x="169" y="2525"/>
                </a:lnTo>
                <a:lnTo>
                  <a:pt x="171" y="2525"/>
                </a:lnTo>
                <a:lnTo>
                  <a:pt x="172" y="2525"/>
                </a:lnTo>
                <a:lnTo>
                  <a:pt x="172" y="2523"/>
                </a:lnTo>
                <a:lnTo>
                  <a:pt x="174" y="2523"/>
                </a:lnTo>
                <a:lnTo>
                  <a:pt x="174" y="2521"/>
                </a:lnTo>
                <a:lnTo>
                  <a:pt x="172" y="2521"/>
                </a:lnTo>
                <a:lnTo>
                  <a:pt x="172" y="2519"/>
                </a:lnTo>
                <a:lnTo>
                  <a:pt x="172" y="2517"/>
                </a:lnTo>
                <a:lnTo>
                  <a:pt x="172" y="2515"/>
                </a:lnTo>
                <a:lnTo>
                  <a:pt x="174" y="2515"/>
                </a:lnTo>
                <a:lnTo>
                  <a:pt x="176" y="2515"/>
                </a:lnTo>
                <a:lnTo>
                  <a:pt x="176" y="2513"/>
                </a:lnTo>
                <a:lnTo>
                  <a:pt x="178" y="2513"/>
                </a:lnTo>
                <a:lnTo>
                  <a:pt x="178" y="2511"/>
                </a:lnTo>
                <a:lnTo>
                  <a:pt x="178" y="2509"/>
                </a:lnTo>
                <a:lnTo>
                  <a:pt x="178" y="2507"/>
                </a:lnTo>
                <a:lnTo>
                  <a:pt x="180" y="2506"/>
                </a:lnTo>
                <a:lnTo>
                  <a:pt x="180" y="2504"/>
                </a:lnTo>
                <a:lnTo>
                  <a:pt x="178" y="2504"/>
                </a:lnTo>
                <a:lnTo>
                  <a:pt x="176" y="2504"/>
                </a:lnTo>
                <a:lnTo>
                  <a:pt x="174" y="2504"/>
                </a:lnTo>
                <a:lnTo>
                  <a:pt x="174" y="2502"/>
                </a:lnTo>
                <a:lnTo>
                  <a:pt x="174" y="2500"/>
                </a:lnTo>
                <a:lnTo>
                  <a:pt x="172" y="2500"/>
                </a:lnTo>
                <a:lnTo>
                  <a:pt x="172" y="2498"/>
                </a:lnTo>
                <a:lnTo>
                  <a:pt x="171" y="2498"/>
                </a:lnTo>
                <a:lnTo>
                  <a:pt x="169" y="2498"/>
                </a:lnTo>
                <a:lnTo>
                  <a:pt x="167" y="2498"/>
                </a:lnTo>
                <a:lnTo>
                  <a:pt x="165" y="2500"/>
                </a:lnTo>
                <a:lnTo>
                  <a:pt x="163" y="2500"/>
                </a:lnTo>
                <a:lnTo>
                  <a:pt x="161" y="2500"/>
                </a:lnTo>
                <a:lnTo>
                  <a:pt x="159" y="2500"/>
                </a:lnTo>
                <a:lnTo>
                  <a:pt x="157" y="2500"/>
                </a:lnTo>
                <a:lnTo>
                  <a:pt x="157" y="2498"/>
                </a:lnTo>
                <a:lnTo>
                  <a:pt x="157" y="2496"/>
                </a:lnTo>
                <a:lnTo>
                  <a:pt x="159" y="2496"/>
                </a:lnTo>
                <a:lnTo>
                  <a:pt x="159" y="2494"/>
                </a:lnTo>
                <a:lnTo>
                  <a:pt x="161" y="2494"/>
                </a:lnTo>
                <a:lnTo>
                  <a:pt x="161" y="2492"/>
                </a:lnTo>
                <a:lnTo>
                  <a:pt x="163" y="2492"/>
                </a:lnTo>
                <a:lnTo>
                  <a:pt x="163" y="2490"/>
                </a:lnTo>
                <a:lnTo>
                  <a:pt x="163" y="2488"/>
                </a:lnTo>
                <a:lnTo>
                  <a:pt x="163" y="2486"/>
                </a:lnTo>
                <a:lnTo>
                  <a:pt x="161" y="2486"/>
                </a:lnTo>
                <a:lnTo>
                  <a:pt x="161" y="2484"/>
                </a:lnTo>
                <a:lnTo>
                  <a:pt x="159" y="2484"/>
                </a:lnTo>
                <a:lnTo>
                  <a:pt x="159" y="2483"/>
                </a:lnTo>
                <a:lnTo>
                  <a:pt x="159" y="2481"/>
                </a:lnTo>
                <a:lnTo>
                  <a:pt x="159" y="2479"/>
                </a:lnTo>
                <a:lnTo>
                  <a:pt x="161" y="2479"/>
                </a:lnTo>
                <a:lnTo>
                  <a:pt x="163" y="2479"/>
                </a:lnTo>
                <a:lnTo>
                  <a:pt x="163" y="2477"/>
                </a:lnTo>
                <a:lnTo>
                  <a:pt x="165" y="2477"/>
                </a:lnTo>
                <a:lnTo>
                  <a:pt x="167" y="2477"/>
                </a:lnTo>
                <a:lnTo>
                  <a:pt x="167" y="2475"/>
                </a:lnTo>
                <a:lnTo>
                  <a:pt x="169" y="2475"/>
                </a:lnTo>
                <a:lnTo>
                  <a:pt x="169" y="2473"/>
                </a:lnTo>
                <a:lnTo>
                  <a:pt x="171" y="2473"/>
                </a:lnTo>
                <a:lnTo>
                  <a:pt x="171" y="2471"/>
                </a:lnTo>
                <a:lnTo>
                  <a:pt x="171" y="2469"/>
                </a:lnTo>
                <a:lnTo>
                  <a:pt x="172" y="2469"/>
                </a:lnTo>
                <a:lnTo>
                  <a:pt x="172" y="2467"/>
                </a:lnTo>
                <a:lnTo>
                  <a:pt x="172" y="2465"/>
                </a:lnTo>
                <a:lnTo>
                  <a:pt x="174" y="2465"/>
                </a:lnTo>
                <a:lnTo>
                  <a:pt x="176" y="2463"/>
                </a:lnTo>
                <a:lnTo>
                  <a:pt x="178" y="2461"/>
                </a:lnTo>
                <a:lnTo>
                  <a:pt x="176" y="2459"/>
                </a:lnTo>
                <a:lnTo>
                  <a:pt x="176" y="2458"/>
                </a:lnTo>
                <a:lnTo>
                  <a:pt x="174" y="2458"/>
                </a:lnTo>
                <a:lnTo>
                  <a:pt x="172" y="2456"/>
                </a:lnTo>
                <a:lnTo>
                  <a:pt x="174" y="2454"/>
                </a:lnTo>
                <a:lnTo>
                  <a:pt x="174" y="2452"/>
                </a:lnTo>
                <a:lnTo>
                  <a:pt x="172" y="2452"/>
                </a:lnTo>
                <a:lnTo>
                  <a:pt x="172" y="2450"/>
                </a:lnTo>
                <a:lnTo>
                  <a:pt x="171" y="2450"/>
                </a:lnTo>
                <a:lnTo>
                  <a:pt x="172" y="2450"/>
                </a:lnTo>
                <a:lnTo>
                  <a:pt x="172" y="2448"/>
                </a:lnTo>
                <a:lnTo>
                  <a:pt x="174" y="2448"/>
                </a:lnTo>
                <a:lnTo>
                  <a:pt x="176" y="2446"/>
                </a:lnTo>
                <a:lnTo>
                  <a:pt x="176" y="2444"/>
                </a:lnTo>
                <a:lnTo>
                  <a:pt x="176" y="2442"/>
                </a:lnTo>
                <a:lnTo>
                  <a:pt x="178" y="2442"/>
                </a:lnTo>
                <a:lnTo>
                  <a:pt x="178" y="2440"/>
                </a:lnTo>
                <a:lnTo>
                  <a:pt x="180" y="2440"/>
                </a:lnTo>
                <a:lnTo>
                  <a:pt x="182" y="2440"/>
                </a:lnTo>
                <a:lnTo>
                  <a:pt x="184" y="2440"/>
                </a:lnTo>
                <a:lnTo>
                  <a:pt x="186" y="2440"/>
                </a:lnTo>
                <a:lnTo>
                  <a:pt x="186" y="2438"/>
                </a:lnTo>
                <a:lnTo>
                  <a:pt x="184" y="2438"/>
                </a:lnTo>
                <a:lnTo>
                  <a:pt x="184" y="2436"/>
                </a:lnTo>
                <a:lnTo>
                  <a:pt x="184" y="2435"/>
                </a:lnTo>
                <a:lnTo>
                  <a:pt x="184" y="2433"/>
                </a:lnTo>
                <a:lnTo>
                  <a:pt x="184" y="2431"/>
                </a:lnTo>
                <a:lnTo>
                  <a:pt x="182" y="2431"/>
                </a:lnTo>
                <a:lnTo>
                  <a:pt x="182" y="2429"/>
                </a:lnTo>
                <a:lnTo>
                  <a:pt x="184" y="2429"/>
                </a:lnTo>
                <a:lnTo>
                  <a:pt x="186" y="2429"/>
                </a:lnTo>
                <a:lnTo>
                  <a:pt x="186" y="2427"/>
                </a:lnTo>
                <a:lnTo>
                  <a:pt x="188" y="2425"/>
                </a:lnTo>
                <a:lnTo>
                  <a:pt x="186" y="2423"/>
                </a:lnTo>
                <a:lnTo>
                  <a:pt x="184" y="2421"/>
                </a:lnTo>
                <a:lnTo>
                  <a:pt x="186" y="2419"/>
                </a:lnTo>
                <a:lnTo>
                  <a:pt x="188" y="2419"/>
                </a:lnTo>
                <a:lnTo>
                  <a:pt x="190" y="2419"/>
                </a:lnTo>
                <a:lnTo>
                  <a:pt x="190" y="2417"/>
                </a:lnTo>
                <a:lnTo>
                  <a:pt x="188" y="2417"/>
                </a:lnTo>
                <a:lnTo>
                  <a:pt x="188" y="2415"/>
                </a:lnTo>
                <a:lnTo>
                  <a:pt x="188" y="2413"/>
                </a:lnTo>
                <a:lnTo>
                  <a:pt x="186" y="2413"/>
                </a:lnTo>
                <a:lnTo>
                  <a:pt x="184" y="2412"/>
                </a:lnTo>
                <a:lnTo>
                  <a:pt x="184" y="2410"/>
                </a:lnTo>
                <a:lnTo>
                  <a:pt x="184" y="2408"/>
                </a:lnTo>
                <a:lnTo>
                  <a:pt x="182" y="2408"/>
                </a:lnTo>
                <a:lnTo>
                  <a:pt x="182" y="2406"/>
                </a:lnTo>
                <a:lnTo>
                  <a:pt x="184" y="2406"/>
                </a:lnTo>
                <a:lnTo>
                  <a:pt x="184" y="2404"/>
                </a:lnTo>
                <a:lnTo>
                  <a:pt x="184" y="2402"/>
                </a:lnTo>
                <a:lnTo>
                  <a:pt x="184" y="2400"/>
                </a:lnTo>
                <a:lnTo>
                  <a:pt x="186" y="2398"/>
                </a:lnTo>
                <a:lnTo>
                  <a:pt x="184" y="2398"/>
                </a:lnTo>
                <a:lnTo>
                  <a:pt x="184" y="2396"/>
                </a:lnTo>
                <a:lnTo>
                  <a:pt x="184" y="2394"/>
                </a:lnTo>
                <a:lnTo>
                  <a:pt x="182" y="2392"/>
                </a:lnTo>
                <a:lnTo>
                  <a:pt x="182" y="2390"/>
                </a:lnTo>
                <a:lnTo>
                  <a:pt x="180" y="2390"/>
                </a:lnTo>
                <a:lnTo>
                  <a:pt x="180" y="2388"/>
                </a:lnTo>
                <a:lnTo>
                  <a:pt x="178" y="2388"/>
                </a:lnTo>
                <a:lnTo>
                  <a:pt x="180" y="2387"/>
                </a:lnTo>
                <a:lnTo>
                  <a:pt x="178" y="2387"/>
                </a:lnTo>
                <a:lnTo>
                  <a:pt x="176" y="2387"/>
                </a:lnTo>
                <a:lnTo>
                  <a:pt x="176" y="2385"/>
                </a:lnTo>
                <a:lnTo>
                  <a:pt x="176" y="2383"/>
                </a:lnTo>
                <a:lnTo>
                  <a:pt x="178" y="2383"/>
                </a:lnTo>
                <a:lnTo>
                  <a:pt x="180" y="2383"/>
                </a:lnTo>
                <a:lnTo>
                  <a:pt x="180" y="2381"/>
                </a:lnTo>
                <a:lnTo>
                  <a:pt x="180" y="2379"/>
                </a:lnTo>
                <a:lnTo>
                  <a:pt x="180" y="2377"/>
                </a:lnTo>
                <a:lnTo>
                  <a:pt x="178" y="2375"/>
                </a:lnTo>
                <a:lnTo>
                  <a:pt x="178" y="2373"/>
                </a:lnTo>
                <a:lnTo>
                  <a:pt x="178" y="2371"/>
                </a:lnTo>
                <a:lnTo>
                  <a:pt x="176" y="2373"/>
                </a:lnTo>
                <a:lnTo>
                  <a:pt x="176" y="2375"/>
                </a:lnTo>
                <a:lnTo>
                  <a:pt x="174" y="2375"/>
                </a:lnTo>
                <a:lnTo>
                  <a:pt x="172" y="2375"/>
                </a:lnTo>
                <a:lnTo>
                  <a:pt x="171" y="2375"/>
                </a:lnTo>
                <a:lnTo>
                  <a:pt x="171" y="2373"/>
                </a:lnTo>
                <a:lnTo>
                  <a:pt x="169" y="2375"/>
                </a:lnTo>
                <a:lnTo>
                  <a:pt x="167" y="2375"/>
                </a:lnTo>
                <a:lnTo>
                  <a:pt x="167" y="2373"/>
                </a:lnTo>
                <a:lnTo>
                  <a:pt x="167" y="2371"/>
                </a:lnTo>
                <a:lnTo>
                  <a:pt x="165" y="2371"/>
                </a:lnTo>
                <a:lnTo>
                  <a:pt x="165" y="2369"/>
                </a:lnTo>
                <a:lnTo>
                  <a:pt x="165" y="2367"/>
                </a:lnTo>
                <a:lnTo>
                  <a:pt x="165" y="2365"/>
                </a:lnTo>
                <a:lnTo>
                  <a:pt x="163" y="2365"/>
                </a:lnTo>
                <a:lnTo>
                  <a:pt x="163" y="2364"/>
                </a:lnTo>
                <a:lnTo>
                  <a:pt x="161" y="2362"/>
                </a:lnTo>
                <a:lnTo>
                  <a:pt x="161" y="2360"/>
                </a:lnTo>
                <a:lnTo>
                  <a:pt x="159" y="2360"/>
                </a:lnTo>
                <a:lnTo>
                  <a:pt x="159" y="2358"/>
                </a:lnTo>
                <a:lnTo>
                  <a:pt x="159" y="2356"/>
                </a:lnTo>
                <a:lnTo>
                  <a:pt x="159" y="2354"/>
                </a:lnTo>
                <a:lnTo>
                  <a:pt x="159" y="2352"/>
                </a:lnTo>
                <a:lnTo>
                  <a:pt x="157" y="2352"/>
                </a:lnTo>
                <a:lnTo>
                  <a:pt x="157" y="2350"/>
                </a:lnTo>
                <a:lnTo>
                  <a:pt x="155" y="2350"/>
                </a:lnTo>
                <a:lnTo>
                  <a:pt x="153" y="2350"/>
                </a:lnTo>
                <a:lnTo>
                  <a:pt x="151" y="2350"/>
                </a:lnTo>
                <a:lnTo>
                  <a:pt x="151" y="2348"/>
                </a:lnTo>
                <a:lnTo>
                  <a:pt x="149" y="2348"/>
                </a:lnTo>
                <a:lnTo>
                  <a:pt x="149" y="2346"/>
                </a:lnTo>
                <a:lnTo>
                  <a:pt x="151" y="2344"/>
                </a:lnTo>
                <a:lnTo>
                  <a:pt x="151" y="2342"/>
                </a:lnTo>
                <a:lnTo>
                  <a:pt x="149" y="2340"/>
                </a:lnTo>
                <a:lnTo>
                  <a:pt x="149" y="2339"/>
                </a:lnTo>
                <a:lnTo>
                  <a:pt x="149" y="2337"/>
                </a:lnTo>
                <a:lnTo>
                  <a:pt x="147" y="2335"/>
                </a:lnTo>
                <a:lnTo>
                  <a:pt x="146" y="2333"/>
                </a:lnTo>
                <a:lnTo>
                  <a:pt x="146" y="2331"/>
                </a:lnTo>
                <a:lnTo>
                  <a:pt x="147" y="2331"/>
                </a:lnTo>
                <a:lnTo>
                  <a:pt x="149" y="2331"/>
                </a:lnTo>
                <a:lnTo>
                  <a:pt x="149" y="2329"/>
                </a:lnTo>
                <a:lnTo>
                  <a:pt x="149" y="2327"/>
                </a:lnTo>
                <a:lnTo>
                  <a:pt x="147" y="2327"/>
                </a:lnTo>
                <a:lnTo>
                  <a:pt x="147" y="2325"/>
                </a:lnTo>
                <a:lnTo>
                  <a:pt x="147" y="2323"/>
                </a:lnTo>
                <a:lnTo>
                  <a:pt x="149" y="2323"/>
                </a:lnTo>
                <a:lnTo>
                  <a:pt x="149" y="2321"/>
                </a:lnTo>
                <a:lnTo>
                  <a:pt x="147" y="2321"/>
                </a:lnTo>
                <a:lnTo>
                  <a:pt x="147" y="2323"/>
                </a:lnTo>
                <a:lnTo>
                  <a:pt x="146" y="2323"/>
                </a:lnTo>
                <a:lnTo>
                  <a:pt x="146" y="2321"/>
                </a:lnTo>
                <a:lnTo>
                  <a:pt x="146" y="2319"/>
                </a:lnTo>
                <a:lnTo>
                  <a:pt x="144" y="2319"/>
                </a:lnTo>
                <a:lnTo>
                  <a:pt x="144" y="2321"/>
                </a:lnTo>
                <a:lnTo>
                  <a:pt x="142" y="2321"/>
                </a:lnTo>
                <a:lnTo>
                  <a:pt x="142" y="2323"/>
                </a:lnTo>
                <a:lnTo>
                  <a:pt x="140" y="2323"/>
                </a:lnTo>
                <a:lnTo>
                  <a:pt x="138" y="2323"/>
                </a:lnTo>
                <a:lnTo>
                  <a:pt x="136" y="2323"/>
                </a:lnTo>
                <a:lnTo>
                  <a:pt x="134" y="2323"/>
                </a:lnTo>
                <a:lnTo>
                  <a:pt x="132" y="2323"/>
                </a:lnTo>
                <a:lnTo>
                  <a:pt x="130" y="2323"/>
                </a:lnTo>
                <a:lnTo>
                  <a:pt x="130" y="2321"/>
                </a:lnTo>
                <a:lnTo>
                  <a:pt x="130" y="2319"/>
                </a:lnTo>
                <a:lnTo>
                  <a:pt x="132" y="2319"/>
                </a:lnTo>
                <a:lnTo>
                  <a:pt x="132" y="2317"/>
                </a:lnTo>
                <a:lnTo>
                  <a:pt x="130" y="2317"/>
                </a:lnTo>
                <a:lnTo>
                  <a:pt x="128" y="2317"/>
                </a:lnTo>
                <a:lnTo>
                  <a:pt x="128" y="2319"/>
                </a:lnTo>
                <a:lnTo>
                  <a:pt x="126" y="2321"/>
                </a:lnTo>
                <a:lnTo>
                  <a:pt x="126" y="2323"/>
                </a:lnTo>
                <a:lnTo>
                  <a:pt x="124" y="2325"/>
                </a:lnTo>
                <a:lnTo>
                  <a:pt x="123" y="2325"/>
                </a:lnTo>
                <a:lnTo>
                  <a:pt x="123" y="2323"/>
                </a:lnTo>
                <a:lnTo>
                  <a:pt x="123" y="2321"/>
                </a:lnTo>
                <a:lnTo>
                  <a:pt x="121" y="2321"/>
                </a:lnTo>
                <a:lnTo>
                  <a:pt x="123" y="2321"/>
                </a:lnTo>
                <a:lnTo>
                  <a:pt x="123" y="2319"/>
                </a:lnTo>
                <a:lnTo>
                  <a:pt x="121" y="2319"/>
                </a:lnTo>
                <a:lnTo>
                  <a:pt x="119" y="2321"/>
                </a:lnTo>
                <a:lnTo>
                  <a:pt x="119" y="2319"/>
                </a:lnTo>
                <a:lnTo>
                  <a:pt x="117" y="2319"/>
                </a:lnTo>
                <a:lnTo>
                  <a:pt x="119" y="2319"/>
                </a:lnTo>
                <a:lnTo>
                  <a:pt x="119" y="2317"/>
                </a:lnTo>
                <a:lnTo>
                  <a:pt x="119" y="2316"/>
                </a:lnTo>
                <a:lnTo>
                  <a:pt x="117" y="2316"/>
                </a:lnTo>
                <a:lnTo>
                  <a:pt x="115" y="2316"/>
                </a:lnTo>
                <a:lnTo>
                  <a:pt x="113" y="2316"/>
                </a:lnTo>
                <a:lnTo>
                  <a:pt x="113" y="2317"/>
                </a:lnTo>
                <a:lnTo>
                  <a:pt x="113" y="2319"/>
                </a:lnTo>
                <a:lnTo>
                  <a:pt x="115" y="2321"/>
                </a:lnTo>
                <a:lnTo>
                  <a:pt x="113" y="2321"/>
                </a:lnTo>
                <a:lnTo>
                  <a:pt x="111" y="2321"/>
                </a:lnTo>
                <a:lnTo>
                  <a:pt x="109" y="2321"/>
                </a:lnTo>
                <a:lnTo>
                  <a:pt x="107" y="2321"/>
                </a:lnTo>
                <a:lnTo>
                  <a:pt x="107" y="2323"/>
                </a:lnTo>
                <a:lnTo>
                  <a:pt x="105" y="2323"/>
                </a:lnTo>
                <a:lnTo>
                  <a:pt x="105" y="2321"/>
                </a:lnTo>
                <a:lnTo>
                  <a:pt x="105" y="2319"/>
                </a:lnTo>
                <a:lnTo>
                  <a:pt x="105" y="2317"/>
                </a:lnTo>
                <a:lnTo>
                  <a:pt x="103" y="2317"/>
                </a:lnTo>
                <a:lnTo>
                  <a:pt x="103" y="2316"/>
                </a:lnTo>
                <a:lnTo>
                  <a:pt x="101" y="2316"/>
                </a:lnTo>
                <a:lnTo>
                  <a:pt x="99" y="2316"/>
                </a:lnTo>
                <a:lnTo>
                  <a:pt x="98" y="2316"/>
                </a:lnTo>
                <a:lnTo>
                  <a:pt x="98" y="2317"/>
                </a:lnTo>
                <a:lnTo>
                  <a:pt x="96" y="2317"/>
                </a:lnTo>
                <a:lnTo>
                  <a:pt x="96" y="2316"/>
                </a:lnTo>
                <a:lnTo>
                  <a:pt x="94" y="2316"/>
                </a:lnTo>
                <a:lnTo>
                  <a:pt x="92" y="2316"/>
                </a:lnTo>
                <a:lnTo>
                  <a:pt x="92" y="2317"/>
                </a:lnTo>
                <a:lnTo>
                  <a:pt x="90" y="2317"/>
                </a:lnTo>
                <a:lnTo>
                  <a:pt x="88" y="2316"/>
                </a:lnTo>
                <a:lnTo>
                  <a:pt x="86" y="2316"/>
                </a:lnTo>
                <a:lnTo>
                  <a:pt x="86" y="2314"/>
                </a:lnTo>
                <a:lnTo>
                  <a:pt x="88" y="2314"/>
                </a:lnTo>
                <a:lnTo>
                  <a:pt x="86" y="2312"/>
                </a:lnTo>
                <a:lnTo>
                  <a:pt x="88" y="2310"/>
                </a:lnTo>
                <a:lnTo>
                  <a:pt x="90" y="2310"/>
                </a:lnTo>
                <a:lnTo>
                  <a:pt x="90" y="2308"/>
                </a:lnTo>
                <a:lnTo>
                  <a:pt x="92" y="2308"/>
                </a:lnTo>
                <a:lnTo>
                  <a:pt x="92" y="2306"/>
                </a:lnTo>
                <a:lnTo>
                  <a:pt x="94" y="2306"/>
                </a:lnTo>
                <a:lnTo>
                  <a:pt x="94" y="2304"/>
                </a:lnTo>
                <a:lnTo>
                  <a:pt x="96" y="2304"/>
                </a:lnTo>
                <a:lnTo>
                  <a:pt x="96" y="2302"/>
                </a:lnTo>
                <a:lnTo>
                  <a:pt x="94" y="2300"/>
                </a:lnTo>
                <a:lnTo>
                  <a:pt x="96" y="2300"/>
                </a:lnTo>
                <a:lnTo>
                  <a:pt x="96" y="2298"/>
                </a:lnTo>
                <a:lnTo>
                  <a:pt x="98" y="2298"/>
                </a:lnTo>
                <a:lnTo>
                  <a:pt x="98" y="2296"/>
                </a:lnTo>
                <a:lnTo>
                  <a:pt x="98" y="2294"/>
                </a:lnTo>
                <a:lnTo>
                  <a:pt x="98" y="2292"/>
                </a:lnTo>
                <a:lnTo>
                  <a:pt x="96" y="2292"/>
                </a:lnTo>
                <a:lnTo>
                  <a:pt x="94" y="2292"/>
                </a:lnTo>
                <a:lnTo>
                  <a:pt x="94" y="2291"/>
                </a:lnTo>
                <a:lnTo>
                  <a:pt x="96" y="2291"/>
                </a:lnTo>
                <a:lnTo>
                  <a:pt x="98" y="2291"/>
                </a:lnTo>
                <a:lnTo>
                  <a:pt x="98" y="2289"/>
                </a:lnTo>
                <a:lnTo>
                  <a:pt x="98" y="2287"/>
                </a:lnTo>
                <a:lnTo>
                  <a:pt x="99" y="2287"/>
                </a:lnTo>
                <a:lnTo>
                  <a:pt x="99" y="2285"/>
                </a:lnTo>
                <a:lnTo>
                  <a:pt x="101" y="2285"/>
                </a:lnTo>
                <a:lnTo>
                  <a:pt x="101" y="2287"/>
                </a:lnTo>
                <a:lnTo>
                  <a:pt x="103" y="2287"/>
                </a:lnTo>
                <a:lnTo>
                  <a:pt x="105" y="2287"/>
                </a:lnTo>
                <a:lnTo>
                  <a:pt x="107" y="2287"/>
                </a:lnTo>
                <a:lnTo>
                  <a:pt x="107" y="2285"/>
                </a:lnTo>
                <a:lnTo>
                  <a:pt x="109" y="2285"/>
                </a:lnTo>
                <a:lnTo>
                  <a:pt x="111" y="2285"/>
                </a:lnTo>
                <a:lnTo>
                  <a:pt x="113" y="2283"/>
                </a:lnTo>
                <a:lnTo>
                  <a:pt x="115" y="2283"/>
                </a:lnTo>
                <a:lnTo>
                  <a:pt x="117" y="2283"/>
                </a:lnTo>
                <a:lnTo>
                  <a:pt x="119" y="2283"/>
                </a:lnTo>
                <a:lnTo>
                  <a:pt x="121" y="2283"/>
                </a:lnTo>
                <a:lnTo>
                  <a:pt x="121" y="2281"/>
                </a:lnTo>
                <a:lnTo>
                  <a:pt x="123" y="2281"/>
                </a:lnTo>
                <a:lnTo>
                  <a:pt x="123" y="2279"/>
                </a:lnTo>
                <a:lnTo>
                  <a:pt x="124" y="2279"/>
                </a:lnTo>
                <a:lnTo>
                  <a:pt x="124" y="2277"/>
                </a:lnTo>
                <a:lnTo>
                  <a:pt x="126" y="2277"/>
                </a:lnTo>
                <a:lnTo>
                  <a:pt x="126" y="2275"/>
                </a:lnTo>
                <a:lnTo>
                  <a:pt x="128" y="2275"/>
                </a:lnTo>
                <a:lnTo>
                  <a:pt x="130" y="2273"/>
                </a:lnTo>
                <a:lnTo>
                  <a:pt x="130" y="2271"/>
                </a:lnTo>
                <a:lnTo>
                  <a:pt x="132" y="2271"/>
                </a:lnTo>
                <a:lnTo>
                  <a:pt x="132" y="2269"/>
                </a:lnTo>
                <a:lnTo>
                  <a:pt x="132" y="2268"/>
                </a:lnTo>
                <a:lnTo>
                  <a:pt x="130" y="2268"/>
                </a:lnTo>
                <a:lnTo>
                  <a:pt x="128" y="2268"/>
                </a:lnTo>
                <a:lnTo>
                  <a:pt x="124" y="2264"/>
                </a:lnTo>
                <a:lnTo>
                  <a:pt x="123" y="2262"/>
                </a:lnTo>
                <a:lnTo>
                  <a:pt x="121" y="2262"/>
                </a:lnTo>
                <a:lnTo>
                  <a:pt x="119" y="2260"/>
                </a:lnTo>
                <a:lnTo>
                  <a:pt x="115" y="2260"/>
                </a:lnTo>
                <a:lnTo>
                  <a:pt x="113" y="2260"/>
                </a:lnTo>
                <a:lnTo>
                  <a:pt x="111" y="2260"/>
                </a:lnTo>
                <a:lnTo>
                  <a:pt x="109" y="2260"/>
                </a:lnTo>
                <a:lnTo>
                  <a:pt x="107" y="2258"/>
                </a:lnTo>
                <a:lnTo>
                  <a:pt x="105" y="2258"/>
                </a:lnTo>
                <a:lnTo>
                  <a:pt x="101" y="2256"/>
                </a:lnTo>
                <a:lnTo>
                  <a:pt x="98" y="2254"/>
                </a:lnTo>
                <a:lnTo>
                  <a:pt x="96" y="2254"/>
                </a:lnTo>
                <a:lnTo>
                  <a:pt x="92" y="2252"/>
                </a:lnTo>
                <a:lnTo>
                  <a:pt x="90" y="2252"/>
                </a:lnTo>
                <a:lnTo>
                  <a:pt x="86" y="2248"/>
                </a:lnTo>
                <a:lnTo>
                  <a:pt x="80" y="2246"/>
                </a:lnTo>
                <a:lnTo>
                  <a:pt x="80" y="2243"/>
                </a:lnTo>
                <a:lnTo>
                  <a:pt x="80" y="2241"/>
                </a:lnTo>
                <a:lnTo>
                  <a:pt x="80" y="2239"/>
                </a:lnTo>
                <a:lnTo>
                  <a:pt x="78" y="2237"/>
                </a:lnTo>
                <a:lnTo>
                  <a:pt x="75" y="2237"/>
                </a:lnTo>
                <a:lnTo>
                  <a:pt x="71" y="2235"/>
                </a:lnTo>
                <a:lnTo>
                  <a:pt x="69" y="2235"/>
                </a:lnTo>
                <a:lnTo>
                  <a:pt x="67" y="2233"/>
                </a:lnTo>
                <a:lnTo>
                  <a:pt x="67" y="2231"/>
                </a:lnTo>
                <a:lnTo>
                  <a:pt x="65" y="2229"/>
                </a:lnTo>
                <a:lnTo>
                  <a:pt x="65" y="2227"/>
                </a:lnTo>
                <a:lnTo>
                  <a:pt x="63" y="2225"/>
                </a:lnTo>
                <a:lnTo>
                  <a:pt x="63" y="2223"/>
                </a:lnTo>
                <a:lnTo>
                  <a:pt x="63" y="2221"/>
                </a:lnTo>
                <a:lnTo>
                  <a:pt x="61" y="2221"/>
                </a:lnTo>
                <a:lnTo>
                  <a:pt x="61" y="2220"/>
                </a:lnTo>
                <a:lnTo>
                  <a:pt x="61" y="2218"/>
                </a:lnTo>
                <a:lnTo>
                  <a:pt x="61" y="2216"/>
                </a:lnTo>
                <a:lnTo>
                  <a:pt x="63" y="2216"/>
                </a:lnTo>
                <a:lnTo>
                  <a:pt x="63" y="2214"/>
                </a:lnTo>
                <a:lnTo>
                  <a:pt x="63" y="2212"/>
                </a:lnTo>
                <a:lnTo>
                  <a:pt x="63" y="2210"/>
                </a:lnTo>
                <a:lnTo>
                  <a:pt x="65" y="2210"/>
                </a:lnTo>
                <a:lnTo>
                  <a:pt x="65" y="2208"/>
                </a:lnTo>
                <a:lnTo>
                  <a:pt x="67" y="2208"/>
                </a:lnTo>
                <a:lnTo>
                  <a:pt x="67" y="2206"/>
                </a:lnTo>
                <a:lnTo>
                  <a:pt x="67" y="2204"/>
                </a:lnTo>
                <a:lnTo>
                  <a:pt x="69" y="2204"/>
                </a:lnTo>
                <a:lnTo>
                  <a:pt x="69" y="2202"/>
                </a:lnTo>
                <a:lnTo>
                  <a:pt x="69" y="2200"/>
                </a:lnTo>
                <a:lnTo>
                  <a:pt x="71" y="2200"/>
                </a:lnTo>
                <a:lnTo>
                  <a:pt x="71" y="2198"/>
                </a:lnTo>
                <a:lnTo>
                  <a:pt x="73" y="2198"/>
                </a:lnTo>
                <a:lnTo>
                  <a:pt x="71" y="2198"/>
                </a:lnTo>
                <a:lnTo>
                  <a:pt x="71" y="2196"/>
                </a:lnTo>
                <a:lnTo>
                  <a:pt x="69" y="2196"/>
                </a:lnTo>
                <a:lnTo>
                  <a:pt x="67" y="2196"/>
                </a:lnTo>
                <a:lnTo>
                  <a:pt x="67" y="2195"/>
                </a:lnTo>
                <a:lnTo>
                  <a:pt x="65" y="2195"/>
                </a:lnTo>
                <a:lnTo>
                  <a:pt x="63" y="2195"/>
                </a:lnTo>
                <a:lnTo>
                  <a:pt x="61" y="2195"/>
                </a:lnTo>
                <a:lnTo>
                  <a:pt x="59" y="2195"/>
                </a:lnTo>
                <a:lnTo>
                  <a:pt x="57" y="2193"/>
                </a:lnTo>
                <a:lnTo>
                  <a:pt x="57" y="2195"/>
                </a:lnTo>
                <a:lnTo>
                  <a:pt x="55" y="2195"/>
                </a:lnTo>
                <a:lnTo>
                  <a:pt x="53" y="2195"/>
                </a:lnTo>
                <a:lnTo>
                  <a:pt x="51" y="2195"/>
                </a:lnTo>
                <a:lnTo>
                  <a:pt x="51" y="2193"/>
                </a:lnTo>
                <a:lnTo>
                  <a:pt x="53" y="2193"/>
                </a:lnTo>
                <a:lnTo>
                  <a:pt x="53" y="2191"/>
                </a:lnTo>
                <a:lnTo>
                  <a:pt x="55" y="2191"/>
                </a:lnTo>
                <a:lnTo>
                  <a:pt x="55" y="2189"/>
                </a:lnTo>
                <a:lnTo>
                  <a:pt x="57" y="2189"/>
                </a:lnTo>
                <a:lnTo>
                  <a:pt x="57" y="2187"/>
                </a:lnTo>
                <a:lnTo>
                  <a:pt x="59" y="2187"/>
                </a:lnTo>
                <a:lnTo>
                  <a:pt x="59" y="2185"/>
                </a:lnTo>
                <a:lnTo>
                  <a:pt x="59" y="2183"/>
                </a:lnTo>
                <a:lnTo>
                  <a:pt x="59" y="2181"/>
                </a:lnTo>
                <a:lnTo>
                  <a:pt x="59" y="2179"/>
                </a:lnTo>
                <a:lnTo>
                  <a:pt x="59" y="2177"/>
                </a:lnTo>
                <a:lnTo>
                  <a:pt x="57" y="2177"/>
                </a:lnTo>
                <a:lnTo>
                  <a:pt x="57" y="2175"/>
                </a:lnTo>
                <a:lnTo>
                  <a:pt x="57" y="2173"/>
                </a:lnTo>
                <a:lnTo>
                  <a:pt x="57" y="2172"/>
                </a:lnTo>
                <a:lnTo>
                  <a:pt x="57" y="2170"/>
                </a:lnTo>
                <a:lnTo>
                  <a:pt x="59" y="2170"/>
                </a:lnTo>
                <a:lnTo>
                  <a:pt x="59" y="2168"/>
                </a:lnTo>
                <a:lnTo>
                  <a:pt x="57" y="2168"/>
                </a:lnTo>
                <a:lnTo>
                  <a:pt x="57" y="2166"/>
                </a:lnTo>
                <a:lnTo>
                  <a:pt x="59" y="2166"/>
                </a:lnTo>
                <a:lnTo>
                  <a:pt x="61" y="2164"/>
                </a:lnTo>
                <a:lnTo>
                  <a:pt x="63" y="2164"/>
                </a:lnTo>
                <a:lnTo>
                  <a:pt x="65" y="2164"/>
                </a:lnTo>
                <a:lnTo>
                  <a:pt x="65" y="2162"/>
                </a:lnTo>
                <a:lnTo>
                  <a:pt x="65" y="2160"/>
                </a:lnTo>
                <a:lnTo>
                  <a:pt x="65" y="2158"/>
                </a:lnTo>
                <a:lnTo>
                  <a:pt x="65" y="2156"/>
                </a:lnTo>
                <a:lnTo>
                  <a:pt x="65" y="2154"/>
                </a:lnTo>
                <a:lnTo>
                  <a:pt x="65" y="2152"/>
                </a:lnTo>
                <a:lnTo>
                  <a:pt x="63" y="2152"/>
                </a:lnTo>
                <a:lnTo>
                  <a:pt x="63" y="2150"/>
                </a:lnTo>
                <a:lnTo>
                  <a:pt x="61" y="2148"/>
                </a:lnTo>
                <a:lnTo>
                  <a:pt x="59" y="2147"/>
                </a:lnTo>
                <a:lnTo>
                  <a:pt x="57" y="2147"/>
                </a:lnTo>
                <a:lnTo>
                  <a:pt x="57" y="2145"/>
                </a:lnTo>
                <a:lnTo>
                  <a:pt x="55" y="2145"/>
                </a:lnTo>
                <a:lnTo>
                  <a:pt x="53" y="2145"/>
                </a:lnTo>
                <a:lnTo>
                  <a:pt x="51" y="2143"/>
                </a:lnTo>
                <a:lnTo>
                  <a:pt x="50" y="2143"/>
                </a:lnTo>
                <a:lnTo>
                  <a:pt x="48" y="2143"/>
                </a:lnTo>
                <a:lnTo>
                  <a:pt x="48" y="2141"/>
                </a:lnTo>
                <a:lnTo>
                  <a:pt x="46" y="2139"/>
                </a:lnTo>
                <a:lnTo>
                  <a:pt x="44" y="2139"/>
                </a:lnTo>
                <a:lnTo>
                  <a:pt x="42" y="2139"/>
                </a:lnTo>
                <a:lnTo>
                  <a:pt x="40" y="2137"/>
                </a:lnTo>
                <a:lnTo>
                  <a:pt x="38" y="2137"/>
                </a:lnTo>
                <a:lnTo>
                  <a:pt x="38" y="2135"/>
                </a:lnTo>
                <a:lnTo>
                  <a:pt x="36" y="2135"/>
                </a:lnTo>
                <a:lnTo>
                  <a:pt x="36" y="2133"/>
                </a:lnTo>
                <a:lnTo>
                  <a:pt x="34" y="2131"/>
                </a:lnTo>
                <a:lnTo>
                  <a:pt x="34" y="2129"/>
                </a:lnTo>
                <a:lnTo>
                  <a:pt x="34" y="2127"/>
                </a:lnTo>
                <a:lnTo>
                  <a:pt x="32" y="2127"/>
                </a:lnTo>
                <a:lnTo>
                  <a:pt x="30" y="2127"/>
                </a:lnTo>
                <a:lnTo>
                  <a:pt x="30" y="2125"/>
                </a:lnTo>
                <a:lnTo>
                  <a:pt x="28" y="2125"/>
                </a:lnTo>
                <a:lnTo>
                  <a:pt x="27" y="2125"/>
                </a:lnTo>
                <a:lnTo>
                  <a:pt x="27" y="2124"/>
                </a:lnTo>
                <a:lnTo>
                  <a:pt x="25" y="2124"/>
                </a:lnTo>
                <a:lnTo>
                  <a:pt x="25" y="2122"/>
                </a:lnTo>
                <a:lnTo>
                  <a:pt x="25" y="2120"/>
                </a:lnTo>
                <a:lnTo>
                  <a:pt x="23" y="2120"/>
                </a:lnTo>
                <a:lnTo>
                  <a:pt x="21" y="2120"/>
                </a:lnTo>
                <a:lnTo>
                  <a:pt x="19" y="2120"/>
                </a:lnTo>
                <a:lnTo>
                  <a:pt x="17" y="2120"/>
                </a:lnTo>
                <a:lnTo>
                  <a:pt x="15" y="2120"/>
                </a:lnTo>
                <a:lnTo>
                  <a:pt x="13" y="2120"/>
                </a:lnTo>
                <a:lnTo>
                  <a:pt x="11" y="2120"/>
                </a:lnTo>
                <a:lnTo>
                  <a:pt x="9" y="2118"/>
                </a:lnTo>
                <a:lnTo>
                  <a:pt x="7" y="2118"/>
                </a:lnTo>
                <a:lnTo>
                  <a:pt x="7" y="2116"/>
                </a:lnTo>
                <a:lnTo>
                  <a:pt x="5" y="2116"/>
                </a:lnTo>
                <a:lnTo>
                  <a:pt x="5" y="2114"/>
                </a:lnTo>
                <a:lnTo>
                  <a:pt x="5" y="2112"/>
                </a:lnTo>
                <a:lnTo>
                  <a:pt x="7" y="2112"/>
                </a:lnTo>
                <a:lnTo>
                  <a:pt x="7" y="2110"/>
                </a:lnTo>
                <a:lnTo>
                  <a:pt x="9" y="2110"/>
                </a:lnTo>
                <a:lnTo>
                  <a:pt x="11" y="2110"/>
                </a:lnTo>
                <a:lnTo>
                  <a:pt x="13" y="2110"/>
                </a:lnTo>
                <a:lnTo>
                  <a:pt x="15" y="2110"/>
                </a:lnTo>
                <a:lnTo>
                  <a:pt x="17" y="2110"/>
                </a:lnTo>
                <a:lnTo>
                  <a:pt x="19" y="2108"/>
                </a:lnTo>
                <a:lnTo>
                  <a:pt x="21" y="2108"/>
                </a:lnTo>
                <a:lnTo>
                  <a:pt x="21" y="2106"/>
                </a:lnTo>
                <a:lnTo>
                  <a:pt x="23" y="2106"/>
                </a:lnTo>
                <a:lnTo>
                  <a:pt x="23" y="2104"/>
                </a:lnTo>
                <a:lnTo>
                  <a:pt x="23" y="2102"/>
                </a:lnTo>
                <a:lnTo>
                  <a:pt x="23" y="2100"/>
                </a:lnTo>
                <a:lnTo>
                  <a:pt x="21" y="2100"/>
                </a:lnTo>
                <a:lnTo>
                  <a:pt x="21" y="2099"/>
                </a:lnTo>
                <a:lnTo>
                  <a:pt x="21" y="2097"/>
                </a:lnTo>
                <a:lnTo>
                  <a:pt x="21" y="2095"/>
                </a:lnTo>
                <a:lnTo>
                  <a:pt x="19" y="2095"/>
                </a:lnTo>
                <a:lnTo>
                  <a:pt x="19" y="2093"/>
                </a:lnTo>
                <a:lnTo>
                  <a:pt x="17" y="2093"/>
                </a:lnTo>
                <a:lnTo>
                  <a:pt x="17" y="2091"/>
                </a:lnTo>
                <a:lnTo>
                  <a:pt x="17" y="2089"/>
                </a:lnTo>
                <a:lnTo>
                  <a:pt x="19" y="2089"/>
                </a:lnTo>
                <a:lnTo>
                  <a:pt x="21" y="2089"/>
                </a:lnTo>
                <a:lnTo>
                  <a:pt x="21" y="2087"/>
                </a:lnTo>
                <a:lnTo>
                  <a:pt x="23" y="2087"/>
                </a:lnTo>
                <a:lnTo>
                  <a:pt x="23" y="2085"/>
                </a:lnTo>
                <a:lnTo>
                  <a:pt x="23" y="2083"/>
                </a:lnTo>
                <a:lnTo>
                  <a:pt x="23" y="2081"/>
                </a:lnTo>
                <a:lnTo>
                  <a:pt x="23" y="2079"/>
                </a:lnTo>
                <a:lnTo>
                  <a:pt x="23" y="2077"/>
                </a:lnTo>
                <a:lnTo>
                  <a:pt x="21" y="2077"/>
                </a:lnTo>
                <a:lnTo>
                  <a:pt x="21" y="2076"/>
                </a:lnTo>
                <a:lnTo>
                  <a:pt x="21" y="2074"/>
                </a:lnTo>
                <a:lnTo>
                  <a:pt x="21" y="2072"/>
                </a:lnTo>
                <a:lnTo>
                  <a:pt x="21" y="2070"/>
                </a:lnTo>
                <a:lnTo>
                  <a:pt x="23" y="2070"/>
                </a:lnTo>
                <a:lnTo>
                  <a:pt x="23" y="2068"/>
                </a:lnTo>
                <a:lnTo>
                  <a:pt x="25" y="2068"/>
                </a:lnTo>
                <a:lnTo>
                  <a:pt x="25" y="2066"/>
                </a:lnTo>
                <a:lnTo>
                  <a:pt x="25" y="2064"/>
                </a:lnTo>
                <a:lnTo>
                  <a:pt x="27" y="2062"/>
                </a:lnTo>
                <a:lnTo>
                  <a:pt x="27" y="2060"/>
                </a:lnTo>
                <a:lnTo>
                  <a:pt x="27" y="2058"/>
                </a:lnTo>
                <a:lnTo>
                  <a:pt x="13" y="2041"/>
                </a:lnTo>
                <a:lnTo>
                  <a:pt x="15" y="2026"/>
                </a:lnTo>
                <a:lnTo>
                  <a:pt x="13" y="2022"/>
                </a:lnTo>
                <a:lnTo>
                  <a:pt x="13" y="2020"/>
                </a:lnTo>
                <a:lnTo>
                  <a:pt x="13" y="2016"/>
                </a:lnTo>
                <a:lnTo>
                  <a:pt x="11" y="2008"/>
                </a:lnTo>
                <a:lnTo>
                  <a:pt x="13" y="2001"/>
                </a:lnTo>
                <a:lnTo>
                  <a:pt x="11" y="1997"/>
                </a:lnTo>
                <a:lnTo>
                  <a:pt x="15" y="1991"/>
                </a:lnTo>
                <a:lnTo>
                  <a:pt x="15" y="1987"/>
                </a:lnTo>
                <a:lnTo>
                  <a:pt x="15" y="1985"/>
                </a:lnTo>
                <a:lnTo>
                  <a:pt x="21" y="1987"/>
                </a:lnTo>
                <a:lnTo>
                  <a:pt x="23" y="1978"/>
                </a:lnTo>
                <a:lnTo>
                  <a:pt x="21" y="1978"/>
                </a:lnTo>
                <a:lnTo>
                  <a:pt x="21" y="1976"/>
                </a:lnTo>
                <a:lnTo>
                  <a:pt x="19" y="1976"/>
                </a:lnTo>
                <a:lnTo>
                  <a:pt x="17" y="1976"/>
                </a:lnTo>
                <a:lnTo>
                  <a:pt x="15" y="1976"/>
                </a:lnTo>
                <a:lnTo>
                  <a:pt x="13" y="1976"/>
                </a:lnTo>
                <a:lnTo>
                  <a:pt x="13" y="1974"/>
                </a:lnTo>
                <a:lnTo>
                  <a:pt x="11" y="1974"/>
                </a:lnTo>
                <a:lnTo>
                  <a:pt x="9" y="1974"/>
                </a:lnTo>
                <a:lnTo>
                  <a:pt x="9" y="1972"/>
                </a:lnTo>
                <a:lnTo>
                  <a:pt x="9" y="1970"/>
                </a:lnTo>
                <a:lnTo>
                  <a:pt x="11" y="1970"/>
                </a:lnTo>
                <a:lnTo>
                  <a:pt x="11" y="1968"/>
                </a:lnTo>
                <a:lnTo>
                  <a:pt x="11" y="1966"/>
                </a:lnTo>
                <a:lnTo>
                  <a:pt x="11" y="1964"/>
                </a:lnTo>
                <a:lnTo>
                  <a:pt x="9" y="1964"/>
                </a:lnTo>
                <a:lnTo>
                  <a:pt x="7" y="1964"/>
                </a:lnTo>
                <a:lnTo>
                  <a:pt x="7" y="1962"/>
                </a:lnTo>
                <a:lnTo>
                  <a:pt x="7" y="1960"/>
                </a:lnTo>
                <a:lnTo>
                  <a:pt x="5" y="1960"/>
                </a:lnTo>
                <a:lnTo>
                  <a:pt x="5" y="1958"/>
                </a:lnTo>
                <a:lnTo>
                  <a:pt x="5" y="1956"/>
                </a:lnTo>
                <a:lnTo>
                  <a:pt x="7" y="1956"/>
                </a:lnTo>
                <a:lnTo>
                  <a:pt x="7" y="1958"/>
                </a:lnTo>
                <a:lnTo>
                  <a:pt x="9" y="1958"/>
                </a:lnTo>
                <a:lnTo>
                  <a:pt x="11" y="1958"/>
                </a:lnTo>
                <a:lnTo>
                  <a:pt x="13" y="1958"/>
                </a:lnTo>
                <a:lnTo>
                  <a:pt x="15" y="1958"/>
                </a:lnTo>
                <a:lnTo>
                  <a:pt x="15" y="1956"/>
                </a:lnTo>
                <a:lnTo>
                  <a:pt x="15" y="1955"/>
                </a:lnTo>
                <a:lnTo>
                  <a:pt x="17" y="1955"/>
                </a:lnTo>
                <a:lnTo>
                  <a:pt x="17" y="1953"/>
                </a:lnTo>
                <a:lnTo>
                  <a:pt x="17" y="1951"/>
                </a:lnTo>
                <a:lnTo>
                  <a:pt x="19" y="1951"/>
                </a:lnTo>
                <a:lnTo>
                  <a:pt x="19" y="1949"/>
                </a:lnTo>
                <a:lnTo>
                  <a:pt x="21" y="1949"/>
                </a:lnTo>
                <a:lnTo>
                  <a:pt x="21" y="1947"/>
                </a:lnTo>
                <a:lnTo>
                  <a:pt x="19" y="1947"/>
                </a:lnTo>
                <a:lnTo>
                  <a:pt x="17" y="1947"/>
                </a:lnTo>
                <a:lnTo>
                  <a:pt x="17" y="1945"/>
                </a:lnTo>
                <a:lnTo>
                  <a:pt x="15" y="1945"/>
                </a:lnTo>
                <a:lnTo>
                  <a:pt x="15" y="1943"/>
                </a:lnTo>
                <a:lnTo>
                  <a:pt x="15" y="1941"/>
                </a:lnTo>
                <a:lnTo>
                  <a:pt x="15" y="1939"/>
                </a:lnTo>
                <a:lnTo>
                  <a:pt x="15" y="1937"/>
                </a:lnTo>
                <a:lnTo>
                  <a:pt x="13" y="1937"/>
                </a:lnTo>
                <a:lnTo>
                  <a:pt x="13" y="1935"/>
                </a:lnTo>
                <a:lnTo>
                  <a:pt x="11" y="1935"/>
                </a:lnTo>
                <a:lnTo>
                  <a:pt x="9" y="1935"/>
                </a:lnTo>
                <a:lnTo>
                  <a:pt x="7" y="1935"/>
                </a:lnTo>
                <a:lnTo>
                  <a:pt x="5" y="1935"/>
                </a:lnTo>
                <a:lnTo>
                  <a:pt x="5" y="1933"/>
                </a:lnTo>
                <a:lnTo>
                  <a:pt x="3" y="1933"/>
                </a:lnTo>
                <a:lnTo>
                  <a:pt x="3" y="1932"/>
                </a:lnTo>
                <a:lnTo>
                  <a:pt x="5" y="1932"/>
                </a:lnTo>
                <a:lnTo>
                  <a:pt x="7" y="1932"/>
                </a:lnTo>
                <a:lnTo>
                  <a:pt x="7" y="1933"/>
                </a:lnTo>
                <a:lnTo>
                  <a:pt x="9" y="1933"/>
                </a:lnTo>
                <a:lnTo>
                  <a:pt x="11" y="1933"/>
                </a:lnTo>
                <a:lnTo>
                  <a:pt x="13" y="1933"/>
                </a:lnTo>
                <a:lnTo>
                  <a:pt x="15" y="1932"/>
                </a:lnTo>
                <a:lnTo>
                  <a:pt x="15" y="1930"/>
                </a:lnTo>
                <a:lnTo>
                  <a:pt x="13" y="1930"/>
                </a:lnTo>
                <a:lnTo>
                  <a:pt x="11" y="1930"/>
                </a:lnTo>
                <a:lnTo>
                  <a:pt x="11" y="1928"/>
                </a:lnTo>
                <a:lnTo>
                  <a:pt x="9" y="1928"/>
                </a:lnTo>
                <a:lnTo>
                  <a:pt x="7" y="1928"/>
                </a:lnTo>
                <a:lnTo>
                  <a:pt x="7" y="1930"/>
                </a:lnTo>
                <a:lnTo>
                  <a:pt x="5" y="1930"/>
                </a:lnTo>
                <a:lnTo>
                  <a:pt x="3" y="1930"/>
                </a:lnTo>
                <a:lnTo>
                  <a:pt x="2" y="1930"/>
                </a:lnTo>
                <a:lnTo>
                  <a:pt x="0" y="1930"/>
                </a:lnTo>
                <a:lnTo>
                  <a:pt x="0" y="1928"/>
                </a:lnTo>
                <a:lnTo>
                  <a:pt x="2" y="1928"/>
                </a:lnTo>
                <a:lnTo>
                  <a:pt x="3" y="1928"/>
                </a:lnTo>
                <a:lnTo>
                  <a:pt x="5" y="1928"/>
                </a:lnTo>
                <a:lnTo>
                  <a:pt x="7" y="1928"/>
                </a:lnTo>
                <a:lnTo>
                  <a:pt x="7" y="1926"/>
                </a:lnTo>
                <a:lnTo>
                  <a:pt x="9" y="1926"/>
                </a:lnTo>
                <a:lnTo>
                  <a:pt x="11" y="1926"/>
                </a:lnTo>
                <a:lnTo>
                  <a:pt x="11" y="1924"/>
                </a:lnTo>
                <a:lnTo>
                  <a:pt x="11" y="1922"/>
                </a:lnTo>
                <a:lnTo>
                  <a:pt x="13" y="1920"/>
                </a:lnTo>
                <a:lnTo>
                  <a:pt x="15" y="1920"/>
                </a:lnTo>
                <a:lnTo>
                  <a:pt x="15" y="1922"/>
                </a:lnTo>
                <a:lnTo>
                  <a:pt x="17" y="1922"/>
                </a:lnTo>
                <a:lnTo>
                  <a:pt x="19" y="1922"/>
                </a:lnTo>
                <a:lnTo>
                  <a:pt x="21" y="1922"/>
                </a:lnTo>
                <a:lnTo>
                  <a:pt x="21" y="1920"/>
                </a:lnTo>
                <a:lnTo>
                  <a:pt x="19" y="1920"/>
                </a:lnTo>
                <a:lnTo>
                  <a:pt x="19" y="1918"/>
                </a:lnTo>
                <a:lnTo>
                  <a:pt x="19" y="1916"/>
                </a:lnTo>
                <a:lnTo>
                  <a:pt x="17" y="1916"/>
                </a:lnTo>
                <a:lnTo>
                  <a:pt x="17" y="1914"/>
                </a:lnTo>
                <a:lnTo>
                  <a:pt x="17" y="1912"/>
                </a:lnTo>
                <a:lnTo>
                  <a:pt x="17" y="1910"/>
                </a:lnTo>
                <a:lnTo>
                  <a:pt x="19" y="1910"/>
                </a:lnTo>
                <a:lnTo>
                  <a:pt x="19" y="1909"/>
                </a:lnTo>
                <a:lnTo>
                  <a:pt x="17" y="1909"/>
                </a:lnTo>
                <a:lnTo>
                  <a:pt x="19" y="1909"/>
                </a:lnTo>
                <a:lnTo>
                  <a:pt x="17" y="1907"/>
                </a:lnTo>
                <a:lnTo>
                  <a:pt x="19" y="1907"/>
                </a:lnTo>
                <a:lnTo>
                  <a:pt x="19" y="1905"/>
                </a:lnTo>
                <a:lnTo>
                  <a:pt x="21" y="1905"/>
                </a:lnTo>
                <a:lnTo>
                  <a:pt x="21" y="1903"/>
                </a:lnTo>
                <a:lnTo>
                  <a:pt x="21" y="1901"/>
                </a:lnTo>
                <a:lnTo>
                  <a:pt x="19" y="1901"/>
                </a:lnTo>
                <a:lnTo>
                  <a:pt x="19" y="1899"/>
                </a:lnTo>
                <a:lnTo>
                  <a:pt x="17" y="1899"/>
                </a:lnTo>
                <a:lnTo>
                  <a:pt x="17" y="1897"/>
                </a:lnTo>
                <a:lnTo>
                  <a:pt x="15" y="1897"/>
                </a:lnTo>
                <a:lnTo>
                  <a:pt x="15" y="1895"/>
                </a:lnTo>
                <a:lnTo>
                  <a:pt x="15" y="1893"/>
                </a:lnTo>
                <a:lnTo>
                  <a:pt x="17" y="1893"/>
                </a:lnTo>
                <a:lnTo>
                  <a:pt x="17" y="1891"/>
                </a:lnTo>
                <a:lnTo>
                  <a:pt x="19" y="1891"/>
                </a:lnTo>
                <a:lnTo>
                  <a:pt x="19" y="1889"/>
                </a:lnTo>
                <a:lnTo>
                  <a:pt x="19" y="1887"/>
                </a:lnTo>
                <a:lnTo>
                  <a:pt x="17" y="1887"/>
                </a:lnTo>
                <a:lnTo>
                  <a:pt x="15" y="1887"/>
                </a:lnTo>
                <a:lnTo>
                  <a:pt x="15" y="1885"/>
                </a:lnTo>
                <a:lnTo>
                  <a:pt x="15" y="1884"/>
                </a:lnTo>
                <a:lnTo>
                  <a:pt x="17" y="1884"/>
                </a:lnTo>
                <a:lnTo>
                  <a:pt x="19" y="1884"/>
                </a:lnTo>
                <a:lnTo>
                  <a:pt x="21" y="1884"/>
                </a:lnTo>
                <a:lnTo>
                  <a:pt x="21" y="1885"/>
                </a:lnTo>
                <a:lnTo>
                  <a:pt x="23" y="1885"/>
                </a:lnTo>
                <a:lnTo>
                  <a:pt x="23" y="1887"/>
                </a:lnTo>
                <a:lnTo>
                  <a:pt x="25" y="1887"/>
                </a:lnTo>
                <a:lnTo>
                  <a:pt x="25" y="1885"/>
                </a:lnTo>
                <a:lnTo>
                  <a:pt x="25" y="1884"/>
                </a:lnTo>
                <a:lnTo>
                  <a:pt x="23" y="1884"/>
                </a:lnTo>
                <a:lnTo>
                  <a:pt x="23" y="1882"/>
                </a:lnTo>
                <a:lnTo>
                  <a:pt x="23" y="1880"/>
                </a:lnTo>
                <a:lnTo>
                  <a:pt x="23" y="1878"/>
                </a:lnTo>
                <a:lnTo>
                  <a:pt x="25" y="1878"/>
                </a:lnTo>
                <a:lnTo>
                  <a:pt x="25" y="1880"/>
                </a:lnTo>
                <a:lnTo>
                  <a:pt x="27" y="1880"/>
                </a:lnTo>
                <a:lnTo>
                  <a:pt x="28" y="1880"/>
                </a:lnTo>
                <a:lnTo>
                  <a:pt x="28" y="1878"/>
                </a:lnTo>
                <a:lnTo>
                  <a:pt x="28" y="1876"/>
                </a:lnTo>
                <a:lnTo>
                  <a:pt x="30" y="1876"/>
                </a:lnTo>
                <a:lnTo>
                  <a:pt x="30" y="1874"/>
                </a:lnTo>
                <a:lnTo>
                  <a:pt x="28" y="1874"/>
                </a:lnTo>
                <a:lnTo>
                  <a:pt x="27" y="1874"/>
                </a:lnTo>
                <a:lnTo>
                  <a:pt x="25" y="1874"/>
                </a:lnTo>
                <a:lnTo>
                  <a:pt x="25" y="1872"/>
                </a:lnTo>
                <a:lnTo>
                  <a:pt x="25" y="1870"/>
                </a:lnTo>
                <a:lnTo>
                  <a:pt x="27" y="1870"/>
                </a:lnTo>
                <a:lnTo>
                  <a:pt x="28" y="1870"/>
                </a:lnTo>
                <a:lnTo>
                  <a:pt x="28" y="1868"/>
                </a:lnTo>
                <a:lnTo>
                  <a:pt x="28" y="1866"/>
                </a:lnTo>
                <a:lnTo>
                  <a:pt x="28" y="1864"/>
                </a:lnTo>
                <a:lnTo>
                  <a:pt x="28" y="1862"/>
                </a:lnTo>
                <a:lnTo>
                  <a:pt x="30" y="1862"/>
                </a:lnTo>
                <a:lnTo>
                  <a:pt x="30" y="1861"/>
                </a:lnTo>
                <a:lnTo>
                  <a:pt x="30" y="1859"/>
                </a:lnTo>
                <a:lnTo>
                  <a:pt x="30" y="1857"/>
                </a:lnTo>
                <a:lnTo>
                  <a:pt x="30" y="1855"/>
                </a:lnTo>
                <a:lnTo>
                  <a:pt x="28" y="1855"/>
                </a:lnTo>
                <a:lnTo>
                  <a:pt x="28" y="1853"/>
                </a:lnTo>
                <a:lnTo>
                  <a:pt x="28" y="1851"/>
                </a:lnTo>
                <a:lnTo>
                  <a:pt x="28" y="1849"/>
                </a:lnTo>
                <a:lnTo>
                  <a:pt x="30" y="1851"/>
                </a:lnTo>
                <a:lnTo>
                  <a:pt x="32" y="1849"/>
                </a:lnTo>
                <a:lnTo>
                  <a:pt x="34" y="1849"/>
                </a:lnTo>
                <a:lnTo>
                  <a:pt x="36" y="1849"/>
                </a:lnTo>
                <a:lnTo>
                  <a:pt x="38" y="1849"/>
                </a:lnTo>
                <a:lnTo>
                  <a:pt x="40" y="1849"/>
                </a:lnTo>
                <a:lnTo>
                  <a:pt x="40" y="1847"/>
                </a:lnTo>
                <a:lnTo>
                  <a:pt x="40" y="1845"/>
                </a:lnTo>
                <a:lnTo>
                  <a:pt x="40" y="1843"/>
                </a:lnTo>
                <a:lnTo>
                  <a:pt x="38" y="1843"/>
                </a:lnTo>
                <a:lnTo>
                  <a:pt x="38" y="1841"/>
                </a:lnTo>
                <a:lnTo>
                  <a:pt x="38" y="1839"/>
                </a:lnTo>
                <a:lnTo>
                  <a:pt x="38" y="1837"/>
                </a:lnTo>
                <a:lnTo>
                  <a:pt x="36" y="1839"/>
                </a:lnTo>
                <a:lnTo>
                  <a:pt x="34" y="1839"/>
                </a:lnTo>
                <a:lnTo>
                  <a:pt x="34" y="1837"/>
                </a:lnTo>
                <a:lnTo>
                  <a:pt x="34" y="1836"/>
                </a:lnTo>
                <a:lnTo>
                  <a:pt x="36" y="1836"/>
                </a:lnTo>
                <a:lnTo>
                  <a:pt x="36" y="1834"/>
                </a:lnTo>
                <a:lnTo>
                  <a:pt x="38" y="1834"/>
                </a:lnTo>
                <a:lnTo>
                  <a:pt x="40" y="1834"/>
                </a:lnTo>
                <a:lnTo>
                  <a:pt x="40" y="1832"/>
                </a:lnTo>
                <a:lnTo>
                  <a:pt x="38" y="1832"/>
                </a:lnTo>
                <a:lnTo>
                  <a:pt x="36" y="1832"/>
                </a:lnTo>
                <a:lnTo>
                  <a:pt x="34" y="1832"/>
                </a:lnTo>
                <a:lnTo>
                  <a:pt x="32" y="1832"/>
                </a:lnTo>
                <a:lnTo>
                  <a:pt x="30" y="1832"/>
                </a:lnTo>
                <a:lnTo>
                  <a:pt x="30" y="1830"/>
                </a:lnTo>
                <a:lnTo>
                  <a:pt x="32" y="1830"/>
                </a:lnTo>
                <a:lnTo>
                  <a:pt x="34" y="1830"/>
                </a:lnTo>
                <a:lnTo>
                  <a:pt x="34" y="1828"/>
                </a:lnTo>
                <a:lnTo>
                  <a:pt x="34" y="1826"/>
                </a:lnTo>
                <a:lnTo>
                  <a:pt x="36" y="1826"/>
                </a:lnTo>
                <a:lnTo>
                  <a:pt x="36" y="1828"/>
                </a:lnTo>
                <a:lnTo>
                  <a:pt x="38" y="1830"/>
                </a:lnTo>
                <a:lnTo>
                  <a:pt x="40" y="1830"/>
                </a:lnTo>
                <a:lnTo>
                  <a:pt x="42" y="1830"/>
                </a:lnTo>
                <a:lnTo>
                  <a:pt x="42" y="1828"/>
                </a:lnTo>
                <a:lnTo>
                  <a:pt x="44" y="1828"/>
                </a:lnTo>
                <a:lnTo>
                  <a:pt x="44" y="1826"/>
                </a:lnTo>
                <a:lnTo>
                  <a:pt x="44" y="1824"/>
                </a:lnTo>
                <a:lnTo>
                  <a:pt x="42" y="1824"/>
                </a:lnTo>
                <a:lnTo>
                  <a:pt x="42" y="1822"/>
                </a:lnTo>
                <a:lnTo>
                  <a:pt x="40" y="1822"/>
                </a:lnTo>
                <a:lnTo>
                  <a:pt x="38" y="1822"/>
                </a:lnTo>
                <a:lnTo>
                  <a:pt x="38" y="1820"/>
                </a:lnTo>
                <a:lnTo>
                  <a:pt x="40" y="1820"/>
                </a:lnTo>
                <a:lnTo>
                  <a:pt x="40" y="1818"/>
                </a:lnTo>
                <a:lnTo>
                  <a:pt x="42" y="1818"/>
                </a:lnTo>
                <a:lnTo>
                  <a:pt x="42" y="1816"/>
                </a:lnTo>
                <a:lnTo>
                  <a:pt x="44" y="1816"/>
                </a:lnTo>
                <a:lnTo>
                  <a:pt x="46" y="1816"/>
                </a:lnTo>
                <a:lnTo>
                  <a:pt x="44" y="1814"/>
                </a:lnTo>
                <a:lnTo>
                  <a:pt x="44" y="1813"/>
                </a:lnTo>
                <a:lnTo>
                  <a:pt x="42" y="1813"/>
                </a:lnTo>
                <a:lnTo>
                  <a:pt x="44" y="1813"/>
                </a:lnTo>
                <a:lnTo>
                  <a:pt x="46" y="1813"/>
                </a:lnTo>
                <a:lnTo>
                  <a:pt x="48" y="1813"/>
                </a:lnTo>
                <a:lnTo>
                  <a:pt x="50" y="1813"/>
                </a:lnTo>
                <a:lnTo>
                  <a:pt x="51" y="1813"/>
                </a:lnTo>
                <a:lnTo>
                  <a:pt x="51" y="1814"/>
                </a:lnTo>
                <a:lnTo>
                  <a:pt x="53" y="1814"/>
                </a:lnTo>
                <a:lnTo>
                  <a:pt x="55" y="1814"/>
                </a:lnTo>
                <a:lnTo>
                  <a:pt x="57" y="1814"/>
                </a:lnTo>
                <a:lnTo>
                  <a:pt x="59" y="1814"/>
                </a:lnTo>
                <a:lnTo>
                  <a:pt x="61" y="1814"/>
                </a:lnTo>
                <a:lnTo>
                  <a:pt x="61" y="1816"/>
                </a:lnTo>
                <a:lnTo>
                  <a:pt x="63" y="1816"/>
                </a:lnTo>
                <a:lnTo>
                  <a:pt x="63" y="1814"/>
                </a:lnTo>
                <a:lnTo>
                  <a:pt x="65" y="1814"/>
                </a:lnTo>
                <a:lnTo>
                  <a:pt x="65" y="1816"/>
                </a:lnTo>
                <a:lnTo>
                  <a:pt x="67" y="1816"/>
                </a:lnTo>
                <a:lnTo>
                  <a:pt x="69" y="1816"/>
                </a:lnTo>
                <a:lnTo>
                  <a:pt x="69" y="1814"/>
                </a:lnTo>
                <a:lnTo>
                  <a:pt x="69" y="1816"/>
                </a:lnTo>
                <a:lnTo>
                  <a:pt x="71" y="1816"/>
                </a:lnTo>
                <a:lnTo>
                  <a:pt x="73" y="1816"/>
                </a:lnTo>
                <a:lnTo>
                  <a:pt x="73" y="1814"/>
                </a:lnTo>
                <a:lnTo>
                  <a:pt x="73" y="1816"/>
                </a:lnTo>
                <a:lnTo>
                  <a:pt x="75" y="1816"/>
                </a:lnTo>
                <a:lnTo>
                  <a:pt x="76" y="1816"/>
                </a:lnTo>
                <a:lnTo>
                  <a:pt x="78" y="1816"/>
                </a:lnTo>
                <a:lnTo>
                  <a:pt x="78" y="1818"/>
                </a:lnTo>
                <a:lnTo>
                  <a:pt x="80" y="1818"/>
                </a:lnTo>
                <a:lnTo>
                  <a:pt x="82" y="1818"/>
                </a:lnTo>
                <a:lnTo>
                  <a:pt x="84" y="1818"/>
                </a:lnTo>
                <a:lnTo>
                  <a:pt x="86" y="1818"/>
                </a:lnTo>
                <a:lnTo>
                  <a:pt x="86" y="1820"/>
                </a:lnTo>
                <a:lnTo>
                  <a:pt x="88" y="1820"/>
                </a:lnTo>
                <a:lnTo>
                  <a:pt x="88" y="1818"/>
                </a:lnTo>
                <a:lnTo>
                  <a:pt x="90" y="1818"/>
                </a:lnTo>
                <a:lnTo>
                  <a:pt x="90" y="1820"/>
                </a:lnTo>
                <a:lnTo>
                  <a:pt x="92" y="1820"/>
                </a:lnTo>
                <a:lnTo>
                  <a:pt x="90" y="1818"/>
                </a:lnTo>
                <a:lnTo>
                  <a:pt x="92" y="1818"/>
                </a:lnTo>
                <a:lnTo>
                  <a:pt x="94" y="1818"/>
                </a:lnTo>
                <a:lnTo>
                  <a:pt x="94" y="1816"/>
                </a:lnTo>
                <a:lnTo>
                  <a:pt x="96" y="1816"/>
                </a:lnTo>
                <a:lnTo>
                  <a:pt x="96" y="1814"/>
                </a:lnTo>
                <a:lnTo>
                  <a:pt x="98" y="1814"/>
                </a:lnTo>
                <a:lnTo>
                  <a:pt x="96" y="1814"/>
                </a:lnTo>
                <a:lnTo>
                  <a:pt x="96" y="1813"/>
                </a:lnTo>
                <a:lnTo>
                  <a:pt x="98" y="1813"/>
                </a:lnTo>
                <a:lnTo>
                  <a:pt x="99" y="1813"/>
                </a:lnTo>
                <a:lnTo>
                  <a:pt x="101" y="1813"/>
                </a:lnTo>
                <a:lnTo>
                  <a:pt x="101" y="1814"/>
                </a:lnTo>
                <a:lnTo>
                  <a:pt x="103" y="1814"/>
                </a:lnTo>
                <a:lnTo>
                  <a:pt x="103" y="1816"/>
                </a:lnTo>
                <a:lnTo>
                  <a:pt x="105" y="1816"/>
                </a:lnTo>
                <a:lnTo>
                  <a:pt x="105" y="1814"/>
                </a:lnTo>
                <a:lnTo>
                  <a:pt x="107" y="1814"/>
                </a:lnTo>
                <a:lnTo>
                  <a:pt x="107" y="1813"/>
                </a:lnTo>
                <a:lnTo>
                  <a:pt x="109" y="1813"/>
                </a:lnTo>
                <a:lnTo>
                  <a:pt x="111" y="1813"/>
                </a:lnTo>
                <a:lnTo>
                  <a:pt x="113" y="1813"/>
                </a:lnTo>
                <a:lnTo>
                  <a:pt x="115" y="1813"/>
                </a:lnTo>
                <a:lnTo>
                  <a:pt x="117" y="1811"/>
                </a:lnTo>
                <a:lnTo>
                  <a:pt x="119" y="1809"/>
                </a:lnTo>
                <a:lnTo>
                  <a:pt x="121" y="1809"/>
                </a:lnTo>
                <a:lnTo>
                  <a:pt x="123" y="1807"/>
                </a:lnTo>
                <a:lnTo>
                  <a:pt x="124" y="1807"/>
                </a:lnTo>
                <a:lnTo>
                  <a:pt x="126" y="1807"/>
                </a:lnTo>
                <a:lnTo>
                  <a:pt x="128" y="1807"/>
                </a:lnTo>
                <a:lnTo>
                  <a:pt x="130" y="1807"/>
                </a:lnTo>
                <a:lnTo>
                  <a:pt x="132" y="1805"/>
                </a:lnTo>
                <a:lnTo>
                  <a:pt x="134" y="1805"/>
                </a:lnTo>
                <a:lnTo>
                  <a:pt x="136" y="1805"/>
                </a:lnTo>
                <a:lnTo>
                  <a:pt x="138" y="1805"/>
                </a:lnTo>
                <a:lnTo>
                  <a:pt x="140" y="1805"/>
                </a:lnTo>
                <a:lnTo>
                  <a:pt x="142" y="1805"/>
                </a:lnTo>
                <a:lnTo>
                  <a:pt x="144" y="1803"/>
                </a:lnTo>
                <a:lnTo>
                  <a:pt x="146" y="1801"/>
                </a:lnTo>
                <a:lnTo>
                  <a:pt x="146" y="1799"/>
                </a:lnTo>
                <a:lnTo>
                  <a:pt x="151" y="1801"/>
                </a:lnTo>
                <a:lnTo>
                  <a:pt x="153" y="1801"/>
                </a:lnTo>
                <a:lnTo>
                  <a:pt x="153" y="1803"/>
                </a:lnTo>
                <a:lnTo>
                  <a:pt x="153" y="1805"/>
                </a:lnTo>
                <a:lnTo>
                  <a:pt x="153" y="1807"/>
                </a:lnTo>
                <a:lnTo>
                  <a:pt x="153" y="1809"/>
                </a:lnTo>
                <a:lnTo>
                  <a:pt x="153" y="1811"/>
                </a:lnTo>
                <a:lnTo>
                  <a:pt x="155" y="1813"/>
                </a:lnTo>
                <a:lnTo>
                  <a:pt x="155" y="1814"/>
                </a:lnTo>
                <a:lnTo>
                  <a:pt x="153" y="1816"/>
                </a:lnTo>
                <a:lnTo>
                  <a:pt x="153" y="1818"/>
                </a:lnTo>
                <a:lnTo>
                  <a:pt x="153" y="1820"/>
                </a:lnTo>
                <a:lnTo>
                  <a:pt x="155" y="1822"/>
                </a:lnTo>
                <a:lnTo>
                  <a:pt x="157" y="1824"/>
                </a:lnTo>
                <a:lnTo>
                  <a:pt x="157" y="1826"/>
                </a:lnTo>
                <a:lnTo>
                  <a:pt x="159" y="1828"/>
                </a:lnTo>
                <a:lnTo>
                  <a:pt x="159" y="1830"/>
                </a:lnTo>
                <a:lnTo>
                  <a:pt x="159" y="1832"/>
                </a:lnTo>
                <a:lnTo>
                  <a:pt x="161" y="1834"/>
                </a:lnTo>
                <a:lnTo>
                  <a:pt x="161" y="1836"/>
                </a:lnTo>
                <a:lnTo>
                  <a:pt x="161" y="1837"/>
                </a:lnTo>
                <a:lnTo>
                  <a:pt x="161" y="1839"/>
                </a:lnTo>
                <a:lnTo>
                  <a:pt x="161" y="1841"/>
                </a:lnTo>
                <a:lnTo>
                  <a:pt x="161" y="1843"/>
                </a:lnTo>
                <a:lnTo>
                  <a:pt x="161" y="1845"/>
                </a:lnTo>
                <a:lnTo>
                  <a:pt x="161" y="1847"/>
                </a:lnTo>
                <a:lnTo>
                  <a:pt x="159" y="1847"/>
                </a:lnTo>
                <a:lnTo>
                  <a:pt x="159" y="1849"/>
                </a:lnTo>
                <a:lnTo>
                  <a:pt x="161" y="1849"/>
                </a:lnTo>
                <a:lnTo>
                  <a:pt x="159" y="1849"/>
                </a:lnTo>
                <a:lnTo>
                  <a:pt x="159" y="1851"/>
                </a:lnTo>
                <a:lnTo>
                  <a:pt x="159" y="1853"/>
                </a:lnTo>
                <a:lnTo>
                  <a:pt x="159" y="1855"/>
                </a:lnTo>
                <a:lnTo>
                  <a:pt x="161" y="1855"/>
                </a:lnTo>
                <a:lnTo>
                  <a:pt x="161" y="1853"/>
                </a:lnTo>
                <a:lnTo>
                  <a:pt x="163" y="1853"/>
                </a:lnTo>
                <a:lnTo>
                  <a:pt x="163" y="1851"/>
                </a:lnTo>
                <a:lnTo>
                  <a:pt x="165" y="1851"/>
                </a:lnTo>
                <a:lnTo>
                  <a:pt x="165" y="1849"/>
                </a:lnTo>
                <a:lnTo>
                  <a:pt x="167" y="1849"/>
                </a:lnTo>
                <a:lnTo>
                  <a:pt x="169" y="1849"/>
                </a:lnTo>
                <a:lnTo>
                  <a:pt x="171" y="1849"/>
                </a:lnTo>
                <a:lnTo>
                  <a:pt x="172" y="1849"/>
                </a:lnTo>
                <a:lnTo>
                  <a:pt x="172" y="1847"/>
                </a:lnTo>
                <a:lnTo>
                  <a:pt x="174" y="1847"/>
                </a:lnTo>
                <a:lnTo>
                  <a:pt x="176" y="1847"/>
                </a:lnTo>
                <a:lnTo>
                  <a:pt x="178" y="1847"/>
                </a:lnTo>
                <a:lnTo>
                  <a:pt x="180" y="1847"/>
                </a:lnTo>
                <a:lnTo>
                  <a:pt x="180" y="1845"/>
                </a:lnTo>
                <a:lnTo>
                  <a:pt x="182" y="1845"/>
                </a:lnTo>
                <a:lnTo>
                  <a:pt x="184" y="1845"/>
                </a:lnTo>
                <a:lnTo>
                  <a:pt x="184" y="1843"/>
                </a:lnTo>
                <a:lnTo>
                  <a:pt x="186" y="1843"/>
                </a:lnTo>
                <a:lnTo>
                  <a:pt x="188" y="1843"/>
                </a:lnTo>
                <a:lnTo>
                  <a:pt x="190" y="1843"/>
                </a:lnTo>
                <a:lnTo>
                  <a:pt x="192" y="1843"/>
                </a:lnTo>
                <a:lnTo>
                  <a:pt x="194" y="1845"/>
                </a:lnTo>
                <a:lnTo>
                  <a:pt x="195" y="1845"/>
                </a:lnTo>
                <a:lnTo>
                  <a:pt x="197" y="1845"/>
                </a:lnTo>
                <a:lnTo>
                  <a:pt x="199" y="1845"/>
                </a:lnTo>
                <a:lnTo>
                  <a:pt x="201" y="1845"/>
                </a:lnTo>
                <a:lnTo>
                  <a:pt x="201" y="1843"/>
                </a:lnTo>
                <a:lnTo>
                  <a:pt x="199" y="1843"/>
                </a:lnTo>
                <a:lnTo>
                  <a:pt x="199" y="1841"/>
                </a:lnTo>
                <a:lnTo>
                  <a:pt x="201" y="1841"/>
                </a:lnTo>
                <a:lnTo>
                  <a:pt x="201" y="1839"/>
                </a:lnTo>
                <a:lnTo>
                  <a:pt x="201" y="1837"/>
                </a:lnTo>
                <a:lnTo>
                  <a:pt x="201" y="1836"/>
                </a:lnTo>
                <a:lnTo>
                  <a:pt x="201" y="1834"/>
                </a:lnTo>
                <a:lnTo>
                  <a:pt x="203" y="1834"/>
                </a:lnTo>
                <a:lnTo>
                  <a:pt x="203" y="1832"/>
                </a:lnTo>
                <a:lnTo>
                  <a:pt x="205" y="1832"/>
                </a:lnTo>
                <a:lnTo>
                  <a:pt x="205" y="1830"/>
                </a:lnTo>
                <a:lnTo>
                  <a:pt x="207" y="1830"/>
                </a:lnTo>
                <a:lnTo>
                  <a:pt x="207" y="1828"/>
                </a:lnTo>
                <a:lnTo>
                  <a:pt x="207" y="1826"/>
                </a:lnTo>
                <a:lnTo>
                  <a:pt x="209" y="1822"/>
                </a:lnTo>
                <a:lnTo>
                  <a:pt x="217" y="1822"/>
                </a:lnTo>
                <a:lnTo>
                  <a:pt x="219" y="1814"/>
                </a:lnTo>
                <a:lnTo>
                  <a:pt x="220" y="1814"/>
                </a:lnTo>
                <a:lnTo>
                  <a:pt x="222" y="1814"/>
                </a:lnTo>
                <a:lnTo>
                  <a:pt x="224" y="1814"/>
                </a:lnTo>
                <a:lnTo>
                  <a:pt x="226" y="1814"/>
                </a:lnTo>
                <a:lnTo>
                  <a:pt x="228" y="1814"/>
                </a:lnTo>
                <a:lnTo>
                  <a:pt x="230" y="1814"/>
                </a:lnTo>
                <a:lnTo>
                  <a:pt x="230" y="1816"/>
                </a:lnTo>
                <a:lnTo>
                  <a:pt x="232" y="1816"/>
                </a:lnTo>
                <a:lnTo>
                  <a:pt x="234" y="1816"/>
                </a:lnTo>
                <a:lnTo>
                  <a:pt x="236" y="1816"/>
                </a:lnTo>
                <a:lnTo>
                  <a:pt x="236" y="1814"/>
                </a:lnTo>
                <a:lnTo>
                  <a:pt x="238" y="1814"/>
                </a:lnTo>
                <a:lnTo>
                  <a:pt x="238" y="1813"/>
                </a:lnTo>
                <a:lnTo>
                  <a:pt x="236" y="1813"/>
                </a:lnTo>
                <a:lnTo>
                  <a:pt x="236" y="1811"/>
                </a:lnTo>
                <a:lnTo>
                  <a:pt x="236" y="1809"/>
                </a:lnTo>
                <a:lnTo>
                  <a:pt x="236" y="1807"/>
                </a:lnTo>
                <a:lnTo>
                  <a:pt x="236" y="1805"/>
                </a:lnTo>
                <a:lnTo>
                  <a:pt x="236" y="1803"/>
                </a:lnTo>
                <a:lnTo>
                  <a:pt x="238" y="1803"/>
                </a:lnTo>
                <a:lnTo>
                  <a:pt x="238" y="1801"/>
                </a:lnTo>
                <a:lnTo>
                  <a:pt x="240" y="1801"/>
                </a:lnTo>
                <a:lnTo>
                  <a:pt x="240" y="1799"/>
                </a:lnTo>
                <a:lnTo>
                  <a:pt x="242" y="1799"/>
                </a:lnTo>
                <a:lnTo>
                  <a:pt x="242" y="1797"/>
                </a:lnTo>
                <a:lnTo>
                  <a:pt x="243" y="1797"/>
                </a:lnTo>
                <a:lnTo>
                  <a:pt x="245" y="1797"/>
                </a:lnTo>
                <a:lnTo>
                  <a:pt x="247" y="1795"/>
                </a:lnTo>
                <a:lnTo>
                  <a:pt x="249" y="1795"/>
                </a:lnTo>
                <a:lnTo>
                  <a:pt x="251" y="1795"/>
                </a:lnTo>
                <a:lnTo>
                  <a:pt x="251" y="1797"/>
                </a:lnTo>
                <a:lnTo>
                  <a:pt x="253" y="1797"/>
                </a:lnTo>
                <a:lnTo>
                  <a:pt x="253" y="1799"/>
                </a:lnTo>
                <a:lnTo>
                  <a:pt x="255" y="1799"/>
                </a:lnTo>
                <a:lnTo>
                  <a:pt x="255" y="1801"/>
                </a:lnTo>
                <a:lnTo>
                  <a:pt x="257" y="1801"/>
                </a:lnTo>
                <a:lnTo>
                  <a:pt x="259" y="1801"/>
                </a:lnTo>
                <a:lnTo>
                  <a:pt x="259" y="1803"/>
                </a:lnTo>
                <a:lnTo>
                  <a:pt x="261" y="1803"/>
                </a:lnTo>
                <a:lnTo>
                  <a:pt x="261" y="1801"/>
                </a:lnTo>
                <a:lnTo>
                  <a:pt x="263" y="1801"/>
                </a:lnTo>
                <a:lnTo>
                  <a:pt x="263" y="1799"/>
                </a:lnTo>
                <a:lnTo>
                  <a:pt x="263" y="1797"/>
                </a:lnTo>
                <a:lnTo>
                  <a:pt x="263" y="1795"/>
                </a:lnTo>
                <a:lnTo>
                  <a:pt x="263" y="1793"/>
                </a:lnTo>
                <a:lnTo>
                  <a:pt x="263" y="1791"/>
                </a:lnTo>
                <a:lnTo>
                  <a:pt x="263" y="1789"/>
                </a:lnTo>
                <a:lnTo>
                  <a:pt x="261" y="1788"/>
                </a:lnTo>
                <a:lnTo>
                  <a:pt x="263" y="1788"/>
                </a:lnTo>
                <a:lnTo>
                  <a:pt x="263" y="1786"/>
                </a:lnTo>
                <a:lnTo>
                  <a:pt x="265" y="1786"/>
                </a:lnTo>
                <a:lnTo>
                  <a:pt x="267" y="1784"/>
                </a:lnTo>
                <a:lnTo>
                  <a:pt x="268" y="1782"/>
                </a:lnTo>
                <a:lnTo>
                  <a:pt x="268" y="1780"/>
                </a:lnTo>
                <a:lnTo>
                  <a:pt x="270" y="1780"/>
                </a:lnTo>
                <a:lnTo>
                  <a:pt x="272" y="1780"/>
                </a:lnTo>
                <a:lnTo>
                  <a:pt x="272" y="1778"/>
                </a:lnTo>
                <a:lnTo>
                  <a:pt x="274" y="1778"/>
                </a:lnTo>
                <a:lnTo>
                  <a:pt x="276" y="1778"/>
                </a:lnTo>
                <a:lnTo>
                  <a:pt x="278" y="1778"/>
                </a:lnTo>
                <a:lnTo>
                  <a:pt x="280" y="1776"/>
                </a:lnTo>
                <a:lnTo>
                  <a:pt x="282" y="1776"/>
                </a:lnTo>
                <a:lnTo>
                  <a:pt x="282" y="1774"/>
                </a:lnTo>
                <a:lnTo>
                  <a:pt x="284" y="1774"/>
                </a:lnTo>
                <a:lnTo>
                  <a:pt x="286" y="1774"/>
                </a:lnTo>
                <a:lnTo>
                  <a:pt x="286" y="1772"/>
                </a:lnTo>
                <a:lnTo>
                  <a:pt x="288" y="1772"/>
                </a:lnTo>
                <a:lnTo>
                  <a:pt x="290" y="1772"/>
                </a:lnTo>
                <a:lnTo>
                  <a:pt x="292" y="1772"/>
                </a:lnTo>
                <a:lnTo>
                  <a:pt x="293" y="1772"/>
                </a:lnTo>
                <a:lnTo>
                  <a:pt x="295" y="1772"/>
                </a:lnTo>
                <a:lnTo>
                  <a:pt x="297" y="1772"/>
                </a:lnTo>
                <a:lnTo>
                  <a:pt x="299" y="1772"/>
                </a:lnTo>
                <a:lnTo>
                  <a:pt x="299" y="1770"/>
                </a:lnTo>
                <a:lnTo>
                  <a:pt x="301" y="1770"/>
                </a:lnTo>
                <a:lnTo>
                  <a:pt x="301" y="1768"/>
                </a:lnTo>
                <a:lnTo>
                  <a:pt x="303" y="1766"/>
                </a:lnTo>
                <a:lnTo>
                  <a:pt x="303" y="1765"/>
                </a:lnTo>
                <a:lnTo>
                  <a:pt x="303" y="1763"/>
                </a:lnTo>
                <a:lnTo>
                  <a:pt x="303" y="1761"/>
                </a:lnTo>
                <a:lnTo>
                  <a:pt x="305" y="1761"/>
                </a:lnTo>
                <a:lnTo>
                  <a:pt x="305" y="1759"/>
                </a:lnTo>
                <a:lnTo>
                  <a:pt x="305" y="1757"/>
                </a:lnTo>
                <a:lnTo>
                  <a:pt x="305" y="1755"/>
                </a:lnTo>
                <a:lnTo>
                  <a:pt x="305" y="1753"/>
                </a:lnTo>
                <a:lnTo>
                  <a:pt x="307" y="1753"/>
                </a:lnTo>
                <a:lnTo>
                  <a:pt x="307" y="1751"/>
                </a:lnTo>
                <a:lnTo>
                  <a:pt x="307" y="1749"/>
                </a:lnTo>
                <a:lnTo>
                  <a:pt x="309" y="1749"/>
                </a:lnTo>
                <a:lnTo>
                  <a:pt x="311" y="1747"/>
                </a:lnTo>
                <a:lnTo>
                  <a:pt x="313" y="1747"/>
                </a:lnTo>
                <a:lnTo>
                  <a:pt x="316" y="1745"/>
                </a:lnTo>
                <a:lnTo>
                  <a:pt x="318" y="1745"/>
                </a:lnTo>
                <a:lnTo>
                  <a:pt x="318" y="1743"/>
                </a:lnTo>
                <a:lnTo>
                  <a:pt x="320" y="1743"/>
                </a:lnTo>
                <a:lnTo>
                  <a:pt x="322" y="1743"/>
                </a:lnTo>
                <a:lnTo>
                  <a:pt x="322" y="1741"/>
                </a:lnTo>
                <a:lnTo>
                  <a:pt x="324" y="1741"/>
                </a:lnTo>
                <a:lnTo>
                  <a:pt x="326" y="1741"/>
                </a:lnTo>
                <a:lnTo>
                  <a:pt x="326" y="1740"/>
                </a:lnTo>
                <a:lnTo>
                  <a:pt x="328" y="1740"/>
                </a:lnTo>
                <a:lnTo>
                  <a:pt x="330" y="1738"/>
                </a:lnTo>
                <a:lnTo>
                  <a:pt x="332" y="1738"/>
                </a:lnTo>
                <a:lnTo>
                  <a:pt x="332" y="1736"/>
                </a:lnTo>
                <a:lnTo>
                  <a:pt x="334" y="1736"/>
                </a:lnTo>
                <a:lnTo>
                  <a:pt x="336" y="1736"/>
                </a:lnTo>
                <a:lnTo>
                  <a:pt x="338" y="1736"/>
                </a:lnTo>
                <a:lnTo>
                  <a:pt x="340" y="1736"/>
                </a:lnTo>
                <a:lnTo>
                  <a:pt x="340" y="1738"/>
                </a:lnTo>
                <a:lnTo>
                  <a:pt x="341" y="1738"/>
                </a:lnTo>
                <a:lnTo>
                  <a:pt x="343" y="1738"/>
                </a:lnTo>
                <a:lnTo>
                  <a:pt x="343" y="1736"/>
                </a:lnTo>
                <a:lnTo>
                  <a:pt x="345" y="1734"/>
                </a:lnTo>
                <a:lnTo>
                  <a:pt x="347" y="1732"/>
                </a:lnTo>
                <a:lnTo>
                  <a:pt x="349" y="1730"/>
                </a:lnTo>
                <a:lnTo>
                  <a:pt x="349" y="1728"/>
                </a:lnTo>
                <a:lnTo>
                  <a:pt x="351" y="1728"/>
                </a:lnTo>
                <a:lnTo>
                  <a:pt x="351" y="1726"/>
                </a:lnTo>
                <a:lnTo>
                  <a:pt x="353" y="1726"/>
                </a:lnTo>
                <a:lnTo>
                  <a:pt x="353" y="1724"/>
                </a:lnTo>
                <a:lnTo>
                  <a:pt x="355" y="1724"/>
                </a:lnTo>
                <a:lnTo>
                  <a:pt x="355" y="1722"/>
                </a:lnTo>
                <a:lnTo>
                  <a:pt x="357" y="1722"/>
                </a:lnTo>
                <a:lnTo>
                  <a:pt x="359" y="1722"/>
                </a:lnTo>
                <a:lnTo>
                  <a:pt x="359" y="1720"/>
                </a:lnTo>
                <a:lnTo>
                  <a:pt x="361" y="1720"/>
                </a:lnTo>
                <a:lnTo>
                  <a:pt x="363" y="1720"/>
                </a:lnTo>
                <a:lnTo>
                  <a:pt x="363" y="1718"/>
                </a:lnTo>
                <a:lnTo>
                  <a:pt x="364" y="1717"/>
                </a:lnTo>
                <a:lnTo>
                  <a:pt x="364" y="1715"/>
                </a:lnTo>
                <a:lnTo>
                  <a:pt x="363" y="1713"/>
                </a:lnTo>
                <a:lnTo>
                  <a:pt x="363" y="1711"/>
                </a:lnTo>
                <a:lnTo>
                  <a:pt x="363" y="1709"/>
                </a:lnTo>
                <a:lnTo>
                  <a:pt x="363" y="1707"/>
                </a:lnTo>
                <a:lnTo>
                  <a:pt x="361" y="1707"/>
                </a:lnTo>
                <a:lnTo>
                  <a:pt x="361" y="1705"/>
                </a:lnTo>
                <a:lnTo>
                  <a:pt x="361" y="1703"/>
                </a:lnTo>
                <a:lnTo>
                  <a:pt x="361" y="1701"/>
                </a:lnTo>
                <a:lnTo>
                  <a:pt x="359" y="1699"/>
                </a:lnTo>
                <a:lnTo>
                  <a:pt x="359" y="1697"/>
                </a:lnTo>
                <a:lnTo>
                  <a:pt x="359" y="1695"/>
                </a:lnTo>
                <a:lnTo>
                  <a:pt x="361" y="1695"/>
                </a:lnTo>
                <a:lnTo>
                  <a:pt x="361" y="1693"/>
                </a:lnTo>
                <a:lnTo>
                  <a:pt x="361" y="1692"/>
                </a:lnTo>
                <a:lnTo>
                  <a:pt x="363" y="1692"/>
                </a:lnTo>
                <a:lnTo>
                  <a:pt x="364" y="1690"/>
                </a:lnTo>
                <a:lnTo>
                  <a:pt x="364" y="1688"/>
                </a:lnTo>
                <a:lnTo>
                  <a:pt x="366" y="1688"/>
                </a:lnTo>
                <a:lnTo>
                  <a:pt x="366" y="1686"/>
                </a:lnTo>
                <a:lnTo>
                  <a:pt x="368" y="1684"/>
                </a:lnTo>
                <a:lnTo>
                  <a:pt x="370" y="1684"/>
                </a:lnTo>
                <a:lnTo>
                  <a:pt x="370" y="1682"/>
                </a:lnTo>
                <a:lnTo>
                  <a:pt x="372" y="1682"/>
                </a:lnTo>
                <a:lnTo>
                  <a:pt x="372" y="1680"/>
                </a:lnTo>
                <a:lnTo>
                  <a:pt x="374" y="1680"/>
                </a:lnTo>
                <a:lnTo>
                  <a:pt x="374" y="1678"/>
                </a:lnTo>
                <a:lnTo>
                  <a:pt x="376" y="1678"/>
                </a:lnTo>
                <a:lnTo>
                  <a:pt x="376" y="1676"/>
                </a:lnTo>
                <a:lnTo>
                  <a:pt x="376" y="1674"/>
                </a:lnTo>
                <a:lnTo>
                  <a:pt x="378" y="1674"/>
                </a:lnTo>
                <a:lnTo>
                  <a:pt x="378" y="1672"/>
                </a:lnTo>
                <a:lnTo>
                  <a:pt x="378" y="1670"/>
                </a:lnTo>
                <a:lnTo>
                  <a:pt x="380" y="1670"/>
                </a:lnTo>
                <a:lnTo>
                  <a:pt x="380" y="1669"/>
                </a:lnTo>
                <a:lnTo>
                  <a:pt x="382" y="1669"/>
                </a:lnTo>
                <a:lnTo>
                  <a:pt x="382" y="1667"/>
                </a:lnTo>
                <a:lnTo>
                  <a:pt x="384" y="1665"/>
                </a:lnTo>
                <a:lnTo>
                  <a:pt x="384" y="1663"/>
                </a:lnTo>
                <a:lnTo>
                  <a:pt x="386" y="1663"/>
                </a:lnTo>
                <a:lnTo>
                  <a:pt x="386" y="1661"/>
                </a:lnTo>
                <a:lnTo>
                  <a:pt x="388" y="1661"/>
                </a:lnTo>
                <a:lnTo>
                  <a:pt x="388" y="1659"/>
                </a:lnTo>
                <a:lnTo>
                  <a:pt x="389" y="1659"/>
                </a:lnTo>
                <a:lnTo>
                  <a:pt x="391" y="1659"/>
                </a:lnTo>
                <a:lnTo>
                  <a:pt x="391" y="1657"/>
                </a:lnTo>
                <a:lnTo>
                  <a:pt x="393" y="1657"/>
                </a:lnTo>
                <a:lnTo>
                  <a:pt x="395" y="1657"/>
                </a:lnTo>
                <a:lnTo>
                  <a:pt x="395" y="1655"/>
                </a:lnTo>
                <a:lnTo>
                  <a:pt x="395" y="1653"/>
                </a:lnTo>
                <a:lnTo>
                  <a:pt x="395" y="1651"/>
                </a:lnTo>
                <a:lnTo>
                  <a:pt x="395" y="1649"/>
                </a:lnTo>
                <a:lnTo>
                  <a:pt x="397" y="1649"/>
                </a:lnTo>
                <a:lnTo>
                  <a:pt x="397" y="1651"/>
                </a:lnTo>
                <a:lnTo>
                  <a:pt x="399" y="1651"/>
                </a:lnTo>
                <a:lnTo>
                  <a:pt x="399" y="1653"/>
                </a:lnTo>
                <a:lnTo>
                  <a:pt x="401" y="1653"/>
                </a:lnTo>
                <a:lnTo>
                  <a:pt x="401" y="1655"/>
                </a:lnTo>
                <a:lnTo>
                  <a:pt x="403" y="1655"/>
                </a:lnTo>
                <a:lnTo>
                  <a:pt x="405" y="1655"/>
                </a:lnTo>
                <a:lnTo>
                  <a:pt x="407" y="1657"/>
                </a:lnTo>
                <a:lnTo>
                  <a:pt x="407" y="1655"/>
                </a:lnTo>
                <a:lnTo>
                  <a:pt x="407" y="1653"/>
                </a:lnTo>
                <a:lnTo>
                  <a:pt x="409" y="1649"/>
                </a:lnTo>
                <a:lnTo>
                  <a:pt x="411" y="1649"/>
                </a:lnTo>
                <a:lnTo>
                  <a:pt x="411" y="1647"/>
                </a:lnTo>
                <a:lnTo>
                  <a:pt x="411" y="1645"/>
                </a:lnTo>
                <a:lnTo>
                  <a:pt x="412" y="1645"/>
                </a:lnTo>
                <a:lnTo>
                  <a:pt x="412" y="1644"/>
                </a:lnTo>
                <a:lnTo>
                  <a:pt x="414" y="1644"/>
                </a:lnTo>
                <a:lnTo>
                  <a:pt x="414" y="1642"/>
                </a:lnTo>
                <a:lnTo>
                  <a:pt x="414" y="1640"/>
                </a:lnTo>
                <a:lnTo>
                  <a:pt x="416" y="1638"/>
                </a:lnTo>
                <a:lnTo>
                  <a:pt x="418" y="1636"/>
                </a:lnTo>
                <a:lnTo>
                  <a:pt x="420" y="1634"/>
                </a:lnTo>
                <a:lnTo>
                  <a:pt x="420" y="1632"/>
                </a:lnTo>
                <a:lnTo>
                  <a:pt x="422" y="1630"/>
                </a:lnTo>
                <a:lnTo>
                  <a:pt x="422" y="1628"/>
                </a:lnTo>
                <a:lnTo>
                  <a:pt x="422" y="1626"/>
                </a:lnTo>
                <a:lnTo>
                  <a:pt x="422" y="1624"/>
                </a:lnTo>
                <a:lnTo>
                  <a:pt x="420" y="1622"/>
                </a:lnTo>
                <a:lnTo>
                  <a:pt x="420" y="1621"/>
                </a:lnTo>
                <a:lnTo>
                  <a:pt x="420" y="1619"/>
                </a:lnTo>
                <a:lnTo>
                  <a:pt x="418" y="1619"/>
                </a:lnTo>
                <a:lnTo>
                  <a:pt x="418" y="1617"/>
                </a:lnTo>
                <a:lnTo>
                  <a:pt x="418" y="1615"/>
                </a:lnTo>
                <a:lnTo>
                  <a:pt x="416" y="1615"/>
                </a:lnTo>
                <a:lnTo>
                  <a:pt x="414" y="1615"/>
                </a:lnTo>
                <a:lnTo>
                  <a:pt x="412" y="1617"/>
                </a:lnTo>
                <a:lnTo>
                  <a:pt x="411" y="1617"/>
                </a:lnTo>
                <a:lnTo>
                  <a:pt x="409" y="1619"/>
                </a:lnTo>
                <a:lnTo>
                  <a:pt x="407" y="1619"/>
                </a:lnTo>
                <a:lnTo>
                  <a:pt x="405" y="1619"/>
                </a:lnTo>
                <a:lnTo>
                  <a:pt x="403" y="1619"/>
                </a:lnTo>
                <a:lnTo>
                  <a:pt x="401" y="1619"/>
                </a:lnTo>
                <a:lnTo>
                  <a:pt x="401" y="1617"/>
                </a:lnTo>
                <a:lnTo>
                  <a:pt x="399" y="1615"/>
                </a:lnTo>
                <a:lnTo>
                  <a:pt x="397" y="1615"/>
                </a:lnTo>
                <a:lnTo>
                  <a:pt x="397" y="1613"/>
                </a:lnTo>
                <a:lnTo>
                  <a:pt x="397" y="1611"/>
                </a:lnTo>
                <a:lnTo>
                  <a:pt x="399" y="1609"/>
                </a:lnTo>
                <a:lnTo>
                  <a:pt x="401" y="1609"/>
                </a:lnTo>
                <a:lnTo>
                  <a:pt x="403" y="1607"/>
                </a:lnTo>
                <a:lnTo>
                  <a:pt x="403" y="1605"/>
                </a:lnTo>
                <a:lnTo>
                  <a:pt x="401" y="1605"/>
                </a:lnTo>
                <a:lnTo>
                  <a:pt x="401" y="1603"/>
                </a:lnTo>
                <a:lnTo>
                  <a:pt x="401" y="1601"/>
                </a:lnTo>
                <a:lnTo>
                  <a:pt x="401" y="1599"/>
                </a:lnTo>
                <a:lnTo>
                  <a:pt x="401" y="1597"/>
                </a:lnTo>
                <a:lnTo>
                  <a:pt x="403" y="1597"/>
                </a:lnTo>
                <a:lnTo>
                  <a:pt x="405" y="1597"/>
                </a:lnTo>
                <a:lnTo>
                  <a:pt x="407" y="1597"/>
                </a:lnTo>
                <a:lnTo>
                  <a:pt x="409" y="1597"/>
                </a:lnTo>
                <a:lnTo>
                  <a:pt x="411" y="1597"/>
                </a:lnTo>
                <a:lnTo>
                  <a:pt x="411" y="1596"/>
                </a:lnTo>
                <a:lnTo>
                  <a:pt x="412" y="1596"/>
                </a:lnTo>
                <a:lnTo>
                  <a:pt x="414" y="1594"/>
                </a:lnTo>
                <a:lnTo>
                  <a:pt x="416" y="1592"/>
                </a:lnTo>
                <a:lnTo>
                  <a:pt x="416" y="1590"/>
                </a:lnTo>
                <a:lnTo>
                  <a:pt x="418" y="1590"/>
                </a:lnTo>
                <a:lnTo>
                  <a:pt x="418" y="1588"/>
                </a:lnTo>
                <a:lnTo>
                  <a:pt x="418" y="1586"/>
                </a:lnTo>
                <a:lnTo>
                  <a:pt x="418" y="1584"/>
                </a:lnTo>
                <a:lnTo>
                  <a:pt x="416" y="1582"/>
                </a:lnTo>
                <a:lnTo>
                  <a:pt x="414" y="1582"/>
                </a:lnTo>
                <a:lnTo>
                  <a:pt x="414" y="1580"/>
                </a:lnTo>
                <a:lnTo>
                  <a:pt x="412" y="1580"/>
                </a:lnTo>
                <a:lnTo>
                  <a:pt x="412" y="1578"/>
                </a:lnTo>
                <a:lnTo>
                  <a:pt x="414" y="1578"/>
                </a:lnTo>
                <a:lnTo>
                  <a:pt x="414" y="1576"/>
                </a:lnTo>
                <a:lnTo>
                  <a:pt x="416" y="1576"/>
                </a:lnTo>
                <a:lnTo>
                  <a:pt x="420" y="1576"/>
                </a:lnTo>
                <a:lnTo>
                  <a:pt x="424" y="1576"/>
                </a:lnTo>
                <a:lnTo>
                  <a:pt x="428" y="1576"/>
                </a:lnTo>
                <a:lnTo>
                  <a:pt x="432" y="1576"/>
                </a:lnTo>
                <a:lnTo>
                  <a:pt x="437" y="1574"/>
                </a:lnTo>
                <a:lnTo>
                  <a:pt x="439" y="1573"/>
                </a:lnTo>
                <a:lnTo>
                  <a:pt x="439" y="1571"/>
                </a:lnTo>
                <a:lnTo>
                  <a:pt x="439" y="1569"/>
                </a:lnTo>
                <a:lnTo>
                  <a:pt x="439" y="1567"/>
                </a:lnTo>
                <a:lnTo>
                  <a:pt x="439" y="1565"/>
                </a:lnTo>
                <a:lnTo>
                  <a:pt x="439" y="1563"/>
                </a:lnTo>
                <a:lnTo>
                  <a:pt x="441" y="1563"/>
                </a:lnTo>
                <a:lnTo>
                  <a:pt x="441" y="1561"/>
                </a:lnTo>
                <a:lnTo>
                  <a:pt x="443" y="1559"/>
                </a:lnTo>
                <a:lnTo>
                  <a:pt x="445" y="1559"/>
                </a:lnTo>
                <a:lnTo>
                  <a:pt x="447" y="1559"/>
                </a:lnTo>
                <a:lnTo>
                  <a:pt x="447" y="1557"/>
                </a:lnTo>
                <a:lnTo>
                  <a:pt x="449" y="1557"/>
                </a:lnTo>
                <a:lnTo>
                  <a:pt x="449" y="1555"/>
                </a:lnTo>
                <a:lnTo>
                  <a:pt x="451" y="1555"/>
                </a:lnTo>
                <a:lnTo>
                  <a:pt x="451" y="1553"/>
                </a:lnTo>
                <a:lnTo>
                  <a:pt x="451" y="1551"/>
                </a:lnTo>
                <a:lnTo>
                  <a:pt x="449" y="1551"/>
                </a:lnTo>
                <a:lnTo>
                  <a:pt x="447" y="1549"/>
                </a:lnTo>
                <a:lnTo>
                  <a:pt x="447" y="1548"/>
                </a:lnTo>
                <a:lnTo>
                  <a:pt x="445" y="1548"/>
                </a:lnTo>
                <a:lnTo>
                  <a:pt x="445" y="1546"/>
                </a:lnTo>
                <a:lnTo>
                  <a:pt x="447" y="1546"/>
                </a:lnTo>
                <a:lnTo>
                  <a:pt x="447" y="1544"/>
                </a:lnTo>
                <a:lnTo>
                  <a:pt x="449" y="1542"/>
                </a:lnTo>
                <a:lnTo>
                  <a:pt x="451" y="1542"/>
                </a:lnTo>
                <a:lnTo>
                  <a:pt x="451" y="1540"/>
                </a:lnTo>
                <a:lnTo>
                  <a:pt x="451" y="1538"/>
                </a:lnTo>
                <a:lnTo>
                  <a:pt x="451" y="1536"/>
                </a:lnTo>
                <a:lnTo>
                  <a:pt x="449" y="1534"/>
                </a:lnTo>
                <a:lnTo>
                  <a:pt x="449" y="1532"/>
                </a:lnTo>
                <a:lnTo>
                  <a:pt x="449" y="1530"/>
                </a:lnTo>
                <a:lnTo>
                  <a:pt x="447" y="1530"/>
                </a:lnTo>
                <a:lnTo>
                  <a:pt x="447" y="1528"/>
                </a:lnTo>
                <a:lnTo>
                  <a:pt x="445" y="1528"/>
                </a:lnTo>
                <a:lnTo>
                  <a:pt x="445" y="1526"/>
                </a:lnTo>
                <a:lnTo>
                  <a:pt x="443" y="1526"/>
                </a:lnTo>
                <a:lnTo>
                  <a:pt x="443" y="1525"/>
                </a:lnTo>
                <a:lnTo>
                  <a:pt x="443" y="1523"/>
                </a:lnTo>
                <a:lnTo>
                  <a:pt x="443" y="1521"/>
                </a:lnTo>
                <a:lnTo>
                  <a:pt x="441" y="1521"/>
                </a:lnTo>
                <a:lnTo>
                  <a:pt x="441" y="1519"/>
                </a:lnTo>
                <a:lnTo>
                  <a:pt x="439" y="1519"/>
                </a:lnTo>
                <a:lnTo>
                  <a:pt x="437" y="1521"/>
                </a:lnTo>
                <a:lnTo>
                  <a:pt x="436" y="1521"/>
                </a:lnTo>
                <a:lnTo>
                  <a:pt x="434" y="1521"/>
                </a:lnTo>
                <a:lnTo>
                  <a:pt x="432" y="1521"/>
                </a:lnTo>
                <a:lnTo>
                  <a:pt x="432" y="1523"/>
                </a:lnTo>
                <a:lnTo>
                  <a:pt x="430" y="1521"/>
                </a:lnTo>
                <a:lnTo>
                  <a:pt x="428" y="1521"/>
                </a:lnTo>
                <a:lnTo>
                  <a:pt x="428" y="1519"/>
                </a:lnTo>
                <a:lnTo>
                  <a:pt x="426" y="1519"/>
                </a:lnTo>
                <a:lnTo>
                  <a:pt x="426" y="1517"/>
                </a:lnTo>
                <a:lnTo>
                  <a:pt x="424" y="1517"/>
                </a:lnTo>
                <a:lnTo>
                  <a:pt x="424" y="1515"/>
                </a:lnTo>
                <a:lnTo>
                  <a:pt x="422" y="1515"/>
                </a:lnTo>
                <a:lnTo>
                  <a:pt x="420" y="1513"/>
                </a:lnTo>
                <a:lnTo>
                  <a:pt x="418" y="1511"/>
                </a:lnTo>
                <a:lnTo>
                  <a:pt x="418" y="1509"/>
                </a:lnTo>
                <a:lnTo>
                  <a:pt x="418" y="1507"/>
                </a:lnTo>
                <a:lnTo>
                  <a:pt x="420" y="1507"/>
                </a:lnTo>
                <a:lnTo>
                  <a:pt x="420" y="1505"/>
                </a:lnTo>
                <a:lnTo>
                  <a:pt x="422" y="1505"/>
                </a:lnTo>
                <a:lnTo>
                  <a:pt x="422" y="1503"/>
                </a:lnTo>
                <a:lnTo>
                  <a:pt x="424" y="1503"/>
                </a:lnTo>
                <a:lnTo>
                  <a:pt x="426" y="1503"/>
                </a:lnTo>
                <a:lnTo>
                  <a:pt x="426" y="1501"/>
                </a:lnTo>
                <a:lnTo>
                  <a:pt x="428" y="1501"/>
                </a:lnTo>
                <a:lnTo>
                  <a:pt x="428" y="1500"/>
                </a:lnTo>
                <a:lnTo>
                  <a:pt x="430" y="1500"/>
                </a:lnTo>
                <a:lnTo>
                  <a:pt x="430" y="1498"/>
                </a:lnTo>
                <a:lnTo>
                  <a:pt x="430" y="1496"/>
                </a:lnTo>
                <a:lnTo>
                  <a:pt x="432" y="1496"/>
                </a:lnTo>
                <a:lnTo>
                  <a:pt x="434" y="1496"/>
                </a:lnTo>
                <a:lnTo>
                  <a:pt x="436" y="1494"/>
                </a:lnTo>
                <a:lnTo>
                  <a:pt x="437" y="1492"/>
                </a:lnTo>
                <a:lnTo>
                  <a:pt x="437" y="1490"/>
                </a:lnTo>
                <a:lnTo>
                  <a:pt x="439" y="1490"/>
                </a:lnTo>
                <a:lnTo>
                  <a:pt x="439" y="1488"/>
                </a:lnTo>
                <a:lnTo>
                  <a:pt x="439" y="1486"/>
                </a:lnTo>
                <a:lnTo>
                  <a:pt x="441" y="1486"/>
                </a:lnTo>
                <a:lnTo>
                  <a:pt x="443" y="1486"/>
                </a:lnTo>
                <a:lnTo>
                  <a:pt x="445" y="1486"/>
                </a:lnTo>
                <a:lnTo>
                  <a:pt x="445" y="1488"/>
                </a:lnTo>
                <a:lnTo>
                  <a:pt x="447" y="1488"/>
                </a:lnTo>
                <a:lnTo>
                  <a:pt x="449" y="1488"/>
                </a:lnTo>
                <a:lnTo>
                  <a:pt x="451" y="1488"/>
                </a:lnTo>
                <a:lnTo>
                  <a:pt x="453" y="1486"/>
                </a:lnTo>
                <a:lnTo>
                  <a:pt x="453" y="1484"/>
                </a:lnTo>
                <a:lnTo>
                  <a:pt x="455" y="1484"/>
                </a:lnTo>
                <a:lnTo>
                  <a:pt x="455" y="1482"/>
                </a:lnTo>
                <a:lnTo>
                  <a:pt x="455" y="1480"/>
                </a:lnTo>
                <a:lnTo>
                  <a:pt x="457" y="1480"/>
                </a:lnTo>
                <a:lnTo>
                  <a:pt x="457" y="1478"/>
                </a:lnTo>
                <a:lnTo>
                  <a:pt x="457" y="1477"/>
                </a:lnTo>
                <a:lnTo>
                  <a:pt x="459" y="1477"/>
                </a:lnTo>
                <a:lnTo>
                  <a:pt x="460" y="1477"/>
                </a:lnTo>
                <a:lnTo>
                  <a:pt x="462" y="1477"/>
                </a:lnTo>
                <a:lnTo>
                  <a:pt x="464" y="1477"/>
                </a:lnTo>
                <a:lnTo>
                  <a:pt x="466" y="1477"/>
                </a:lnTo>
                <a:lnTo>
                  <a:pt x="468" y="1477"/>
                </a:lnTo>
                <a:lnTo>
                  <a:pt x="468" y="1475"/>
                </a:lnTo>
                <a:lnTo>
                  <a:pt x="470" y="1475"/>
                </a:lnTo>
                <a:lnTo>
                  <a:pt x="470" y="1473"/>
                </a:lnTo>
                <a:lnTo>
                  <a:pt x="472" y="1473"/>
                </a:lnTo>
                <a:lnTo>
                  <a:pt x="474" y="1473"/>
                </a:lnTo>
                <a:lnTo>
                  <a:pt x="476" y="1473"/>
                </a:lnTo>
                <a:lnTo>
                  <a:pt x="478" y="1473"/>
                </a:lnTo>
                <a:lnTo>
                  <a:pt x="480" y="1473"/>
                </a:lnTo>
                <a:lnTo>
                  <a:pt x="480" y="1471"/>
                </a:lnTo>
                <a:lnTo>
                  <a:pt x="482" y="1471"/>
                </a:lnTo>
                <a:lnTo>
                  <a:pt x="482" y="1469"/>
                </a:lnTo>
                <a:lnTo>
                  <a:pt x="482" y="1467"/>
                </a:lnTo>
                <a:lnTo>
                  <a:pt x="484" y="1467"/>
                </a:lnTo>
                <a:lnTo>
                  <a:pt x="484" y="1465"/>
                </a:lnTo>
                <a:lnTo>
                  <a:pt x="484" y="1463"/>
                </a:lnTo>
                <a:lnTo>
                  <a:pt x="485" y="1463"/>
                </a:lnTo>
                <a:lnTo>
                  <a:pt x="485" y="1461"/>
                </a:lnTo>
                <a:lnTo>
                  <a:pt x="484" y="1461"/>
                </a:lnTo>
                <a:lnTo>
                  <a:pt x="482" y="1459"/>
                </a:lnTo>
                <a:lnTo>
                  <a:pt x="480" y="1459"/>
                </a:lnTo>
                <a:lnTo>
                  <a:pt x="480" y="1457"/>
                </a:lnTo>
                <a:lnTo>
                  <a:pt x="478" y="1457"/>
                </a:lnTo>
                <a:lnTo>
                  <a:pt x="478" y="1455"/>
                </a:lnTo>
                <a:lnTo>
                  <a:pt x="478" y="1453"/>
                </a:lnTo>
                <a:lnTo>
                  <a:pt x="476" y="1453"/>
                </a:lnTo>
                <a:lnTo>
                  <a:pt x="476" y="1452"/>
                </a:lnTo>
                <a:lnTo>
                  <a:pt x="476" y="1450"/>
                </a:lnTo>
                <a:lnTo>
                  <a:pt x="476" y="1448"/>
                </a:lnTo>
                <a:lnTo>
                  <a:pt x="474" y="1448"/>
                </a:lnTo>
                <a:lnTo>
                  <a:pt x="472" y="1448"/>
                </a:lnTo>
                <a:lnTo>
                  <a:pt x="470" y="1450"/>
                </a:lnTo>
                <a:lnTo>
                  <a:pt x="468" y="1450"/>
                </a:lnTo>
                <a:lnTo>
                  <a:pt x="468" y="1452"/>
                </a:lnTo>
                <a:lnTo>
                  <a:pt x="466" y="1452"/>
                </a:lnTo>
                <a:lnTo>
                  <a:pt x="466" y="1453"/>
                </a:lnTo>
                <a:lnTo>
                  <a:pt x="466" y="1455"/>
                </a:lnTo>
                <a:lnTo>
                  <a:pt x="464" y="1455"/>
                </a:lnTo>
                <a:lnTo>
                  <a:pt x="462" y="1455"/>
                </a:lnTo>
                <a:lnTo>
                  <a:pt x="460" y="1455"/>
                </a:lnTo>
                <a:lnTo>
                  <a:pt x="459" y="1455"/>
                </a:lnTo>
                <a:lnTo>
                  <a:pt x="459" y="1453"/>
                </a:lnTo>
                <a:lnTo>
                  <a:pt x="457" y="1453"/>
                </a:lnTo>
                <a:lnTo>
                  <a:pt x="457" y="1452"/>
                </a:lnTo>
                <a:lnTo>
                  <a:pt x="457" y="1450"/>
                </a:lnTo>
                <a:lnTo>
                  <a:pt x="459" y="1450"/>
                </a:lnTo>
                <a:lnTo>
                  <a:pt x="459" y="1448"/>
                </a:lnTo>
                <a:lnTo>
                  <a:pt x="459" y="1446"/>
                </a:lnTo>
                <a:lnTo>
                  <a:pt x="457" y="1446"/>
                </a:lnTo>
                <a:lnTo>
                  <a:pt x="455" y="1446"/>
                </a:lnTo>
                <a:lnTo>
                  <a:pt x="453" y="1446"/>
                </a:lnTo>
                <a:lnTo>
                  <a:pt x="451" y="1446"/>
                </a:lnTo>
                <a:lnTo>
                  <a:pt x="449" y="1446"/>
                </a:lnTo>
                <a:lnTo>
                  <a:pt x="449" y="1448"/>
                </a:lnTo>
                <a:lnTo>
                  <a:pt x="447" y="1448"/>
                </a:lnTo>
                <a:lnTo>
                  <a:pt x="447" y="1450"/>
                </a:lnTo>
                <a:lnTo>
                  <a:pt x="445" y="1450"/>
                </a:lnTo>
                <a:lnTo>
                  <a:pt x="445" y="1452"/>
                </a:lnTo>
                <a:lnTo>
                  <a:pt x="443" y="1452"/>
                </a:lnTo>
                <a:lnTo>
                  <a:pt x="443" y="1453"/>
                </a:lnTo>
                <a:lnTo>
                  <a:pt x="443" y="1455"/>
                </a:lnTo>
                <a:lnTo>
                  <a:pt x="441" y="1455"/>
                </a:lnTo>
                <a:lnTo>
                  <a:pt x="441" y="1457"/>
                </a:lnTo>
                <a:lnTo>
                  <a:pt x="441" y="1459"/>
                </a:lnTo>
                <a:lnTo>
                  <a:pt x="439" y="1459"/>
                </a:lnTo>
                <a:lnTo>
                  <a:pt x="437" y="1459"/>
                </a:lnTo>
                <a:lnTo>
                  <a:pt x="437" y="1461"/>
                </a:lnTo>
                <a:lnTo>
                  <a:pt x="436" y="1461"/>
                </a:lnTo>
                <a:lnTo>
                  <a:pt x="434" y="1461"/>
                </a:lnTo>
                <a:lnTo>
                  <a:pt x="432" y="1461"/>
                </a:lnTo>
                <a:lnTo>
                  <a:pt x="430" y="1461"/>
                </a:lnTo>
                <a:lnTo>
                  <a:pt x="428" y="1461"/>
                </a:lnTo>
                <a:lnTo>
                  <a:pt x="428" y="1463"/>
                </a:lnTo>
                <a:lnTo>
                  <a:pt x="426" y="1463"/>
                </a:lnTo>
                <a:lnTo>
                  <a:pt x="424" y="1465"/>
                </a:lnTo>
                <a:lnTo>
                  <a:pt x="422" y="1465"/>
                </a:lnTo>
                <a:lnTo>
                  <a:pt x="420" y="1465"/>
                </a:lnTo>
                <a:lnTo>
                  <a:pt x="418" y="1465"/>
                </a:lnTo>
                <a:lnTo>
                  <a:pt x="416" y="1463"/>
                </a:lnTo>
                <a:lnTo>
                  <a:pt x="414" y="1463"/>
                </a:lnTo>
                <a:lnTo>
                  <a:pt x="414" y="1461"/>
                </a:lnTo>
                <a:lnTo>
                  <a:pt x="412" y="1459"/>
                </a:lnTo>
                <a:lnTo>
                  <a:pt x="412" y="1457"/>
                </a:lnTo>
                <a:lnTo>
                  <a:pt x="412" y="1455"/>
                </a:lnTo>
                <a:lnTo>
                  <a:pt x="414" y="1455"/>
                </a:lnTo>
                <a:lnTo>
                  <a:pt x="414" y="1453"/>
                </a:lnTo>
                <a:lnTo>
                  <a:pt x="414" y="1452"/>
                </a:lnTo>
                <a:lnTo>
                  <a:pt x="414" y="1450"/>
                </a:lnTo>
                <a:lnTo>
                  <a:pt x="416" y="1450"/>
                </a:lnTo>
                <a:lnTo>
                  <a:pt x="418" y="1450"/>
                </a:lnTo>
                <a:lnTo>
                  <a:pt x="420" y="1448"/>
                </a:lnTo>
                <a:lnTo>
                  <a:pt x="422" y="1448"/>
                </a:lnTo>
                <a:lnTo>
                  <a:pt x="424" y="1446"/>
                </a:lnTo>
                <a:lnTo>
                  <a:pt x="424" y="1444"/>
                </a:lnTo>
                <a:lnTo>
                  <a:pt x="426" y="1444"/>
                </a:lnTo>
                <a:lnTo>
                  <a:pt x="428" y="1444"/>
                </a:lnTo>
                <a:lnTo>
                  <a:pt x="428" y="1442"/>
                </a:lnTo>
                <a:lnTo>
                  <a:pt x="428" y="1440"/>
                </a:lnTo>
                <a:lnTo>
                  <a:pt x="426" y="1438"/>
                </a:lnTo>
                <a:lnTo>
                  <a:pt x="424" y="1438"/>
                </a:lnTo>
                <a:lnTo>
                  <a:pt x="424" y="1436"/>
                </a:lnTo>
                <a:lnTo>
                  <a:pt x="424" y="1434"/>
                </a:lnTo>
                <a:lnTo>
                  <a:pt x="422" y="1432"/>
                </a:lnTo>
                <a:lnTo>
                  <a:pt x="422" y="1430"/>
                </a:lnTo>
                <a:lnTo>
                  <a:pt x="422" y="1429"/>
                </a:lnTo>
                <a:lnTo>
                  <a:pt x="437" y="1430"/>
                </a:lnTo>
                <a:lnTo>
                  <a:pt x="462" y="1434"/>
                </a:lnTo>
                <a:lnTo>
                  <a:pt x="474" y="1436"/>
                </a:lnTo>
                <a:lnTo>
                  <a:pt x="476" y="1436"/>
                </a:lnTo>
                <a:lnTo>
                  <a:pt x="480" y="1411"/>
                </a:lnTo>
                <a:lnTo>
                  <a:pt x="482" y="1407"/>
                </a:lnTo>
                <a:lnTo>
                  <a:pt x="484" y="1398"/>
                </a:lnTo>
                <a:lnTo>
                  <a:pt x="484" y="1390"/>
                </a:lnTo>
                <a:lnTo>
                  <a:pt x="485" y="1390"/>
                </a:lnTo>
                <a:lnTo>
                  <a:pt x="487" y="1377"/>
                </a:lnTo>
                <a:lnTo>
                  <a:pt x="489" y="1373"/>
                </a:lnTo>
                <a:lnTo>
                  <a:pt x="489" y="1369"/>
                </a:lnTo>
                <a:lnTo>
                  <a:pt x="499" y="1369"/>
                </a:lnTo>
                <a:lnTo>
                  <a:pt x="501" y="1369"/>
                </a:lnTo>
                <a:lnTo>
                  <a:pt x="518" y="1371"/>
                </a:lnTo>
                <a:lnTo>
                  <a:pt x="518" y="1369"/>
                </a:lnTo>
                <a:lnTo>
                  <a:pt x="522" y="1352"/>
                </a:lnTo>
                <a:lnTo>
                  <a:pt x="522" y="1344"/>
                </a:lnTo>
                <a:lnTo>
                  <a:pt x="547" y="1348"/>
                </a:lnTo>
                <a:lnTo>
                  <a:pt x="549" y="1348"/>
                </a:lnTo>
                <a:lnTo>
                  <a:pt x="549" y="1350"/>
                </a:lnTo>
                <a:lnTo>
                  <a:pt x="551" y="1350"/>
                </a:lnTo>
                <a:lnTo>
                  <a:pt x="553" y="1348"/>
                </a:lnTo>
                <a:lnTo>
                  <a:pt x="555" y="1346"/>
                </a:lnTo>
                <a:lnTo>
                  <a:pt x="557" y="1348"/>
                </a:lnTo>
                <a:lnTo>
                  <a:pt x="557" y="1346"/>
                </a:lnTo>
                <a:lnTo>
                  <a:pt x="557" y="1344"/>
                </a:lnTo>
                <a:lnTo>
                  <a:pt x="557" y="1342"/>
                </a:lnTo>
                <a:lnTo>
                  <a:pt x="557" y="1340"/>
                </a:lnTo>
                <a:lnTo>
                  <a:pt x="557" y="1338"/>
                </a:lnTo>
                <a:lnTo>
                  <a:pt x="557" y="1336"/>
                </a:lnTo>
                <a:lnTo>
                  <a:pt x="557" y="1334"/>
                </a:lnTo>
                <a:lnTo>
                  <a:pt x="555" y="1334"/>
                </a:lnTo>
                <a:lnTo>
                  <a:pt x="555" y="1333"/>
                </a:lnTo>
                <a:lnTo>
                  <a:pt x="555" y="1331"/>
                </a:lnTo>
                <a:lnTo>
                  <a:pt x="553" y="1331"/>
                </a:lnTo>
                <a:lnTo>
                  <a:pt x="547" y="1331"/>
                </a:lnTo>
                <a:lnTo>
                  <a:pt x="547" y="1329"/>
                </a:lnTo>
                <a:lnTo>
                  <a:pt x="545" y="1329"/>
                </a:lnTo>
                <a:lnTo>
                  <a:pt x="543" y="1327"/>
                </a:lnTo>
                <a:lnTo>
                  <a:pt x="541" y="1325"/>
                </a:lnTo>
                <a:lnTo>
                  <a:pt x="541" y="1323"/>
                </a:lnTo>
                <a:lnTo>
                  <a:pt x="539" y="1321"/>
                </a:lnTo>
                <a:lnTo>
                  <a:pt x="535" y="1321"/>
                </a:lnTo>
                <a:lnTo>
                  <a:pt x="539" y="1310"/>
                </a:lnTo>
                <a:lnTo>
                  <a:pt x="541" y="1296"/>
                </a:lnTo>
                <a:lnTo>
                  <a:pt x="562" y="1298"/>
                </a:lnTo>
                <a:lnTo>
                  <a:pt x="566" y="1300"/>
                </a:lnTo>
                <a:lnTo>
                  <a:pt x="568" y="1300"/>
                </a:lnTo>
                <a:lnTo>
                  <a:pt x="570" y="1298"/>
                </a:lnTo>
                <a:lnTo>
                  <a:pt x="572" y="1300"/>
                </a:lnTo>
                <a:lnTo>
                  <a:pt x="576" y="1300"/>
                </a:lnTo>
                <a:lnTo>
                  <a:pt x="585" y="1302"/>
                </a:lnTo>
                <a:lnTo>
                  <a:pt x="589" y="1281"/>
                </a:lnTo>
                <a:lnTo>
                  <a:pt x="595" y="1281"/>
                </a:lnTo>
                <a:lnTo>
                  <a:pt x="595" y="1277"/>
                </a:lnTo>
                <a:lnTo>
                  <a:pt x="595" y="1275"/>
                </a:lnTo>
                <a:lnTo>
                  <a:pt x="595" y="1273"/>
                </a:lnTo>
                <a:lnTo>
                  <a:pt x="593" y="1273"/>
                </a:lnTo>
                <a:lnTo>
                  <a:pt x="593" y="1271"/>
                </a:lnTo>
                <a:lnTo>
                  <a:pt x="593" y="1269"/>
                </a:lnTo>
                <a:lnTo>
                  <a:pt x="593" y="1267"/>
                </a:lnTo>
                <a:lnTo>
                  <a:pt x="593" y="1265"/>
                </a:lnTo>
                <a:lnTo>
                  <a:pt x="593" y="1263"/>
                </a:lnTo>
                <a:lnTo>
                  <a:pt x="603" y="1263"/>
                </a:lnTo>
                <a:lnTo>
                  <a:pt x="605" y="1256"/>
                </a:lnTo>
                <a:lnTo>
                  <a:pt x="580" y="1254"/>
                </a:lnTo>
                <a:lnTo>
                  <a:pt x="581" y="1238"/>
                </a:lnTo>
                <a:lnTo>
                  <a:pt x="558" y="1237"/>
                </a:lnTo>
                <a:lnTo>
                  <a:pt x="560" y="1225"/>
                </a:lnTo>
                <a:lnTo>
                  <a:pt x="547" y="1223"/>
                </a:lnTo>
                <a:lnTo>
                  <a:pt x="549" y="1215"/>
                </a:lnTo>
                <a:lnTo>
                  <a:pt x="551" y="1206"/>
                </a:lnTo>
                <a:lnTo>
                  <a:pt x="549" y="1206"/>
                </a:lnTo>
                <a:lnTo>
                  <a:pt x="533" y="1204"/>
                </a:lnTo>
                <a:lnTo>
                  <a:pt x="535" y="1196"/>
                </a:lnTo>
                <a:lnTo>
                  <a:pt x="539" y="1185"/>
                </a:lnTo>
                <a:lnTo>
                  <a:pt x="539" y="1181"/>
                </a:lnTo>
                <a:lnTo>
                  <a:pt x="537" y="1179"/>
                </a:lnTo>
                <a:lnTo>
                  <a:pt x="537" y="1177"/>
                </a:lnTo>
                <a:lnTo>
                  <a:pt x="537" y="1179"/>
                </a:lnTo>
                <a:lnTo>
                  <a:pt x="535" y="1181"/>
                </a:lnTo>
                <a:lnTo>
                  <a:pt x="532" y="1181"/>
                </a:lnTo>
                <a:lnTo>
                  <a:pt x="532" y="1179"/>
                </a:lnTo>
                <a:lnTo>
                  <a:pt x="530" y="1177"/>
                </a:lnTo>
                <a:lnTo>
                  <a:pt x="532" y="1169"/>
                </a:lnTo>
                <a:lnTo>
                  <a:pt x="516" y="1167"/>
                </a:lnTo>
                <a:lnTo>
                  <a:pt x="518" y="1162"/>
                </a:lnTo>
                <a:lnTo>
                  <a:pt x="510" y="1160"/>
                </a:lnTo>
                <a:lnTo>
                  <a:pt x="512" y="1154"/>
                </a:lnTo>
                <a:lnTo>
                  <a:pt x="514" y="1144"/>
                </a:lnTo>
                <a:lnTo>
                  <a:pt x="510" y="1142"/>
                </a:lnTo>
                <a:lnTo>
                  <a:pt x="510" y="1141"/>
                </a:lnTo>
                <a:lnTo>
                  <a:pt x="510" y="1139"/>
                </a:lnTo>
                <a:lnTo>
                  <a:pt x="509" y="1137"/>
                </a:lnTo>
                <a:lnTo>
                  <a:pt x="484" y="1135"/>
                </a:lnTo>
                <a:lnTo>
                  <a:pt x="485" y="1133"/>
                </a:lnTo>
                <a:lnTo>
                  <a:pt x="487" y="1133"/>
                </a:lnTo>
                <a:lnTo>
                  <a:pt x="487" y="1127"/>
                </a:lnTo>
                <a:lnTo>
                  <a:pt x="489" y="1123"/>
                </a:lnTo>
                <a:lnTo>
                  <a:pt x="491" y="1114"/>
                </a:lnTo>
                <a:lnTo>
                  <a:pt x="514" y="1116"/>
                </a:lnTo>
                <a:lnTo>
                  <a:pt x="514" y="1118"/>
                </a:lnTo>
                <a:lnTo>
                  <a:pt x="516" y="1118"/>
                </a:lnTo>
                <a:lnTo>
                  <a:pt x="514" y="1123"/>
                </a:lnTo>
                <a:lnTo>
                  <a:pt x="512" y="1139"/>
                </a:lnTo>
                <a:lnTo>
                  <a:pt x="514" y="1139"/>
                </a:lnTo>
                <a:lnTo>
                  <a:pt x="516" y="1139"/>
                </a:lnTo>
                <a:lnTo>
                  <a:pt x="520" y="1139"/>
                </a:lnTo>
                <a:lnTo>
                  <a:pt x="524" y="1141"/>
                </a:lnTo>
                <a:lnTo>
                  <a:pt x="532" y="1141"/>
                </a:lnTo>
                <a:lnTo>
                  <a:pt x="533" y="1139"/>
                </a:lnTo>
                <a:lnTo>
                  <a:pt x="533" y="1137"/>
                </a:lnTo>
                <a:lnTo>
                  <a:pt x="537" y="1137"/>
                </a:lnTo>
                <a:lnTo>
                  <a:pt x="541" y="1139"/>
                </a:lnTo>
                <a:lnTo>
                  <a:pt x="543" y="1131"/>
                </a:lnTo>
                <a:lnTo>
                  <a:pt x="553" y="1133"/>
                </a:lnTo>
                <a:lnTo>
                  <a:pt x="562" y="1133"/>
                </a:lnTo>
                <a:lnTo>
                  <a:pt x="562" y="1127"/>
                </a:lnTo>
                <a:lnTo>
                  <a:pt x="566" y="1106"/>
                </a:lnTo>
                <a:lnTo>
                  <a:pt x="568" y="1094"/>
                </a:lnTo>
                <a:lnTo>
                  <a:pt x="570" y="1091"/>
                </a:lnTo>
                <a:lnTo>
                  <a:pt x="572" y="1075"/>
                </a:lnTo>
                <a:lnTo>
                  <a:pt x="572" y="1071"/>
                </a:lnTo>
                <a:lnTo>
                  <a:pt x="574" y="1071"/>
                </a:lnTo>
                <a:lnTo>
                  <a:pt x="574" y="1064"/>
                </a:lnTo>
                <a:lnTo>
                  <a:pt x="576" y="1054"/>
                </a:lnTo>
                <a:lnTo>
                  <a:pt x="568" y="1052"/>
                </a:lnTo>
                <a:lnTo>
                  <a:pt x="572" y="1027"/>
                </a:lnTo>
                <a:lnTo>
                  <a:pt x="570" y="1027"/>
                </a:lnTo>
                <a:lnTo>
                  <a:pt x="572" y="1014"/>
                </a:lnTo>
                <a:lnTo>
                  <a:pt x="572" y="1012"/>
                </a:lnTo>
                <a:lnTo>
                  <a:pt x="574" y="1006"/>
                </a:lnTo>
                <a:lnTo>
                  <a:pt x="574" y="1004"/>
                </a:lnTo>
                <a:lnTo>
                  <a:pt x="583" y="1006"/>
                </a:lnTo>
                <a:lnTo>
                  <a:pt x="581" y="1008"/>
                </a:lnTo>
                <a:lnTo>
                  <a:pt x="591" y="1010"/>
                </a:lnTo>
                <a:lnTo>
                  <a:pt x="599" y="1010"/>
                </a:lnTo>
                <a:lnTo>
                  <a:pt x="601" y="1012"/>
                </a:lnTo>
                <a:lnTo>
                  <a:pt x="603" y="1012"/>
                </a:lnTo>
                <a:lnTo>
                  <a:pt x="605" y="1012"/>
                </a:lnTo>
                <a:lnTo>
                  <a:pt x="605" y="1014"/>
                </a:lnTo>
                <a:lnTo>
                  <a:pt x="606" y="1014"/>
                </a:lnTo>
                <a:lnTo>
                  <a:pt x="606" y="1010"/>
                </a:lnTo>
                <a:lnTo>
                  <a:pt x="614" y="1012"/>
                </a:lnTo>
                <a:lnTo>
                  <a:pt x="614" y="1014"/>
                </a:lnTo>
                <a:lnTo>
                  <a:pt x="664" y="1022"/>
                </a:lnTo>
                <a:lnTo>
                  <a:pt x="691" y="1025"/>
                </a:lnTo>
                <a:lnTo>
                  <a:pt x="685" y="1056"/>
                </a:lnTo>
                <a:lnTo>
                  <a:pt x="724" y="1062"/>
                </a:lnTo>
                <a:lnTo>
                  <a:pt x="725" y="1062"/>
                </a:lnTo>
                <a:lnTo>
                  <a:pt x="725" y="1060"/>
                </a:lnTo>
                <a:lnTo>
                  <a:pt x="727" y="1060"/>
                </a:lnTo>
                <a:lnTo>
                  <a:pt x="727" y="1058"/>
                </a:lnTo>
                <a:lnTo>
                  <a:pt x="727" y="1056"/>
                </a:lnTo>
                <a:lnTo>
                  <a:pt x="727" y="1054"/>
                </a:lnTo>
                <a:lnTo>
                  <a:pt x="729" y="1054"/>
                </a:lnTo>
                <a:lnTo>
                  <a:pt x="729" y="1052"/>
                </a:lnTo>
                <a:lnTo>
                  <a:pt x="729" y="1050"/>
                </a:lnTo>
                <a:lnTo>
                  <a:pt x="729" y="1048"/>
                </a:lnTo>
                <a:lnTo>
                  <a:pt x="731" y="1046"/>
                </a:lnTo>
                <a:lnTo>
                  <a:pt x="731" y="1045"/>
                </a:lnTo>
                <a:lnTo>
                  <a:pt x="731" y="1043"/>
                </a:lnTo>
                <a:lnTo>
                  <a:pt x="733" y="1043"/>
                </a:lnTo>
                <a:lnTo>
                  <a:pt x="733" y="1041"/>
                </a:lnTo>
                <a:lnTo>
                  <a:pt x="735" y="1041"/>
                </a:lnTo>
                <a:lnTo>
                  <a:pt x="737" y="1041"/>
                </a:lnTo>
                <a:lnTo>
                  <a:pt x="739" y="1041"/>
                </a:lnTo>
                <a:lnTo>
                  <a:pt x="741" y="1041"/>
                </a:lnTo>
                <a:lnTo>
                  <a:pt x="741" y="1039"/>
                </a:lnTo>
                <a:lnTo>
                  <a:pt x="743" y="1039"/>
                </a:lnTo>
                <a:lnTo>
                  <a:pt x="747" y="1041"/>
                </a:lnTo>
                <a:lnTo>
                  <a:pt x="749" y="1039"/>
                </a:lnTo>
                <a:lnTo>
                  <a:pt x="749" y="1037"/>
                </a:lnTo>
                <a:lnTo>
                  <a:pt x="750" y="1035"/>
                </a:lnTo>
                <a:lnTo>
                  <a:pt x="752" y="1035"/>
                </a:lnTo>
                <a:lnTo>
                  <a:pt x="754" y="1035"/>
                </a:lnTo>
                <a:lnTo>
                  <a:pt x="758" y="1035"/>
                </a:lnTo>
                <a:lnTo>
                  <a:pt x="758" y="1033"/>
                </a:lnTo>
                <a:lnTo>
                  <a:pt x="760" y="1033"/>
                </a:lnTo>
                <a:lnTo>
                  <a:pt x="760" y="1031"/>
                </a:lnTo>
                <a:lnTo>
                  <a:pt x="760" y="1027"/>
                </a:lnTo>
                <a:lnTo>
                  <a:pt x="760" y="1025"/>
                </a:lnTo>
                <a:lnTo>
                  <a:pt x="758" y="1023"/>
                </a:lnTo>
                <a:lnTo>
                  <a:pt x="758" y="1022"/>
                </a:lnTo>
                <a:lnTo>
                  <a:pt x="756" y="1022"/>
                </a:lnTo>
                <a:lnTo>
                  <a:pt x="756" y="1020"/>
                </a:lnTo>
                <a:lnTo>
                  <a:pt x="756" y="1018"/>
                </a:lnTo>
                <a:lnTo>
                  <a:pt x="756" y="1016"/>
                </a:lnTo>
                <a:lnTo>
                  <a:pt x="756" y="1014"/>
                </a:lnTo>
                <a:lnTo>
                  <a:pt x="758" y="1014"/>
                </a:lnTo>
                <a:lnTo>
                  <a:pt x="760" y="1016"/>
                </a:lnTo>
                <a:lnTo>
                  <a:pt x="762" y="1016"/>
                </a:lnTo>
                <a:lnTo>
                  <a:pt x="762" y="1018"/>
                </a:lnTo>
                <a:lnTo>
                  <a:pt x="762" y="1016"/>
                </a:lnTo>
                <a:lnTo>
                  <a:pt x="764" y="1016"/>
                </a:lnTo>
                <a:lnTo>
                  <a:pt x="766" y="1016"/>
                </a:lnTo>
                <a:lnTo>
                  <a:pt x="766" y="1014"/>
                </a:lnTo>
                <a:lnTo>
                  <a:pt x="766" y="1012"/>
                </a:lnTo>
                <a:lnTo>
                  <a:pt x="768" y="1012"/>
                </a:lnTo>
                <a:lnTo>
                  <a:pt x="768" y="1014"/>
                </a:lnTo>
                <a:lnTo>
                  <a:pt x="770" y="1016"/>
                </a:lnTo>
                <a:lnTo>
                  <a:pt x="770" y="1014"/>
                </a:lnTo>
                <a:lnTo>
                  <a:pt x="772" y="1014"/>
                </a:lnTo>
                <a:lnTo>
                  <a:pt x="772" y="1012"/>
                </a:lnTo>
                <a:lnTo>
                  <a:pt x="772" y="1010"/>
                </a:lnTo>
                <a:lnTo>
                  <a:pt x="774" y="1008"/>
                </a:lnTo>
                <a:lnTo>
                  <a:pt x="774" y="1006"/>
                </a:lnTo>
                <a:lnTo>
                  <a:pt x="772" y="1006"/>
                </a:lnTo>
                <a:lnTo>
                  <a:pt x="772" y="1004"/>
                </a:lnTo>
                <a:lnTo>
                  <a:pt x="770" y="1004"/>
                </a:lnTo>
                <a:lnTo>
                  <a:pt x="768" y="1004"/>
                </a:lnTo>
                <a:lnTo>
                  <a:pt x="766" y="1006"/>
                </a:lnTo>
                <a:lnTo>
                  <a:pt x="764" y="1006"/>
                </a:lnTo>
                <a:lnTo>
                  <a:pt x="762" y="1004"/>
                </a:lnTo>
                <a:lnTo>
                  <a:pt x="760" y="1002"/>
                </a:lnTo>
                <a:lnTo>
                  <a:pt x="760" y="1000"/>
                </a:lnTo>
                <a:lnTo>
                  <a:pt x="762" y="1000"/>
                </a:lnTo>
                <a:lnTo>
                  <a:pt x="764" y="1000"/>
                </a:lnTo>
                <a:lnTo>
                  <a:pt x="766" y="1000"/>
                </a:lnTo>
                <a:lnTo>
                  <a:pt x="768" y="998"/>
                </a:lnTo>
                <a:lnTo>
                  <a:pt x="770" y="998"/>
                </a:lnTo>
                <a:lnTo>
                  <a:pt x="770" y="997"/>
                </a:lnTo>
                <a:lnTo>
                  <a:pt x="772" y="995"/>
                </a:lnTo>
                <a:lnTo>
                  <a:pt x="774" y="993"/>
                </a:lnTo>
                <a:lnTo>
                  <a:pt x="774" y="991"/>
                </a:lnTo>
                <a:lnTo>
                  <a:pt x="772" y="991"/>
                </a:lnTo>
                <a:lnTo>
                  <a:pt x="772" y="989"/>
                </a:lnTo>
                <a:lnTo>
                  <a:pt x="772" y="987"/>
                </a:lnTo>
                <a:lnTo>
                  <a:pt x="774" y="987"/>
                </a:lnTo>
                <a:lnTo>
                  <a:pt x="775" y="987"/>
                </a:lnTo>
                <a:lnTo>
                  <a:pt x="777" y="987"/>
                </a:lnTo>
                <a:lnTo>
                  <a:pt x="777" y="989"/>
                </a:lnTo>
                <a:lnTo>
                  <a:pt x="779" y="989"/>
                </a:lnTo>
                <a:lnTo>
                  <a:pt x="781" y="989"/>
                </a:lnTo>
                <a:lnTo>
                  <a:pt x="781" y="991"/>
                </a:lnTo>
                <a:lnTo>
                  <a:pt x="781" y="993"/>
                </a:lnTo>
                <a:lnTo>
                  <a:pt x="781" y="995"/>
                </a:lnTo>
                <a:lnTo>
                  <a:pt x="783" y="995"/>
                </a:lnTo>
                <a:lnTo>
                  <a:pt x="785" y="993"/>
                </a:lnTo>
                <a:lnTo>
                  <a:pt x="787" y="993"/>
                </a:lnTo>
                <a:lnTo>
                  <a:pt x="789" y="995"/>
                </a:lnTo>
                <a:lnTo>
                  <a:pt x="791" y="995"/>
                </a:lnTo>
                <a:lnTo>
                  <a:pt x="791" y="997"/>
                </a:lnTo>
                <a:lnTo>
                  <a:pt x="793" y="997"/>
                </a:lnTo>
                <a:lnTo>
                  <a:pt x="793" y="998"/>
                </a:lnTo>
                <a:lnTo>
                  <a:pt x="795" y="998"/>
                </a:lnTo>
                <a:lnTo>
                  <a:pt x="797" y="998"/>
                </a:lnTo>
                <a:lnTo>
                  <a:pt x="798" y="1000"/>
                </a:lnTo>
                <a:lnTo>
                  <a:pt x="804" y="1012"/>
                </a:lnTo>
                <a:lnTo>
                  <a:pt x="810" y="1014"/>
                </a:lnTo>
                <a:lnTo>
                  <a:pt x="831" y="1018"/>
                </a:lnTo>
                <a:lnTo>
                  <a:pt x="835" y="1018"/>
                </a:lnTo>
                <a:lnTo>
                  <a:pt x="837" y="1014"/>
                </a:lnTo>
                <a:lnTo>
                  <a:pt x="841" y="1014"/>
                </a:lnTo>
                <a:lnTo>
                  <a:pt x="843" y="1012"/>
                </a:lnTo>
                <a:lnTo>
                  <a:pt x="839" y="1008"/>
                </a:lnTo>
                <a:lnTo>
                  <a:pt x="835" y="1004"/>
                </a:lnTo>
                <a:lnTo>
                  <a:pt x="835" y="1002"/>
                </a:lnTo>
                <a:lnTo>
                  <a:pt x="839" y="1000"/>
                </a:lnTo>
                <a:lnTo>
                  <a:pt x="841" y="1002"/>
                </a:lnTo>
                <a:lnTo>
                  <a:pt x="846" y="1002"/>
                </a:lnTo>
                <a:lnTo>
                  <a:pt x="850" y="1008"/>
                </a:lnTo>
                <a:lnTo>
                  <a:pt x="873" y="1004"/>
                </a:lnTo>
                <a:lnTo>
                  <a:pt x="873" y="1002"/>
                </a:lnTo>
                <a:lnTo>
                  <a:pt x="875" y="1002"/>
                </a:lnTo>
                <a:lnTo>
                  <a:pt x="877" y="1002"/>
                </a:lnTo>
                <a:lnTo>
                  <a:pt x="879" y="1002"/>
                </a:lnTo>
                <a:lnTo>
                  <a:pt x="881" y="1004"/>
                </a:lnTo>
                <a:lnTo>
                  <a:pt x="883" y="1004"/>
                </a:lnTo>
                <a:lnTo>
                  <a:pt x="887" y="1002"/>
                </a:lnTo>
                <a:lnTo>
                  <a:pt x="887" y="1000"/>
                </a:lnTo>
                <a:lnTo>
                  <a:pt x="893" y="1000"/>
                </a:lnTo>
                <a:lnTo>
                  <a:pt x="894" y="1000"/>
                </a:lnTo>
                <a:lnTo>
                  <a:pt x="893" y="1006"/>
                </a:lnTo>
                <a:lnTo>
                  <a:pt x="900" y="1008"/>
                </a:lnTo>
                <a:lnTo>
                  <a:pt x="904" y="1004"/>
                </a:lnTo>
                <a:lnTo>
                  <a:pt x="904" y="1000"/>
                </a:lnTo>
                <a:lnTo>
                  <a:pt x="904" y="995"/>
                </a:lnTo>
                <a:lnTo>
                  <a:pt x="908" y="993"/>
                </a:lnTo>
                <a:lnTo>
                  <a:pt x="912" y="989"/>
                </a:lnTo>
                <a:lnTo>
                  <a:pt x="918" y="987"/>
                </a:lnTo>
                <a:lnTo>
                  <a:pt x="919" y="989"/>
                </a:lnTo>
                <a:lnTo>
                  <a:pt x="923" y="991"/>
                </a:lnTo>
                <a:lnTo>
                  <a:pt x="925" y="993"/>
                </a:lnTo>
                <a:lnTo>
                  <a:pt x="923" y="997"/>
                </a:lnTo>
                <a:lnTo>
                  <a:pt x="919" y="1000"/>
                </a:lnTo>
                <a:lnTo>
                  <a:pt x="918" y="1000"/>
                </a:lnTo>
                <a:lnTo>
                  <a:pt x="918" y="1002"/>
                </a:lnTo>
                <a:lnTo>
                  <a:pt x="937" y="1004"/>
                </a:lnTo>
                <a:lnTo>
                  <a:pt x="942" y="1000"/>
                </a:lnTo>
                <a:lnTo>
                  <a:pt x="950" y="995"/>
                </a:lnTo>
                <a:lnTo>
                  <a:pt x="958" y="997"/>
                </a:lnTo>
                <a:lnTo>
                  <a:pt x="958" y="995"/>
                </a:lnTo>
                <a:lnTo>
                  <a:pt x="956" y="993"/>
                </a:lnTo>
                <a:lnTo>
                  <a:pt x="956" y="991"/>
                </a:lnTo>
                <a:lnTo>
                  <a:pt x="954" y="991"/>
                </a:lnTo>
                <a:lnTo>
                  <a:pt x="956" y="985"/>
                </a:lnTo>
                <a:lnTo>
                  <a:pt x="962" y="987"/>
                </a:lnTo>
                <a:lnTo>
                  <a:pt x="964" y="987"/>
                </a:lnTo>
                <a:lnTo>
                  <a:pt x="967" y="985"/>
                </a:lnTo>
                <a:lnTo>
                  <a:pt x="969" y="985"/>
                </a:lnTo>
                <a:lnTo>
                  <a:pt x="971" y="985"/>
                </a:lnTo>
                <a:lnTo>
                  <a:pt x="971" y="983"/>
                </a:lnTo>
                <a:lnTo>
                  <a:pt x="973" y="983"/>
                </a:lnTo>
                <a:lnTo>
                  <a:pt x="973" y="975"/>
                </a:lnTo>
                <a:lnTo>
                  <a:pt x="975" y="970"/>
                </a:lnTo>
                <a:lnTo>
                  <a:pt x="977" y="968"/>
                </a:lnTo>
                <a:lnTo>
                  <a:pt x="979" y="964"/>
                </a:lnTo>
                <a:lnTo>
                  <a:pt x="979" y="962"/>
                </a:lnTo>
                <a:lnTo>
                  <a:pt x="983" y="958"/>
                </a:lnTo>
                <a:lnTo>
                  <a:pt x="977" y="958"/>
                </a:lnTo>
                <a:lnTo>
                  <a:pt x="979" y="950"/>
                </a:lnTo>
                <a:lnTo>
                  <a:pt x="989" y="950"/>
                </a:lnTo>
                <a:lnTo>
                  <a:pt x="990" y="949"/>
                </a:lnTo>
                <a:lnTo>
                  <a:pt x="994" y="945"/>
                </a:lnTo>
                <a:lnTo>
                  <a:pt x="994" y="943"/>
                </a:lnTo>
                <a:lnTo>
                  <a:pt x="996" y="943"/>
                </a:lnTo>
                <a:lnTo>
                  <a:pt x="998" y="943"/>
                </a:lnTo>
                <a:lnTo>
                  <a:pt x="1000" y="943"/>
                </a:lnTo>
                <a:lnTo>
                  <a:pt x="1002" y="937"/>
                </a:lnTo>
                <a:lnTo>
                  <a:pt x="1008" y="939"/>
                </a:lnTo>
                <a:lnTo>
                  <a:pt x="1006" y="949"/>
                </a:lnTo>
                <a:lnTo>
                  <a:pt x="1008" y="949"/>
                </a:lnTo>
                <a:lnTo>
                  <a:pt x="1010" y="950"/>
                </a:lnTo>
                <a:lnTo>
                  <a:pt x="1012" y="952"/>
                </a:lnTo>
                <a:lnTo>
                  <a:pt x="1014" y="952"/>
                </a:lnTo>
                <a:lnTo>
                  <a:pt x="1014" y="954"/>
                </a:lnTo>
                <a:lnTo>
                  <a:pt x="1015" y="956"/>
                </a:lnTo>
                <a:lnTo>
                  <a:pt x="1015" y="958"/>
                </a:lnTo>
                <a:lnTo>
                  <a:pt x="1015" y="960"/>
                </a:lnTo>
                <a:lnTo>
                  <a:pt x="1015" y="962"/>
                </a:lnTo>
                <a:lnTo>
                  <a:pt x="1015" y="964"/>
                </a:lnTo>
                <a:lnTo>
                  <a:pt x="1014" y="964"/>
                </a:lnTo>
                <a:lnTo>
                  <a:pt x="1014" y="966"/>
                </a:lnTo>
                <a:lnTo>
                  <a:pt x="1014" y="970"/>
                </a:lnTo>
                <a:lnTo>
                  <a:pt x="1015" y="972"/>
                </a:lnTo>
                <a:lnTo>
                  <a:pt x="1014" y="974"/>
                </a:lnTo>
                <a:lnTo>
                  <a:pt x="1014" y="979"/>
                </a:lnTo>
                <a:lnTo>
                  <a:pt x="1010" y="977"/>
                </a:lnTo>
                <a:lnTo>
                  <a:pt x="1010" y="981"/>
                </a:lnTo>
                <a:lnTo>
                  <a:pt x="1010" y="985"/>
                </a:lnTo>
                <a:lnTo>
                  <a:pt x="1037" y="989"/>
                </a:lnTo>
                <a:lnTo>
                  <a:pt x="1037" y="987"/>
                </a:lnTo>
                <a:lnTo>
                  <a:pt x="1039" y="985"/>
                </a:lnTo>
                <a:lnTo>
                  <a:pt x="1037" y="983"/>
                </a:lnTo>
                <a:lnTo>
                  <a:pt x="1037" y="981"/>
                </a:lnTo>
                <a:lnTo>
                  <a:pt x="1037" y="979"/>
                </a:lnTo>
                <a:lnTo>
                  <a:pt x="1037" y="977"/>
                </a:lnTo>
                <a:lnTo>
                  <a:pt x="1035" y="977"/>
                </a:lnTo>
                <a:lnTo>
                  <a:pt x="1035" y="975"/>
                </a:lnTo>
                <a:lnTo>
                  <a:pt x="1035" y="974"/>
                </a:lnTo>
                <a:lnTo>
                  <a:pt x="1035" y="972"/>
                </a:lnTo>
                <a:lnTo>
                  <a:pt x="1035" y="970"/>
                </a:lnTo>
                <a:lnTo>
                  <a:pt x="1033" y="970"/>
                </a:lnTo>
                <a:lnTo>
                  <a:pt x="1035" y="968"/>
                </a:lnTo>
                <a:lnTo>
                  <a:pt x="1035" y="966"/>
                </a:lnTo>
                <a:lnTo>
                  <a:pt x="1035" y="964"/>
                </a:lnTo>
                <a:lnTo>
                  <a:pt x="1035" y="962"/>
                </a:lnTo>
                <a:lnTo>
                  <a:pt x="1033" y="958"/>
                </a:lnTo>
                <a:lnTo>
                  <a:pt x="1033" y="956"/>
                </a:lnTo>
                <a:lnTo>
                  <a:pt x="1031" y="954"/>
                </a:lnTo>
                <a:lnTo>
                  <a:pt x="1031" y="952"/>
                </a:lnTo>
                <a:lnTo>
                  <a:pt x="1031" y="950"/>
                </a:lnTo>
                <a:lnTo>
                  <a:pt x="1033" y="949"/>
                </a:lnTo>
                <a:lnTo>
                  <a:pt x="1033" y="947"/>
                </a:lnTo>
                <a:lnTo>
                  <a:pt x="1033" y="945"/>
                </a:lnTo>
                <a:lnTo>
                  <a:pt x="1033" y="943"/>
                </a:lnTo>
                <a:lnTo>
                  <a:pt x="1031" y="939"/>
                </a:lnTo>
                <a:lnTo>
                  <a:pt x="1031" y="937"/>
                </a:lnTo>
                <a:lnTo>
                  <a:pt x="1033" y="935"/>
                </a:lnTo>
                <a:lnTo>
                  <a:pt x="1035" y="935"/>
                </a:lnTo>
                <a:lnTo>
                  <a:pt x="1035" y="933"/>
                </a:lnTo>
                <a:lnTo>
                  <a:pt x="1037" y="933"/>
                </a:lnTo>
                <a:lnTo>
                  <a:pt x="1037" y="931"/>
                </a:lnTo>
                <a:lnTo>
                  <a:pt x="1035" y="927"/>
                </a:lnTo>
                <a:lnTo>
                  <a:pt x="1037" y="927"/>
                </a:lnTo>
                <a:lnTo>
                  <a:pt x="1037" y="926"/>
                </a:lnTo>
                <a:lnTo>
                  <a:pt x="1037" y="924"/>
                </a:lnTo>
                <a:lnTo>
                  <a:pt x="1039" y="924"/>
                </a:lnTo>
                <a:lnTo>
                  <a:pt x="1037" y="924"/>
                </a:lnTo>
                <a:lnTo>
                  <a:pt x="1037" y="922"/>
                </a:lnTo>
                <a:lnTo>
                  <a:pt x="1037" y="920"/>
                </a:lnTo>
                <a:lnTo>
                  <a:pt x="1035" y="920"/>
                </a:lnTo>
                <a:lnTo>
                  <a:pt x="1035" y="918"/>
                </a:lnTo>
                <a:lnTo>
                  <a:pt x="1035" y="916"/>
                </a:lnTo>
                <a:lnTo>
                  <a:pt x="1035" y="912"/>
                </a:lnTo>
                <a:lnTo>
                  <a:pt x="1035" y="910"/>
                </a:lnTo>
                <a:lnTo>
                  <a:pt x="1033" y="908"/>
                </a:lnTo>
                <a:lnTo>
                  <a:pt x="1033" y="906"/>
                </a:lnTo>
                <a:lnTo>
                  <a:pt x="1033" y="904"/>
                </a:lnTo>
                <a:lnTo>
                  <a:pt x="1035" y="904"/>
                </a:lnTo>
                <a:lnTo>
                  <a:pt x="1037" y="902"/>
                </a:lnTo>
                <a:lnTo>
                  <a:pt x="1039" y="902"/>
                </a:lnTo>
                <a:lnTo>
                  <a:pt x="1040" y="902"/>
                </a:lnTo>
                <a:lnTo>
                  <a:pt x="1042" y="902"/>
                </a:lnTo>
                <a:lnTo>
                  <a:pt x="1044" y="901"/>
                </a:lnTo>
                <a:lnTo>
                  <a:pt x="1044" y="899"/>
                </a:lnTo>
                <a:lnTo>
                  <a:pt x="1046" y="899"/>
                </a:lnTo>
                <a:lnTo>
                  <a:pt x="1048" y="897"/>
                </a:lnTo>
                <a:lnTo>
                  <a:pt x="1050" y="897"/>
                </a:lnTo>
                <a:lnTo>
                  <a:pt x="1050" y="895"/>
                </a:lnTo>
                <a:lnTo>
                  <a:pt x="1050" y="893"/>
                </a:lnTo>
                <a:lnTo>
                  <a:pt x="1052" y="891"/>
                </a:lnTo>
                <a:lnTo>
                  <a:pt x="1052" y="889"/>
                </a:lnTo>
                <a:lnTo>
                  <a:pt x="1054" y="885"/>
                </a:lnTo>
                <a:lnTo>
                  <a:pt x="1054" y="883"/>
                </a:lnTo>
                <a:lnTo>
                  <a:pt x="1056" y="881"/>
                </a:lnTo>
                <a:lnTo>
                  <a:pt x="1058" y="881"/>
                </a:lnTo>
                <a:lnTo>
                  <a:pt x="1058" y="879"/>
                </a:lnTo>
                <a:lnTo>
                  <a:pt x="1060" y="876"/>
                </a:lnTo>
                <a:lnTo>
                  <a:pt x="1062" y="876"/>
                </a:lnTo>
                <a:lnTo>
                  <a:pt x="1063" y="874"/>
                </a:lnTo>
                <a:lnTo>
                  <a:pt x="1065" y="874"/>
                </a:lnTo>
                <a:lnTo>
                  <a:pt x="1065" y="872"/>
                </a:lnTo>
                <a:lnTo>
                  <a:pt x="1065" y="870"/>
                </a:lnTo>
                <a:lnTo>
                  <a:pt x="1063" y="868"/>
                </a:lnTo>
                <a:lnTo>
                  <a:pt x="1063" y="866"/>
                </a:lnTo>
                <a:lnTo>
                  <a:pt x="1063" y="864"/>
                </a:lnTo>
                <a:lnTo>
                  <a:pt x="1065" y="864"/>
                </a:lnTo>
                <a:lnTo>
                  <a:pt x="1065" y="862"/>
                </a:lnTo>
                <a:lnTo>
                  <a:pt x="1067" y="860"/>
                </a:lnTo>
                <a:lnTo>
                  <a:pt x="1067" y="858"/>
                </a:lnTo>
                <a:lnTo>
                  <a:pt x="1067" y="856"/>
                </a:lnTo>
                <a:lnTo>
                  <a:pt x="1069" y="856"/>
                </a:lnTo>
                <a:lnTo>
                  <a:pt x="1069" y="854"/>
                </a:lnTo>
                <a:lnTo>
                  <a:pt x="1071" y="854"/>
                </a:lnTo>
                <a:lnTo>
                  <a:pt x="1073" y="854"/>
                </a:lnTo>
                <a:lnTo>
                  <a:pt x="1075" y="854"/>
                </a:lnTo>
                <a:lnTo>
                  <a:pt x="1075" y="853"/>
                </a:lnTo>
                <a:lnTo>
                  <a:pt x="1077" y="853"/>
                </a:lnTo>
                <a:lnTo>
                  <a:pt x="1077" y="851"/>
                </a:lnTo>
                <a:lnTo>
                  <a:pt x="1079" y="851"/>
                </a:lnTo>
                <a:lnTo>
                  <a:pt x="1081" y="849"/>
                </a:lnTo>
                <a:lnTo>
                  <a:pt x="1083" y="849"/>
                </a:lnTo>
                <a:lnTo>
                  <a:pt x="1085" y="847"/>
                </a:lnTo>
                <a:lnTo>
                  <a:pt x="1087" y="847"/>
                </a:lnTo>
                <a:lnTo>
                  <a:pt x="1088" y="847"/>
                </a:lnTo>
                <a:lnTo>
                  <a:pt x="1088" y="845"/>
                </a:lnTo>
                <a:lnTo>
                  <a:pt x="1090" y="845"/>
                </a:lnTo>
                <a:lnTo>
                  <a:pt x="1090" y="843"/>
                </a:lnTo>
                <a:lnTo>
                  <a:pt x="1092" y="841"/>
                </a:lnTo>
                <a:lnTo>
                  <a:pt x="1094" y="841"/>
                </a:lnTo>
                <a:lnTo>
                  <a:pt x="1094" y="839"/>
                </a:lnTo>
                <a:lnTo>
                  <a:pt x="1096" y="837"/>
                </a:lnTo>
                <a:lnTo>
                  <a:pt x="1098" y="835"/>
                </a:lnTo>
                <a:lnTo>
                  <a:pt x="1100" y="835"/>
                </a:lnTo>
                <a:lnTo>
                  <a:pt x="1100" y="833"/>
                </a:lnTo>
                <a:lnTo>
                  <a:pt x="1102" y="833"/>
                </a:lnTo>
                <a:lnTo>
                  <a:pt x="1102" y="831"/>
                </a:lnTo>
                <a:lnTo>
                  <a:pt x="1104" y="830"/>
                </a:lnTo>
                <a:lnTo>
                  <a:pt x="1104" y="828"/>
                </a:lnTo>
                <a:lnTo>
                  <a:pt x="1104" y="826"/>
                </a:lnTo>
                <a:lnTo>
                  <a:pt x="1106" y="826"/>
                </a:lnTo>
                <a:lnTo>
                  <a:pt x="1106" y="824"/>
                </a:lnTo>
                <a:lnTo>
                  <a:pt x="1106" y="822"/>
                </a:lnTo>
                <a:lnTo>
                  <a:pt x="1104" y="822"/>
                </a:lnTo>
                <a:lnTo>
                  <a:pt x="1104" y="820"/>
                </a:lnTo>
                <a:lnTo>
                  <a:pt x="1104" y="818"/>
                </a:lnTo>
                <a:lnTo>
                  <a:pt x="1104" y="816"/>
                </a:lnTo>
                <a:lnTo>
                  <a:pt x="1104" y="814"/>
                </a:lnTo>
                <a:lnTo>
                  <a:pt x="1104" y="812"/>
                </a:lnTo>
                <a:lnTo>
                  <a:pt x="1106" y="812"/>
                </a:lnTo>
                <a:lnTo>
                  <a:pt x="1106" y="810"/>
                </a:lnTo>
                <a:lnTo>
                  <a:pt x="1106" y="808"/>
                </a:lnTo>
                <a:lnTo>
                  <a:pt x="1108" y="808"/>
                </a:lnTo>
                <a:lnTo>
                  <a:pt x="1108" y="807"/>
                </a:lnTo>
                <a:lnTo>
                  <a:pt x="1108" y="805"/>
                </a:lnTo>
                <a:lnTo>
                  <a:pt x="1108" y="803"/>
                </a:lnTo>
                <a:lnTo>
                  <a:pt x="1110" y="801"/>
                </a:lnTo>
                <a:lnTo>
                  <a:pt x="1110" y="799"/>
                </a:lnTo>
                <a:lnTo>
                  <a:pt x="1111" y="799"/>
                </a:lnTo>
                <a:lnTo>
                  <a:pt x="1111" y="797"/>
                </a:lnTo>
                <a:lnTo>
                  <a:pt x="1113" y="797"/>
                </a:lnTo>
                <a:lnTo>
                  <a:pt x="1115" y="797"/>
                </a:lnTo>
                <a:lnTo>
                  <a:pt x="1119" y="797"/>
                </a:lnTo>
                <a:lnTo>
                  <a:pt x="1121" y="797"/>
                </a:lnTo>
                <a:lnTo>
                  <a:pt x="1123" y="797"/>
                </a:lnTo>
                <a:lnTo>
                  <a:pt x="1123" y="795"/>
                </a:lnTo>
                <a:lnTo>
                  <a:pt x="1125" y="795"/>
                </a:lnTo>
                <a:lnTo>
                  <a:pt x="1123" y="795"/>
                </a:lnTo>
                <a:lnTo>
                  <a:pt x="1123" y="793"/>
                </a:lnTo>
                <a:lnTo>
                  <a:pt x="1121" y="793"/>
                </a:lnTo>
                <a:lnTo>
                  <a:pt x="1121" y="791"/>
                </a:lnTo>
                <a:lnTo>
                  <a:pt x="1119" y="791"/>
                </a:lnTo>
                <a:lnTo>
                  <a:pt x="1117" y="789"/>
                </a:lnTo>
                <a:lnTo>
                  <a:pt x="1119" y="789"/>
                </a:lnTo>
                <a:lnTo>
                  <a:pt x="1119" y="787"/>
                </a:lnTo>
                <a:lnTo>
                  <a:pt x="1121" y="787"/>
                </a:lnTo>
                <a:lnTo>
                  <a:pt x="1123" y="787"/>
                </a:lnTo>
                <a:lnTo>
                  <a:pt x="1123" y="785"/>
                </a:lnTo>
                <a:lnTo>
                  <a:pt x="1125" y="785"/>
                </a:lnTo>
                <a:lnTo>
                  <a:pt x="1125" y="783"/>
                </a:lnTo>
                <a:lnTo>
                  <a:pt x="1127" y="783"/>
                </a:lnTo>
                <a:lnTo>
                  <a:pt x="1127" y="782"/>
                </a:lnTo>
                <a:lnTo>
                  <a:pt x="1127" y="780"/>
                </a:lnTo>
                <a:lnTo>
                  <a:pt x="1129" y="780"/>
                </a:lnTo>
                <a:lnTo>
                  <a:pt x="1133" y="780"/>
                </a:lnTo>
                <a:lnTo>
                  <a:pt x="1133" y="778"/>
                </a:lnTo>
                <a:lnTo>
                  <a:pt x="1135" y="778"/>
                </a:lnTo>
                <a:lnTo>
                  <a:pt x="1135" y="776"/>
                </a:lnTo>
                <a:lnTo>
                  <a:pt x="1135" y="774"/>
                </a:lnTo>
                <a:lnTo>
                  <a:pt x="1135" y="772"/>
                </a:lnTo>
                <a:lnTo>
                  <a:pt x="1136" y="772"/>
                </a:lnTo>
                <a:lnTo>
                  <a:pt x="1136" y="770"/>
                </a:lnTo>
                <a:lnTo>
                  <a:pt x="1138" y="768"/>
                </a:lnTo>
                <a:lnTo>
                  <a:pt x="1140" y="766"/>
                </a:lnTo>
                <a:lnTo>
                  <a:pt x="1142" y="766"/>
                </a:lnTo>
                <a:lnTo>
                  <a:pt x="1144" y="766"/>
                </a:lnTo>
                <a:lnTo>
                  <a:pt x="1146" y="766"/>
                </a:lnTo>
                <a:lnTo>
                  <a:pt x="1148" y="766"/>
                </a:lnTo>
                <a:lnTo>
                  <a:pt x="1150" y="766"/>
                </a:lnTo>
                <a:lnTo>
                  <a:pt x="1150" y="764"/>
                </a:lnTo>
                <a:lnTo>
                  <a:pt x="1150" y="762"/>
                </a:lnTo>
                <a:lnTo>
                  <a:pt x="1150" y="760"/>
                </a:lnTo>
                <a:lnTo>
                  <a:pt x="1152" y="760"/>
                </a:lnTo>
                <a:lnTo>
                  <a:pt x="1152" y="759"/>
                </a:lnTo>
                <a:lnTo>
                  <a:pt x="1154" y="759"/>
                </a:lnTo>
                <a:lnTo>
                  <a:pt x="1154" y="757"/>
                </a:lnTo>
                <a:lnTo>
                  <a:pt x="1156" y="757"/>
                </a:lnTo>
                <a:lnTo>
                  <a:pt x="1158" y="755"/>
                </a:lnTo>
                <a:lnTo>
                  <a:pt x="1159" y="753"/>
                </a:lnTo>
                <a:lnTo>
                  <a:pt x="1159" y="751"/>
                </a:lnTo>
                <a:lnTo>
                  <a:pt x="1161" y="751"/>
                </a:lnTo>
                <a:lnTo>
                  <a:pt x="1163" y="751"/>
                </a:lnTo>
                <a:lnTo>
                  <a:pt x="1165" y="751"/>
                </a:lnTo>
                <a:lnTo>
                  <a:pt x="1167" y="751"/>
                </a:lnTo>
                <a:lnTo>
                  <a:pt x="1169" y="751"/>
                </a:lnTo>
                <a:lnTo>
                  <a:pt x="1169" y="749"/>
                </a:lnTo>
                <a:lnTo>
                  <a:pt x="1171" y="749"/>
                </a:lnTo>
                <a:lnTo>
                  <a:pt x="1173" y="747"/>
                </a:lnTo>
                <a:lnTo>
                  <a:pt x="1175" y="747"/>
                </a:lnTo>
                <a:lnTo>
                  <a:pt x="1175" y="745"/>
                </a:lnTo>
                <a:lnTo>
                  <a:pt x="1177" y="745"/>
                </a:lnTo>
                <a:lnTo>
                  <a:pt x="1179" y="745"/>
                </a:lnTo>
                <a:lnTo>
                  <a:pt x="1181" y="745"/>
                </a:lnTo>
                <a:lnTo>
                  <a:pt x="1183" y="745"/>
                </a:lnTo>
                <a:lnTo>
                  <a:pt x="1183" y="747"/>
                </a:lnTo>
                <a:lnTo>
                  <a:pt x="1184" y="747"/>
                </a:lnTo>
                <a:lnTo>
                  <a:pt x="1184" y="745"/>
                </a:lnTo>
                <a:lnTo>
                  <a:pt x="1184" y="743"/>
                </a:lnTo>
                <a:lnTo>
                  <a:pt x="1184" y="741"/>
                </a:lnTo>
                <a:lnTo>
                  <a:pt x="1186" y="741"/>
                </a:lnTo>
                <a:lnTo>
                  <a:pt x="1186" y="739"/>
                </a:lnTo>
                <a:lnTo>
                  <a:pt x="1186" y="737"/>
                </a:lnTo>
                <a:lnTo>
                  <a:pt x="1186" y="735"/>
                </a:lnTo>
                <a:lnTo>
                  <a:pt x="1188" y="735"/>
                </a:lnTo>
                <a:lnTo>
                  <a:pt x="1190" y="735"/>
                </a:lnTo>
                <a:lnTo>
                  <a:pt x="1194" y="735"/>
                </a:lnTo>
                <a:lnTo>
                  <a:pt x="1196" y="735"/>
                </a:lnTo>
                <a:lnTo>
                  <a:pt x="1198" y="734"/>
                </a:lnTo>
                <a:lnTo>
                  <a:pt x="1200" y="734"/>
                </a:lnTo>
                <a:lnTo>
                  <a:pt x="1200" y="732"/>
                </a:lnTo>
                <a:lnTo>
                  <a:pt x="1198" y="730"/>
                </a:lnTo>
                <a:lnTo>
                  <a:pt x="1198" y="728"/>
                </a:lnTo>
                <a:lnTo>
                  <a:pt x="1198" y="726"/>
                </a:lnTo>
                <a:lnTo>
                  <a:pt x="1200" y="726"/>
                </a:lnTo>
                <a:lnTo>
                  <a:pt x="1200" y="724"/>
                </a:lnTo>
                <a:lnTo>
                  <a:pt x="1202" y="724"/>
                </a:lnTo>
                <a:lnTo>
                  <a:pt x="1202" y="726"/>
                </a:lnTo>
                <a:lnTo>
                  <a:pt x="1204" y="726"/>
                </a:lnTo>
                <a:lnTo>
                  <a:pt x="1206" y="726"/>
                </a:lnTo>
                <a:lnTo>
                  <a:pt x="1207" y="728"/>
                </a:lnTo>
                <a:lnTo>
                  <a:pt x="1209" y="728"/>
                </a:lnTo>
                <a:lnTo>
                  <a:pt x="1211" y="728"/>
                </a:lnTo>
                <a:lnTo>
                  <a:pt x="1211" y="730"/>
                </a:lnTo>
                <a:lnTo>
                  <a:pt x="1213" y="730"/>
                </a:lnTo>
                <a:lnTo>
                  <a:pt x="1215" y="730"/>
                </a:lnTo>
                <a:lnTo>
                  <a:pt x="1217" y="728"/>
                </a:lnTo>
                <a:lnTo>
                  <a:pt x="1217" y="726"/>
                </a:lnTo>
                <a:lnTo>
                  <a:pt x="1217" y="724"/>
                </a:lnTo>
                <a:lnTo>
                  <a:pt x="1217" y="722"/>
                </a:lnTo>
                <a:lnTo>
                  <a:pt x="1219" y="720"/>
                </a:lnTo>
                <a:lnTo>
                  <a:pt x="1219" y="718"/>
                </a:lnTo>
                <a:lnTo>
                  <a:pt x="1221" y="718"/>
                </a:lnTo>
                <a:lnTo>
                  <a:pt x="1223" y="716"/>
                </a:lnTo>
                <a:lnTo>
                  <a:pt x="1225" y="716"/>
                </a:lnTo>
                <a:lnTo>
                  <a:pt x="1227" y="716"/>
                </a:lnTo>
                <a:lnTo>
                  <a:pt x="1229" y="716"/>
                </a:lnTo>
                <a:lnTo>
                  <a:pt x="1229" y="714"/>
                </a:lnTo>
                <a:lnTo>
                  <a:pt x="1229" y="712"/>
                </a:lnTo>
                <a:lnTo>
                  <a:pt x="1229" y="711"/>
                </a:lnTo>
                <a:lnTo>
                  <a:pt x="1229" y="709"/>
                </a:lnTo>
                <a:lnTo>
                  <a:pt x="1229" y="705"/>
                </a:lnTo>
                <a:lnTo>
                  <a:pt x="1231" y="703"/>
                </a:lnTo>
                <a:lnTo>
                  <a:pt x="1231" y="701"/>
                </a:lnTo>
                <a:lnTo>
                  <a:pt x="1232" y="699"/>
                </a:lnTo>
                <a:lnTo>
                  <a:pt x="1234" y="699"/>
                </a:lnTo>
                <a:lnTo>
                  <a:pt x="1236" y="699"/>
                </a:lnTo>
                <a:lnTo>
                  <a:pt x="1238" y="699"/>
                </a:lnTo>
                <a:lnTo>
                  <a:pt x="1240" y="699"/>
                </a:lnTo>
                <a:lnTo>
                  <a:pt x="1242" y="701"/>
                </a:lnTo>
                <a:lnTo>
                  <a:pt x="1244" y="701"/>
                </a:lnTo>
                <a:lnTo>
                  <a:pt x="1246" y="701"/>
                </a:lnTo>
                <a:lnTo>
                  <a:pt x="1246" y="699"/>
                </a:lnTo>
                <a:lnTo>
                  <a:pt x="1248" y="699"/>
                </a:lnTo>
                <a:lnTo>
                  <a:pt x="1248" y="697"/>
                </a:lnTo>
                <a:lnTo>
                  <a:pt x="1250" y="695"/>
                </a:lnTo>
                <a:lnTo>
                  <a:pt x="1248" y="695"/>
                </a:lnTo>
                <a:lnTo>
                  <a:pt x="1250" y="693"/>
                </a:lnTo>
                <a:lnTo>
                  <a:pt x="1250" y="691"/>
                </a:lnTo>
                <a:lnTo>
                  <a:pt x="1250" y="689"/>
                </a:lnTo>
                <a:lnTo>
                  <a:pt x="1250" y="687"/>
                </a:lnTo>
                <a:lnTo>
                  <a:pt x="1248" y="687"/>
                </a:lnTo>
                <a:lnTo>
                  <a:pt x="1248" y="686"/>
                </a:lnTo>
                <a:lnTo>
                  <a:pt x="1246" y="686"/>
                </a:lnTo>
                <a:lnTo>
                  <a:pt x="1246" y="684"/>
                </a:lnTo>
                <a:lnTo>
                  <a:pt x="1242" y="684"/>
                </a:lnTo>
                <a:lnTo>
                  <a:pt x="1240" y="684"/>
                </a:lnTo>
                <a:lnTo>
                  <a:pt x="1238" y="682"/>
                </a:lnTo>
                <a:lnTo>
                  <a:pt x="1236" y="682"/>
                </a:lnTo>
                <a:lnTo>
                  <a:pt x="1234" y="680"/>
                </a:lnTo>
                <a:lnTo>
                  <a:pt x="1232" y="678"/>
                </a:lnTo>
                <a:lnTo>
                  <a:pt x="1231" y="676"/>
                </a:lnTo>
                <a:lnTo>
                  <a:pt x="1231" y="674"/>
                </a:lnTo>
                <a:lnTo>
                  <a:pt x="1231" y="672"/>
                </a:lnTo>
                <a:lnTo>
                  <a:pt x="1232" y="670"/>
                </a:lnTo>
                <a:lnTo>
                  <a:pt x="1232" y="668"/>
                </a:lnTo>
                <a:lnTo>
                  <a:pt x="1234" y="668"/>
                </a:lnTo>
                <a:lnTo>
                  <a:pt x="1234" y="666"/>
                </a:lnTo>
                <a:lnTo>
                  <a:pt x="1236" y="666"/>
                </a:lnTo>
                <a:lnTo>
                  <a:pt x="1236" y="664"/>
                </a:lnTo>
                <a:lnTo>
                  <a:pt x="1238" y="664"/>
                </a:lnTo>
                <a:lnTo>
                  <a:pt x="1238" y="663"/>
                </a:lnTo>
                <a:lnTo>
                  <a:pt x="1236" y="661"/>
                </a:lnTo>
                <a:lnTo>
                  <a:pt x="1236" y="659"/>
                </a:lnTo>
                <a:lnTo>
                  <a:pt x="1234" y="659"/>
                </a:lnTo>
                <a:lnTo>
                  <a:pt x="1234" y="657"/>
                </a:lnTo>
                <a:lnTo>
                  <a:pt x="1232" y="657"/>
                </a:lnTo>
                <a:lnTo>
                  <a:pt x="1231" y="655"/>
                </a:lnTo>
                <a:lnTo>
                  <a:pt x="1229" y="655"/>
                </a:lnTo>
                <a:lnTo>
                  <a:pt x="1227" y="655"/>
                </a:lnTo>
                <a:lnTo>
                  <a:pt x="1225" y="655"/>
                </a:lnTo>
                <a:lnTo>
                  <a:pt x="1223" y="655"/>
                </a:lnTo>
                <a:lnTo>
                  <a:pt x="1221" y="657"/>
                </a:lnTo>
                <a:lnTo>
                  <a:pt x="1219" y="657"/>
                </a:lnTo>
                <a:lnTo>
                  <a:pt x="1217" y="657"/>
                </a:lnTo>
                <a:lnTo>
                  <a:pt x="1217" y="659"/>
                </a:lnTo>
                <a:lnTo>
                  <a:pt x="1215" y="659"/>
                </a:lnTo>
                <a:lnTo>
                  <a:pt x="1213" y="657"/>
                </a:lnTo>
                <a:lnTo>
                  <a:pt x="1211" y="657"/>
                </a:lnTo>
                <a:lnTo>
                  <a:pt x="1209" y="655"/>
                </a:lnTo>
                <a:lnTo>
                  <a:pt x="1207" y="655"/>
                </a:lnTo>
                <a:lnTo>
                  <a:pt x="1206" y="655"/>
                </a:lnTo>
                <a:lnTo>
                  <a:pt x="1204" y="655"/>
                </a:lnTo>
                <a:lnTo>
                  <a:pt x="1202" y="655"/>
                </a:lnTo>
                <a:lnTo>
                  <a:pt x="1198" y="655"/>
                </a:lnTo>
                <a:lnTo>
                  <a:pt x="1196" y="655"/>
                </a:lnTo>
                <a:lnTo>
                  <a:pt x="1194" y="655"/>
                </a:lnTo>
                <a:lnTo>
                  <a:pt x="1190" y="655"/>
                </a:lnTo>
                <a:lnTo>
                  <a:pt x="1188" y="655"/>
                </a:lnTo>
                <a:lnTo>
                  <a:pt x="1186" y="653"/>
                </a:lnTo>
                <a:lnTo>
                  <a:pt x="1184" y="653"/>
                </a:lnTo>
                <a:lnTo>
                  <a:pt x="1183" y="653"/>
                </a:lnTo>
                <a:lnTo>
                  <a:pt x="1181" y="653"/>
                </a:lnTo>
                <a:lnTo>
                  <a:pt x="1179" y="651"/>
                </a:lnTo>
                <a:lnTo>
                  <a:pt x="1175" y="651"/>
                </a:lnTo>
                <a:lnTo>
                  <a:pt x="1175" y="649"/>
                </a:lnTo>
                <a:lnTo>
                  <a:pt x="1173" y="649"/>
                </a:lnTo>
                <a:lnTo>
                  <a:pt x="1171" y="647"/>
                </a:lnTo>
                <a:lnTo>
                  <a:pt x="1169" y="645"/>
                </a:lnTo>
                <a:lnTo>
                  <a:pt x="1169" y="643"/>
                </a:lnTo>
                <a:lnTo>
                  <a:pt x="1169" y="641"/>
                </a:lnTo>
                <a:lnTo>
                  <a:pt x="1169" y="639"/>
                </a:lnTo>
                <a:lnTo>
                  <a:pt x="1167" y="639"/>
                </a:lnTo>
                <a:lnTo>
                  <a:pt x="1167" y="638"/>
                </a:lnTo>
                <a:lnTo>
                  <a:pt x="1169" y="636"/>
                </a:lnTo>
                <a:lnTo>
                  <a:pt x="1171" y="636"/>
                </a:lnTo>
                <a:lnTo>
                  <a:pt x="1171" y="634"/>
                </a:lnTo>
                <a:lnTo>
                  <a:pt x="1173" y="636"/>
                </a:lnTo>
                <a:lnTo>
                  <a:pt x="1175" y="636"/>
                </a:lnTo>
                <a:lnTo>
                  <a:pt x="1177" y="636"/>
                </a:lnTo>
                <a:lnTo>
                  <a:pt x="1179" y="638"/>
                </a:lnTo>
                <a:lnTo>
                  <a:pt x="1181" y="638"/>
                </a:lnTo>
                <a:lnTo>
                  <a:pt x="1183" y="638"/>
                </a:lnTo>
                <a:lnTo>
                  <a:pt x="1184" y="638"/>
                </a:lnTo>
                <a:lnTo>
                  <a:pt x="1186" y="638"/>
                </a:lnTo>
                <a:lnTo>
                  <a:pt x="1188" y="638"/>
                </a:lnTo>
                <a:lnTo>
                  <a:pt x="1190" y="636"/>
                </a:lnTo>
                <a:lnTo>
                  <a:pt x="1192" y="634"/>
                </a:lnTo>
                <a:lnTo>
                  <a:pt x="1194" y="634"/>
                </a:lnTo>
                <a:lnTo>
                  <a:pt x="1194" y="632"/>
                </a:lnTo>
                <a:lnTo>
                  <a:pt x="1196" y="632"/>
                </a:lnTo>
                <a:lnTo>
                  <a:pt x="1196" y="630"/>
                </a:lnTo>
                <a:lnTo>
                  <a:pt x="1198" y="628"/>
                </a:lnTo>
                <a:lnTo>
                  <a:pt x="1200" y="626"/>
                </a:lnTo>
                <a:lnTo>
                  <a:pt x="1200" y="624"/>
                </a:lnTo>
                <a:lnTo>
                  <a:pt x="1200" y="622"/>
                </a:lnTo>
                <a:lnTo>
                  <a:pt x="1200" y="620"/>
                </a:lnTo>
                <a:lnTo>
                  <a:pt x="1198" y="618"/>
                </a:lnTo>
                <a:lnTo>
                  <a:pt x="1198" y="616"/>
                </a:lnTo>
                <a:lnTo>
                  <a:pt x="1198" y="613"/>
                </a:lnTo>
                <a:lnTo>
                  <a:pt x="1198" y="611"/>
                </a:lnTo>
                <a:lnTo>
                  <a:pt x="1196" y="609"/>
                </a:lnTo>
                <a:lnTo>
                  <a:pt x="1196" y="607"/>
                </a:lnTo>
                <a:lnTo>
                  <a:pt x="1194" y="607"/>
                </a:lnTo>
                <a:lnTo>
                  <a:pt x="1192" y="607"/>
                </a:lnTo>
                <a:lnTo>
                  <a:pt x="1190" y="605"/>
                </a:lnTo>
                <a:lnTo>
                  <a:pt x="1188" y="605"/>
                </a:lnTo>
                <a:lnTo>
                  <a:pt x="1186" y="605"/>
                </a:lnTo>
                <a:lnTo>
                  <a:pt x="1184" y="605"/>
                </a:lnTo>
                <a:lnTo>
                  <a:pt x="1184" y="603"/>
                </a:lnTo>
                <a:lnTo>
                  <a:pt x="1183" y="603"/>
                </a:lnTo>
                <a:lnTo>
                  <a:pt x="1181" y="601"/>
                </a:lnTo>
                <a:lnTo>
                  <a:pt x="1179" y="601"/>
                </a:lnTo>
                <a:lnTo>
                  <a:pt x="1179" y="599"/>
                </a:lnTo>
                <a:lnTo>
                  <a:pt x="1179" y="597"/>
                </a:lnTo>
                <a:lnTo>
                  <a:pt x="1181" y="595"/>
                </a:lnTo>
                <a:lnTo>
                  <a:pt x="1181" y="593"/>
                </a:lnTo>
                <a:lnTo>
                  <a:pt x="1183" y="593"/>
                </a:lnTo>
                <a:lnTo>
                  <a:pt x="1183" y="591"/>
                </a:lnTo>
                <a:lnTo>
                  <a:pt x="1184" y="591"/>
                </a:lnTo>
                <a:lnTo>
                  <a:pt x="1186" y="590"/>
                </a:lnTo>
                <a:lnTo>
                  <a:pt x="1188" y="590"/>
                </a:lnTo>
                <a:lnTo>
                  <a:pt x="1188" y="591"/>
                </a:lnTo>
                <a:lnTo>
                  <a:pt x="1192" y="591"/>
                </a:lnTo>
                <a:lnTo>
                  <a:pt x="1196" y="593"/>
                </a:lnTo>
                <a:lnTo>
                  <a:pt x="1198" y="593"/>
                </a:lnTo>
                <a:lnTo>
                  <a:pt x="1200" y="593"/>
                </a:lnTo>
                <a:lnTo>
                  <a:pt x="1204" y="593"/>
                </a:lnTo>
                <a:lnTo>
                  <a:pt x="1206" y="593"/>
                </a:lnTo>
                <a:lnTo>
                  <a:pt x="1207" y="593"/>
                </a:lnTo>
                <a:lnTo>
                  <a:pt x="1209" y="593"/>
                </a:lnTo>
                <a:lnTo>
                  <a:pt x="1211" y="593"/>
                </a:lnTo>
                <a:lnTo>
                  <a:pt x="1213" y="593"/>
                </a:lnTo>
                <a:lnTo>
                  <a:pt x="1215" y="593"/>
                </a:lnTo>
                <a:lnTo>
                  <a:pt x="1217" y="593"/>
                </a:lnTo>
                <a:lnTo>
                  <a:pt x="1217" y="591"/>
                </a:lnTo>
                <a:lnTo>
                  <a:pt x="1215" y="591"/>
                </a:lnTo>
                <a:lnTo>
                  <a:pt x="1215" y="590"/>
                </a:lnTo>
                <a:lnTo>
                  <a:pt x="1213" y="590"/>
                </a:lnTo>
                <a:lnTo>
                  <a:pt x="1211" y="588"/>
                </a:lnTo>
                <a:lnTo>
                  <a:pt x="1209" y="588"/>
                </a:lnTo>
                <a:lnTo>
                  <a:pt x="1207" y="586"/>
                </a:lnTo>
                <a:lnTo>
                  <a:pt x="1206" y="586"/>
                </a:lnTo>
                <a:lnTo>
                  <a:pt x="1204" y="584"/>
                </a:lnTo>
                <a:lnTo>
                  <a:pt x="1202" y="582"/>
                </a:lnTo>
                <a:lnTo>
                  <a:pt x="1200" y="582"/>
                </a:lnTo>
                <a:lnTo>
                  <a:pt x="1198" y="582"/>
                </a:lnTo>
                <a:lnTo>
                  <a:pt x="1198" y="580"/>
                </a:lnTo>
                <a:lnTo>
                  <a:pt x="1196" y="580"/>
                </a:lnTo>
                <a:lnTo>
                  <a:pt x="1194" y="578"/>
                </a:lnTo>
                <a:lnTo>
                  <a:pt x="1192" y="578"/>
                </a:lnTo>
                <a:lnTo>
                  <a:pt x="1190" y="576"/>
                </a:lnTo>
                <a:lnTo>
                  <a:pt x="1188" y="576"/>
                </a:lnTo>
                <a:lnTo>
                  <a:pt x="1186" y="576"/>
                </a:lnTo>
                <a:lnTo>
                  <a:pt x="1186" y="574"/>
                </a:lnTo>
                <a:lnTo>
                  <a:pt x="1184" y="574"/>
                </a:lnTo>
                <a:lnTo>
                  <a:pt x="1183" y="574"/>
                </a:lnTo>
                <a:lnTo>
                  <a:pt x="1181" y="574"/>
                </a:lnTo>
                <a:lnTo>
                  <a:pt x="1181" y="572"/>
                </a:lnTo>
                <a:lnTo>
                  <a:pt x="1179" y="572"/>
                </a:lnTo>
                <a:lnTo>
                  <a:pt x="1179" y="570"/>
                </a:lnTo>
                <a:lnTo>
                  <a:pt x="1177" y="570"/>
                </a:lnTo>
                <a:lnTo>
                  <a:pt x="1177" y="568"/>
                </a:lnTo>
                <a:lnTo>
                  <a:pt x="1175" y="568"/>
                </a:lnTo>
                <a:lnTo>
                  <a:pt x="1175" y="567"/>
                </a:lnTo>
                <a:lnTo>
                  <a:pt x="1175" y="565"/>
                </a:lnTo>
                <a:lnTo>
                  <a:pt x="1173" y="565"/>
                </a:lnTo>
                <a:lnTo>
                  <a:pt x="1173" y="563"/>
                </a:lnTo>
                <a:lnTo>
                  <a:pt x="1171" y="561"/>
                </a:lnTo>
                <a:lnTo>
                  <a:pt x="1171" y="559"/>
                </a:lnTo>
                <a:lnTo>
                  <a:pt x="1171" y="557"/>
                </a:lnTo>
                <a:lnTo>
                  <a:pt x="1171" y="555"/>
                </a:lnTo>
                <a:lnTo>
                  <a:pt x="1171" y="553"/>
                </a:lnTo>
                <a:lnTo>
                  <a:pt x="1171" y="551"/>
                </a:lnTo>
                <a:lnTo>
                  <a:pt x="1171" y="549"/>
                </a:lnTo>
                <a:lnTo>
                  <a:pt x="1173" y="549"/>
                </a:lnTo>
                <a:lnTo>
                  <a:pt x="1173" y="547"/>
                </a:lnTo>
                <a:lnTo>
                  <a:pt x="1173" y="545"/>
                </a:lnTo>
                <a:lnTo>
                  <a:pt x="1175" y="543"/>
                </a:lnTo>
                <a:lnTo>
                  <a:pt x="1177" y="543"/>
                </a:lnTo>
                <a:lnTo>
                  <a:pt x="1179" y="543"/>
                </a:lnTo>
                <a:lnTo>
                  <a:pt x="1181" y="543"/>
                </a:lnTo>
                <a:lnTo>
                  <a:pt x="1183" y="543"/>
                </a:lnTo>
                <a:lnTo>
                  <a:pt x="1184" y="543"/>
                </a:lnTo>
                <a:lnTo>
                  <a:pt x="1186" y="543"/>
                </a:lnTo>
                <a:lnTo>
                  <a:pt x="1188" y="543"/>
                </a:lnTo>
                <a:lnTo>
                  <a:pt x="1190" y="543"/>
                </a:lnTo>
                <a:lnTo>
                  <a:pt x="1192" y="543"/>
                </a:lnTo>
                <a:lnTo>
                  <a:pt x="1192" y="542"/>
                </a:lnTo>
                <a:lnTo>
                  <a:pt x="1192" y="540"/>
                </a:lnTo>
                <a:lnTo>
                  <a:pt x="1192" y="538"/>
                </a:lnTo>
                <a:lnTo>
                  <a:pt x="1190" y="538"/>
                </a:lnTo>
                <a:lnTo>
                  <a:pt x="1190" y="536"/>
                </a:lnTo>
                <a:lnTo>
                  <a:pt x="1190" y="534"/>
                </a:lnTo>
                <a:lnTo>
                  <a:pt x="1190" y="532"/>
                </a:lnTo>
                <a:lnTo>
                  <a:pt x="1188" y="532"/>
                </a:lnTo>
                <a:lnTo>
                  <a:pt x="1188" y="530"/>
                </a:lnTo>
                <a:lnTo>
                  <a:pt x="1188" y="528"/>
                </a:lnTo>
                <a:lnTo>
                  <a:pt x="1188" y="526"/>
                </a:lnTo>
                <a:lnTo>
                  <a:pt x="1186" y="526"/>
                </a:lnTo>
                <a:lnTo>
                  <a:pt x="1184" y="524"/>
                </a:lnTo>
                <a:lnTo>
                  <a:pt x="1183" y="522"/>
                </a:lnTo>
                <a:lnTo>
                  <a:pt x="1181" y="522"/>
                </a:lnTo>
                <a:lnTo>
                  <a:pt x="1179" y="522"/>
                </a:lnTo>
                <a:lnTo>
                  <a:pt x="1177" y="520"/>
                </a:lnTo>
                <a:lnTo>
                  <a:pt x="1175" y="520"/>
                </a:lnTo>
                <a:lnTo>
                  <a:pt x="1173" y="520"/>
                </a:lnTo>
                <a:lnTo>
                  <a:pt x="1173" y="522"/>
                </a:lnTo>
                <a:lnTo>
                  <a:pt x="1171" y="522"/>
                </a:lnTo>
                <a:lnTo>
                  <a:pt x="1171" y="524"/>
                </a:lnTo>
                <a:lnTo>
                  <a:pt x="1169" y="524"/>
                </a:lnTo>
                <a:lnTo>
                  <a:pt x="1167" y="526"/>
                </a:lnTo>
                <a:lnTo>
                  <a:pt x="1165" y="526"/>
                </a:lnTo>
                <a:lnTo>
                  <a:pt x="1163" y="526"/>
                </a:lnTo>
                <a:lnTo>
                  <a:pt x="1161" y="526"/>
                </a:lnTo>
                <a:lnTo>
                  <a:pt x="1159" y="526"/>
                </a:lnTo>
                <a:lnTo>
                  <a:pt x="1158" y="524"/>
                </a:lnTo>
                <a:lnTo>
                  <a:pt x="1156" y="524"/>
                </a:lnTo>
                <a:lnTo>
                  <a:pt x="1154" y="524"/>
                </a:lnTo>
                <a:lnTo>
                  <a:pt x="1152" y="522"/>
                </a:lnTo>
                <a:lnTo>
                  <a:pt x="1150" y="520"/>
                </a:lnTo>
                <a:lnTo>
                  <a:pt x="1150" y="519"/>
                </a:lnTo>
                <a:lnTo>
                  <a:pt x="1148" y="519"/>
                </a:lnTo>
                <a:lnTo>
                  <a:pt x="1148" y="517"/>
                </a:lnTo>
                <a:lnTo>
                  <a:pt x="1148" y="515"/>
                </a:lnTo>
                <a:lnTo>
                  <a:pt x="1146" y="515"/>
                </a:lnTo>
                <a:lnTo>
                  <a:pt x="1146" y="513"/>
                </a:lnTo>
                <a:lnTo>
                  <a:pt x="1146" y="511"/>
                </a:lnTo>
                <a:lnTo>
                  <a:pt x="1146" y="509"/>
                </a:lnTo>
                <a:lnTo>
                  <a:pt x="1144" y="507"/>
                </a:lnTo>
                <a:lnTo>
                  <a:pt x="1142" y="505"/>
                </a:lnTo>
                <a:lnTo>
                  <a:pt x="1140" y="503"/>
                </a:lnTo>
                <a:lnTo>
                  <a:pt x="1138" y="503"/>
                </a:lnTo>
                <a:lnTo>
                  <a:pt x="1136" y="503"/>
                </a:lnTo>
                <a:lnTo>
                  <a:pt x="1136" y="501"/>
                </a:lnTo>
                <a:lnTo>
                  <a:pt x="1135" y="501"/>
                </a:lnTo>
                <a:lnTo>
                  <a:pt x="1135" y="499"/>
                </a:lnTo>
                <a:lnTo>
                  <a:pt x="1135" y="497"/>
                </a:lnTo>
                <a:lnTo>
                  <a:pt x="1133" y="497"/>
                </a:lnTo>
                <a:lnTo>
                  <a:pt x="1133" y="495"/>
                </a:lnTo>
                <a:lnTo>
                  <a:pt x="1133" y="494"/>
                </a:lnTo>
                <a:lnTo>
                  <a:pt x="1133" y="492"/>
                </a:lnTo>
                <a:lnTo>
                  <a:pt x="1131" y="492"/>
                </a:lnTo>
                <a:lnTo>
                  <a:pt x="1129" y="492"/>
                </a:lnTo>
                <a:lnTo>
                  <a:pt x="1127" y="492"/>
                </a:lnTo>
                <a:lnTo>
                  <a:pt x="1125" y="492"/>
                </a:lnTo>
                <a:lnTo>
                  <a:pt x="1123" y="492"/>
                </a:lnTo>
                <a:lnTo>
                  <a:pt x="1121" y="492"/>
                </a:lnTo>
                <a:lnTo>
                  <a:pt x="1119" y="492"/>
                </a:lnTo>
                <a:lnTo>
                  <a:pt x="1117" y="492"/>
                </a:lnTo>
                <a:lnTo>
                  <a:pt x="1117" y="490"/>
                </a:lnTo>
                <a:lnTo>
                  <a:pt x="1117" y="488"/>
                </a:lnTo>
                <a:lnTo>
                  <a:pt x="1115" y="488"/>
                </a:lnTo>
                <a:lnTo>
                  <a:pt x="1117" y="488"/>
                </a:lnTo>
                <a:lnTo>
                  <a:pt x="1117" y="486"/>
                </a:lnTo>
                <a:lnTo>
                  <a:pt x="1117" y="484"/>
                </a:lnTo>
                <a:lnTo>
                  <a:pt x="1121" y="482"/>
                </a:lnTo>
                <a:lnTo>
                  <a:pt x="1125" y="480"/>
                </a:lnTo>
                <a:lnTo>
                  <a:pt x="1125" y="478"/>
                </a:lnTo>
                <a:lnTo>
                  <a:pt x="1125" y="476"/>
                </a:lnTo>
                <a:lnTo>
                  <a:pt x="1127" y="476"/>
                </a:lnTo>
                <a:lnTo>
                  <a:pt x="1127" y="474"/>
                </a:lnTo>
                <a:lnTo>
                  <a:pt x="1125" y="474"/>
                </a:lnTo>
                <a:lnTo>
                  <a:pt x="1125" y="472"/>
                </a:lnTo>
                <a:lnTo>
                  <a:pt x="1125" y="471"/>
                </a:lnTo>
                <a:lnTo>
                  <a:pt x="1125" y="469"/>
                </a:lnTo>
                <a:lnTo>
                  <a:pt x="1125" y="467"/>
                </a:lnTo>
                <a:lnTo>
                  <a:pt x="1125" y="465"/>
                </a:lnTo>
                <a:lnTo>
                  <a:pt x="1125" y="463"/>
                </a:lnTo>
                <a:lnTo>
                  <a:pt x="1127" y="463"/>
                </a:lnTo>
                <a:lnTo>
                  <a:pt x="1127" y="461"/>
                </a:lnTo>
                <a:lnTo>
                  <a:pt x="1129" y="459"/>
                </a:lnTo>
                <a:lnTo>
                  <a:pt x="1131" y="459"/>
                </a:lnTo>
                <a:lnTo>
                  <a:pt x="1131" y="457"/>
                </a:lnTo>
                <a:lnTo>
                  <a:pt x="1133" y="457"/>
                </a:lnTo>
                <a:lnTo>
                  <a:pt x="1135" y="457"/>
                </a:lnTo>
                <a:lnTo>
                  <a:pt x="1136" y="457"/>
                </a:lnTo>
                <a:lnTo>
                  <a:pt x="1138" y="457"/>
                </a:lnTo>
                <a:lnTo>
                  <a:pt x="1140" y="457"/>
                </a:lnTo>
                <a:lnTo>
                  <a:pt x="1142" y="457"/>
                </a:lnTo>
                <a:lnTo>
                  <a:pt x="1144" y="457"/>
                </a:lnTo>
                <a:lnTo>
                  <a:pt x="1146" y="457"/>
                </a:lnTo>
                <a:lnTo>
                  <a:pt x="1148" y="457"/>
                </a:lnTo>
                <a:lnTo>
                  <a:pt x="1150" y="455"/>
                </a:lnTo>
                <a:lnTo>
                  <a:pt x="1152" y="455"/>
                </a:lnTo>
                <a:lnTo>
                  <a:pt x="1154" y="455"/>
                </a:lnTo>
                <a:lnTo>
                  <a:pt x="1154" y="453"/>
                </a:lnTo>
                <a:lnTo>
                  <a:pt x="1154" y="451"/>
                </a:lnTo>
                <a:lnTo>
                  <a:pt x="1154" y="449"/>
                </a:lnTo>
                <a:lnTo>
                  <a:pt x="1154" y="447"/>
                </a:lnTo>
                <a:lnTo>
                  <a:pt x="1152" y="446"/>
                </a:lnTo>
                <a:lnTo>
                  <a:pt x="1152" y="444"/>
                </a:lnTo>
                <a:lnTo>
                  <a:pt x="1150" y="444"/>
                </a:lnTo>
                <a:lnTo>
                  <a:pt x="1150" y="442"/>
                </a:lnTo>
                <a:lnTo>
                  <a:pt x="1150" y="440"/>
                </a:lnTo>
                <a:lnTo>
                  <a:pt x="1148" y="440"/>
                </a:lnTo>
                <a:lnTo>
                  <a:pt x="1146" y="438"/>
                </a:lnTo>
                <a:lnTo>
                  <a:pt x="1144" y="438"/>
                </a:lnTo>
                <a:lnTo>
                  <a:pt x="1144" y="436"/>
                </a:lnTo>
                <a:lnTo>
                  <a:pt x="1142" y="436"/>
                </a:lnTo>
                <a:lnTo>
                  <a:pt x="1138" y="436"/>
                </a:lnTo>
                <a:lnTo>
                  <a:pt x="1138" y="434"/>
                </a:lnTo>
                <a:lnTo>
                  <a:pt x="1136" y="434"/>
                </a:lnTo>
                <a:lnTo>
                  <a:pt x="1135" y="434"/>
                </a:lnTo>
                <a:lnTo>
                  <a:pt x="1133" y="434"/>
                </a:lnTo>
                <a:lnTo>
                  <a:pt x="1133" y="432"/>
                </a:lnTo>
                <a:lnTo>
                  <a:pt x="1133" y="430"/>
                </a:lnTo>
                <a:lnTo>
                  <a:pt x="1131" y="428"/>
                </a:lnTo>
                <a:lnTo>
                  <a:pt x="1131" y="426"/>
                </a:lnTo>
                <a:lnTo>
                  <a:pt x="1131" y="424"/>
                </a:lnTo>
                <a:lnTo>
                  <a:pt x="1131" y="423"/>
                </a:lnTo>
                <a:lnTo>
                  <a:pt x="1129" y="423"/>
                </a:lnTo>
                <a:lnTo>
                  <a:pt x="1129" y="421"/>
                </a:lnTo>
                <a:lnTo>
                  <a:pt x="1129" y="419"/>
                </a:lnTo>
                <a:lnTo>
                  <a:pt x="1127" y="417"/>
                </a:lnTo>
                <a:lnTo>
                  <a:pt x="1127" y="415"/>
                </a:lnTo>
                <a:lnTo>
                  <a:pt x="1127" y="413"/>
                </a:lnTo>
                <a:lnTo>
                  <a:pt x="1127" y="409"/>
                </a:lnTo>
                <a:lnTo>
                  <a:pt x="1127" y="407"/>
                </a:lnTo>
                <a:lnTo>
                  <a:pt x="1125" y="407"/>
                </a:lnTo>
                <a:lnTo>
                  <a:pt x="1125" y="405"/>
                </a:lnTo>
                <a:lnTo>
                  <a:pt x="1123" y="405"/>
                </a:lnTo>
                <a:lnTo>
                  <a:pt x="1121" y="403"/>
                </a:lnTo>
                <a:lnTo>
                  <a:pt x="1119" y="403"/>
                </a:lnTo>
                <a:lnTo>
                  <a:pt x="1117" y="403"/>
                </a:lnTo>
                <a:lnTo>
                  <a:pt x="1115" y="403"/>
                </a:lnTo>
                <a:lnTo>
                  <a:pt x="1113" y="401"/>
                </a:lnTo>
                <a:lnTo>
                  <a:pt x="1113" y="399"/>
                </a:lnTo>
                <a:lnTo>
                  <a:pt x="1115" y="399"/>
                </a:lnTo>
                <a:lnTo>
                  <a:pt x="1117" y="399"/>
                </a:lnTo>
                <a:lnTo>
                  <a:pt x="1119" y="399"/>
                </a:lnTo>
                <a:lnTo>
                  <a:pt x="1121" y="399"/>
                </a:lnTo>
                <a:lnTo>
                  <a:pt x="1123" y="398"/>
                </a:lnTo>
                <a:lnTo>
                  <a:pt x="1125" y="396"/>
                </a:lnTo>
                <a:lnTo>
                  <a:pt x="1125" y="394"/>
                </a:lnTo>
                <a:lnTo>
                  <a:pt x="1127" y="394"/>
                </a:lnTo>
                <a:lnTo>
                  <a:pt x="1129" y="394"/>
                </a:lnTo>
                <a:lnTo>
                  <a:pt x="1131" y="394"/>
                </a:lnTo>
                <a:lnTo>
                  <a:pt x="1133" y="394"/>
                </a:lnTo>
                <a:lnTo>
                  <a:pt x="1135" y="394"/>
                </a:lnTo>
                <a:lnTo>
                  <a:pt x="1136" y="394"/>
                </a:lnTo>
                <a:lnTo>
                  <a:pt x="1136" y="396"/>
                </a:lnTo>
                <a:lnTo>
                  <a:pt x="1138" y="396"/>
                </a:lnTo>
                <a:lnTo>
                  <a:pt x="1138" y="394"/>
                </a:lnTo>
                <a:lnTo>
                  <a:pt x="1140" y="394"/>
                </a:lnTo>
                <a:lnTo>
                  <a:pt x="1140" y="392"/>
                </a:lnTo>
                <a:lnTo>
                  <a:pt x="1140" y="390"/>
                </a:lnTo>
                <a:lnTo>
                  <a:pt x="1142" y="390"/>
                </a:lnTo>
                <a:lnTo>
                  <a:pt x="1142" y="388"/>
                </a:lnTo>
                <a:lnTo>
                  <a:pt x="1144" y="386"/>
                </a:lnTo>
                <a:lnTo>
                  <a:pt x="1146" y="386"/>
                </a:lnTo>
                <a:lnTo>
                  <a:pt x="1148" y="386"/>
                </a:lnTo>
                <a:lnTo>
                  <a:pt x="1150" y="388"/>
                </a:lnTo>
                <a:lnTo>
                  <a:pt x="1152" y="388"/>
                </a:lnTo>
                <a:lnTo>
                  <a:pt x="1152" y="386"/>
                </a:lnTo>
                <a:lnTo>
                  <a:pt x="1152" y="384"/>
                </a:lnTo>
                <a:lnTo>
                  <a:pt x="1152" y="382"/>
                </a:lnTo>
                <a:lnTo>
                  <a:pt x="1154" y="382"/>
                </a:lnTo>
                <a:lnTo>
                  <a:pt x="1154" y="380"/>
                </a:lnTo>
                <a:lnTo>
                  <a:pt x="1156" y="380"/>
                </a:lnTo>
                <a:lnTo>
                  <a:pt x="1158" y="380"/>
                </a:lnTo>
                <a:lnTo>
                  <a:pt x="1159" y="378"/>
                </a:lnTo>
                <a:lnTo>
                  <a:pt x="1161" y="378"/>
                </a:lnTo>
                <a:lnTo>
                  <a:pt x="1163" y="378"/>
                </a:lnTo>
                <a:lnTo>
                  <a:pt x="1165" y="378"/>
                </a:lnTo>
                <a:lnTo>
                  <a:pt x="1167" y="378"/>
                </a:lnTo>
                <a:lnTo>
                  <a:pt x="1169" y="378"/>
                </a:lnTo>
                <a:lnTo>
                  <a:pt x="1171" y="378"/>
                </a:lnTo>
                <a:lnTo>
                  <a:pt x="1171" y="376"/>
                </a:lnTo>
                <a:lnTo>
                  <a:pt x="1171" y="375"/>
                </a:lnTo>
                <a:lnTo>
                  <a:pt x="1173" y="375"/>
                </a:lnTo>
                <a:lnTo>
                  <a:pt x="1173" y="373"/>
                </a:lnTo>
                <a:lnTo>
                  <a:pt x="1173" y="371"/>
                </a:lnTo>
                <a:lnTo>
                  <a:pt x="1175" y="371"/>
                </a:lnTo>
                <a:lnTo>
                  <a:pt x="1175" y="369"/>
                </a:lnTo>
                <a:lnTo>
                  <a:pt x="1175" y="367"/>
                </a:lnTo>
                <a:lnTo>
                  <a:pt x="1177" y="365"/>
                </a:lnTo>
                <a:lnTo>
                  <a:pt x="1177" y="363"/>
                </a:lnTo>
                <a:lnTo>
                  <a:pt x="1177" y="361"/>
                </a:lnTo>
                <a:lnTo>
                  <a:pt x="1177" y="359"/>
                </a:lnTo>
                <a:lnTo>
                  <a:pt x="1175" y="357"/>
                </a:lnTo>
                <a:lnTo>
                  <a:pt x="1173" y="357"/>
                </a:lnTo>
                <a:lnTo>
                  <a:pt x="1173" y="355"/>
                </a:lnTo>
                <a:lnTo>
                  <a:pt x="1171" y="355"/>
                </a:lnTo>
                <a:lnTo>
                  <a:pt x="1171" y="353"/>
                </a:lnTo>
                <a:lnTo>
                  <a:pt x="1169" y="351"/>
                </a:lnTo>
                <a:lnTo>
                  <a:pt x="1171" y="351"/>
                </a:lnTo>
                <a:lnTo>
                  <a:pt x="1171" y="350"/>
                </a:lnTo>
                <a:lnTo>
                  <a:pt x="1173" y="350"/>
                </a:lnTo>
                <a:lnTo>
                  <a:pt x="1175" y="348"/>
                </a:lnTo>
                <a:lnTo>
                  <a:pt x="1175" y="346"/>
                </a:lnTo>
                <a:lnTo>
                  <a:pt x="1177" y="346"/>
                </a:lnTo>
                <a:lnTo>
                  <a:pt x="1177" y="344"/>
                </a:lnTo>
                <a:lnTo>
                  <a:pt x="1177" y="342"/>
                </a:lnTo>
                <a:lnTo>
                  <a:pt x="1175" y="342"/>
                </a:lnTo>
                <a:lnTo>
                  <a:pt x="1175" y="340"/>
                </a:lnTo>
                <a:lnTo>
                  <a:pt x="1175" y="338"/>
                </a:lnTo>
                <a:lnTo>
                  <a:pt x="1175" y="336"/>
                </a:lnTo>
                <a:lnTo>
                  <a:pt x="1175" y="334"/>
                </a:lnTo>
                <a:lnTo>
                  <a:pt x="1177" y="334"/>
                </a:lnTo>
                <a:lnTo>
                  <a:pt x="1177" y="332"/>
                </a:lnTo>
                <a:lnTo>
                  <a:pt x="1179" y="332"/>
                </a:lnTo>
                <a:lnTo>
                  <a:pt x="1181" y="332"/>
                </a:lnTo>
                <a:lnTo>
                  <a:pt x="1183" y="332"/>
                </a:lnTo>
                <a:lnTo>
                  <a:pt x="1184" y="332"/>
                </a:lnTo>
                <a:lnTo>
                  <a:pt x="1186" y="332"/>
                </a:lnTo>
                <a:lnTo>
                  <a:pt x="1188" y="332"/>
                </a:lnTo>
                <a:lnTo>
                  <a:pt x="1190" y="334"/>
                </a:lnTo>
                <a:lnTo>
                  <a:pt x="1192" y="334"/>
                </a:lnTo>
                <a:lnTo>
                  <a:pt x="1194" y="334"/>
                </a:lnTo>
                <a:lnTo>
                  <a:pt x="1196" y="334"/>
                </a:lnTo>
                <a:lnTo>
                  <a:pt x="1196" y="332"/>
                </a:lnTo>
                <a:lnTo>
                  <a:pt x="1198" y="332"/>
                </a:lnTo>
                <a:lnTo>
                  <a:pt x="1198" y="330"/>
                </a:lnTo>
                <a:lnTo>
                  <a:pt x="1198" y="328"/>
                </a:lnTo>
                <a:lnTo>
                  <a:pt x="1200" y="327"/>
                </a:lnTo>
                <a:lnTo>
                  <a:pt x="1200" y="325"/>
                </a:lnTo>
                <a:lnTo>
                  <a:pt x="1200" y="323"/>
                </a:lnTo>
                <a:lnTo>
                  <a:pt x="1202" y="323"/>
                </a:lnTo>
                <a:lnTo>
                  <a:pt x="1204" y="323"/>
                </a:lnTo>
                <a:lnTo>
                  <a:pt x="1206" y="323"/>
                </a:lnTo>
                <a:lnTo>
                  <a:pt x="1207" y="323"/>
                </a:lnTo>
                <a:lnTo>
                  <a:pt x="1209" y="323"/>
                </a:lnTo>
                <a:lnTo>
                  <a:pt x="1211" y="323"/>
                </a:lnTo>
                <a:lnTo>
                  <a:pt x="1211" y="325"/>
                </a:lnTo>
                <a:lnTo>
                  <a:pt x="1213" y="325"/>
                </a:lnTo>
                <a:lnTo>
                  <a:pt x="1213" y="327"/>
                </a:lnTo>
                <a:lnTo>
                  <a:pt x="1213" y="328"/>
                </a:lnTo>
                <a:lnTo>
                  <a:pt x="1213" y="332"/>
                </a:lnTo>
                <a:lnTo>
                  <a:pt x="1211" y="332"/>
                </a:lnTo>
                <a:lnTo>
                  <a:pt x="1209" y="334"/>
                </a:lnTo>
                <a:lnTo>
                  <a:pt x="1209" y="336"/>
                </a:lnTo>
                <a:lnTo>
                  <a:pt x="1207" y="336"/>
                </a:lnTo>
                <a:lnTo>
                  <a:pt x="1207" y="338"/>
                </a:lnTo>
                <a:lnTo>
                  <a:pt x="1207" y="340"/>
                </a:lnTo>
                <a:lnTo>
                  <a:pt x="1206" y="340"/>
                </a:lnTo>
                <a:lnTo>
                  <a:pt x="1206" y="342"/>
                </a:lnTo>
                <a:lnTo>
                  <a:pt x="1206" y="344"/>
                </a:lnTo>
                <a:lnTo>
                  <a:pt x="1206" y="346"/>
                </a:lnTo>
                <a:lnTo>
                  <a:pt x="1206" y="348"/>
                </a:lnTo>
                <a:lnTo>
                  <a:pt x="1207" y="348"/>
                </a:lnTo>
                <a:lnTo>
                  <a:pt x="1209" y="348"/>
                </a:lnTo>
                <a:lnTo>
                  <a:pt x="1211" y="348"/>
                </a:lnTo>
                <a:lnTo>
                  <a:pt x="1213" y="346"/>
                </a:lnTo>
                <a:lnTo>
                  <a:pt x="1215" y="346"/>
                </a:lnTo>
                <a:lnTo>
                  <a:pt x="1217" y="346"/>
                </a:lnTo>
                <a:lnTo>
                  <a:pt x="1219" y="346"/>
                </a:lnTo>
                <a:lnTo>
                  <a:pt x="1221" y="346"/>
                </a:lnTo>
                <a:lnTo>
                  <a:pt x="1223" y="346"/>
                </a:lnTo>
                <a:lnTo>
                  <a:pt x="1225" y="346"/>
                </a:lnTo>
                <a:lnTo>
                  <a:pt x="1225" y="348"/>
                </a:lnTo>
                <a:lnTo>
                  <a:pt x="1227" y="348"/>
                </a:lnTo>
                <a:lnTo>
                  <a:pt x="1229" y="348"/>
                </a:lnTo>
                <a:lnTo>
                  <a:pt x="1231" y="348"/>
                </a:lnTo>
                <a:lnTo>
                  <a:pt x="1232" y="348"/>
                </a:lnTo>
                <a:lnTo>
                  <a:pt x="1234" y="346"/>
                </a:lnTo>
                <a:lnTo>
                  <a:pt x="1236" y="346"/>
                </a:lnTo>
                <a:lnTo>
                  <a:pt x="1236" y="344"/>
                </a:lnTo>
                <a:lnTo>
                  <a:pt x="1236" y="342"/>
                </a:lnTo>
                <a:lnTo>
                  <a:pt x="1238" y="342"/>
                </a:lnTo>
                <a:lnTo>
                  <a:pt x="1238" y="340"/>
                </a:lnTo>
                <a:lnTo>
                  <a:pt x="1236" y="340"/>
                </a:lnTo>
                <a:lnTo>
                  <a:pt x="1236" y="338"/>
                </a:lnTo>
                <a:lnTo>
                  <a:pt x="1236" y="336"/>
                </a:lnTo>
                <a:lnTo>
                  <a:pt x="1236" y="334"/>
                </a:lnTo>
                <a:lnTo>
                  <a:pt x="1238" y="334"/>
                </a:lnTo>
                <a:lnTo>
                  <a:pt x="1240" y="334"/>
                </a:lnTo>
                <a:lnTo>
                  <a:pt x="1242" y="334"/>
                </a:lnTo>
                <a:lnTo>
                  <a:pt x="1242" y="332"/>
                </a:lnTo>
                <a:lnTo>
                  <a:pt x="1244" y="332"/>
                </a:lnTo>
                <a:lnTo>
                  <a:pt x="1246" y="332"/>
                </a:lnTo>
                <a:lnTo>
                  <a:pt x="1246" y="330"/>
                </a:lnTo>
                <a:lnTo>
                  <a:pt x="1244" y="328"/>
                </a:lnTo>
                <a:lnTo>
                  <a:pt x="1242" y="325"/>
                </a:lnTo>
                <a:lnTo>
                  <a:pt x="1242" y="323"/>
                </a:lnTo>
                <a:lnTo>
                  <a:pt x="1242" y="321"/>
                </a:lnTo>
                <a:lnTo>
                  <a:pt x="1240" y="319"/>
                </a:lnTo>
                <a:lnTo>
                  <a:pt x="1240" y="317"/>
                </a:lnTo>
                <a:lnTo>
                  <a:pt x="1240" y="315"/>
                </a:lnTo>
                <a:lnTo>
                  <a:pt x="1240" y="313"/>
                </a:lnTo>
                <a:lnTo>
                  <a:pt x="1238" y="311"/>
                </a:lnTo>
                <a:lnTo>
                  <a:pt x="1238" y="309"/>
                </a:lnTo>
                <a:lnTo>
                  <a:pt x="1238" y="307"/>
                </a:lnTo>
                <a:lnTo>
                  <a:pt x="1238" y="305"/>
                </a:lnTo>
                <a:lnTo>
                  <a:pt x="1240" y="305"/>
                </a:lnTo>
                <a:lnTo>
                  <a:pt x="1242" y="305"/>
                </a:lnTo>
                <a:lnTo>
                  <a:pt x="1244" y="305"/>
                </a:lnTo>
                <a:lnTo>
                  <a:pt x="1246" y="305"/>
                </a:lnTo>
                <a:lnTo>
                  <a:pt x="1248" y="305"/>
                </a:lnTo>
                <a:lnTo>
                  <a:pt x="1250" y="305"/>
                </a:lnTo>
                <a:lnTo>
                  <a:pt x="1252" y="305"/>
                </a:lnTo>
                <a:lnTo>
                  <a:pt x="1254" y="305"/>
                </a:lnTo>
                <a:lnTo>
                  <a:pt x="1254" y="303"/>
                </a:lnTo>
                <a:lnTo>
                  <a:pt x="1255" y="303"/>
                </a:lnTo>
                <a:lnTo>
                  <a:pt x="1255" y="302"/>
                </a:lnTo>
                <a:lnTo>
                  <a:pt x="1257" y="300"/>
                </a:lnTo>
                <a:lnTo>
                  <a:pt x="1259" y="300"/>
                </a:lnTo>
                <a:lnTo>
                  <a:pt x="1261" y="300"/>
                </a:lnTo>
                <a:lnTo>
                  <a:pt x="1263" y="300"/>
                </a:lnTo>
                <a:lnTo>
                  <a:pt x="1265" y="302"/>
                </a:lnTo>
                <a:lnTo>
                  <a:pt x="1267" y="302"/>
                </a:lnTo>
                <a:lnTo>
                  <a:pt x="1269" y="302"/>
                </a:lnTo>
                <a:lnTo>
                  <a:pt x="1269" y="303"/>
                </a:lnTo>
                <a:lnTo>
                  <a:pt x="1271" y="303"/>
                </a:lnTo>
                <a:lnTo>
                  <a:pt x="1273" y="303"/>
                </a:lnTo>
                <a:lnTo>
                  <a:pt x="1275" y="303"/>
                </a:lnTo>
                <a:lnTo>
                  <a:pt x="1275" y="305"/>
                </a:lnTo>
                <a:lnTo>
                  <a:pt x="1277" y="305"/>
                </a:lnTo>
                <a:lnTo>
                  <a:pt x="1277" y="303"/>
                </a:lnTo>
                <a:lnTo>
                  <a:pt x="1279" y="303"/>
                </a:lnTo>
                <a:lnTo>
                  <a:pt x="1279" y="302"/>
                </a:lnTo>
                <a:lnTo>
                  <a:pt x="1280" y="302"/>
                </a:lnTo>
                <a:lnTo>
                  <a:pt x="1280" y="300"/>
                </a:lnTo>
                <a:lnTo>
                  <a:pt x="1282" y="300"/>
                </a:lnTo>
                <a:lnTo>
                  <a:pt x="1284" y="298"/>
                </a:lnTo>
                <a:lnTo>
                  <a:pt x="1286" y="298"/>
                </a:lnTo>
                <a:lnTo>
                  <a:pt x="1286" y="296"/>
                </a:lnTo>
                <a:lnTo>
                  <a:pt x="1288" y="296"/>
                </a:lnTo>
                <a:lnTo>
                  <a:pt x="1288" y="294"/>
                </a:lnTo>
                <a:lnTo>
                  <a:pt x="1288" y="292"/>
                </a:lnTo>
                <a:lnTo>
                  <a:pt x="1288" y="290"/>
                </a:lnTo>
                <a:lnTo>
                  <a:pt x="1290" y="290"/>
                </a:lnTo>
                <a:lnTo>
                  <a:pt x="1290" y="288"/>
                </a:lnTo>
                <a:lnTo>
                  <a:pt x="1290" y="286"/>
                </a:lnTo>
                <a:lnTo>
                  <a:pt x="1288" y="284"/>
                </a:lnTo>
                <a:lnTo>
                  <a:pt x="1288" y="282"/>
                </a:lnTo>
                <a:lnTo>
                  <a:pt x="1288" y="280"/>
                </a:lnTo>
                <a:lnTo>
                  <a:pt x="1288" y="279"/>
                </a:lnTo>
                <a:lnTo>
                  <a:pt x="1286" y="279"/>
                </a:lnTo>
                <a:lnTo>
                  <a:pt x="1284" y="277"/>
                </a:lnTo>
                <a:lnTo>
                  <a:pt x="1282" y="277"/>
                </a:lnTo>
                <a:lnTo>
                  <a:pt x="1280" y="277"/>
                </a:lnTo>
                <a:lnTo>
                  <a:pt x="1279" y="275"/>
                </a:lnTo>
                <a:lnTo>
                  <a:pt x="1277" y="275"/>
                </a:lnTo>
                <a:lnTo>
                  <a:pt x="1275" y="273"/>
                </a:lnTo>
                <a:lnTo>
                  <a:pt x="1273" y="271"/>
                </a:lnTo>
                <a:lnTo>
                  <a:pt x="1271" y="269"/>
                </a:lnTo>
                <a:lnTo>
                  <a:pt x="1269" y="267"/>
                </a:lnTo>
                <a:lnTo>
                  <a:pt x="1267" y="267"/>
                </a:lnTo>
                <a:lnTo>
                  <a:pt x="1267" y="265"/>
                </a:lnTo>
                <a:lnTo>
                  <a:pt x="1265" y="265"/>
                </a:lnTo>
                <a:lnTo>
                  <a:pt x="1265" y="263"/>
                </a:lnTo>
                <a:lnTo>
                  <a:pt x="1263" y="261"/>
                </a:lnTo>
                <a:lnTo>
                  <a:pt x="1263" y="259"/>
                </a:lnTo>
                <a:lnTo>
                  <a:pt x="1265" y="257"/>
                </a:lnTo>
                <a:lnTo>
                  <a:pt x="1267" y="256"/>
                </a:lnTo>
                <a:lnTo>
                  <a:pt x="1269" y="256"/>
                </a:lnTo>
                <a:lnTo>
                  <a:pt x="1271" y="256"/>
                </a:lnTo>
                <a:lnTo>
                  <a:pt x="1273" y="256"/>
                </a:lnTo>
                <a:lnTo>
                  <a:pt x="1275" y="256"/>
                </a:lnTo>
                <a:lnTo>
                  <a:pt x="1275" y="257"/>
                </a:lnTo>
                <a:lnTo>
                  <a:pt x="1277" y="257"/>
                </a:lnTo>
                <a:lnTo>
                  <a:pt x="1277" y="259"/>
                </a:lnTo>
                <a:lnTo>
                  <a:pt x="1279" y="259"/>
                </a:lnTo>
                <a:lnTo>
                  <a:pt x="1280" y="259"/>
                </a:lnTo>
                <a:lnTo>
                  <a:pt x="1280" y="257"/>
                </a:lnTo>
                <a:lnTo>
                  <a:pt x="1280" y="256"/>
                </a:lnTo>
                <a:lnTo>
                  <a:pt x="1282" y="256"/>
                </a:lnTo>
                <a:lnTo>
                  <a:pt x="1282" y="254"/>
                </a:lnTo>
                <a:lnTo>
                  <a:pt x="1282" y="250"/>
                </a:lnTo>
                <a:lnTo>
                  <a:pt x="1284" y="250"/>
                </a:lnTo>
                <a:lnTo>
                  <a:pt x="1284" y="248"/>
                </a:lnTo>
                <a:lnTo>
                  <a:pt x="1286" y="248"/>
                </a:lnTo>
                <a:lnTo>
                  <a:pt x="1288" y="248"/>
                </a:lnTo>
                <a:lnTo>
                  <a:pt x="1290" y="248"/>
                </a:lnTo>
                <a:lnTo>
                  <a:pt x="1292" y="248"/>
                </a:lnTo>
                <a:lnTo>
                  <a:pt x="1292" y="246"/>
                </a:lnTo>
                <a:lnTo>
                  <a:pt x="1292" y="244"/>
                </a:lnTo>
                <a:lnTo>
                  <a:pt x="1292" y="242"/>
                </a:lnTo>
                <a:lnTo>
                  <a:pt x="1292" y="240"/>
                </a:lnTo>
                <a:lnTo>
                  <a:pt x="1290" y="240"/>
                </a:lnTo>
                <a:lnTo>
                  <a:pt x="1290" y="238"/>
                </a:lnTo>
                <a:lnTo>
                  <a:pt x="1288" y="238"/>
                </a:lnTo>
                <a:lnTo>
                  <a:pt x="1286" y="238"/>
                </a:lnTo>
                <a:lnTo>
                  <a:pt x="1286" y="236"/>
                </a:lnTo>
                <a:lnTo>
                  <a:pt x="1286" y="234"/>
                </a:lnTo>
                <a:lnTo>
                  <a:pt x="1286" y="232"/>
                </a:lnTo>
                <a:lnTo>
                  <a:pt x="1286" y="231"/>
                </a:lnTo>
                <a:lnTo>
                  <a:pt x="1286" y="229"/>
                </a:lnTo>
                <a:lnTo>
                  <a:pt x="1286" y="227"/>
                </a:lnTo>
                <a:lnTo>
                  <a:pt x="1288" y="227"/>
                </a:lnTo>
                <a:lnTo>
                  <a:pt x="1290" y="227"/>
                </a:lnTo>
                <a:lnTo>
                  <a:pt x="1292" y="229"/>
                </a:lnTo>
                <a:lnTo>
                  <a:pt x="1294" y="229"/>
                </a:lnTo>
                <a:lnTo>
                  <a:pt x="1296" y="229"/>
                </a:lnTo>
                <a:lnTo>
                  <a:pt x="1298" y="229"/>
                </a:lnTo>
                <a:lnTo>
                  <a:pt x="1300" y="229"/>
                </a:lnTo>
                <a:lnTo>
                  <a:pt x="1302" y="229"/>
                </a:lnTo>
                <a:lnTo>
                  <a:pt x="1302" y="231"/>
                </a:lnTo>
                <a:lnTo>
                  <a:pt x="1304" y="231"/>
                </a:lnTo>
                <a:lnTo>
                  <a:pt x="1305" y="231"/>
                </a:lnTo>
                <a:lnTo>
                  <a:pt x="1305" y="229"/>
                </a:lnTo>
                <a:lnTo>
                  <a:pt x="1307" y="229"/>
                </a:lnTo>
                <a:lnTo>
                  <a:pt x="1305" y="229"/>
                </a:lnTo>
                <a:lnTo>
                  <a:pt x="1305" y="227"/>
                </a:lnTo>
                <a:lnTo>
                  <a:pt x="1304" y="223"/>
                </a:lnTo>
                <a:lnTo>
                  <a:pt x="1304" y="221"/>
                </a:lnTo>
                <a:lnTo>
                  <a:pt x="1304" y="219"/>
                </a:lnTo>
                <a:lnTo>
                  <a:pt x="1304" y="217"/>
                </a:lnTo>
                <a:lnTo>
                  <a:pt x="1302" y="217"/>
                </a:lnTo>
                <a:lnTo>
                  <a:pt x="1300" y="217"/>
                </a:lnTo>
                <a:lnTo>
                  <a:pt x="1298" y="215"/>
                </a:lnTo>
                <a:lnTo>
                  <a:pt x="1296" y="215"/>
                </a:lnTo>
                <a:lnTo>
                  <a:pt x="1294" y="215"/>
                </a:lnTo>
                <a:lnTo>
                  <a:pt x="1292" y="215"/>
                </a:lnTo>
                <a:lnTo>
                  <a:pt x="1290" y="215"/>
                </a:lnTo>
                <a:lnTo>
                  <a:pt x="1290" y="213"/>
                </a:lnTo>
                <a:lnTo>
                  <a:pt x="1288" y="213"/>
                </a:lnTo>
                <a:lnTo>
                  <a:pt x="1286" y="213"/>
                </a:lnTo>
                <a:lnTo>
                  <a:pt x="1284" y="213"/>
                </a:lnTo>
                <a:lnTo>
                  <a:pt x="1282" y="213"/>
                </a:lnTo>
                <a:lnTo>
                  <a:pt x="1282" y="215"/>
                </a:lnTo>
                <a:lnTo>
                  <a:pt x="1280" y="215"/>
                </a:lnTo>
                <a:lnTo>
                  <a:pt x="1279" y="215"/>
                </a:lnTo>
                <a:lnTo>
                  <a:pt x="1277" y="215"/>
                </a:lnTo>
                <a:lnTo>
                  <a:pt x="1275" y="213"/>
                </a:lnTo>
                <a:lnTo>
                  <a:pt x="1271" y="213"/>
                </a:lnTo>
                <a:lnTo>
                  <a:pt x="1271" y="211"/>
                </a:lnTo>
                <a:lnTo>
                  <a:pt x="1271" y="209"/>
                </a:lnTo>
                <a:lnTo>
                  <a:pt x="1273" y="209"/>
                </a:lnTo>
                <a:lnTo>
                  <a:pt x="1273" y="208"/>
                </a:lnTo>
                <a:lnTo>
                  <a:pt x="1275" y="208"/>
                </a:lnTo>
                <a:lnTo>
                  <a:pt x="1275" y="209"/>
                </a:lnTo>
                <a:lnTo>
                  <a:pt x="1277" y="209"/>
                </a:lnTo>
                <a:lnTo>
                  <a:pt x="1279" y="209"/>
                </a:lnTo>
                <a:lnTo>
                  <a:pt x="1279" y="211"/>
                </a:lnTo>
                <a:lnTo>
                  <a:pt x="1280" y="211"/>
                </a:lnTo>
                <a:lnTo>
                  <a:pt x="1282" y="211"/>
                </a:lnTo>
                <a:lnTo>
                  <a:pt x="1282" y="209"/>
                </a:lnTo>
                <a:lnTo>
                  <a:pt x="1284" y="209"/>
                </a:lnTo>
                <a:lnTo>
                  <a:pt x="1286" y="208"/>
                </a:lnTo>
                <a:lnTo>
                  <a:pt x="1288" y="208"/>
                </a:lnTo>
                <a:lnTo>
                  <a:pt x="1288" y="206"/>
                </a:lnTo>
                <a:lnTo>
                  <a:pt x="1288" y="204"/>
                </a:lnTo>
                <a:lnTo>
                  <a:pt x="1288" y="202"/>
                </a:lnTo>
                <a:lnTo>
                  <a:pt x="1288" y="200"/>
                </a:lnTo>
                <a:lnTo>
                  <a:pt x="1290" y="198"/>
                </a:lnTo>
                <a:lnTo>
                  <a:pt x="1292" y="196"/>
                </a:lnTo>
                <a:lnTo>
                  <a:pt x="1292" y="194"/>
                </a:lnTo>
                <a:lnTo>
                  <a:pt x="1290" y="194"/>
                </a:lnTo>
                <a:lnTo>
                  <a:pt x="1290" y="192"/>
                </a:lnTo>
                <a:lnTo>
                  <a:pt x="1288" y="192"/>
                </a:lnTo>
                <a:lnTo>
                  <a:pt x="1286" y="192"/>
                </a:lnTo>
                <a:lnTo>
                  <a:pt x="1284" y="192"/>
                </a:lnTo>
                <a:lnTo>
                  <a:pt x="1282" y="192"/>
                </a:lnTo>
                <a:lnTo>
                  <a:pt x="1282" y="190"/>
                </a:lnTo>
                <a:lnTo>
                  <a:pt x="1280" y="190"/>
                </a:lnTo>
                <a:lnTo>
                  <a:pt x="1280" y="188"/>
                </a:lnTo>
                <a:lnTo>
                  <a:pt x="1282" y="188"/>
                </a:lnTo>
                <a:lnTo>
                  <a:pt x="1284" y="188"/>
                </a:lnTo>
                <a:lnTo>
                  <a:pt x="1284" y="186"/>
                </a:lnTo>
                <a:lnTo>
                  <a:pt x="1286" y="188"/>
                </a:lnTo>
                <a:lnTo>
                  <a:pt x="1288" y="188"/>
                </a:lnTo>
                <a:lnTo>
                  <a:pt x="1290" y="188"/>
                </a:lnTo>
                <a:lnTo>
                  <a:pt x="1292" y="188"/>
                </a:lnTo>
                <a:lnTo>
                  <a:pt x="1294" y="188"/>
                </a:lnTo>
                <a:lnTo>
                  <a:pt x="1294" y="186"/>
                </a:lnTo>
                <a:lnTo>
                  <a:pt x="1294" y="184"/>
                </a:lnTo>
                <a:lnTo>
                  <a:pt x="1292" y="183"/>
                </a:lnTo>
                <a:lnTo>
                  <a:pt x="1290" y="183"/>
                </a:lnTo>
                <a:lnTo>
                  <a:pt x="1290" y="181"/>
                </a:lnTo>
                <a:lnTo>
                  <a:pt x="1288" y="181"/>
                </a:lnTo>
                <a:lnTo>
                  <a:pt x="1288" y="179"/>
                </a:lnTo>
                <a:lnTo>
                  <a:pt x="1286" y="179"/>
                </a:lnTo>
                <a:lnTo>
                  <a:pt x="1286" y="177"/>
                </a:lnTo>
                <a:lnTo>
                  <a:pt x="1286" y="175"/>
                </a:lnTo>
                <a:lnTo>
                  <a:pt x="1288" y="175"/>
                </a:lnTo>
                <a:lnTo>
                  <a:pt x="1290" y="175"/>
                </a:lnTo>
                <a:lnTo>
                  <a:pt x="1290" y="173"/>
                </a:lnTo>
                <a:lnTo>
                  <a:pt x="1290" y="171"/>
                </a:lnTo>
                <a:lnTo>
                  <a:pt x="1290" y="169"/>
                </a:lnTo>
                <a:lnTo>
                  <a:pt x="1290" y="167"/>
                </a:lnTo>
                <a:lnTo>
                  <a:pt x="1290" y="165"/>
                </a:lnTo>
                <a:lnTo>
                  <a:pt x="1290" y="163"/>
                </a:lnTo>
                <a:lnTo>
                  <a:pt x="1290" y="161"/>
                </a:lnTo>
                <a:lnTo>
                  <a:pt x="1292" y="161"/>
                </a:lnTo>
                <a:lnTo>
                  <a:pt x="1292" y="160"/>
                </a:lnTo>
                <a:lnTo>
                  <a:pt x="1292" y="158"/>
                </a:lnTo>
                <a:lnTo>
                  <a:pt x="1294" y="158"/>
                </a:lnTo>
                <a:lnTo>
                  <a:pt x="1296" y="156"/>
                </a:lnTo>
                <a:lnTo>
                  <a:pt x="1294" y="154"/>
                </a:lnTo>
                <a:lnTo>
                  <a:pt x="1292" y="154"/>
                </a:lnTo>
                <a:lnTo>
                  <a:pt x="1290" y="154"/>
                </a:lnTo>
                <a:lnTo>
                  <a:pt x="1288" y="154"/>
                </a:lnTo>
                <a:lnTo>
                  <a:pt x="1286" y="154"/>
                </a:lnTo>
                <a:lnTo>
                  <a:pt x="1284" y="156"/>
                </a:lnTo>
                <a:lnTo>
                  <a:pt x="1282" y="158"/>
                </a:lnTo>
                <a:lnTo>
                  <a:pt x="1280" y="158"/>
                </a:lnTo>
                <a:lnTo>
                  <a:pt x="1279" y="158"/>
                </a:lnTo>
                <a:lnTo>
                  <a:pt x="1279" y="156"/>
                </a:lnTo>
                <a:lnTo>
                  <a:pt x="1279" y="154"/>
                </a:lnTo>
                <a:lnTo>
                  <a:pt x="1280" y="154"/>
                </a:lnTo>
                <a:lnTo>
                  <a:pt x="1280" y="152"/>
                </a:lnTo>
                <a:lnTo>
                  <a:pt x="1282" y="150"/>
                </a:lnTo>
                <a:lnTo>
                  <a:pt x="1284" y="150"/>
                </a:lnTo>
                <a:lnTo>
                  <a:pt x="1286" y="150"/>
                </a:lnTo>
                <a:lnTo>
                  <a:pt x="1288" y="150"/>
                </a:lnTo>
                <a:lnTo>
                  <a:pt x="1290" y="150"/>
                </a:lnTo>
                <a:lnTo>
                  <a:pt x="1290" y="148"/>
                </a:lnTo>
                <a:lnTo>
                  <a:pt x="1290" y="146"/>
                </a:lnTo>
                <a:lnTo>
                  <a:pt x="1288" y="146"/>
                </a:lnTo>
                <a:lnTo>
                  <a:pt x="1288" y="144"/>
                </a:lnTo>
                <a:lnTo>
                  <a:pt x="1288" y="142"/>
                </a:lnTo>
                <a:lnTo>
                  <a:pt x="1288" y="140"/>
                </a:lnTo>
                <a:lnTo>
                  <a:pt x="1325" y="131"/>
                </a:lnTo>
                <a:lnTo>
                  <a:pt x="1327" y="131"/>
                </a:lnTo>
                <a:lnTo>
                  <a:pt x="1328" y="125"/>
                </a:lnTo>
                <a:lnTo>
                  <a:pt x="1382" y="133"/>
                </a:lnTo>
                <a:lnTo>
                  <a:pt x="1424" y="138"/>
                </a:lnTo>
                <a:lnTo>
                  <a:pt x="1457" y="144"/>
                </a:lnTo>
                <a:lnTo>
                  <a:pt x="1465" y="144"/>
                </a:lnTo>
                <a:lnTo>
                  <a:pt x="1463" y="146"/>
                </a:lnTo>
                <a:lnTo>
                  <a:pt x="1465" y="146"/>
                </a:lnTo>
                <a:lnTo>
                  <a:pt x="1469" y="146"/>
                </a:lnTo>
                <a:lnTo>
                  <a:pt x="1469" y="144"/>
                </a:lnTo>
                <a:lnTo>
                  <a:pt x="1524" y="152"/>
                </a:lnTo>
                <a:lnTo>
                  <a:pt x="1522" y="152"/>
                </a:lnTo>
                <a:lnTo>
                  <a:pt x="1522" y="150"/>
                </a:lnTo>
                <a:lnTo>
                  <a:pt x="1521" y="150"/>
                </a:lnTo>
                <a:lnTo>
                  <a:pt x="1519" y="150"/>
                </a:lnTo>
                <a:lnTo>
                  <a:pt x="1517" y="150"/>
                </a:lnTo>
                <a:lnTo>
                  <a:pt x="1515" y="150"/>
                </a:lnTo>
                <a:lnTo>
                  <a:pt x="1513" y="150"/>
                </a:lnTo>
                <a:lnTo>
                  <a:pt x="1513" y="148"/>
                </a:lnTo>
                <a:lnTo>
                  <a:pt x="1511" y="148"/>
                </a:lnTo>
                <a:lnTo>
                  <a:pt x="1509" y="148"/>
                </a:lnTo>
                <a:lnTo>
                  <a:pt x="1507" y="148"/>
                </a:lnTo>
                <a:lnTo>
                  <a:pt x="1507" y="146"/>
                </a:lnTo>
                <a:lnTo>
                  <a:pt x="1505" y="146"/>
                </a:lnTo>
                <a:lnTo>
                  <a:pt x="1503" y="146"/>
                </a:lnTo>
                <a:lnTo>
                  <a:pt x="1503" y="144"/>
                </a:lnTo>
                <a:lnTo>
                  <a:pt x="1503" y="142"/>
                </a:lnTo>
                <a:lnTo>
                  <a:pt x="1503" y="140"/>
                </a:lnTo>
                <a:lnTo>
                  <a:pt x="1501" y="140"/>
                </a:lnTo>
                <a:lnTo>
                  <a:pt x="1501" y="138"/>
                </a:lnTo>
                <a:lnTo>
                  <a:pt x="1499" y="136"/>
                </a:lnTo>
                <a:lnTo>
                  <a:pt x="1497" y="136"/>
                </a:lnTo>
                <a:lnTo>
                  <a:pt x="1497" y="135"/>
                </a:lnTo>
                <a:lnTo>
                  <a:pt x="1496" y="135"/>
                </a:lnTo>
                <a:lnTo>
                  <a:pt x="1494" y="135"/>
                </a:lnTo>
                <a:lnTo>
                  <a:pt x="1492" y="133"/>
                </a:lnTo>
                <a:lnTo>
                  <a:pt x="1490" y="131"/>
                </a:lnTo>
                <a:lnTo>
                  <a:pt x="1488" y="131"/>
                </a:lnTo>
                <a:lnTo>
                  <a:pt x="1488" y="129"/>
                </a:lnTo>
                <a:lnTo>
                  <a:pt x="1486" y="129"/>
                </a:lnTo>
                <a:lnTo>
                  <a:pt x="1484" y="127"/>
                </a:lnTo>
                <a:lnTo>
                  <a:pt x="1482" y="125"/>
                </a:lnTo>
                <a:lnTo>
                  <a:pt x="1482" y="123"/>
                </a:lnTo>
                <a:lnTo>
                  <a:pt x="1480" y="123"/>
                </a:lnTo>
                <a:lnTo>
                  <a:pt x="1480" y="121"/>
                </a:lnTo>
                <a:lnTo>
                  <a:pt x="1478" y="119"/>
                </a:lnTo>
                <a:lnTo>
                  <a:pt x="1478" y="117"/>
                </a:lnTo>
                <a:lnTo>
                  <a:pt x="1478" y="115"/>
                </a:lnTo>
                <a:lnTo>
                  <a:pt x="1480" y="115"/>
                </a:lnTo>
                <a:lnTo>
                  <a:pt x="1480" y="113"/>
                </a:lnTo>
                <a:lnTo>
                  <a:pt x="1480" y="112"/>
                </a:lnTo>
                <a:lnTo>
                  <a:pt x="1480" y="110"/>
                </a:lnTo>
                <a:lnTo>
                  <a:pt x="1480" y="108"/>
                </a:lnTo>
                <a:lnTo>
                  <a:pt x="1482" y="108"/>
                </a:lnTo>
                <a:lnTo>
                  <a:pt x="1482" y="106"/>
                </a:lnTo>
                <a:lnTo>
                  <a:pt x="1482" y="104"/>
                </a:lnTo>
                <a:lnTo>
                  <a:pt x="1482" y="102"/>
                </a:lnTo>
                <a:lnTo>
                  <a:pt x="1480" y="100"/>
                </a:lnTo>
                <a:lnTo>
                  <a:pt x="1480" y="98"/>
                </a:lnTo>
                <a:lnTo>
                  <a:pt x="1478" y="98"/>
                </a:lnTo>
                <a:lnTo>
                  <a:pt x="1478" y="96"/>
                </a:lnTo>
                <a:lnTo>
                  <a:pt x="1476" y="96"/>
                </a:lnTo>
                <a:lnTo>
                  <a:pt x="1474" y="96"/>
                </a:lnTo>
                <a:lnTo>
                  <a:pt x="1474" y="94"/>
                </a:lnTo>
                <a:lnTo>
                  <a:pt x="1472" y="94"/>
                </a:lnTo>
                <a:lnTo>
                  <a:pt x="1471" y="94"/>
                </a:lnTo>
                <a:lnTo>
                  <a:pt x="1469" y="92"/>
                </a:lnTo>
                <a:lnTo>
                  <a:pt x="1467" y="92"/>
                </a:lnTo>
                <a:lnTo>
                  <a:pt x="1465" y="92"/>
                </a:lnTo>
                <a:lnTo>
                  <a:pt x="1463" y="92"/>
                </a:lnTo>
                <a:lnTo>
                  <a:pt x="1461" y="92"/>
                </a:lnTo>
                <a:lnTo>
                  <a:pt x="1459" y="92"/>
                </a:lnTo>
                <a:lnTo>
                  <a:pt x="1457" y="92"/>
                </a:lnTo>
                <a:lnTo>
                  <a:pt x="1455" y="94"/>
                </a:lnTo>
                <a:lnTo>
                  <a:pt x="1453" y="94"/>
                </a:lnTo>
                <a:lnTo>
                  <a:pt x="1453" y="96"/>
                </a:lnTo>
                <a:lnTo>
                  <a:pt x="1451" y="96"/>
                </a:lnTo>
                <a:lnTo>
                  <a:pt x="1449" y="96"/>
                </a:lnTo>
                <a:lnTo>
                  <a:pt x="1448" y="96"/>
                </a:lnTo>
                <a:lnTo>
                  <a:pt x="1446" y="98"/>
                </a:lnTo>
                <a:lnTo>
                  <a:pt x="1444" y="98"/>
                </a:lnTo>
                <a:lnTo>
                  <a:pt x="1442" y="98"/>
                </a:lnTo>
                <a:lnTo>
                  <a:pt x="1440" y="98"/>
                </a:lnTo>
                <a:lnTo>
                  <a:pt x="1438" y="98"/>
                </a:lnTo>
                <a:lnTo>
                  <a:pt x="1434" y="98"/>
                </a:lnTo>
                <a:lnTo>
                  <a:pt x="1432" y="98"/>
                </a:lnTo>
                <a:lnTo>
                  <a:pt x="1432" y="96"/>
                </a:lnTo>
                <a:lnTo>
                  <a:pt x="1432" y="94"/>
                </a:lnTo>
                <a:lnTo>
                  <a:pt x="1432" y="92"/>
                </a:lnTo>
                <a:lnTo>
                  <a:pt x="1430" y="90"/>
                </a:lnTo>
                <a:lnTo>
                  <a:pt x="1432" y="88"/>
                </a:lnTo>
                <a:lnTo>
                  <a:pt x="1434" y="88"/>
                </a:lnTo>
                <a:lnTo>
                  <a:pt x="1432" y="81"/>
                </a:lnTo>
                <a:lnTo>
                  <a:pt x="1432" y="75"/>
                </a:lnTo>
                <a:lnTo>
                  <a:pt x="1432" y="73"/>
                </a:lnTo>
                <a:lnTo>
                  <a:pt x="1432" y="71"/>
                </a:lnTo>
                <a:lnTo>
                  <a:pt x="1430" y="71"/>
                </a:lnTo>
                <a:lnTo>
                  <a:pt x="1430" y="69"/>
                </a:lnTo>
                <a:lnTo>
                  <a:pt x="1428" y="69"/>
                </a:lnTo>
                <a:lnTo>
                  <a:pt x="1428" y="67"/>
                </a:lnTo>
                <a:lnTo>
                  <a:pt x="1426" y="67"/>
                </a:lnTo>
                <a:lnTo>
                  <a:pt x="1426" y="65"/>
                </a:lnTo>
                <a:lnTo>
                  <a:pt x="1426" y="64"/>
                </a:lnTo>
                <a:lnTo>
                  <a:pt x="1424" y="64"/>
                </a:lnTo>
                <a:lnTo>
                  <a:pt x="1413" y="62"/>
                </a:lnTo>
                <a:lnTo>
                  <a:pt x="1413" y="58"/>
                </a:lnTo>
                <a:lnTo>
                  <a:pt x="1411" y="56"/>
                </a:lnTo>
                <a:lnTo>
                  <a:pt x="1413" y="50"/>
                </a:lnTo>
                <a:lnTo>
                  <a:pt x="1415" y="48"/>
                </a:lnTo>
                <a:lnTo>
                  <a:pt x="1417" y="46"/>
                </a:lnTo>
                <a:lnTo>
                  <a:pt x="1419" y="44"/>
                </a:lnTo>
                <a:lnTo>
                  <a:pt x="1421" y="37"/>
                </a:lnTo>
                <a:lnTo>
                  <a:pt x="1423" y="35"/>
                </a:lnTo>
                <a:lnTo>
                  <a:pt x="1428" y="31"/>
                </a:lnTo>
                <a:lnTo>
                  <a:pt x="1436" y="25"/>
                </a:lnTo>
                <a:lnTo>
                  <a:pt x="1440" y="19"/>
                </a:lnTo>
                <a:lnTo>
                  <a:pt x="1444" y="10"/>
                </a:lnTo>
                <a:lnTo>
                  <a:pt x="1440" y="0"/>
                </a:lnTo>
                <a:lnTo>
                  <a:pt x="1444" y="0"/>
                </a:lnTo>
                <a:lnTo>
                  <a:pt x="1457" y="0"/>
                </a:lnTo>
                <a:lnTo>
                  <a:pt x="1461" y="0"/>
                </a:lnTo>
                <a:lnTo>
                  <a:pt x="1461" y="2"/>
                </a:lnTo>
                <a:lnTo>
                  <a:pt x="1461" y="4"/>
                </a:lnTo>
                <a:lnTo>
                  <a:pt x="1463" y="6"/>
                </a:lnTo>
                <a:lnTo>
                  <a:pt x="1465" y="6"/>
                </a:lnTo>
                <a:lnTo>
                  <a:pt x="1467" y="6"/>
                </a:lnTo>
                <a:lnTo>
                  <a:pt x="1469" y="6"/>
                </a:lnTo>
                <a:lnTo>
                  <a:pt x="1469" y="8"/>
                </a:lnTo>
                <a:lnTo>
                  <a:pt x="1471" y="8"/>
                </a:lnTo>
                <a:lnTo>
                  <a:pt x="1471" y="10"/>
                </a:lnTo>
                <a:lnTo>
                  <a:pt x="1471" y="12"/>
                </a:lnTo>
                <a:lnTo>
                  <a:pt x="1471" y="14"/>
                </a:lnTo>
                <a:lnTo>
                  <a:pt x="1472" y="14"/>
                </a:lnTo>
                <a:lnTo>
                  <a:pt x="1472" y="16"/>
                </a:lnTo>
                <a:lnTo>
                  <a:pt x="1474" y="16"/>
                </a:lnTo>
                <a:lnTo>
                  <a:pt x="1474" y="17"/>
                </a:lnTo>
                <a:lnTo>
                  <a:pt x="1476" y="17"/>
                </a:lnTo>
                <a:lnTo>
                  <a:pt x="1476" y="19"/>
                </a:lnTo>
                <a:lnTo>
                  <a:pt x="1474" y="19"/>
                </a:lnTo>
                <a:lnTo>
                  <a:pt x="1474" y="21"/>
                </a:lnTo>
                <a:lnTo>
                  <a:pt x="1474" y="23"/>
                </a:lnTo>
                <a:lnTo>
                  <a:pt x="1472" y="23"/>
                </a:lnTo>
                <a:lnTo>
                  <a:pt x="1472" y="25"/>
                </a:lnTo>
                <a:lnTo>
                  <a:pt x="1474" y="25"/>
                </a:lnTo>
                <a:lnTo>
                  <a:pt x="1474" y="27"/>
                </a:lnTo>
                <a:lnTo>
                  <a:pt x="1474" y="29"/>
                </a:lnTo>
                <a:lnTo>
                  <a:pt x="1476" y="29"/>
                </a:lnTo>
                <a:lnTo>
                  <a:pt x="1478" y="29"/>
                </a:lnTo>
                <a:lnTo>
                  <a:pt x="1478" y="31"/>
                </a:lnTo>
                <a:lnTo>
                  <a:pt x="1480" y="31"/>
                </a:lnTo>
                <a:lnTo>
                  <a:pt x="1482" y="31"/>
                </a:lnTo>
                <a:lnTo>
                  <a:pt x="1484" y="31"/>
                </a:lnTo>
                <a:lnTo>
                  <a:pt x="1486" y="31"/>
                </a:lnTo>
                <a:lnTo>
                  <a:pt x="1488" y="31"/>
                </a:lnTo>
                <a:lnTo>
                  <a:pt x="1488" y="33"/>
                </a:lnTo>
                <a:lnTo>
                  <a:pt x="1490" y="33"/>
                </a:lnTo>
                <a:lnTo>
                  <a:pt x="1490" y="35"/>
                </a:lnTo>
                <a:lnTo>
                  <a:pt x="1492" y="35"/>
                </a:lnTo>
                <a:lnTo>
                  <a:pt x="1492" y="37"/>
                </a:lnTo>
                <a:lnTo>
                  <a:pt x="1494" y="37"/>
                </a:lnTo>
                <a:lnTo>
                  <a:pt x="1494" y="35"/>
                </a:lnTo>
                <a:lnTo>
                  <a:pt x="1496" y="35"/>
                </a:lnTo>
                <a:lnTo>
                  <a:pt x="1497" y="35"/>
                </a:lnTo>
                <a:lnTo>
                  <a:pt x="1497" y="37"/>
                </a:lnTo>
                <a:lnTo>
                  <a:pt x="1499" y="37"/>
                </a:lnTo>
                <a:lnTo>
                  <a:pt x="1499" y="35"/>
                </a:lnTo>
                <a:lnTo>
                  <a:pt x="1499" y="33"/>
                </a:lnTo>
                <a:lnTo>
                  <a:pt x="1501" y="33"/>
                </a:lnTo>
                <a:lnTo>
                  <a:pt x="1501" y="31"/>
                </a:lnTo>
                <a:lnTo>
                  <a:pt x="1503" y="31"/>
                </a:lnTo>
                <a:lnTo>
                  <a:pt x="1503" y="33"/>
                </a:lnTo>
                <a:lnTo>
                  <a:pt x="1505" y="33"/>
                </a:lnTo>
                <a:lnTo>
                  <a:pt x="1507" y="33"/>
                </a:lnTo>
                <a:lnTo>
                  <a:pt x="1509" y="33"/>
                </a:lnTo>
                <a:lnTo>
                  <a:pt x="1511" y="33"/>
                </a:lnTo>
                <a:lnTo>
                  <a:pt x="1513" y="33"/>
                </a:lnTo>
                <a:lnTo>
                  <a:pt x="1515" y="33"/>
                </a:lnTo>
                <a:lnTo>
                  <a:pt x="1517" y="33"/>
                </a:lnTo>
                <a:lnTo>
                  <a:pt x="1522" y="33"/>
                </a:lnTo>
                <a:lnTo>
                  <a:pt x="1522" y="35"/>
                </a:lnTo>
                <a:lnTo>
                  <a:pt x="1521" y="35"/>
                </a:lnTo>
                <a:lnTo>
                  <a:pt x="1522" y="37"/>
                </a:lnTo>
                <a:lnTo>
                  <a:pt x="1524" y="37"/>
                </a:lnTo>
                <a:lnTo>
                  <a:pt x="1526" y="37"/>
                </a:lnTo>
                <a:lnTo>
                  <a:pt x="1526" y="39"/>
                </a:lnTo>
                <a:lnTo>
                  <a:pt x="1528" y="39"/>
                </a:lnTo>
                <a:lnTo>
                  <a:pt x="1528" y="40"/>
                </a:lnTo>
                <a:lnTo>
                  <a:pt x="1528" y="42"/>
                </a:lnTo>
                <a:lnTo>
                  <a:pt x="1530" y="42"/>
                </a:lnTo>
                <a:lnTo>
                  <a:pt x="1532" y="42"/>
                </a:lnTo>
                <a:lnTo>
                  <a:pt x="1534" y="42"/>
                </a:lnTo>
                <a:lnTo>
                  <a:pt x="1534" y="40"/>
                </a:lnTo>
                <a:lnTo>
                  <a:pt x="1536" y="40"/>
                </a:lnTo>
                <a:lnTo>
                  <a:pt x="1538" y="40"/>
                </a:lnTo>
                <a:lnTo>
                  <a:pt x="1540" y="40"/>
                </a:lnTo>
                <a:lnTo>
                  <a:pt x="1540" y="42"/>
                </a:lnTo>
                <a:lnTo>
                  <a:pt x="1542" y="44"/>
                </a:lnTo>
                <a:lnTo>
                  <a:pt x="1542" y="42"/>
                </a:lnTo>
                <a:lnTo>
                  <a:pt x="1544" y="42"/>
                </a:lnTo>
                <a:lnTo>
                  <a:pt x="1545" y="42"/>
                </a:lnTo>
                <a:lnTo>
                  <a:pt x="1545" y="44"/>
                </a:lnTo>
                <a:lnTo>
                  <a:pt x="1547" y="44"/>
                </a:lnTo>
                <a:lnTo>
                  <a:pt x="1549" y="44"/>
                </a:lnTo>
                <a:lnTo>
                  <a:pt x="1551" y="44"/>
                </a:lnTo>
                <a:lnTo>
                  <a:pt x="1553" y="44"/>
                </a:lnTo>
                <a:lnTo>
                  <a:pt x="1553" y="46"/>
                </a:lnTo>
                <a:lnTo>
                  <a:pt x="1551" y="46"/>
                </a:lnTo>
                <a:lnTo>
                  <a:pt x="1551" y="48"/>
                </a:lnTo>
                <a:lnTo>
                  <a:pt x="1553" y="48"/>
                </a:lnTo>
                <a:lnTo>
                  <a:pt x="1553" y="46"/>
                </a:lnTo>
                <a:lnTo>
                  <a:pt x="1555" y="46"/>
                </a:lnTo>
                <a:lnTo>
                  <a:pt x="1557" y="46"/>
                </a:lnTo>
                <a:lnTo>
                  <a:pt x="1559" y="48"/>
                </a:lnTo>
                <a:lnTo>
                  <a:pt x="1559" y="50"/>
                </a:lnTo>
                <a:lnTo>
                  <a:pt x="1559" y="52"/>
                </a:lnTo>
                <a:lnTo>
                  <a:pt x="1561" y="52"/>
                </a:lnTo>
                <a:lnTo>
                  <a:pt x="1563" y="52"/>
                </a:lnTo>
                <a:lnTo>
                  <a:pt x="1563" y="50"/>
                </a:lnTo>
                <a:lnTo>
                  <a:pt x="1565" y="50"/>
                </a:lnTo>
                <a:lnTo>
                  <a:pt x="1565" y="48"/>
                </a:lnTo>
                <a:lnTo>
                  <a:pt x="1567" y="48"/>
                </a:lnTo>
                <a:lnTo>
                  <a:pt x="1569" y="48"/>
                </a:lnTo>
                <a:lnTo>
                  <a:pt x="1570" y="48"/>
                </a:lnTo>
                <a:lnTo>
                  <a:pt x="1572" y="48"/>
                </a:lnTo>
                <a:lnTo>
                  <a:pt x="1572" y="46"/>
                </a:lnTo>
                <a:lnTo>
                  <a:pt x="1572" y="44"/>
                </a:lnTo>
                <a:lnTo>
                  <a:pt x="1572" y="42"/>
                </a:lnTo>
                <a:lnTo>
                  <a:pt x="1574" y="42"/>
                </a:lnTo>
                <a:lnTo>
                  <a:pt x="1576" y="42"/>
                </a:lnTo>
                <a:lnTo>
                  <a:pt x="1578" y="42"/>
                </a:lnTo>
                <a:lnTo>
                  <a:pt x="1578" y="40"/>
                </a:lnTo>
                <a:lnTo>
                  <a:pt x="1580" y="40"/>
                </a:lnTo>
                <a:lnTo>
                  <a:pt x="1582" y="39"/>
                </a:lnTo>
                <a:lnTo>
                  <a:pt x="1584" y="39"/>
                </a:lnTo>
                <a:lnTo>
                  <a:pt x="1586" y="39"/>
                </a:lnTo>
                <a:lnTo>
                  <a:pt x="1586" y="37"/>
                </a:lnTo>
                <a:lnTo>
                  <a:pt x="1588" y="37"/>
                </a:lnTo>
                <a:lnTo>
                  <a:pt x="1590" y="37"/>
                </a:lnTo>
                <a:lnTo>
                  <a:pt x="1592" y="37"/>
                </a:lnTo>
                <a:lnTo>
                  <a:pt x="1593" y="29"/>
                </a:lnTo>
                <a:lnTo>
                  <a:pt x="1597" y="8"/>
                </a:lnTo>
                <a:lnTo>
                  <a:pt x="1643" y="14"/>
                </a:lnTo>
                <a:lnTo>
                  <a:pt x="1680" y="19"/>
                </a:lnTo>
                <a:lnTo>
                  <a:pt x="1680" y="21"/>
                </a:lnTo>
                <a:lnTo>
                  <a:pt x="1682" y="21"/>
                </a:lnTo>
                <a:lnTo>
                  <a:pt x="1682" y="23"/>
                </a:lnTo>
                <a:lnTo>
                  <a:pt x="1680" y="23"/>
                </a:lnTo>
                <a:lnTo>
                  <a:pt x="1680" y="25"/>
                </a:lnTo>
                <a:lnTo>
                  <a:pt x="1680" y="27"/>
                </a:lnTo>
                <a:lnTo>
                  <a:pt x="1682" y="27"/>
                </a:lnTo>
                <a:lnTo>
                  <a:pt x="1682" y="29"/>
                </a:lnTo>
                <a:lnTo>
                  <a:pt x="1684" y="29"/>
                </a:lnTo>
                <a:lnTo>
                  <a:pt x="1686" y="31"/>
                </a:lnTo>
                <a:lnTo>
                  <a:pt x="1688" y="31"/>
                </a:lnTo>
                <a:lnTo>
                  <a:pt x="1689" y="31"/>
                </a:lnTo>
                <a:lnTo>
                  <a:pt x="1691" y="31"/>
                </a:lnTo>
                <a:lnTo>
                  <a:pt x="1693" y="31"/>
                </a:lnTo>
                <a:lnTo>
                  <a:pt x="1695" y="31"/>
                </a:lnTo>
                <a:lnTo>
                  <a:pt x="1695" y="33"/>
                </a:lnTo>
                <a:lnTo>
                  <a:pt x="1695" y="35"/>
                </a:lnTo>
                <a:lnTo>
                  <a:pt x="1697" y="35"/>
                </a:lnTo>
                <a:lnTo>
                  <a:pt x="1697" y="37"/>
                </a:lnTo>
                <a:lnTo>
                  <a:pt x="1697" y="39"/>
                </a:lnTo>
                <a:lnTo>
                  <a:pt x="1699" y="39"/>
                </a:lnTo>
                <a:lnTo>
                  <a:pt x="1701" y="39"/>
                </a:lnTo>
                <a:lnTo>
                  <a:pt x="1701" y="40"/>
                </a:lnTo>
                <a:lnTo>
                  <a:pt x="1703" y="40"/>
                </a:lnTo>
                <a:lnTo>
                  <a:pt x="1705" y="39"/>
                </a:lnTo>
                <a:lnTo>
                  <a:pt x="1707" y="39"/>
                </a:lnTo>
                <a:lnTo>
                  <a:pt x="1707" y="37"/>
                </a:lnTo>
                <a:lnTo>
                  <a:pt x="1709" y="37"/>
                </a:lnTo>
                <a:lnTo>
                  <a:pt x="1711" y="37"/>
                </a:lnTo>
                <a:lnTo>
                  <a:pt x="1711" y="39"/>
                </a:lnTo>
                <a:lnTo>
                  <a:pt x="1713" y="39"/>
                </a:lnTo>
                <a:lnTo>
                  <a:pt x="1713" y="40"/>
                </a:lnTo>
                <a:lnTo>
                  <a:pt x="1713" y="42"/>
                </a:lnTo>
                <a:lnTo>
                  <a:pt x="1711" y="42"/>
                </a:lnTo>
                <a:lnTo>
                  <a:pt x="1709" y="42"/>
                </a:lnTo>
                <a:lnTo>
                  <a:pt x="1707" y="44"/>
                </a:lnTo>
                <a:lnTo>
                  <a:pt x="1705" y="44"/>
                </a:lnTo>
                <a:lnTo>
                  <a:pt x="1705" y="46"/>
                </a:lnTo>
                <a:lnTo>
                  <a:pt x="1707" y="48"/>
                </a:lnTo>
                <a:lnTo>
                  <a:pt x="1707" y="50"/>
                </a:lnTo>
                <a:lnTo>
                  <a:pt x="1709" y="50"/>
                </a:lnTo>
                <a:lnTo>
                  <a:pt x="1709" y="52"/>
                </a:lnTo>
                <a:lnTo>
                  <a:pt x="1709" y="54"/>
                </a:lnTo>
                <a:lnTo>
                  <a:pt x="1707" y="54"/>
                </a:lnTo>
                <a:lnTo>
                  <a:pt x="1707" y="56"/>
                </a:lnTo>
                <a:lnTo>
                  <a:pt x="1709" y="56"/>
                </a:lnTo>
                <a:lnTo>
                  <a:pt x="1711" y="56"/>
                </a:lnTo>
                <a:lnTo>
                  <a:pt x="1714" y="56"/>
                </a:lnTo>
                <a:lnTo>
                  <a:pt x="1716" y="58"/>
                </a:lnTo>
                <a:lnTo>
                  <a:pt x="1718" y="58"/>
                </a:lnTo>
                <a:lnTo>
                  <a:pt x="1720" y="58"/>
                </a:lnTo>
                <a:lnTo>
                  <a:pt x="1722" y="58"/>
                </a:lnTo>
                <a:lnTo>
                  <a:pt x="1722" y="60"/>
                </a:lnTo>
                <a:lnTo>
                  <a:pt x="1724" y="60"/>
                </a:lnTo>
                <a:lnTo>
                  <a:pt x="1724" y="62"/>
                </a:lnTo>
                <a:lnTo>
                  <a:pt x="1724" y="64"/>
                </a:lnTo>
                <a:lnTo>
                  <a:pt x="1724" y="65"/>
                </a:lnTo>
                <a:lnTo>
                  <a:pt x="1726" y="65"/>
                </a:lnTo>
                <a:lnTo>
                  <a:pt x="1728" y="65"/>
                </a:lnTo>
                <a:lnTo>
                  <a:pt x="1730" y="65"/>
                </a:lnTo>
                <a:lnTo>
                  <a:pt x="1730" y="67"/>
                </a:lnTo>
                <a:lnTo>
                  <a:pt x="1730" y="69"/>
                </a:lnTo>
                <a:lnTo>
                  <a:pt x="1730" y="71"/>
                </a:lnTo>
                <a:lnTo>
                  <a:pt x="1730" y="73"/>
                </a:lnTo>
                <a:lnTo>
                  <a:pt x="1732" y="73"/>
                </a:lnTo>
                <a:lnTo>
                  <a:pt x="1732" y="75"/>
                </a:lnTo>
                <a:lnTo>
                  <a:pt x="1734" y="75"/>
                </a:lnTo>
                <a:lnTo>
                  <a:pt x="1736" y="75"/>
                </a:lnTo>
                <a:lnTo>
                  <a:pt x="1736" y="73"/>
                </a:lnTo>
                <a:lnTo>
                  <a:pt x="1737" y="73"/>
                </a:lnTo>
                <a:lnTo>
                  <a:pt x="1737" y="71"/>
                </a:lnTo>
                <a:lnTo>
                  <a:pt x="1739" y="71"/>
                </a:lnTo>
                <a:lnTo>
                  <a:pt x="1739" y="69"/>
                </a:lnTo>
                <a:lnTo>
                  <a:pt x="1741" y="69"/>
                </a:lnTo>
                <a:lnTo>
                  <a:pt x="1743" y="69"/>
                </a:lnTo>
                <a:lnTo>
                  <a:pt x="1743" y="71"/>
                </a:lnTo>
                <a:lnTo>
                  <a:pt x="1743" y="73"/>
                </a:lnTo>
                <a:lnTo>
                  <a:pt x="1745" y="73"/>
                </a:lnTo>
                <a:lnTo>
                  <a:pt x="1745" y="75"/>
                </a:lnTo>
                <a:lnTo>
                  <a:pt x="1747" y="75"/>
                </a:lnTo>
                <a:lnTo>
                  <a:pt x="1747" y="77"/>
                </a:lnTo>
                <a:lnTo>
                  <a:pt x="1749" y="77"/>
                </a:lnTo>
                <a:lnTo>
                  <a:pt x="1751" y="77"/>
                </a:lnTo>
                <a:lnTo>
                  <a:pt x="1753" y="77"/>
                </a:lnTo>
                <a:lnTo>
                  <a:pt x="1753" y="75"/>
                </a:lnTo>
                <a:lnTo>
                  <a:pt x="1755" y="75"/>
                </a:lnTo>
                <a:lnTo>
                  <a:pt x="1757" y="75"/>
                </a:lnTo>
                <a:lnTo>
                  <a:pt x="1759" y="75"/>
                </a:lnTo>
                <a:lnTo>
                  <a:pt x="1761" y="75"/>
                </a:lnTo>
                <a:lnTo>
                  <a:pt x="1761" y="77"/>
                </a:lnTo>
                <a:lnTo>
                  <a:pt x="1762" y="77"/>
                </a:lnTo>
                <a:lnTo>
                  <a:pt x="1762" y="79"/>
                </a:lnTo>
                <a:lnTo>
                  <a:pt x="1764" y="79"/>
                </a:lnTo>
                <a:lnTo>
                  <a:pt x="1766" y="77"/>
                </a:lnTo>
                <a:lnTo>
                  <a:pt x="1768" y="77"/>
                </a:lnTo>
                <a:lnTo>
                  <a:pt x="1768" y="75"/>
                </a:lnTo>
                <a:lnTo>
                  <a:pt x="1770" y="75"/>
                </a:lnTo>
                <a:lnTo>
                  <a:pt x="1770" y="73"/>
                </a:lnTo>
                <a:lnTo>
                  <a:pt x="1772" y="73"/>
                </a:lnTo>
                <a:lnTo>
                  <a:pt x="1772" y="71"/>
                </a:lnTo>
                <a:lnTo>
                  <a:pt x="1772" y="69"/>
                </a:lnTo>
                <a:lnTo>
                  <a:pt x="1774" y="69"/>
                </a:lnTo>
                <a:lnTo>
                  <a:pt x="1776" y="69"/>
                </a:lnTo>
                <a:lnTo>
                  <a:pt x="1778" y="69"/>
                </a:lnTo>
                <a:lnTo>
                  <a:pt x="1778" y="71"/>
                </a:lnTo>
                <a:lnTo>
                  <a:pt x="1780" y="71"/>
                </a:lnTo>
                <a:lnTo>
                  <a:pt x="1782" y="71"/>
                </a:lnTo>
                <a:lnTo>
                  <a:pt x="1782" y="73"/>
                </a:lnTo>
                <a:lnTo>
                  <a:pt x="1782" y="75"/>
                </a:lnTo>
                <a:lnTo>
                  <a:pt x="1782" y="77"/>
                </a:lnTo>
                <a:lnTo>
                  <a:pt x="1780" y="77"/>
                </a:lnTo>
                <a:lnTo>
                  <a:pt x="1780" y="79"/>
                </a:lnTo>
                <a:lnTo>
                  <a:pt x="1778" y="79"/>
                </a:lnTo>
                <a:lnTo>
                  <a:pt x="1778" y="81"/>
                </a:lnTo>
                <a:lnTo>
                  <a:pt x="1776" y="81"/>
                </a:lnTo>
                <a:lnTo>
                  <a:pt x="1776" y="83"/>
                </a:lnTo>
                <a:lnTo>
                  <a:pt x="1778" y="83"/>
                </a:lnTo>
                <a:lnTo>
                  <a:pt x="1778" y="85"/>
                </a:lnTo>
                <a:lnTo>
                  <a:pt x="1780" y="85"/>
                </a:lnTo>
                <a:lnTo>
                  <a:pt x="1782" y="85"/>
                </a:lnTo>
                <a:lnTo>
                  <a:pt x="1782" y="87"/>
                </a:lnTo>
                <a:lnTo>
                  <a:pt x="1784" y="87"/>
                </a:lnTo>
                <a:lnTo>
                  <a:pt x="1786" y="87"/>
                </a:lnTo>
                <a:lnTo>
                  <a:pt x="1787" y="87"/>
                </a:lnTo>
                <a:lnTo>
                  <a:pt x="1787" y="88"/>
                </a:lnTo>
                <a:lnTo>
                  <a:pt x="1787" y="90"/>
                </a:lnTo>
                <a:lnTo>
                  <a:pt x="1787" y="92"/>
                </a:lnTo>
                <a:lnTo>
                  <a:pt x="1787" y="94"/>
                </a:lnTo>
                <a:lnTo>
                  <a:pt x="1786" y="94"/>
                </a:lnTo>
                <a:lnTo>
                  <a:pt x="1784" y="94"/>
                </a:lnTo>
                <a:lnTo>
                  <a:pt x="1782" y="94"/>
                </a:lnTo>
                <a:lnTo>
                  <a:pt x="1780" y="94"/>
                </a:lnTo>
                <a:lnTo>
                  <a:pt x="1780" y="96"/>
                </a:lnTo>
                <a:lnTo>
                  <a:pt x="1778" y="96"/>
                </a:lnTo>
                <a:lnTo>
                  <a:pt x="1776" y="96"/>
                </a:lnTo>
                <a:lnTo>
                  <a:pt x="1776" y="94"/>
                </a:lnTo>
                <a:lnTo>
                  <a:pt x="1774" y="92"/>
                </a:lnTo>
                <a:lnTo>
                  <a:pt x="1772" y="94"/>
                </a:lnTo>
                <a:lnTo>
                  <a:pt x="1772" y="96"/>
                </a:lnTo>
                <a:lnTo>
                  <a:pt x="1772" y="98"/>
                </a:lnTo>
                <a:lnTo>
                  <a:pt x="1770" y="98"/>
                </a:lnTo>
                <a:lnTo>
                  <a:pt x="1770" y="100"/>
                </a:lnTo>
                <a:lnTo>
                  <a:pt x="1772" y="100"/>
                </a:lnTo>
                <a:lnTo>
                  <a:pt x="1774" y="100"/>
                </a:lnTo>
                <a:lnTo>
                  <a:pt x="1776" y="100"/>
                </a:lnTo>
                <a:lnTo>
                  <a:pt x="1778" y="100"/>
                </a:lnTo>
                <a:lnTo>
                  <a:pt x="1780" y="100"/>
                </a:lnTo>
                <a:lnTo>
                  <a:pt x="1780" y="102"/>
                </a:lnTo>
                <a:lnTo>
                  <a:pt x="1782" y="102"/>
                </a:lnTo>
                <a:lnTo>
                  <a:pt x="1784" y="104"/>
                </a:lnTo>
                <a:lnTo>
                  <a:pt x="1786" y="106"/>
                </a:lnTo>
                <a:lnTo>
                  <a:pt x="1786" y="108"/>
                </a:lnTo>
                <a:lnTo>
                  <a:pt x="1787" y="108"/>
                </a:lnTo>
                <a:lnTo>
                  <a:pt x="1786" y="108"/>
                </a:lnTo>
                <a:lnTo>
                  <a:pt x="1786" y="110"/>
                </a:lnTo>
                <a:lnTo>
                  <a:pt x="1784" y="110"/>
                </a:lnTo>
                <a:lnTo>
                  <a:pt x="1784" y="108"/>
                </a:lnTo>
                <a:lnTo>
                  <a:pt x="1782" y="108"/>
                </a:lnTo>
                <a:lnTo>
                  <a:pt x="1780" y="108"/>
                </a:lnTo>
                <a:lnTo>
                  <a:pt x="1778" y="106"/>
                </a:lnTo>
                <a:lnTo>
                  <a:pt x="1776" y="106"/>
                </a:lnTo>
                <a:lnTo>
                  <a:pt x="1774" y="108"/>
                </a:lnTo>
                <a:lnTo>
                  <a:pt x="1772" y="108"/>
                </a:lnTo>
                <a:lnTo>
                  <a:pt x="1772" y="110"/>
                </a:lnTo>
                <a:lnTo>
                  <a:pt x="1770" y="110"/>
                </a:lnTo>
                <a:lnTo>
                  <a:pt x="1768" y="112"/>
                </a:lnTo>
                <a:lnTo>
                  <a:pt x="1766" y="112"/>
                </a:lnTo>
                <a:lnTo>
                  <a:pt x="1766" y="113"/>
                </a:lnTo>
                <a:lnTo>
                  <a:pt x="1764" y="113"/>
                </a:lnTo>
                <a:lnTo>
                  <a:pt x="1766" y="113"/>
                </a:lnTo>
                <a:lnTo>
                  <a:pt x="1768" y="113"/>
                </a:lnTo>
                <a:lnTo>
                  <a:pt x="1770" y="113"/>
                </a:lnTo>
                <a:lnTo>
                  <a:pt x="1772" y="113"/>
                </a:lnTo>
                <a:lnTo>
                  <a:pt x="1774" y="113"/>
                </a:lnTo>
                <a:lnTo>
                  <a:pt x="1776" y="113"/>
                </a:lnTo>
                <a:lnTo>
                  <a:pt x="1778" y="113"/>
                </a:lnTo>
                <a:lnTo>
                  <a:pt x="1778" y="115"/>
                </a:lnTo>
                <a:lnTo>
                  <a:pt x="1780" y="115"/>
                </a:lnTo>
                <a:lnTo>
                  <a:pt x="1780" y="117"/>
                </a:lnTo>
                <a:lnTo>
                  <a:pt x="1780" y="119"/>
                </a:lnTo>
                <a:lnTo>
                  <a:pt x="1782" y="119"/>
                </a:lnTo>
                <a:lnTo>
                  <a:pt x="1782" y="121"/>
                </a:lnTo>
                <a:lnTo>
                  <a:pt x="1782" y="123"/>
                </a:lnTo>
                <a:lnTo>
                  <a:pt x="1780" y="123"/>
                </a:lnTo>
                <a:lnTo>
                  <a:pt x="1780" y="125"/>
                </a:lnTo>
                <a:lnTo>
                  <a:pt x="1778" y="125"/>
                </a:lnTo>
                <a:lnTo>
                  <a:pt x="1778" y="127"/>
                </a:lnTo>
                <a:lnTo>
                  <a:pt x="1780" y="127"/>
                </a:lnTo>
                <a:lnTo>
                  <a:pt x="1782" y="129"/>
                </a:lnTo>
                <a:lnTo>
                  <a:pt x="1784" y="129"/>
                </a:lnTo>
                <a:lnTo>
                  <a:pt x="1786" y="129"/>
                </a:lnTo>
                <a:lnTo>
                  <a:pt x="1787" y="129"/>
                </a:lnTo>
                <a:lnTo>
                  <a:pt x="1789" y="129"/>
                </a:lnTo>
                <a:lnTo>
                  <a:pt x="1789" y="131"/>
                </a:lnTo>
                <a:lnTo>
                  <a:pt x="1789" y="133"/>
                </a:lnTo>
                <a:lnTo>
                  <a:pt x="1787" y="133"/>
                </a:lnTo>
                <a:lnTo>
                  <a:pt x="1787" y="135"/>
                </a:lnTo>
                <a:lnTo>
                  <a:pt x="1786" y="136"/>
                </a:lnTo>
                <a:lnTo>
                  <a:pt x="1784" y="136"/>
                </a:lnTo>
                <a:lnTo>
                  <a:pt x="1782" y="136"/>
                </a:lnTo>
                <a:lnTo>
                  <a:pt x="1780" y="136"/>
                </a:lnTo>
                <a:lnTo>
                  <a:pt x="1778" y="136"/>
                </a:lnTo>
                <a:lnTo>
                  <a:pt x="1776" y="136"/>
                </a:lnTo>
                <a:lnTo>
                  <a:pt x="1774" y="138"/>
                </a:lnTo>
                <a:lnTo>
                  <a:pt x="1774" y="140"/>
                </a:lnTo>
                <a:lnTo>
                  <a:pt x="1774" y="142"/>
                </a:lnTo>
                <a:lnTo>
                  <a:pt x="1776" y="142"/>
                </a:lnTo>
                <a:lnTo>
                  <a:pt x="1776" y="144"/>
                </a:lnTo>
                <a:lnTo>
                  <a:pt x="1778" y="144"/>
                </a:lnTo>
                <a:lnTo>
                  <a:pt x="1778" y="146"/>
                </a:lnTo>
                <a:lnTo>
                  <a:pt x="1780" y="146"/>
                </a:lnTo>
                <a:lnTo>
                  <a:pt x="1782" y="146"/>
                </a:lnTo>
                <a:lnTo>
                  <a:pt x="1782" y="148"/>
                </a:lnTo>
                <a:lnTo>
                  <a:pt x="1784" y="148"/>
                </a:lnTo>
                <a:lnTo>
                  <a:pt x="1784" y="150"/>
                </a:lnTo>
                <a:lnTo>
                  <a:pt x="1782" y="150"/>
                </a:lnTo>
                <a:lnTo>
                  <a:pt x="1782" y="152"/>
                </a:lnTo>
                <a:lnTo>
                  <a:pt x="1780" y="152"/>
                </a:lnTo>
                <a:lnTo>
                  <a:pt x="1778" y="152"/>
                </a:lnTo>
                <a:lnTo>
                  <a:pt x="1778" y="154"/>
                </a:lnTo>
                <a:lnTo>
                  <a:pt x="1776" y="154"/>
                </a:lnTo>
                <a:lnTo>
                  <a:pt x="1774" y="156"/>
                </a:lnTo>
                <a:lnTo>
                  <a:pt x="1772" y="156"/>
                </a:lnTo>
                <a:lnTo>
                  <a:pt x="1770" y="156"/>
                </a:lnTo>
                <a:lnTo>
                  <a:pt x="1770" y="158"/>
                </a:lnTo>
                <a:lnTo>
                  <a:pt x="1768" y="158"/>
                </a:lnTo>
                <a:lnTo>
                  <a:pt x="1768" y="160"/>
                </a:lnTo>
                <a:lnTo>
                  <a:pt x="1768" y="161"/>
                </a:lnTo>
                <a:lnTo>
                  <a:pt x="1770" y="161"/>
                </a:lnTo>
                <a:lnTo>
                  <a:pt x="1770" y="163"/>
                </a:lnTo>
                <a:lnTo>
                  <a:pt x="1770" y="165"/>
                </a:lnTo>
                <a:lnTo>
                  <a:pt x="1768" y="165"/>
                </a:lnTo>
                <a:lnTo>
                  <a:pt x="1768" y="167"/>
                </a:lnTo>
                <a:lnTo>
                  <a:pt x="1768" y="169"/>
                </a:lnTo>
                <a:lnTo>
                  <a:pt x="1770" y="169"/>
                </a:lnTo>
                <a:lnTo>
                  <a:pt x="1770" y="171"/>
                </a:lnTo>
                <a:lnTo>
                  <a:pt x="1772" y="171"/>
                </a:lnTo>
                <a:lnTo>
                  <a:pt x="1774" y="173"/>
                </a:lnTo>
                <a:lnTo>
                  <a:pt x="1776" y="173"/>
                </a:lnTo>
                <a:lnTo>
                  <a:pt x="1776" y="175"/>
                </a:lnTo>
                <a:lnTo>
                  <a:pt x="1778" y="175"/>
                </a:lnTo>
                <a:lnTo>
                  <a:pt x="1778" y="177"/>
                </a:lnTo>
                <a:lnTo>
                  <a:pt x="1776" y="177"/>
                </a:lnTo>
                <a:lnTo>
                  <a:pt x="1776" y="179"/>
                </a:lnTo>
                <a:lnTo>
                  <a:pt x="1774" y="181"/>
                </a:lnTo>
                <a:lnTo>
                  <a:pt x="1772" y="181"/>
                </a:lnTo>
                <a:lnTo>
                  <a:pt x="1770" y="181"/>
                </a:lnTo>
                <a:lnTo>
                  <a:pt x="1770" y="183"/>
                </a:lnTo>
                <a:lnTo>
                  <a:pt x="1768" y="183"/>
                </a:lnTo>
                <a:lnTo>
                  <a:pt x="1768" y="184"/>
                </a:lnTo>
                <a:lnTo>
                  <a:pt x="1770" y="184"/>
                </a:lnTo>
                <a:lnTo>
                  <a:pt x="1772" y="184"/>
                </a:lnTo>
                <a:lnTo>
                  <a:pt x="1772" y="186"/>
                </a:lnTo>
                <a:lnTo>
                  <a:pt x="1774" y="186"/>
                </a:lnTo>
                <a:lnTo>
                  <a:pt x="1774" y="188"/>
                </a:lnTo>
                <a:lnTo>
                  <a:pt x="1774" y="190"/>
                </a:lnTo>
                <a:lnTo>
                  <a:pt x="1774" y="192"/>
                </a:lnTo>
                <a:lnTo>
                  <a:pt x="1772" y="192"/>
                </a:lnTo>
                <a:lnTo>
                  <a:pt x="1770" y="192"/>
                </a:lnTo>
                <a:lnTo>
                  <a:pt x="1770" y="194"/>
                </a:lnTo>
                <a:lnTo>
                  <a:pt x="1768" y="194"/>
                </a:lnTo>
                <a:lnTo>
                  <a:pt x="1768" y="196"/>
                </a:lnTo>
                <a:lnTo>
                  <a:pt x="1766" y="196"/>
                </a:lnTo>
                <a:lnTo>
                  <a:pt x="1766" y="198"/>
                </a:lnTo>
                <a:lnTo>
                  <a:pt x="1766" y="200"/>
                </a:lnTo>
                <a:lnTo>
                  <a:pt x="1766" y="202"/>
                </a:lnTo>
                <a:lnTo>
                  <a:pt x="1766" y="204"/>
                </a:lnTo>
                <a:lnTo>
                  <a:pt x="1764" y="206"/>
                </a:lnTo>
                <a:lnTo>
                  <a:pt x="1766" y="206"/>
                </a:lnTo>
                <a:lnTo>
                  <a:pt x="1768" y="206"/>
                </a:lnTo>
                <a:lnTo>
                  <a:pt x="1770" y="206"/>
                </a:lnTo>
                <a:lnTo>
                  <a:pt x="1772" y="206"/>
                </a:lnTo>
                <a:lnTo>
                  <a:pt x="1774" y="204"/>
                </a:lnTo>
                <a:lnTo>
                  <a:pt x="1776" y="204"/>
                </a:lnTo>
                <a:lnTo>
                  <a:pt x="1776" y="202"/>
                </a:lnTo>
                <a:lnTo>
                  <a:pt x="1776" y="200"/>
                </a:lnTo>
                <a:lnTo>
                  <a:pt x="1778" y="200"/>
                </a:lnTo>
                <a:lnTo>
                  <a:pt x="1778" y="198"/>
                </a:lnTo>
                <a:lnTo>
                  <a:pt x="1780" y="198"/>
                </a:lnTo>
                <a:lnTo>
                  <a:pt x="1780" y="196"/>
                </a:lnTo>
                <a:lnTo>
                  <a:pt x="1782" y="196"/>
                </a:lnTo>
                <a:lnTo>
                  <a:pt x="1784" y="196"/>
                </a:lnTo>
                <a:lnTo>
                  <a:pt x="1786" y="196"/>
                </a:lnTo>
                <a:lnTo>
                  <a:pt x="1787" y="196"/>
                </a:lnTo>
                <a:lnTo>
                  <a:pt x="1787" y="198"/>
                </a:lnTo>
                <a:lnTo>
                  <a:pt x="1789" y="198"/>
                </a:lnTo>
                <a:lnTo>
                  <a:pt x="1791" y="198"/>
                </a:lnTo>
                <a:lnTo>
                  <a:pt x="1791" y="200"/>
                </a:lnTo>
                <a:lnTo>
                  <a:pt x="1791" y="202"/>
                </a:lnTo>
                <a:lnTo>
                  <a:pt x="1793" y="202"/>
                </a:lnTo>
                <a:lnTo>
                  <a:pt x="1793" y="204"/>
                </a:lnTo>
                <a:lnTo>
                  <a:pt x="1795" y="204"/>
                </a:lnTo>
                <a:lnTo>
                  <a:pt x="1795" y="206"/>
                </a:lnTo>
                <a:lnTo>
                  <a:pt x="1797" y="206"/>
                </a:lnTo>
                <a:lnTo>
                  <a:pt x="1799" y="208"/>
                </a:lnTo>
                <a:lnTo>
                  <a:pt x="1803" y="208"/>
                </a:lnTo>
                <a:lnTo>
                  <a:pt x="1803" y="209"/>
                </a:lnTo>
                <a:lnTo>
                  <a:pt x="1803" y="211"/>
                </a:lnTo>
                <a:lnTo>
                  <a:pt x="1803" y="213"/>
                </a:lnTo>
                <a:lnTo>
                  <a:pt x="1805" y="213"/>
                </a:lnTo>
                <a:lnTo>
                  <a:pt x="1805" y="215"/>
                </a:lnTo>
                <a:lnTo>
                  <a:pt x="1807" y="215"/>
                </a:lnTo>
                <a:lnTo>
                  <a:pt x="1809" y="215"/>
                </a:lnTo>
                <a:lnTo>
                  <a:pt x="1810" y="215"/>
                </a:lnTo>
                <a:lnTo>
                  <a:pt x="1812" y="215"/>
                </a:lnTo>
                <a:lnTo>
                  <a:pt x="1814" y="217"/>
                </a:lnTo>
                <a:lnTo>
                  <a:pt x="1816" y="217"/>
                </a:lnTo>
                <a:lnTo>
                  <a:pt x="1816" y="219"/>
                </a:lnTo>
                <a:lnTo>
                  <a:pt x="1816" y="221"/>
                </a:lnTo>
                <a:lnTo>
                  <a:pt x="1814" y="221"/>
                </a:lnTo>
                <a:lnTo>
                  <a:pt x="1812" y="221"/>
                </a:lnTo>
                <a:lnTo>
                  <a:pt x="1812" y="223"/>
                </a:lnTo>
                <a:lnTo>
                  <a:pt x="1812" y="225"/>
                </a:lnTo>
                <a:lnTo>
                  <a:pt x="1814" y="225"/>
                </a:lnTo>
                <a:lnTo>
                  <a:pt x="1816" y="225"/>
                </a:lnTo>
                <a:lnTo>
                  <a:pt x="1816" y="227"/>
                </a:lnTo>
                <a:lnTo>
                  <a:pt x="1816" y="229"/>
                </a:lnTo>
                <a:lnTo>
                  <a:pt x="1816" y="231"/>
                </a:lnTo>
                <a:lnTo>
                  <a:pt x="1818" y="232"/>
                </a:lnTo>
                <a:lnTo>
                  <a:pt x="1818" y="234"/>
                </a:lnTo>
                <a:lnTo>
                  <a:pt x="1818" y="236"/>
                </a:lnTo>
                <a:lnTo>
                  <a:pt x="1818" y="238"/>
                </a:lnTo>
                <a:lnTo>
                  <a:pt x="1820" y="238"/>
                </a:lnTo>
                <a:lnTo>
                  <a:pt x="1820" y="240"/>
                </a:lnTo>
                <a:lnTo>
                  <a:pt x="1822" y="240"/>
                </a:lnTo>
                <a:lnTo>
                  <a:pt x="1824" y="240"/>
                </a:lnTo>
                <a:lnTo>
                  <a:pt x="1826" y="240"/>
                </a:lnTo>
                <a:lnTo>
                  <a:pt x="1826" y="242"/>
                </a:lnTo>
                <a:lnTo>
                  <a:pt x="1828" y="242"/>
                </a:lnTo>
                <a:lnTo>
                  <a:pt x="1830" y="242"/>
                </a:lnTo>
                <a:lnTo>
                  <a:pt x="1830" y="244"/>
                </a:lnTo>
                <a:lnTo>
                  <a:pt x="1832" y="244"/>
                </a:lnTo>
                <a:lnTo>
                  <a:pt x="1834" y="244"/>
                </a:lnTo>
                <a:lnTo>
                  <a:pt x="1835" y="244"/>
                </a:lnTo>
                <a:lnTo>
                  <a:pt x="1837" y="246"/>
                </a:lnTo>
                <a:lnTo>
                  <a:pt x="1839" y="246"/>
                </a:lnTo>
                <a:lnTo>
                  <a:pt x="1839" y="248"/>
                </a:lnTo>
                <a:lnTo>
                  <a:pt x="1841" y="248"/>
                </a:lnTo>
                <a:lnTo>
                  <a:pt x="1843" y="248"/>
                </a:lnTo>
                <a:lnTo>
                  <a:pt x="1845" y="248"/>
                </a:lnTo>
                <a:lnTo>
                  <a:pt x="1872" y="252"/>
                </a:lnTo>
                <a:lnTo>
                  <a:pt x="1883" y="240"/>
                </a:lnTo>
                <a:lnTo>
                  <a:pt x="1887" y="240"/>
                </a:lnTo>
                <a:lnTo>
                  <a:pt x="1889" y="240"/>
                </a:lnTo>
                <a:lnTo>
                  <a:pt x="1891" y="238"/>
                </a:lnTo>
                <a:lnTo>
                  <a:pt x="1895" y="238"/>
                </a:lnTo>
                <a:lnTo>
                  <a:pt x="1899" y="236"/>
                </a:lnTo>
                <a:lnTo>
                  <a:pt x="1901" y="234"/>
                </a:lnTo>
                <a:lnTo>
                  <a:pt x="1905" y="232"/>
                </a:lnTo>
                <a:lnTo>
                  <a:pt x="1910" y="234"/>
                </a:lnTo>
                <a:lnTo>
                  <a:pt x="1912" y="234"/>
                </a:lnTo>
                <a:lnTo>
                  <a:pt x="1914" y="234"/>
                </a:lnTo>
                <a:lnTo>
                  <a:pt x="1916" y="232"/>
                </a:lnTo>
                <a:lnTo>
                  <a:pt x="1918" y="232"/>
                </a:lnTo>
                <a:lnTo>
                  <a:pt x="1920" y="232"/>
                </a:lnTo>
                <a:lnTo>
                  <a:pt x="1928" y="234"/>
                </a:lnTo>
                <a:lnTo>
                  <a:pt x="1930" y="236"/>
                </a:lnTo>
                <a:lnTo>
                  <a:pt x="1933" y="236"/>
                </a:lnTo>
                <a:lnTo>
                  <a:pt x="1935" y="236"/>
                </a:lnTo>
                <a:lnTo>
                  <a:pt x="1937" y="238"/>
                </a:lnTo>
                <a:lnTo>
                  <a:pt x="1939" y="240"/>
                </a:lnTo>
                <a:lnTo>
                  <a:pt x="1941" y="244"/>
                </a:lnTo>
                <a:lnTo>
                  <a:pt x="1941" y="248"/>
                </a:lnTo>
                <a:lnTo>
                  <a:pt x="1943" y="248"/>
                </a:lnTo>
                <a:lnTo>
                  <a:pt x="1945" y="250"/>
                </a:lnTo>
                <a:lnTo>
                  <a:pt x="1951" y="250"/>
                </a:lnTo>
                <a:lnTo>
                  <a:pt x="1951" y="252"/>
                </a:lnTo>
                <a:lnTo>
                  <a:pt x="1953" y="252"/>
                </a:lnTo>
                <a:lnTo>
                  <a:pt x="1954" y="256"/>
                </a:lnTo>
                <a:lnTo>
                  <a:pt x="1956" y="256"/>
                </a:lnTo>
                <a:lnTo>
                  <a:pt x="1960" y="256"/>
                </a:lnTo>
                <a:lnTo>
                  <a:pt x="1964" y="254"/>
                </a:lnTo>
                <a:lnTo>
                  <a:pt x="1968" y="254"/>
                </a:lnTo>
                <a:lnTo>
                  <a:pt x="1972" y="254"/>
                </a:lnTo>
                <a:lnTo>
                  <a:pt x="1974" y="256"/>
                </a:lnTo>
                <a:lnTo>
                  <a:pt x="1976" y="259"/>
                </a:lnTo>
                <a:lnTo>
                  <a:pt x="1979" y="261"/>
                </a:lnTo>
                <a:lnTo>
                  <a:pt x="1981" y="263"/>
                </a:lnTo>
                <a:lnTo>
                  <a:pt x="1983" y="261"/>
                </a:lnTo>
                <a:lnTo>
                  <a:pt x="1989" y="261"/>
                </a:lnTo>
                <a:lnTo>
                  <a:pt x="1993" y="265"/>
                </a:lnTo>
                <a:lnTo>
                  <a:pt x="1995" y="263"/>
                </a:lnTo>
                <a:lnTo>
                  <a:pt x="2001" y="265"/>
                </a:lnTo>
                <a:lnTo>
                  <a:pt x="2002" y="267"/>
                </a:lnTo>
                <a:lnTo>
                  <a:pt x="2004" y="269"/>
                </a:lnTo>
                <a:lnTo>
                  <a:pt x="2006" y="269"/>
                </a:lnTo>
                <a:lnTo>
                  <a:pt x="2010" y="269"/>
                </a:lnTo>
                <a:lnTo>
                  <a:pt x="2012" y="269"/>
                </a:lnTo>
                <a:lnTo>
                  <a:pt x="2014" y="269"/>
                </a:lnTo>
                <a:lnTo>
                  <a:pt x="2016" y="269"/>
                </a:lnTo>
                <a:lnTo>
                  <a:pt x="2018" y="269"/>
                </a:lnTo>
                <a:lnTo>
                  <a:pt x="2020" y="269"/>
                </a:lnTo>
                <a:lnTo>
                  <a:pt x="2022" y="269"/>
                </a:lnTo>
                <a:lnTo>
                  <a:pt x="2024" y="269"/>
                </a:lnTo>
                <a:lnTo>
                  <a:pt x="2024" y="267"/>
                </a:lnTo>
                <a:lnTo>
                  <a:pt x="2026" y="267"/>
                </a:lnTo>
                <a:lnTo>
                  <a:pt x="2027" y="267"/>
                </a:lnTo>
                <a:lnTo>
                  <a:pt x="2027" y="265"/>
                </a:lnTo>
                <a:lnTo>
                  <a:pt x="2029" y="265"/>
                </a:lnTo>
                <a:lnTo>
                  <a:pt x="2029" y="263"/>
                </a:lnTo>
                <a:lnTo>
                  <a:pt x="2031" y="263"/>
                </a:lnTo>
                <a:lnTo>
                  <a:pt x="2033" y="263"/>
                </a:lnTo>
                <a:lnTo>
                  <a:pt x="2033" y="261"/>
                </a:lnTo>
                <a:lnTo>
                  <a:pt x="2035" y="261"/>
                </a:lnTo>
                <a:lnTo>
                  <a:pt x="2037" y="263"/>
                </a:lnTo>
                <a:lnTo>
                  <a:pt x="2039" y="263"/>
                </a:lnTo>
                <a:lnTo>
                  <a:pt x="2041" y="263"/>
                </a:lnTo>
                <a:lnTo>
                  <a:pt x="2041" y="265"/>
                </a:lnTo>
                <a:lnTo>
                  <a:pt x="2043" y="265"/>
                </a:lnTo>
                <a:lnTo>
                  <a:pt x="2045" y="265"/>
                </a:lnTo>
                <a:lnTo>
                  <a:pt x="2047" y="265"/>
                </a:lnTo>
                <a:lnTo>
                  <a:pt x="2047" y="263"/>
                </a:lnTo>
                <a:lnTo>
                  <a:pt x="2047" y="261"/>
                </a:lnTo>
                <a:lnTo>
                  <a:pt x="2049" y="261"/>
                </a:lnTo>
                <a:lnTo>
                  <a:pt x="2049" y="259"/>
                </a:lnTo>
                <a:lnTo>
                  <a:pt x="2051" y="259"/>
                </a:lnTo>
                <a:lnTo>
                  <a:pt x="2052" y="257"/>
                </a:lnTo>
                <a:lnTo>
                  <a:pt x="2054" y="257"/>
                </a:lnTo>
                <a:lnTo>
                  <a:pt x="2056" y="257"/>
                </a:lnTo>
                <a:lnTo>
                  <a:pt x="2058" y="257"/>
                </a:lnTo>
                <a:lnTo>
                  <a:pt x="2058" y="256"/>
                </a:lnTo>
                <a:lnTo>
                  <a:pt x="2060" y="256"/>
                </a:lnTo>
                <a:lnTo>
                  <a:pt x="2062" y="256"/>
                </a:lnTo>
                <a:lnTo>
                  <a:pt x="2062" y="254"/>
                </a:lnTo>
                <a:lnTo>
                  <a:pt x="2064" y="254"/>
                </a:lnTo>
                <a:lnTo>
                  <a:pt x="2064" y="256"/>
                </a:lnTo>
                <a:lnTo>
                  <a:pt x="2064" y="257"/>
                </a:lnTo>
                <a:lnTo>
                  <a:pt x="2066" y="259"/>
                </a:lnTo>
                <a:lnTo>
                  <a:pt x="2068" y="259"/>
                </a:lnTo>
                <a:lnTo>
                  <a:pt x="2070" y="259"/>
                </a:lnTo>
                <a:lnTo>
                  <a:pt x="2070" y="257"/>
                </a:lnTo>
                <a:lnTo>
                  <a:pt x="2072" y="257"/>
                </a:lnTo>
                <a:lnTo>
                  <a:pt x="2074" y="257"/>
                </a:lnTo>
                <a:lnTo>
                  <a:pt x="2075" y="257"/>
                </a:lnTo>
                <a:lnTo>
                  <a:pt x="2075" y="259"/>
                </a:lnTo>
                <a:lnTo>
                  <a:pt x="2077" y="259"/>
                </a:lnTo>
                <a:lnTo>
                  <a:pt x="2079" y="259"/>
                </a:lnTo>
                <a:lnTo>
                  <a:pt x="2079" y="261"/>
                </a:lnTo>
                <a:lnTo>
                  <a:pt x="2081" y="261"/>
                </a:lnTo>
                <a:lnTo>
                  <a:pt x="2083" y="261"/>
                </a:lnTo>
                <a:lnTo>
                  <a:pt x="2085" y="259"/>
                </a:lnTo>
                <a:lnTo>
                  <a:pt x="2087" y="259"/>
                </a:lnTo>
                <a:lnTo>
                  <a:pt x="2089" y="259"/>
                </a:lnTo>
                <a:lnTo>
                  <a:pt x="2089" y="257"/>
                </a:lnTo>
                <a:lnTo>
                  <a:pt x="2091" y="257"/>
                </a:lnTo>
                <a:lnTo>
                  <a:pt x="2093" y="257"/>
                </a:lnTo>
                <a:lnTo>
                  <a:pt x="2095" y="257"/>
                </a:lnTo>
                <a:lnTo>
                  <a:pt x="2097" y="257"/>
                </a:lnTo>
                <a:lnTo>
                  <a:pt x="2097" y="256"/>
                </a:lnTo>
                <a:lnTo>
                  <a:pt x="2099" y="256"/>
                </a:lnTo>
                <a:lnTo>
                  <a:pt x="2097" y="256"/>
                </a:lnTo>
                <a:lnTo>
                  <a:pt x="2097" y="254"/>
                </a:lnTo>
                <a:lnTo>
                  <a:pt x="2099" y="254"/>
                </a:lnTo>
                <a:lnTo>
                  <a:pt x="2100" y="254"/>
                </a:lnTo>
                <a:lnTo>
                  <a:pt x="2102" y="254"/>
                </a:lnTo>
                <a:lnTo>
                  <a:pt x="2104" y="254"/>
                </a:lnTo>
                <a:lnTo>
                  <a:pt x="2106" y="254"/>
                </a:lnTo>
                <a:lnTo>
                  <a:pt x="2108" y="254"/>
                </a:lnTo>
                <a:lnTo>
                  <a:pt x="2110" y="254"/>
                </a:lnTo>
                <a:lnTo>
                  <a:pt x="2112" y="254"/>
                </a:lnTo>
                <a:lnTo>
                  <a:pt x="2114" y="254"/>
                </a:lnTo>
                <a:lnTo>
                  <a:pt x="2116" y="254"/>
                </a:lnTo>
                <a:lnTo>
                  <a:pt x="2116" y="256"/>
                </a:lnTo>
                <a:lnTo>
                  <a:pt x="2118" y="256"/>
                </a:lnTo>
                <a:lnTo>
                  <a:pt x="2118" y="257"/>
                </a:lnTo>
                <a:lnTo>
                  <a:pt x="2120" y="257"/>
                </a:lnTo>
                <a:lnTo>
                  <a:pt x="2120" y="259"/>
                </a:lnTo>
                <a:lnTo>
                  <a:pt x="2122" y="259"/>
                </a:lnTo>
                <a:lnTo>
                  <a:pt x="2122" y="261"/>
                </a:lnTo>
                <a:lnTo>
                  <a:pt x="2123" y="261"/>
                </a:lnTo>
                <a:lnTo>
                  <a:pt x="2125" y="261"/>
                </a:lnTo>
                <a:lnTo>
                  <a:pt x="2127" y="261"/>
                </a:lnTo>
                <a:lnTo>
                  <a:pt x="2127" y="259"/>
                </a:lnTo>
                <a:lnTo>
                  <a:pt x="2129" y="259"/>
                </a:lnTo>
                <a:lnTo>
                  <a:pt x="2129" y="257"/>
                </a:lnTo>
                <a:lnTo>
                  <a:pt x="2131" y="257"/>
                </a:lnTo>
                <a:lnTo>
                  <a:pt x="2133" y="257"/>
                </a:lnTo>
                <a:lnTo>
                  <a:pt x="2135" y="257"/>
                </a:lnTo>
                <a:lnTo>
                  <a:pt x="2137" y="257"/>
                </a:lnTo>
                <a:lnTo>
                  <a:pt x="2139" y="257"/>
                </a:lnTo>
                <a:lnTo>
                  <a:pt x="2141" y="257"/>
                </a:lnTo>
                <a:lnTo>
                  <a:pt x="2143" y="257"/>
                </a:lnTo>
                <a:lnTo>
                  <a:pt x="2145" y="257"/>
                </a:lnTo>
                <a:lnTo>
                  <a:pt x="2147" y="257"/>
                </a:lnTo>
                <a:lnTo>
                  <a:pt x="2148" y="257"/>
                </a:lnTo>
                <a:lnTo>
                  <a:pt x="2148" y="256"/>
                </a:lnTo>
                <a:lnTo>
                  <a:pt x="2148" y="254"/>
                </a:lnTo>
                <a:lnTo>
                  <a:pt x="2147" y="254"/>
                </a:lnTo>
                <a:lnTo>
                  <a:pt x="2147" y="252"/>
                </a:lnTo>
                <a:lnTo>
                  <a:pt x="2147" y="250"/>
                </a:lnTo>
                <a:lnTo>
                  <a:pt x="2145" y="250"/>
                </a:lnTo>
                <a:lnTo>
                  <a:pt x="2145" y="248"/>
                </a:lnTo>
                <a:lnTo>
                  <a:pt x="2145" y="246"/>
                </a:lnTo>
                <a:lnTo>
                  <a:pt x="2145" y="244"/>
                </a:lnTo>
                <a:lnTo>
                  <a:pt x="2147" y="244"/>
                </a:lnTo>
                <a:lnTo>
                  <a:pt x="2147" y="242"/>
                </a:lnTo>
                <a:lnTo>
                  <a:pt x="2147" y="240"/>
                </a:lnTo>
                <a:lnTo>
                  <a:pt x="2148" y="240"/>
                </a:lnTo>
                <a:lnTo>
                  <a:pt x="2148" y="238"/>
                </a:lnTo>
                <a:lnTo>
                  <a:pt x="2148" y="236"/>
                </a:lnTo>
                <a:lnTo>
                  <a:pt x="2150" y="236"/>
                </a:lnTo>
                <a:lnTo>
                  <a:pt x="2150" y="234"/>
                </a:lnTo>
                <a:lnTo>
                  <a:pt x="2150" y="232"/>
                </a:lnTo>
                <a:lnTo>
                  <a:pt x="2152" y="232"/>
                </a:lnTo>
                <a:lnTo>
                  <a:pt x="2152" y="231"/>
                </a:lnTo>
                <a:lnTo>
                  <a:pt x="2152" y="229"/>
                </a:lnTo>
                <a:lnTo>
                  <a:pt x="2152" y="227"/>
                </a:lnTo>
                <a:lnTo>
                  <a:pt x="2152" y="225"/>
                </a:lnTo>
                <a:lnTo>
                  <a:pt x="2152" y="223"/>
                </a:lnTo>
                <a:lnTo>
                  <a:pt x="2152" y="221"/>
                </a:lnTo>
                <a:lnTo>
                  <a:pt x="2150" y="221"/>
                </a:lnTo>
                <a:lnTo>
                  <a:pt x="2150" y="219"/>
                </a:lnTo>
                <a:lnTo>
                  <a:pt x="2150" y="217"/>
                </a:lnTo>
                <a:lnTo>
                  <a:pt x="2150" y="215"/>
                </a:lnTo>
                <a:lnTo>
                  <a:pt x="2152" y="215"/>
                </a:lnTo>
                <a:lnTo>
                  <a:pt x="2152" y="213"/>
                </a:lnTo>
                <a:lnTo>
                  <a:pt x="2150" y="213"/>
                </a:lnTo>
                <a:lnTo>
                  <a:pt x="2150" y="211"/>
                </a:lnTo>
                <a:lnTo>
                  <a:pt x="2152" y="211"/>
                </a:lnTo>
                <a:lnTo>
                  <a:pt x="2152" y="209"/>
                </a:lnTo>
                <a:lnTo>
                  <a:pt x="2154" y="209"/>
                </a:lnTo>
                <a:lnTo>
                  <a:pt x="2154" y="208"/>
                </a:lnTo>
                <a:lnTo>
                  <a:pt x="2154" y="206"/>
                </a:lnTo>
                <a:lnTo>
                  <a:pt x="2154" y="204"/>
                </a:lnTo>
                <a:lnTo>
                  <a:pt x="2154" y="202"/>
                </a:lnTo>
                <a:lnTo>
                  <a:pt x="2156" y="200"/>
                </a:lnTo>
                <a:lnTo>
                  <a:pt x="2158" y="200"/>
                </a:lnTo>
                <a:lnTo>
                  <a:pt x="2158" y="198"/>
                </a:lnTo>
                <a:lnTo>
                  <a:pt x="2160" y="198"/>
                </a:lnTo>
                <a:lnTo>
                  <a:pt x="2160" y="196"/>
                </a:lnTo>
                <a:lnTo>
                  <a:pt x="2158" y="196"/>
                </a:lnTo>
                <a:lnTo>
                  <a:pt x="2158" y="194"/>
                </a:lnTo>
                <a:lnTo>
                  <a:pt x="2158" y="192"/>
                </a:lnTo>
                <a:lnTo>
                  <a:pt x="2158" y="190"/>
                </a:lnTo>
                <a:lnTo>
                  <a:pt x="2160" y="190"/>
                </a:lnTo>
                <a:lnTo>
                  <a:pt x="2162" y="190"/>
                </a:lnTo>
                <a:lnTo>
                  <a:pt x="2162" y="188"/>
                </a:lnTo>
                <a:lnTo>
                  <a:pt x="2164" y="188"/>
                </a:lnTo>
                <a:lnTo>
                  <a:pt x="2166" y="188"/>
                </a:lnTo>
                <a:lnTo>
                  <a:pt x="2166" y="186"/>
                </a:lnTo>
                <a:lnTo>
                  <a:pt x="2168" y="186"/>
                </a:lnTo>
                <a:lnTo>
                  <a:pt x="2168" y="184"/>
                </a:lnTo>
                <a:lnTo>
                  <a:pt x="2170" y="184"/>
                </a:lnTo>
                <a:lnTo>
                  <a:pt x="2170" y="183"/>
                </a:lnTo>
                <a:lnTo>
                  <a:pt x="2170" y="181"/>
                </a:lnTo>
                <a:lnTo>
                  <a:pt x="2171" y="181"/>
                </a:lnTo>
                <a:lnTo>
                  <a:pt x="2171" y="179"/>
                </a:lnTo>
                <a:lnTo>
                  <a:pt x="2173" y="179"/>
                </a:lnTo>
                <a:lnTo>
                  <a:pt x="2173" y="177"/>
                </a:lnTo>
                <a:lnTo>
                  <a:pt x="2175" y="177"/>
                </a:lnTo>
                <a:lnTo>
                  <a:pt x="2175" y="175"/>
                </a:lnTo>
                <a:lnTo>
                  <a:pt x="2175" y="173"/>
                </a:lnTo>
                <a:lnTo>
                  <a:pt x="2177" y="173"/>
                </a:lnTo>
                <a:lnTo>
                  <a:pt x="2177" y="171"/>
                </a:lnTo>
                <a:lnTo>
                  <a:pt x="2179" y="171"/>
                </a:lnTo>
                <a:lnTo>
                  <a:pt x="2179" y="169"/>
                </a:lnTo>
                <a:lnTo>
                  <a:pt x="2183" y="169"/>
                </a:lnTo>
                <a:lnTo>
                  <a:pt x="2187" y="169"/>
                </a:lnTo>
                <a:lnTo>
                  <a:pt x="2189" y="169"/>
                </a:lnTo>
                <a:lnTo>
                  <a:pt x="2191" y="169"/>
                </a:lnTo>
                <a:lnTo>
                  <a:pt x="2193" y="169"/>
                </a:lnTo>
                <a:lnTo>
                  <a:pt x="2195" y="169"/>
                </a:lnTo>
                <a:lnTo>
                  <a:pt x="2198" y="169"/>
                </a:lnTo>
                <a:lnTo>
                  <a:pt x="2200" y="171"/>
                </a:lnTo>
                <a:lnTo>
                  <a:pt x="2204" y="171"/>
                </a:lnTo>
                <a:lnTo>
                  <a:pt x="2206" y="171"/>
                </a:lnTo>
                <a:lnTo>
                  <a:pt x="2206" y="169"/>
                </a:lnTo>
                <a:lnTo>
                  <a:pt x="2208" y="169"/>
                </a:lnTo>
                <a:lnTo>
                  <a:pt x="2210" y="169"/>
                </a:lnTo>
                <a:lnTo>
                  <a:pt x="2212" y="169"/>
                </a:lnTo>
                <a:lnTo>
                  <a:pt x="2214" y="169"/>
                </a:lnTo>
                <a:lnTo>
                  <a:pt x="2216" y="167"/>
                </a:lnTo>
                <a:lnTo>
                  <a:pt x="2216" y="163"/>
                </a:lnTo>
                <a:lnTo>
                  <a:pt x="2218" y="163"/>
                </a:lnTo>
                <a:lnTo>
                  <a:pt x="2221" y="161"/>
                </a:lnTo>
                <a:lnTo>
                  <a:pt x="2223" y="161"/>
                </a:lnTo>
                <a:lnTo>
                  <a:pt x="2227" y="163"/>
                </a:lnTo>
                <a:lnTo>
                  <a:pt x="2231" y="161"/>
                </a:lnTo>
                <a:lnTo>
                  <a:pt x="2233" y="161"/>
                </a:lnTo>
                <a:lnTo>
                  <a:pt x="2235" y="161"/>
                </a:lnTo>
                <a:lnTo>
                  <a:pt x="2237" y="161"/>
                </a:lnTo>
                <a:lnTo>
                  <a:pt x="2239" y="161"/>
                </a:lnTo>
                <a:lnTo>
                  <a:pt x="2241" y="160"/>
                </a:lnTo>
                <a:lnTo>
                  <a:pt x="2243" y="160"/>
                </a:lnTo>
                <a:lnTo>
                  <a:pt x="2244" y="160"/>
                </a:lnTo>
                <a:lnTo>
                  <a:pt x="2246" y="161"/>
                </a:lnTo>
                <a:lnTo>
                  <a:pt x="2248" y="161"/>
                </a:lnTo>
                <a:lnTo>
                  <a:pt x="2248" y="163"/>
                </a:lnTo>
                <a:lnTo>
                  <a:pt x="2248" y="165"/>
                </a:lnTo>
                <a:lnTo>
                  <a:pt x="2250" y="165"/>
                </a:lnTo>
                <a:lnTo>
                  <a:pt x="2252" y="165"/>
                </a:lnTo>
                <a:lnTo>
                  <a:pt x="2254" y="165"/>
                </a:lnTo>
                <a:lnTo>
                  <a:pt x="2256" y="165"/>
                </a:lnTo>
                <a:lnTo>
                  <a:pt x="2256" y="163"/>
                </a:lnTo>
                <a:lnTo>
                  <a:pt x="2258" y="163"/>
                </a:lnTo>
                <a:lnTo>
                  <a:pt x="2260" y="163"/>
                </a:lnTo>
                <a:lnTo>
                  <a:pt x="2262" y="161"/>
                </a:lnTo>
                <a:lnTo>
                  <a:pt x="2264" y="161"/>
                </a:lnTo>
                <a:lnTo>
                  <a:pt x="2266" y="163"/>
                </a:lnTo>
                <a:lnTo>
                  <a:pt x="2268" y="163"/>
                </a:lnTo>
                <a:lnTo>
                  <a:pt x="2269" y="165"/>
                </a:lnTo>
                <a:lnTo>
                  <a:pt x="2271" y="165"/>
                </a:lnTo>
                <a:lnTo>
                  <a:pt x="2273" y="165"/>
                </a:lnTo>
                <a:lnTo>
                  <a:pt x="2279" y="163"/>
                </a:lnTo>
                <a:lnTo>
                  <a:pt x="2281" y="163"/>
                </a:lnTo>
                <a:lnTo>
                  <a:pt x="2283" y="163"/>
                </a:lnTo>
                <a:lnTo>
                  <a:pt x="2285" y="163"/>
                </a:lnTo>
                <a:lnTo>
                  <a:pt x="2285" y="167"/>
                </a:lnTo>
                <a:lnTo>
                  <a:pt x="2289" y="171"/>
                </a:lnTo>
                <a:lnTo>
                  <a:pt x="2291" y="173"/>
                </a:lnTo>
                <a:lnTo>
                  <a:pt x="2292" y="177"/>
                </a:lnTo>
                <a:lnTo>
                  <a:pt x="2292" y="181"/>
                </a:lnTo>
                <a:lnTo>
                  <a:pt x="2294" y="181"/>
                </a:lnTo>
                <a:lnTo>
                  <a:pt x="2296" y="183"/>
                </a:lnTo>
                <a:lnTo>
                  <a:pt x="2300" y="184"/>
                </a:lnTo>
                <a:lnTo>
                  <a:pt x="2302" y="188"/>
                </a:lnTo>
                <a:lnTo>
                  <a:pt x="2302" y="190"/>
                </a:lnTo>
                <a:lnTo>
                  <a:pt x="2304" y="190"/>
                </a:lnTo>
                <a:lnTo>
                  <a:pt x="2304" y="192"/>
                </a:lnTo>
                <a:lnTo>
                  <a:pt x="2308" y="190"/>
                </a:lnTo>
                <a:lnTo>
                  <a:pt x="2310" y="190"/>
                </a:lnTo>
                <a:lnTo>
                  <a:pt x="2312" y="190"/>
                </a:lnTo>
                <a:lnTo>
                  <a:pt x="2314" y="192"/>
                </a:lnTo>
                <a:lnTo>
                  <a:pt x="2317" y="192"/>
                </a:lnTo>
                <a:lnTo>
                  <a:pt x="2321" y="194"/>
                </a:lnTo>
                <a:lnTo>
                  <a:pt x="2325" y="194"/>
                </a:lnTo>
                <a:lnTo>
                  <a:pt x="2327" y="194"/>
                </a:lnTo>
                <a:lnTo>
                  <a:pt x="2331" y="192"/>
                </a:lnTo>
                <a:lnTo>
                  <a:pt x="2333" y="192"/>
                </a:lnTo>
                <a:lnTo>
                  <a:pt x="2333" y="194"/>
                </a:lnTo>
                <a:close/>
                <a:moveTo>
                  <a:pt x="2726" y="968"/>
                </a:moveTo>
                <a:lnTo>
                  <a:pt x="2725" y="968"/>
                </a:lnTo>
                <a:lnTo>
                  <a:pt x="2725" y="970"/>
                </a:lnTo>
                <a:lnTo>
                  <a:pt x="2723" y="970"/>
                </a:lnTo>
                <a:lnTo>
                  <a:pt x="2723" y="972"/>
                </a:lnTo>
                <a:lnTo>
                  <a:pt x="2721" y="972"/>
                </a:lnTo>
                <a:lnTo>
                  <a:pt x="2719" y="972"/>
                </a:lnTo>
                <a:lnTo>
                  <a:pt x="2719" y="974"/>
                </a:lnTo>
                <a:lnTo>
                  <a:pt x="2721" y="974"/>
                </a:lnTo>
                <a:lnTo>
                  <a:pt x="2721" y="975"/>
                </a:lnTo>
                <a:lnTo>
                  <a:pt x="2719" y="975"/>
                </a:lnTo>
                <a:lnTo>
                  <a:pt x="2717" y="975"/>
                </a:lnTo>
                <a:lnTo>
                  <a:pt x="2715" y="975"/>
                </a:lnTo>
                <a:lnTo>
                  <a:pt x="2713" y="975"/>
                </a:lnTo>
                <a:lnTo>
                  <a:pt x="2711" y="974"/>
                </a:lnTo>
                <a:lnTo>
                  <a:pt x="2709" y="974"/>
                </a:lnTo>
                <a:lnTo>
                  <a:pt x="2709" y="972"/>
                </a:lnTo>
                <a:lnTo>
                  <a:pt x="2707" y="972"/>
                </a:lnTo>
                <a:lnTo>
                  <a:pt x="2705" y="970"/>
                </a:lnTo>
                <a:lnTo>
                  <a:pt x="2707" y="968"/>
                </a:lnTo>
                <a:lnTo>
                  <a:pt x="2705" y="968"/>
                </a:lnTo>
                <a:lnTo>
                  <a:pt x="2705" y="966"/>
                </a:lnTo>
                <a:lnTo>
                  <a:pt x="2705" y="964"/>
                </a:lnTo>
                <a:lnTo>
                  <a:pt x="2705" y="962"/>
                </a:lnTo>
                <a:lnTo>
                  <a:pt x="2703" y="960"/>
                </a:lnTo>
                <a:lnTo>
                  <a:pt x="2703" y="958"/>
                </a:lnTo>
                <a:lnTo>
                  <a:pt x="2701" y="958"/>
                </a:lnTo>
                <a:lnTo>
                  <a:pt x="2700" y="956"/>
                </a:lnTo>
                <a:lnTo>
                  <a:pt x="2700" y="954"/>
                </a:lnTo>
                <a:lnTo>
                  <a:pt x="2698" y="954"/>
                </a:lnTo>
                <a:lnTo>
                  <a:pt x="2698" y="952"/>
                </a:lnTo>
                <a:lnTo>
                  <a:pt x="2698" y="950"/>
                </a:lnTo>
                <a:lnTo>
                  <a:pt x="2696" y="950"/>
                </a:lnTo>
                <a:lnTo>
                  <a:pt x="2694" y="950"/>
                </a:lnTo>
                <a:lnTo>
                  <a:pt x="2694" y="952"/>
                </a:lnTo>
                <a:lnTo>
                  <a:pt x="2694" y="954"/>
                </a:lnTo>
                <a:lnTo>
                  <a:pt x="2696" y="954"/>
                </a:lnTo>
                <a:lnTo>
                  <a:pt x="2696" y="956"/>
                </a:lnTo>
                <a:lnTo>
                  <a:pt x="2694" y="956"/>
                </a:lnTo>
                <a:lnTo>
                  <a:pt x="2696" y="958"/>
                </a:lnTo>
                <a:lnTo>
                  <a:pt x="2696" y="960"/>
                </a:lnTo>
                <a:lnTo>
                  <a:pt x="2698" y="962"/>
                </a:lnTo>
                <a:lnTo>
                  <a:pt x="2698" y="964"/>
                </a:lnTo>
                <a:lnTo>
                  <a:pt x="2698" y="966"/>
                </a:lnTo>
                <a:lnTo>
                  <a:pt x="2698" y="968"/>
                </a:lnTo>
                <a:lnTo>
                  <a:pt x="2696" y="968"/>
                </a:lnTo>
                <a:lnTo>
                  <a:pt x="2694" y="968"/>
                </a:lnTo>
                <a:lnTo>
                  <a:pt x="2692" y="968"/>
                </a:lnTo>
                <a:lnTo>
                  <a:pt x="2690" y="968"/>
                </a:lnTo>
                <a:lnTo>
                  <a:pt x="2688" y="966"/>
                </a:lnTo>
                <a:lnTo>
                  <a:pt x="2688" y="964"/>
                </a:lnTo>
                <a:lnTo>
                  <a:pt x="2686" y="964"/>
                </a:lnTo>
                <a:lnTo>
                  <a:pt x="2684" y="964"/>
                </a:lnTo>
                <a:lnTo>
                  <a:pt x="2682" y="964"/>
                </a:lnTo>
                <a:lnTo>
                  <a:pt x="2682" y="966"/>
                </a:lnTo>
                <a:lnTo>
                  <a:pt x="2684" y="968"/>
                </a:lnTo>
                <a:lnTo>
                  <a:pt x="2686" y="968"/>
                </a:lnTo>
                <a:lnTo>
                  <a:pt x="2686" y="970"/>
                </a:lnTo>
                <a:lnTo>
                  <a:pt x="2688" y="970"/>
                </a:lnTo>
                <a:lnTo>
                  <a:pt x="2688" y="972"/>
                </a:lnTo>
                <a:lnTo>
                  <a:pt x="2688" y="974"/>
                </a:lnTo>
                <a:lnTo>
                  <a:pt x="2690" y="974"/>
                </a:lnTo>
                <a:lnTo>
                  <a:pt x="2690" y="975"/>
                </a:lnTo>
                <a:lnTo>
                  <a:pt x="2690" y="977"/>
                </a:lnTo>
                <a:lnTo>
                  <a:pt x="2688" y="979"/>
                </a:lnTo>
                <a:lnTo>
                  <a:pt x="2690" y="979"/>
                </a:lnTo>
                <a:lnTo>
                  <a:pt x="2690" y="977"/>
                </a:lnTo>
                <a:lnTo>
                  <a:pt x="2692" y="977"/>
                </a:lnTo>
                <a:lnTo>
                  <a:pt x="2694" y="977"/>
                </a:lnTo>
                <a:lnTo>
                  <a:pt x="2696" y="977"/>
                </a:lnTo>
                <a:lnTo>
                  <a:pt x="2698" y="977"/>
                </a:lnTo>
                <a:lnTo>
                  <a:pt x="2700" y="977"/>
                </a:lnTo>
                <a:lnTo>
                  <a:pt x="2700" y="979"/>
                </a:lnTo>
                <a:lnTo>
                  <a:pt x="2701" y="981"/>
                </a:lnTo>
                <a:lnTo>
                  <a:pt x="2703" y="981"/>
                </a:lnTo>
                <a:lnTo>
                  <a:pt x="2705" y="981"/>
                </a:lnTo>
                <a:lnTo>
                  <a:pt x="2707" y="981"/>
                </a:lnTo>
                <a:lnTo>
                  <a:pt x="2709" y="981"/>
                </a:lnTo>
                <a:lnTo>
                  <a:pt x="2711" y="981"/>
                </a:lnTo>
                <a:lnTo>
                  <a:pt x="2711" y="983"/>
                </a:lnTo>
                <a:lnTo>
                  <a:pt x="2713" y="983"/>
                </a:lnTo>
                <a:lnTo>
                  <a:pt x="2713" y="985"/>
                </a:lnTo>
                <a:lnTo>
                  <a:pt x="2715" y="985"/>
                </a:lnTo>
                <a:lnTo>
                  <a:pt x="2715" y="987"/>
                </a:lnTo>
                <a:lnTo>
                  <a:pt x="2715" y="989"/>
                </a:lnTo>
                <a:lnTo>
                  <a:pt x="2713" y="991"/>
                </a:lnTo>
                <a:lnTo>
                  <a:pt x="2711" y="991"/>
                </a:lnTo>
                <a:lnTo>
                  <a:pt x="2709" y="991"/>
                </a:lnTo>
                <a:lnTo>
                  <a:pt x="2707" y="991"/>
                </a:lnTo>
                <a:lnTo>
                  <a:pt x="2705" y="991"/>
                </a:lnTo>
                <a:lnTo>
                  <a:pt x="2703" y="989"/>
                </a:lnTo>
                <a:lnTo>
                  <a:pt x="2701" y="989"/>
                </a:lnTo>
                <a:lnTo>
                  <a:pt x="2701" y="991"/>
                </a:lnTo>
                <a:lnTo>
                  <a:pt x="2700" y="991"/>
                </a:lnTo>
                <a:lnTo>
                  <a:pt x="2700" y="993"/>
                </a:lnTo>
                <a:lnTo>
                  <a:pt x="2698" y="993"/>
                </a:lnTo>
                <a:lnTo>
                  <a:pt x="2698" y="995"/>
                </a:lnTo>
                <a:lnTo>
                  <a:pt x="2700" y="995"/>
                </a:lnTo>
                <a:lnTo>
                  <a:pt x="2700" y="997"/>
                </a:lnTo>
                <a:lnTo>
                  <a:pt x="2700" y="998"/>
                </a:lnTo>
                <a:lnTo>
                  <a:pt x="2698" y="998"/>
                </a:lnTo>
                <a:lnTo>
                  <a:pt x="2698" y="1000"/>
                </a:lnTo>
                <a:lnTo>
                  <a:pt x="2696" y="1000"/>
                </a:lnTo>
                <a:lnTo>
                  <a:pt x="2694" y="1000"/>
                </a:lnTo>
                <a:lnTo>
                  <a:pt x="2692" y="1000"/>
                </a:lnTo>
                <a:lnTo>
                  <a:pt x="2690" y="1000"/>
                </a:lnTo>
                <a:lnTo>
                  <a:pt x="2690" y="998"/>
                </a:lnTo>
                <a:lnTo>
                  <a:pt x="2688" y="998"/>
                </a:lnTo>
                <a:lnTo>
                  <a:pt x="2686" y="998"/>
                </a:lnTo>
                <a:lnTo>
                  <a:pt x="2684" y="1000"/>
                </a:lnTo>
                <a:lnTo>
                  <a:pt x="2686" y="1000"/>
                </a:lnTo>
                <a:lnTo>
                  <a:pt x="2688" y="1002"/>
                </a:lnTo>
                <a:lnTo>
                  <a:pt x="2690" y="1002"/>
                </a:lnTo>
                <a:lnTo>
                  <a:pt x="2690" y="1004"/>
                </a:lnTo>
                <a:lnTo>
                  <a:pt x="2692" y="1004"/>
                </a:lnTo>
                <a:lnTo>
                  <a:pt x="2690" y="1004"/>
                </a:lnTo>
                <a:lnTo>
                  <a:pt x="2688" y="1006"/>
                </a:lnTo>
                <a:lnTo>
                  <a:pt x="2686" y="1004"/>
                </a:lnTo>
                <a:lnTo>
                  <a:pt x="2684" y="1004"/>
                </a:lnTo>
                <a:lnTo>
                  <a:pt x="2684" y="1006"/>
                </a:lnTo>
                <a:lnTo>
                  <a:pt x="2682" y="1004"/>
                </a:lnTo>
                <a:lnTo>
                  <a:pt x="2682" y="1006"/>
                </a:lnTo>
                <a:lnTo>
                  <a:pt x="2680" y="1006"/>
                </a:lnTo>
                <a:lnTo>
                  <a:pt x="2678" y="1006"/>
                </a:lnTo>
                <a:lnTo>
                  <a:pt x="2680" y="1006"/>
                </a:lnTo>
                <a:lnTo>
                  <a:pt x="2678" y="1008"/>
                </a:lnTo>
                <a:lnTo>
                  <a:pt x="2680" y="1008"/>
                </a:lnTo>
                <a:lnTo>
                  <a:pt x="2680" y="1010"/>
                </a:lnTo>
                <a:lnTo>
                  <a:pt x="2682" y="1010"/>
                </a:lnTo>
                <a:lnTo>
                  <a:pt x="2684" y="1010"/>
                </a:lnTo>
                <a:lnTo>
                  <a:pt x="2686" y="1010"/>
                </a:lnTo>
                <a:lnTo>
                  <a:pt x="2688" y="1010"/>
                </a:lnTo>
                <a:lnTo>
                  <a:pt x="2690" y="1010"/>
                </a:lnTo>
                <a:lnTo>
                  <a:pt x="2690" y="1008"/>
                </a:lnTo>
                <a:lnTo>
                  <a:pt x="2692" y="1008"/>
                </a:lnTo>
                <a:lnTo>
                  <a:pt x="2694" y="1008"/>
                </a:lnTo>
                <a:lnTo>
                  <a:pt x="2696" y="1006"/>
                </a:lnTo>
                <a:lnTo>
                  <a:pt x="2698" y="1004"/>
                </a:lnTo>
                <a:lnTo>
                  <a:pt x="2698" y="1002"/>
                </a:lnTo>
                <a:lnTo>
                  <a:pt x="2700" y="1002"/>
                </a:lnTo>
                <a:lnTo>
                  <a:pt x="2701" y="1002"/>
                </a:lnTo>
                <a:lnTo>
                  <a:pt x="2701" y="1000"/>
                </a:lnTo>
                <a:lnTo>
                  <a:pt x="2703" y="1000"/>
                </a:lnTo>
                <a:lnTo>
                  <a:pt x="2705" y="998"/>
                </a:lnTo>
                <a:lnTo>
                  <a:pt x="2707" y="998"/>
                </a:lnTo>
                <a:lnTo>
                  <a:pt x="2709" y="998"/>
                </a:lnTo>
                <a:lnTo>
                  <a:pt x="2711" y="998"/>
                </a:lnTo>
                <a:lnTo>
                  <a:pt x="2713" y="997"/>
                </a:lnTo>
                <a:lnTo>
                  <a:pt x="2715" y="995"/>
                </a:lnTo>
                <a:lnTo>
                  <a:pt x="2717" y="995"/>
                </a:lnTo>
                <a:lnTo>
                  <a:pt x="2717" y="993"/>
                </a:lnTo>
                <a:lnTo>
                  <a:pt x="2719" y="993"/>
                </a:lnTo>
                <a:lnTo>
                  <a:pt x="2719" y="991"/>
                </a:lnTo>
                <a:lnTo>
                  <a:pt x="2721" y="991"/>
                </a:lnTo>
                <a:lnTo>
                  <a:pt x="2723" y="991"/>
                </a:lnTo>
                <a:lnTo>
                  <a:pt x="2723" y="989"/>
                </a:lnTo>
                <a:lnTo>
                  <a:pt x="2725" y="989"/>
                </a:lnTo>
                <a:lnTo>
                  <a:pt x="2725" y="987"/>
                </a:lnTo>
                <a:lnTo>
                  <a:pt x="2726" y="987"/>
                </a:lnTo>
                <a:lnTo>
                  <a:pt x="2726" y="985"/>
                </a:lnTo>
                <a:lnTo>
                  <a:pt x="2728" y="983"/>
                </a:lnTo>
                <a:lnTo>
                  <a:pt x="2728" y="981"/>
                </a:lnTo>
                <a:lnTo>
                  <a:pt x="2728" y="979"/>
                </a:lnTo>
                <a:lnTo>
                  <a:pt x="2726" y="979"/>
                </a:lnTo>
                <a:lnTo>
                  <a:pt x="2726" y="977"/>
                </a:lnTo>
                <a:lnTo>
                  <a:pt x="2726" y="975"/>
                </a:lnTo>
                <a:lnTo>
                  <a:pt x="2726" y="974"/>
                </a:lnTo>
                <a:lnTo>
                  <a:pt x="2726" y="972"/>
                </a:lnTo>
                <a:lnTo>
                  <a:pt x="2726" y="970"/>
                </a:lnTo>
                <a:lnTo>
                  <a:pt x="2726" y="968"/>
                </a:lnTo>
                <a:close/>
                <a:moveTo>
                  <a:pt x="3205" y="436"/>
                </a:moveTo>
                <a:lnTo>
                  <a:pt x="3207" y="436"/>
                </a:lnTo>
                <a:lnTo>
                  <a:pt x="3207" y="438"/>
                </a:lnTo>
                <a:lnTo>
                  <a:pt x="3205" y="438"/>
                </a:lnTo>
                <a:lnTo>
                  <a:pt x="3203" y="438"/>
                </a:lnTo>
                <a:lnTo>
                  <a:pt x="3203" y="440"/>
                </a:lnTo>
                <a:lnTo>
                  <a:pt x="3203" y="442"/>
                </a:lnTo>
                <a:lnTo>
                  <a:pt x="3201" y="442"/>
                </a:lnTo>
                <a:lnTo>
                  <a:pt x="3201" y="444"/>
                </a:lnTo>
                <a:lnTo>
                  <a:pt x="3199" y="444"/>
                </a:lnTo>
                <a:lnTo>
                  <a:pt x="3199" y="446"/>
                </a:lnTo>
                <a:lnTo>
                  <a:pt x="3199" y="447"/>
                </a:lnTo>
                <a:lnTo>
                  <a:pt x="3197" y="447"/>
                </a:lnTo>
                <a:lnTo>
                  <a:pt x="3197" y="449"/>
                </a:lnTo>
                <a:lnTo>
                  <a:pt x="3199" y="449"/>
                </a:lnTo>
                <a:lnTo>
                  <a:pt x="3197" y="449"/>
                </a:lnTo>
                <a:lnTo>
                  <a:pt x="3197" y="451"/>
                </a:lnTo>
                <a:lnTo>
                  <a:pt x="3195" y="451"/>
                </a:lnTo>
                <a:lnTo>
                  <a:pt x="3195" y="453"/>
                </a:lnTo>
                <a:lnTo>
                  <a:pt x="3195" y="455"/>
                </a:lnTo>
                <a:lnTo>
                  <a:pt x="3193" y="455"/>
                </a:lnTo>
                <a:lnTo>
                  <a:pt x="3193" y="457"/>
                </a:lnTo>
                <a:lnTo>
                  <a:pt x="3193" y="459"/>
                </a:lnTo>
                <a:lnTo>
                  <a:pt x="3193" y="461"/>
                </a:lnTo>
                <a:lnTo>
                  <a:pt x="3191" y="461"/>
                </a:lnTo>
                <a:lnTo>
                  <a:pt x="3191" y="463"/>
                </a:lnTo>
                <a:lnTo>
                  <a:pt x="3191" y="465"/>
                </a:lnTo>
                <a:lnTo>
                  <a:pt x="3191" y="467"/>
                </a:lnTo>
                <a:lnTo>
                  <a:pt x="3193" y="467"/>
                </a:lnTo>
                <a:lnTo>
                  <a:pt x="3193" y="469"/>
                </a:lnTo>
                <a:lnTo>
                  <a:pt x="3195" y="471"/>
                </a:lnTo>
                <a:lnTo>
                  <a:pt x="3197" y="471"/>
                </a:lnTo>
                <a:lnTo>
                  <a:pt x="3197" y="472"/>
                </a:lnTo>
                <a:lnTo>
                  <a:pt x="3199" y="472"/>
                </a:lnTo>
                <a:lnTo>
                  <a:pt x="3201" y="474"/>
                </a:lnTo>
                <a:lnTo>
                  <a:pt x="3203" y="474"/>
                </a:lnTo>
                <a:lnTo>
                  <a:pt x="3205" y="476"/>
                </a:lnTo>
                <a:lnTo>
                  <a:pt x="3207" y="476"/>
                </a:lnTo>
                <a:lnTo>
                  <a:pt x="3207" y="478"/>
                </a:lnTo>
                <a:lnTo>
                  <a:pt x="3208" y="478"/>
                </a:lnTo>
                <a:lnTo>
                  <a:pt x="3210" y="478"/>
                </a:lnTo>
                <a:lnTo>
                  <a:pt x="3210" y="480"/>
                </a:lnTo>
                <a:lnTo>
                  <a:pt x="3212" y="480"/>
                </a:lnTo>
                <a:lnTo>
                  <a:pt x="3214" y="480"/>
                </a:lnTo>
                <a:lnTo>
                  <a:pt x="3216" y="480"/>
                </a:lnTo>
                <a:lnTo>
                  <a:pt x="3218" y="478"/>
                </a:lnTo>
                <a:lnTo>
                  <a:pt x="3220" y="478"/>
                </a:lnTo>
                <a:lnTo>
                  <a:pt x="3222" y="478"/>
                </a:lnTo>
                <a:lnTo>
                  <a:pt x="3222" y="476"/>
                </a:lnTo>
                <a:lnTo>
                  <a:pt x="3224" y="476"/>
                </a:lnTo>
                <a:lnTo>
                  <a:pt x="3224" y="474"/>
                </a:lnTo>
                <a:lnTo>
                  <a:pt x="3226" y="474"/>
                </a:lnTo>
                <a:lnTo>
                  <a:pt x="3226" y="472"/>
                </a:lnTo>
                <a:lnTo>
                  <a:pt x="3228" y="471"/>
                </a:lnTo>
                <a:lnTo>
                  <a:pt x="3230" y="469"/>
                </a:lnTo>
                <a:lnTo>
                  <a:pt x="3231" y="469"/>
                </a:lnTo>
                <a:lnTo>
                  <a:pt x="3231" y="467"/>
                </a:lnTo>
                <a:lnTo>
                  <a:pt x="3233" y="465"/>
                </a:lnTo>
                <a:lnTo>
                  <a:pt x="3233" y="463"/>
                </a:lnTo>
                <a:lnTo>
                  <a:pt x="3233" y="461"/>
                </a:lnTo>
                <a:lnTo>
                  <a:pt x="3235" y="461"/>
                </a:lnTo>
                <a:lnTo>
                  <a:pt x="3235" y="459"/>
                </a:lnTo>
                <a:lnTo>
                  <a:pt x="3235" y="457"/>
                </a:lnTo>
                <a:lnTo>
                  <a:pt x="3235" y="455"/>
                </a:lnTo>
                <a:lnTo>
                  <a:pt x="3237" y="455"/>
                </a:lnTo>
                <a:lnTo>
                  <a:pt x="3237" y="453"/>
                </a:lnTo>
                <a:lnTo>
                  <a:pt x="3237" y="451"/>
                </a:lnTo>
                <a:lnTo>
                  <a:pt x="3239" y="451"/>
                </a:lnTo>
                <a:lnTo>
                  <a:pt x="3239" y="449"/>
                </a:lnTo>
                <a:lnTo>
                  <a:pt x="3239" y="447"/>
                </a:lnTo>
                <a:lnTo>
                  <a:pt x="3241" y="447"/>
                </a:lnTo>
                <a:lnTo>
                  <a:pt x="3241" y="446"/>
                </a:lnTo>
                <a:lnTo>
                  <a:pt x="3241" y="444"/>
                </a:lnTo>
                <a:lnTo>
                  <a:pt x="3243" y="444"/>
                </a:lnTo>
                <a:lnTo>
                  <a:pt x="3243" y="442"/>
                </a:lnTo>
                <a:lnTo>
                  <a:pt x="3245" y="442"/>
                </a:lnTo>
                <a:lnTo>
                  <a:pt x="3245" y="440"/>
                </a:lnTo>
                <a:lnTo>
                  <a:pt x="3245" y="438"/>
                </a:lnTo>
                <a:lnTo>
                  <a:pt x="3247" y="438"/>
                </a:lnTo>
                <a:lnTo>
                  <a:pt x="3247" y="436"/>
                </a:lnTo>
                <a:lnTo>
                  <a:pt x="3247" y="434"/>
                </a:lnTo>
                <a:lnTo>
                  <a:pt x="3249" y="434"/>
                </a:lnTo>
                <a:lnTo>
                  <a:pt x="3249" y="432"/>
                </a:lnTo>
                <a:lnTo>
                  <a:pt x="3251" y="432"/>
                </a:lnTo>
                <a:lnTo>
                  <a:pt x="3251" y="430"/>
                </a:lnTo>
                <a:lnTo>
                  <a:pt x="3253" y="430"/>
                </a:lnTo>
                <a:lnTo>
                  <a:pt x="3253" y="428"/>
                </a:lnTo>
                <a:lnTo>
                  <a:pt x="3255" y="428"/>
                </a:lnTo>
                <a:lnTo>
                  <a:pt x="3256" y="428"/>
                </a:lnTo>
                <a:lnTo>
                  <a:pt x="3256" y="426"/>
                </a:lnTo>
                <a:lnTo>
                  <a:pt x="3256" y="424"/>
                </a:lnTo>
                <a:lnTo>
                  <a:pt x="3255" y="424"/>
                </a:lnTo>
                <a:lnTo>
                  <a:pt x="3255" y="423"/>
                </a:lnTo>
                <a:lnTo>
                  <a:pt x="3253" y="421"/>
                </a:lnTo>
                <a:lnTo>
                  <a:pt x="3251" y="421"/>
                </a:lnTo>
                <a:lnTo>
                  <a:pt x="3251" y="419"/>
                </a:lnTo>
                <a:lnTo>
                  <a:pt x="3249" y="419"/>
                </a:lnTo>
                <a:lnTo>
                  <a:pt x="3247" y="419"/>
                </a:lnTo>
                <a:lnTo>
                  <a:pt x="3245" y="419"/>
                </a:lnTo>
                <a:lnTo>
                  <a:pt x="3245" y="417"/>
                </a:lnTo>
                <a:lnTo>
                  <a:pt x="3243" y="417"/>
                </a:lnTo>
                <a:lnTo>
                  <a:pt x="3241" y="417"/>
                </a:lnTo>
                <a:lnTo>
                  <a:pt x="3241" y="415"/>
                </a:lnTo>
                <a:lnTo>
                  <a:pt x="3239" y="415"/>
                </a:lnTo>
                <a:lnTo>
                  <a:pt x="3241" y="413"/>
                </a:lnTo>
                <a:lnTo>
                  <a:pt x="3239" y="413"/>
                </a:lnTo>
                <a:lnTo>
                  <a:pt x="3239" y="411"/>
                </a:lnTo>
                <a:lnTo>
                  <a:pt x="3239" y="409"/>
                </a:lnTo>
                <a:lnTo>
                  <a:pt x="3241" y="409"/>
                </a:lnTo>
                <a:lnTo>
                  <a:pt x="3241" y="407"/>
                </a:lnTo>
                <a:lnTo>
                  <a:pt x="3239" y="407"/>
                </a:lnTo>
                <a:lnTo>
                  <a:pt x="3239" y="405"/>
                </a:lnTo>
                <a:lnTo>
                  <a:pt x="3237" y="403"/>
                </a:lnTo>
                <a:lnTo>
                  <a:pt x="3235" y="403"/>
                </a:lnTo>
                <a:lnTo>
                  <a:pt x="3233" y="403"/>
                </a:lnTo>
                <a:lnTo>
                  <a:pt x="3233" y="401"/>
                </a:lnTo>
                <a:lnTo>
                  <a:pt x="3231" y="401"/>
                </a:lnTo>
                <a:lnTo>
                  <a:pt x="3230" y="401"/>
                </a:lnTo>
                <a:lnTo>
                  <a:pt x="3228" y="401"/>
                </a:lnTo>
                <a:lnTo>
                  <a:pt x="3226" y="401"/>
                </a:lnTo>
                <a:lnTo>
                  <a:pt x="3224" y="401"/>
                </a:lnTo>
                <a:lnTo>
                  <a:pt x="3222" y="401"/>
                </a:lnTo>
                <a:lnTo>
                  <a:pt x="3220" y="401"/>
                </a:lnTo>
                <a:lnTo>
                  <a:pt x="3218" y="401"/>
                </a:lnTo>
                <a:lnTo>
                  <a:pt x="3216" y="401"/>
                </a:lnTo>
                <a:lnTo>
                  <a:pt x="3214" y="401"/>
                </a:lnTo>
                <a:lnTo>
                  <a:pt x="3212" y="401"/>
                </a:lnTo>
                <a:lnTo>
                  <a:pt x="3210" y="401"/>
                </a:lnTo>
                <a:lnTo>
                  <a:pt x="3208" y="401"/>
                </a:lnTo>
                <a:lnTo>
                  <a:pt x="3207" y="401"/>
                </a:lnTo>
                <a:lnTo>
                  <a:pt x="3205" y="401"/>
                </a:lnTo>
                <a:lnTo>
                  <a:pt x="3205" y="403"/>
                </a:lnTo>
                <a:lnTo>
                  <a:pt x="3203" y="403"/>
                </a:lnTo>
                <a:lnTo>
                  <a:pt x="3201" y="403"/>
                </a:lnTo>
                <a:lnTo>
                  <a:pt x="3201" y="405"/>
                </a:lnTo>
                <a:lnTo>
                  <a:pt x="3201" y="403"/>
                </a:lnTo>
                <a:lnTo>
                  <a:pt x="3201" y="405"/>
                </a:lnTo>
                <a:lnTo>
                  <a:pt x="3199" y="405"/>
                </a:lnTo>
                <a:lnTo>
                  <a:pt x="3197" y="405"/>
                </a:lnTo>
                <a:lnTo>
                  <a:pt x="3199" y="405"/>
                </a:lnTo>
                <a:lnTo>
                  <a:pt x="3197" y="405"/>
                </a:lnTo>
                <a:lnTo>
                  <a:pt x="3197" y="407"/>
                </a:lnTo>
                <a:lnTo>
                  <a:pt x="3195" y="407"/>
                </a:lnTo>
                <a:lnTo>
                  <a:pt x="3195" y="409"/>
                </a:lnTo>
                <a:lnTo>
                  <a:pt x="3195" y="411"/>
                </a:lnTo>
                <a:lnTo>
                  <a:pt x="3197" y="411"/>
                </a:lnTo>
                <a:lnTo>
                  <a:pt x="3197" y="413"/>
                </a:lnTo>
                <a:lnTo>
                  <a:pt x="3197" y="415"/>
                </a:lnTo>
                <a:lnTo>
                  <a:pt x="3199" y="415"/>
                </a:lnTo>
                <a:lnTo>
                  <a:pt x="3199" y="417"/>
                </a:lnTo>
                <a:lnTo>
                  <a:pt x="3201" y="417"/>
                </a:lnTo>
                <a:lnTo>
                  <a:pt x="3203" y="417"/>
                </a:lnTo>
                <a:lnTo>
                  <a:pt x="3203" y="419"/>
                </a:lnTo>
                <a:lnTo>
                  <a:pt x="3205" y="419"/>
                </a:lnTo>
                <a:lnTo>
                  <a:pt x="3205" y="421"/>
                </a:lnTo>
                <a:lnTo>
                  <a:pt x="3207" y="421"/>
                </a:lnTo>
                <a:lnTo>
                  <a:pt x="3207" y="423"/>
                </a:lnTo>
                <a:lnTo>
                  <a:pt x="3208" y="423"/>
                </a:lnTo>
                <a:lnTo>
                  <a:pt x="3208" y="424"/>
                </a:lnTo>
                <a:lnTo>
                  <a:pt x="3210" y="424"/>
                </a:lnTo>
                <a:lnTo>
                  <a:pt x="3210" y="426"/>
                </a:lnTo>
                <a:lnTo>
                  <a:pt x="3210" y="428"/>
                </a:lnTo>
                <a:lnTo>
                  <a:pt x="3208" y="428"/>
                </a:lnTo>
                <a:lnTo>
                  <a:pt x="3207" y="428"/>
                </a:lnTo>
                <a:lnTo>
                  <a:pt x="3207" y="430"/>
                </a:lnTo>
                <a:lnTo>
                  <a:pt x="3207" y="432"/>
                </a:lnTo>
                <a:lnTo>
                  <a:pt x="3205" y="432"/>
                </a:lnTo>
                <a:lnTo>
                  <a:pt x="3205" y="434"/>
                </a:lnTo>
                <a:lnTo>
                  <a:pt x="3205" y="436"/>
                </a:lnTo>
                <a:close/>
                <a:moveTo>
                  <a:pt x="2291" y="2026"/>
                </a:moveTo>
                <a:lnTo>
                  <a:pt x="2289" y="2026"/>
                </a:lnTo>
                <a:lnTo>
                  <a:pt x="2289" y="2024"/>
                </a:lnTo>
                <a:lnTo>
                  <a:pt x="2287" y="2024"/>
                </a:lnTo>
                <a:lnTo>
                  <a:pt x="2285" y="2024"/>
                </a:lnTo>
                <a:lnTo>
                  <a:pt x="2285" y="2026"/>
                </a:lnTo>
                <a:lnTo>
                  <a:pt x="2283" y="2026"/>
                </a:lnTo>
                <a:lnTo>
                  <a:pt x="2283" y="2028"/>
                </a:lnTo>
                <a:lnTo>
                  <a:pt x="2281" y="2028"/>
                </a:lnTo>
                <a:lnTo>
                  <a:pt x="2281" y="2026"/>
                </a:lnTo>
                <a:lnTo>
                  <a:pt x="2281" y="2024"/>
                </a:lnTo>
                <a:lnTo>
                  <a:pt x="2283" y="2024"/>
                </a:lnTo>
                <a:lnTo>
                  <a:pt x="2283" y="2022"/>
                </a:lnTo>
                <a:lnTo>
                  <a:pt x="2285" y="2022"/>
                </a:lnTo>
                <a:lnTo>
                  <a:pt x="2285" y="2020"/>
                </a:lnTo>
                <a:lnTo>
                  <a:pt x="2285" y="2018"/>
                </a:lnTo>
                <a:lnTo>
                  <a:pt x="2285" y="2016"/>
                </a:lnTo>
                <a:lnTo>
                  <a:pt x="2285" y="2014"/>
                </a:lnTo>
                <a:lnTo>
                  <a:pt x="2285" y="2012"/>
                </a:lnTo>
                <a:lnTo>
                  <a:pt x="2283" y="2012"/>
                </a:lnTo>
                <a:lnTo>
                  <a:pt x="2281" y="2012"/>
                </a:lnTo>
                <a:lnTo>
                  <a:pt x="2279" y="2012"/>
                </a:lnTo>
                <a:lnTo>
                  <a:pt x="2281" y="2010"/>
                </a:lnTo>
                <a:lnTo>
                  <a:pt x="2279" y="2010"/>
                </a:lnTo>
                <a:lnTo>
                  <a:pt x="2281" y="2010"/>
                </a:lnTo>
                <a:lnTo>
                  <a:pt x="2281" y="2008"/>
                </a:lnTo>
                <a:lnTo>
                  <a:pt x="2283" y="2008"/>
                </a:lnTo>
                <a:lnTo>
                  <a:pt x="2285" y="2006"/>
                </a:lnTo>
                <a:lnTo>
                  <a:pt x="2283" y="2006"/>
                </a:lnTo>
                <a:lnTo>
                  <a:pt x="2283" y="2004"/>
                </a:lnTo>
                <a:lnTo>
                  <a:pt x="2283" y="2003"/>
                </a:lnTo>
                <a:lnTo>
                  <a:pt x="2281" y="2003"/>
                </a:lnTo>
                <a:lnTo>
                  <a:pt x="2279" y="2003"/>
                </a:lnTo>
                <a:lnTo>
                  <a:pt x="2279" y="2004"/>
                </a:lnTo>
                <a:lnTo>
                  <a:pt x="2279" y="2006"/>
                </a:lnTo>
                <a:lnTo>
                  <a:pt x="2277" y="2006"/>
                </a:lnTo>
                <a:lnTo>
                  <a:pt x="2275" y="2006"/>
                </a:lnTo>
                <a:lnTo>
                  <a:pt x="2275" y="2008"/>
                </a:lnTo>
                <a:lnTo>
                  <a:pt x="2275" y="2010"/>
                </a:lnTo>
                <a:lnTo>
                  <a:pt x="2275" y="2012"/>
                </a:lnTo>
                <a:lnTo>
                  <a:pt x="2273" y="2012"/>
                </a:lnTo>
                <a:lnTo>
                  <a:pt x="2273" y="2010"/>
                </a:lnTo>
                <a:lnTo>
                  <a:pt x="2271" y="2010"/>
                </a:lnTo>
                <a:lnTo>
                  <a:pt x="2269" y="2010"/>
                </a:lnTo>
                <a:lnTo>
                  <a:pt x="2268" y="2010"/>
                </a:lnTo>
                <a:lnTo>
                  <a:pt x="2268" y="2008"/>
                </a:lnTo>
                <a:lnTo>
                  <a:pt x="2269" y="2006"/>
                </a:lnTo>
                <a:lnTo>
                  <a:pt x="2268" y="2006"/>
                </a:lnTo>
                <a:lnTo>
                  <a:pt x="2268" y="2004"/>
                </a:lnTo>
                <a:lnTo>
                  <a:pt x="2266" y="2004"/>
                </a:lnTo>
                <a:lnTo>
                  <a:pt x="2266" y="2006"/>
                </a:lnTo>
                <a:lnTo>
                  <a:pt x="2264" y="2006"/>
                </a:lnTo>
                <a:lnTo>
                  <a:pt x="2262" y="2006"/>
                </a:lnTo>
                <a:lnTo>
                  <a:pt x="2260" y="2006"/>
                </a:lnTo>
                <a:lnTo>
                  <a:pt x="2258" y="2006"/>
                </a:lnTo>
                <a:lnTo>
                  <a:pt x="2258" y="2008"/>
                </a:lnTo>
                <a:lnTo>
                  <a:pt x="2258" y="2010"/>
                </a:lnTo>
                <a:lnTo>
                  <a:pt x="2256" y="2010"/>
                </a:lnTo>
                <a:lnTo>
                  <a:pt x="2254" y="2010"/>
                </a:lnTo>
                <a:lnTo>
                  <a:pt x="2254" y="2008"/>
                </a:lnTo>
                <a:lnTo>
                  <a:pt x="2252" y="2008"/>
                </a:lnTo>
                <a:lnTo>
                  <a:pt x="2250" y="2008"/>
                </a:lnTo>
                <a:lnTo>
                  <a:pt x="2250" y="2006"/>
                </a:lnTo>
                <a:lnTo>
                  <a:pt x="2248" y="2006"/>
                </a:lnTo>
                <a:lnTo>
                  <a:pt x="2248" y="2004"/>
                </a:lnTo>
                <a:lnTo>
                  <a:pt x="2246" y="2004"/>
                </a:lnTo>
                <a:lnTo>
                  <a:pt x="2248" y="2003"/>
                </a:lnTo>
                <a:lnTo>
                  <a:pt x="2250" y="2003"/>
                </a:lnTo>
                <a:lnTo>
                  <a:pt x="2250" y="2001"/>
                </a:lnTo>
                <a:lnTo>
                  <a:pt x="2252" y="2001"/>
                </a:lnTo>
                <a:lnTo>
                  <a:pt x="2252" y="1999"/>
                </a:lnTo>
                <a:lnTo>
                  <a:pt x="2252" y="1997"/>
                </a:lnTo>
                <a:lnTo>
                  <a:pt x="2254" y="1997"/>
                </a:lnTo>
                <a:lnTo>
                  <a:pt x="2256" y="1997"/>
                </a:lnTo>
                <a:lnTo>
                  <a:pt x="2256" y="1995"/>
                </a:lnTo>
                <a:lnTo>
                  <a:pt x="2258" y="1995"/>
                </a:lnTo>
                <a:lnTo>
                  <a:pt x="2260" y="1995"/>
                </a:lnTo>
                <a:lnTo>
                  <a:pt x="2262" y="1995"/>
                </a:lnTo>
                <a:lnTo>
                  <a:pt x="2264" y="1995"/>
                </a:lnTo>
                <a:lnTo>
                  <a:pt x="2264" y="1993"/>
                </a:lnTo>
                <a:lnTo>
                  <a:pt x="2262" y="1993"/>
                </a:lnTo>
                <a:lnTo>
                  <a:pt x="2260" y="1993"/>
                </a:lnTo>
                <a:lnTo>
                  <a:pt x="2258" y="1993"/>
                </a:lnTo>
                <a:lnTo>
                  <a:pt x="2256" y="1993"/>
                </a:lnTo>
                <a:lnTo>
                  <a:pt x="2256" y="1991"/>
                </a:lnTo>
                <a:lnTo>
                  <a:pt x="2256" y="1989"/>
                </a:lnTo>
                <a:lnTo>
                  <a:pt x="2254" y="1989"/>
                </a:lnTo>
                <a:lnTo>
                  <a:pt x="2252" y="1989"/>
                </a:lnTo>
                <a:lnTo>
                  <a:pt x="2250" y="1989"/>
                </a:lnTo>
                <a:lnTo>
                  <a:pt x="2250" y="1991"/>
                </a:lnTo>
                <a:lnTo>
                  <a:pt x="2252" y="1991"/>
                </a:lnTo>
                <a:lnTo>
                  <a:pt x="2252" y="1993"/>
                </a:lnTo>
                <a:lnTo>
                  <a:pt x="2254" y="1993"/>
                </a:lnTo>
                <a:lnTo>
                  <a:pt x="2252" y="1993"/>
                </a:lnTo>
                <a:lnTo>
                  <a:pt x="2252" y="1995"/>
                </a:lnTo>
                <a:lnTo>
                  <a:pt x="2250" y="1995"/>
                </a:lnTo>
                <a:lnTo>
                  <a:pt x="2250" y="1997"/>
                </a:lnTo>
                <a:lnTo>
                  <a:pt x="2248" y="1997"/>
                </a:lnTo>
                <a:lnTo>
                  <a:pt x="2248" y="1999"/>
                </a:lnTo>
                <a:lnTo>
                  <a:pt x="2246" y="1999"/>
                </a:lnTo>
                <a:lnTo>
                  <a:pt x="2244" y="1999"/>
                </a:lnTo>
                <a:lnTo>
                  <a:pt x="2243" y="1999"/>
                </a:lnTo>
                <a:lnTo>
                  <a:pt x="2243" y="2001"/>
                </a:lnTo>
                <a:lnTo>
                  <a:pt x="2241" y="2001"/>
                </a:lnTo>
                <a:lnTo>
                  <a:pt x="2241" y="2003"/>
                </a:lnTo>
                <a:lnTo>
                  <a:pt x="2239" y="2003"/>
                </a:lnTo>
                <a:lnTo>
                  <a:pt x="2239" y="2004"/>
                </a:lnTo>
                <a:lnTo>
                  <a:pt x="2241" y="2004"/>
                </a:lnTo>
                <a:lnTo>
                  <a:pt x="2243" y="2004"/>
                </a:lnTo>
                <a:lnTo>
                  <a:pt x="2243" y="2006"/>
                </a:lnTo>
                <a:lnTo>
                  <a:pt x="2244" y="2006"/>
                </a:lnTo>
                <a:lnTo>
                  <a:pt x="2244" y="2008"/>
                </a:lnTo>
                <a:lnTo>
                  <a:pt x="2246" y="2008"/>
                </a:lnTo>
                <a:lnTo>
                  <a:pt x="2246" y="2010"/>
                </a:lnTo>
                <a:lnTo>
                  <a:pt x="2244" y="2010"/>
                </a:lnTo>
                <a:lnTo>
                  <a:pt x="2243" y="2010"/>
                </a:lnTo>
                <a:lnTo>
                  <a:pt x="2241" y="2010"/>
                </a:lnTo>
                <a:lnTo>
                  <a:pt x="2239" y="2010"/>
                </a:lnTo>
                <a:lnTo>
                  <a:pt x="2237" y="2010"/>
                </a:lnTo>
                <a:lnTo>
                  <a:pt x="2235" y="2010"/>
                </a:lnTo>
                <a:lnTo>
                  <a:pt x="2233" y="2010"/>
                </a:lnTo>
                <a:lnTo>
                  <a:pt x="2233" y="2012"/>
                </a:lnTo>
                <a:lnTo>
                  <a:pt x="2231" y="2012"/>
                </a:lnTo>
                <a:lnTo>
                  <a:pt x="2229" y="2012"/>
                </a:lnTo>
                <a:lnTo>
                  <a:pt x="2227" y="2012"/>
                </a:lnTo>
                <a:lnTo>
                  <a:pt x="2225" y="2012"/>
                </a:lnTo>
                <a:lnTo>
                  <a:pt x="2225" y="2010"/>
                </a:lnTo>
                <a:lnTo>
                  <a:pt x="2227" y="2008"/>
                </a:lnTo>
                <a:lnTo>
                  <a:pt x="2225" y="2008"/>
                </a:lnTo>
                <a:lnTo>
                  <a:pt x="2223" y="2008"/>
                </a:lnTo>
                <a:lnTo>
                  <a:pt x="2223" y="2010"/>
                </a:lnTo>
                <a:lnTo>
                  <a:pt x="2221" y="2010"/>
                </a:lnTo>
                <a:lnTo>
                  <a:pt x="2221" y="2012"/>
                </a:lnTo>
                <a:lnTo>
                  <a:pt x="2219" y="2012"/>
                </a:lnTo>
                <a:lnTo>
                  <a:pt x="2219" y="2014"/>
                </a:lnTo>
                <a:lnTo>
                  <a:pt x="2218" y="2014"/>
                </a:lnTo>
                <a:lnTo>
                  <a:pt x="2218" y="2012"/>
                </a:lnTo>
                <a:lnTo>
                  <a:pt x="2218" y="2010"/>
                </a:lnTo>
                <a:lnTo>
                  <a:pt x="2216" y="2008"/>
                </a:lnTo>
                <a:lnTo>
                  <a:pt x="2214" y="2006"/>
                </a:lnTo>
                <a:lnTo>
                  <a:pt x="2214" y="2004"/>
                </a:lnTo>
                <a:lnTo>
                  <a:pt x="2216" y="2003"/>
                </a:lnTo>
                <a:lnTo>
                  <a:pt x="2218" y="2003"/>
                </a:lnTo>
                <a:lnTo>
                  <a:pt x="2218" y="2001"/>
                </a:lnTo>
                <a:lnTo>
                  <a:pt x="2219" y="1999"/>
                </a:lnTo>
                <a:lnTo>
                  <a:pt x="2221" y="1999"/>
                </a:lnTo>
                <a:lnTo>
                  <a:pt x="2219" y="1999"/>
                </a:lnTo>
                <a:lnTo>
                  <a:pt x="2219" y="1997"/>
                </a:lnTo>
                <a:lnTo>
                  <a:pt x="2221" y="1997"/>
                </a:lnTo>
                <a:lnTo>
                  <a:pt x="2219" y="1997"/>
                </a:lnTo>
                <a:lnTo>
                  <a:pt x="2221" y="1997"/>
                </a:lnTo>
                <a:lnTo>
                  <a:pt x="2219" y="1997"/>
                </a:lnTo>
                <a:lnTo>
                  <a:pt x="2219" y="1995"/>
                </a:lnTo>
                <a:lnTo>
                  <a:pt x="2221" y="1995"/>
                </a:lnTo>
                <a:lnTo>
                  <a:pt x="2223" y="1993"/>
                </a:lnTo>
                <a:lnTo>
                  <a:pt x="2225" y="1993"/>
                </a:lnTo>
                <a:lnTo>
                  <a:pt x="2223" y="1993"/>
                </a:lnTo>
                <a:lnTo>
                  <a:pt x="2221" y="1993"/>
                </a:lnTo>
                <a:lnTo>
                  <a:pt x="2219" y="1993"/>
                </a:lnTo>
                <a:lnTo>
                  <a:pt x="2218" y="1993"/>
                </a:lnTo>
                <a:lnTo>
                  <a:pt x="2218" y="1991"/>
                </a:lnTo>
                <a:lnTo>
                  <a:pt x="2218" y="1993"/>
                </a:lnTo>
                <a:lnTo>
                  <a:pt x="2218" y="1995"/>
                </a:lnTo>
                <a:lnTo>
                  <a:pt x="2218" y="1997"/>
                </a:lnTo>
                <a:lnTo>
                  <a:pt x="2216" y="1997"/>
                </a:lnTo>
                <a:lnTo>
                  <a:pt x="2216" y="1999"/>
                </a:lnTo>
                <a:lnTo>
                  <a:pt x="2214" y="1997"/>
                </a:lnTo>
                <a:lnTo>
                  <a:pt x="2212" y="1997"/>
                </a:lnTo>
                <a:lnTo>
                  <a:pt x="2210" y="1997"/>
                </a:lnTo>
                <a:lnTo>
                  <a:pt x="2210" y="1999"/>
                </a:lnTo>
                <a:lnTo>
                  <a:pt x="2210" y="2001"/>
                </a:lnTo>
                <a:lnTo>
                  <a:pt x="2208" y="2001"/>
                </a:lnTo>
                <a:lnTo>
                  <a:pt x="2206" y="2001"/>
                </a:lnTo>
                <a:lnTo>
                  <a:pt x="2204" y="2001"/>
                </a:lnTo>
                <a:lnTo>
                  <a:pt x="2204" y="1999"/>
                </a:lnTo>
                <a:lnTo>
                  <a:pt x="2202" y="1997"/>
                </a:lnTo>
                <a:lnTo>
                  <a:pt x="2202" y="1995"/>
                </a:lnTo>
                <a:lnTo>
                  <a:pt x="2204" y="1995"/>
                </a:lnTo>
                <a:lnTo>
                  <a:pt x="2204" y="1993"/>
                </a:lnTo>
                <a:lnTo>
                  <a:pt x="2206" y="1993"/>
                </a:lnTo>
                <a:lnTo>
                  <a:pt x="2206" y="1991"/>
                </a:lnTo>
                <a:lnTo>
                  <a:pt x="2206" y="1989"/>
                </a:lnTo>
                <a:lnTo>
                  <a:pt x="2206" y="1991"/>
                </a:lnTo>
                <a:lnTo>
                  <a:pt x="2204" y="1991"/>
                </a:lnTo>
                <a:lnTo>
                  <a:pt x="2202" y="1991"/>
                </a:lnTo>
                <a:lnTo>
                  <a:pt x="2200" y="1991"/>
                </a:lnTo>
                <a:lnTo>
                  <a:pt x="2198" y="1991"/>
                </a:lnTo>
                <a:lnTo>
                  <a:pt x="2198" y="1989"/>
                </a:lnTo>
                <a:lnTo>
                  <a:pt x="2196" y="1989"/>
                </a:lnTo>
                <a:lnTo>
                  <a:pt x="2196" y="1991"/>
                </a:lnTo>
                <a:lnTo>
                  <a:pt x="2195" y="1991"/>
                </a:lnTo>
                <a:lnTo>
                  <a:pt x="2193" y="1991"/>
                </a:lnTo>
                <a:lnTo>
                  <a:pt x="2193" y="1993"/>
                </a:lnTo>
                <a:lnTo>
                  <a:pt x="2193" y="1995"/>
                </a:lnTo>
                <a:lnTo>
                  <a:pt x="2191" y="1995"/>
                </a:lnTo>
                <a:lnTo>
                  <a:pt x="2191" y="1997"/>
                </a:lnTo>
                <a:lnTo>
                  <a:pt x="2189" y="1997"/>
                </a:lnTo>
                <a:lnTo>
                  <a:pt x="2187" y="1997"/>
                </a:lnTo>
                <a:lnTo>
                  <a:pt x="2185" y="1997"/>
                </a:lnTo>
                <a:lnTo>
                  <a:pt x="2185" y="1995"/>
                </a:lnTo>
                <a:lnTo>
                  <a:pt x="2183" y="1995"/>
                </a:lnTo>
                <a:lnTo>
                  <a:pt x="2183" y="1993"/>
                </a:lnTo>
                <a:lnTo>
                  <a:pt x="2183" y="1991"/>
                </a:lnTo>
                <a:lnTo>
                  <a:pt x="2185" y="1991"/>
                </a:lnTo>
                <a:lnTo>
                  <a:pt x="2187" y="1991"/>
                </a:lnTo>
                <a:lnTo>
                  <a:pt x="2187" y="1989"/>
                </a:lnTo>
                <a:lnTo>
                  <a:pt x="2189" y="1989"/>
                </a:lnTo>
                <a:lnTo>
                  <a:pt x="2189" y="1987"/>
                </a:lnTo>
                <a:lnTo>
                  <a:pt x="2191" y="1987"/>
                </a:lnTo>
                <a:lnTo>
                  <a:pt x="2193" y="1985"/>
                </a:lnTo>
                <a:lnTo>
                  <a:pt x="2193" y="1983"/>
                </a:lnTo>
                <a:lnTo>
                  <a:pt x="2193" y="1981"/>
                </a:lnTo>
                <a:lnTo>
                  <a:pt x="2195" y="1981"/>
                </a:lnTo>
                <a:lnTo>
                  <a:pt x="2195" y="1980"/>
                </a:lnTo>
                <a:lnTo>
                  <a:pt x="2196" y="1980"/>
                </a:lnTo>
                <a:lnTo>
                  <a:pt x="2198" y="1980"/>
                </a:lnTo>
                <a:lnTo>
                  <a:pt x="2198" y="1978"/>
                </a:lnTo>
                <a:lnTo>
                  <a:pt x="2200" y="1978"/>
                </a:lnTo>
                <a:lnTo>
                  <a:pt x="2202" y="1978"/>
                </a:lnTo>
                <a:lnTo>
                  <a:pt x="2204" y="1978"/>
                </a:lnTo>
                <a:lnTo>
                  <a:pt x="2204" y="1976"/>
                </a:lnTo>
                <a:lnTo>
                  <a:pt x="2202" y="1976"/>
                </a:lnTo>
                <a:lnTo>
                  <a:pt x="2200" y="1976"/>
                </a:lnTo>
                <a:lnTo>
                  <a:pt x="2198" y="1976"/>
                </a:lnTo>
                <a:lnTo>
                  <a:pt x="2196" y="1976"/>
                </a:lnTo>
                <a:lnTo>
                  <a:pt x="2196" y="1978"/>
                </a:lnTo>
                <a:lnTo>
                  <a:pt x="2195" y="1978"/>
                </a:lnTo>
                <a:lnTo>
                  <a:pt x="2193" y="1978"/>
                </a:lnTo>
                <a:lnTo>
                  <a:pt x="2193" y="1980"/>
                </a:lnTo>
                <a:lnTo>
                  <a:pt x="2191" y="1981"/>
                </a:lnTo>
                <a:lnTo>
                  <a:pt x="2191" y="1983"/>
                </a:lnTo>
                <a:lnTo>
                  <a:pt x="2189" y="1985"/>
                </a:lnTo>
                <a:lnTo>
                  <a:pt x="2187" y="1985"/>
                </a:lnTo>
                <a:lnTo>
                  <a:pt x="2185" y="1985"/>
                </a:lnTo>
                <a:lnTo>
                  <a:pt x="2185" y="1987"/>
                </a:lnTo>
                <a:lnTo>
                  <a:pt x="2183" y="1987"/>
                </a:lnTo>
                <a:lnTo>
                  <a:pt x="2183" y="1989"/>
                </a:lnTo>
                <a:lnTo>
                  <a:pt x="2181" y="1989"/>
                </a:lnTo>
                <a:lnTo>
                  <a:pt x="2179" y="1989"/>
                </a:lnTo>
                <a:lnTo>
                  <a:pt x="2179" y="1987"/>
                </a:lnTo>
                <a:lnTo>
                  <a:pt x="2177" y="1987"/>
                </a:lnTo>
                <a:lnTo>
                  <a:pt x="2175" y="1985"/>
                </a:lnTo>
                <a:lnTo>
                  <a:pt x="2175" y="1983"/>
                </a:lnTo>
                <a:lnTo>
                  <a:pt x="2173" y="1985"/>
                </a:lnTo>
                <a:lnTo>
                  <a:pt x="2175" y="1987"/>
                </a:lnTo>
                <a:lnTo>
                  <a:pt x="2175" y="1989"/>
                </a:lnTo>
                <a:lnTo>
                  <a:pt x="2177" y="1989"/>
                </a:lnTo>
                <a:lnTo>
                  <a:pt x="2177" y="1991"/>
                </a:lnTo>
                <a:lnTo>
                  <a:pt x="2179" y="1991"/>
                </a:lnTo>
                <a:lnTo>
                  <a:pt x="2179" y="1993"/>
                </a:lnTo>
                <a:lnTo>
                  <a:pt x="2179" y="1995"/>
                </a:lnTo>
                <a:lnTo>
                  <a:pt x="2179" y="1997"/>
                </a:lnTo>
                <a:lnTo>
                  <a:pt x="2181" y="1997"/>
                </a:lnTo>
                <a:lnTo>
                  <a:pt x="2181" y="1999"/>
                </a:lnTo>
                <a:lnTo>
                  <a:pt x="2181" y="2001"/>
                </a:lnTo>
                <a:lnTo>
                  <a:pt x="2183" y="2001"/>
                </a:lnTo>
                <a:lnTo>
                  <a:pt x="2185" y="2001"/>
                </a:lnTo>
                <a:lnTo>
                  <a:pt x="2185" y="2003"/>
                </a:lnTo>
                <a:lnTo>
                  <a:pt x="2185" y="2004"/>
                </a:lnTo>
                <a:lnTo>
                  <a:pt x="2183" y="2004"/>
                </a:lnTo>
                <a:lnTo>
                  <a:pt x="2181" y="2006"/>
                </a:lnTo>
                <a:lnTo>
                  <a:pt x="2179" y="2006"/>
                </a:lnTo>
                <a:lnTo>
                  <a:pt x="2179" y="2008"/>
                </a:lnTo>
                <a:lnTo>
                  <a:pt x="2177" y="2008"/>
                </a:lnTo>
                <a:lnTo>
                  <a:pt x="2175" y="2008"/>
                </a:lnTo>
                <a:lnTo>
                  <a:pt x="2173" y="2006"/>
                </a:lnTo>
                <a:lnTo>
                  <a:pt x="2171" y="2006"/>
                </a:lnTo>
                <a:lnTo>
                  <a:pt x="2170" y="2006"/>
                </a:lnTo>
                <a:lnTo>
                  <a:pt x="2168" y="2006"/>
                </a:lnTo>
                <a:lnTo>
                  <a:pt x="2168" y="2004"/>
                </a:lnTo>
                <a:lnTo>
                  <a:pt x="2166" y="2004"/>
                </a:lnTo>
                <a:lnTo>
                  <a:pt x="2166" y="2006"/>
                </a:lnTo>
                <a:lnTo>
                  <a:pt x="2164" y="2006"/>
                </a:lnTo>
                <a:lnTo>
                  <a:pt x="2162" y="2006"/>
                </a:lnTo>
                <a:lnTo>
                  <a:pt x="2160" y="2006"/>
                </a:lnTo>
                <a:lnTo>
                  <a:pt x="2158" y="2006"/>
                </a:lnTo>
                <a:lnTo>
                  <a:pt x="2156" y="2006"/>
                </a:lnTo>
                <a:lnTo>
                  <a:pt x="2154" y="2006"/>
                </a:lnTo>
                <a:lnTo>
                  <a:pt x="2152" y="2006"/>
                </a:lnTo>
                <a:lnTo>
                  <a:pt x="2150" y="2006"/>
                </a:lnTo>
                <a:lnTo>
                  <a:pt x="2148" y="2006"/>
                </a:lnTo>
                <a:lnTo>
                  <a:pt x="2147" y="2006"/>
                </a:lnTo>
                <a:lnTo>
                  <a:pt x="2147" y="2004"/>
                </a:lnTo>
                <a:lnTo>
                  <a:pt x="2147" y="2003"/>
                </a:lnTo>
                <a:lnTo>
                  <a:pt x="2145" y="2003"/>
                </a:lnTo>
                <a:lnTo>
                  <a:pt x="2145" y="2001"/>
                </a:lnTo>
                <a:lnTo>
                  <a:pt x="2143" y="2001"/>
                </a:lnTo>
                <a:lnTo>
                  <a:pt x="2143" y="1999"/>
                </a:lnTo>
                <a:lnTo>
                  <a:pt x="2145" y="1999"/>
                </a:lnTo>
                <a:lnTo>
                  <a:pt x="2147" y="1999"/>
                </a:lnTo>
                <a:lnTo>
                  <a:pt x="2148" y="1999"/>
                </a:lnTo>
                <a:lnTo>
                  <a:pt x="2148" y="1997"/>
                </a:lnTo>
                <a:lnTo>
                  <a:pt x="2147" y="1997"/>
                </a:lnTo>
                <a:lnTo>
                  <a:pt x="2145" y="1995"/>
                </a:lnTo>
                <a:lnTo>
                  <a:pt x="2143" y="1995"/>
                </a:lnTo>
                <a:lnTo>
                  <a:pt x="2141" y="1995"/>
                </a:lnTo>
                <a:lnTo>
                  <a:pt x="2141" y="1993"/>
                </a:lnTo>
                <a:lnTo>
                  <a:pt x="2143" y="1993"/>
                </a:lnTo>
                <a:lnTo>
                  <a:pt x="2145" y="1993"/>
                </a:lnTo>
                <a:lnTo>
                  <a:pt x="2147" y="1993"/>
                </a:lnTo>
                <a:lnTo>
                  <a:pt x="2148" y="1993"/>
                </a:lnTo>
                <a:lnTo>
                  <a:pt x="2150" y="1993"/>
                </a:lnTo>
                <a:lnTo>
                  <a:pt x="2152" y="1993"/>
                </a:lnTo>
                <a:lnTo>
                  <a:pt x="2154" y="1991"/>
                </a:lnTo>
                <a:lnTo>
                  <a:pt x="2154" y="1989"/>
                </a:lnTo>
                <a:lnTo>
                  <a:pt x="2154" y="1987"/>
                </a:lnTo>
                <a:lnTo>
                  <a:pt x="2154" y="1985"/>
                </a:lnTo>
                <a:lnTo>
                  <a:pt x="2152" y="1983"/>
                </a:lnTo>
                <a:lnTo>
                  <a:pt x="2150" y="1983"/>
                </a:lnTo>
                <a:lnTo>
                  <a:pt x="2148" y="1983"/>
                </a:lnTo>
                <a:lnTo>
                  <a:pt x="2148" y="1981"/>
                </a:lnTo>
                <a:lnTo>
                  <a:pt x="2150" y="1981"/>
                </a:lnTo>
                <a:lnTo>
                  <a:pt x="2150" y="1980"/>
                </a:lnTo>
                <a:lnTo>
                  <a:pt x="2152" y="1980"/>
                </a:lnTo>
                <a:lnTo>
                  <a:pt x="2152" y="1978"/>
                </a:lnTo>
                <a:lnTo>
                  <a:pt x="2154" y="1978"/>
                </a:lnTo>
                <a:lnTo>
                  <a:pt x="2154" y="1976"/>
                </a:lnTo>
                <a:lnTo>
                  <a:pt x="2156" y="1976"/>
                </a:lnTo>
                <a:lnTo>
                  <a:pt x="2158" y="1976"/>
                </a:lnTo>
                <a:lnTo>
                  <a:pt x="2158" y="1974"/>
                </a:lnTo>
                <a:lnTo>
                  <a:pt x="2160" y="1974"/>
                </a:lnTo>
                <a:lnTo>
                  <a:pt x="2160" y="1972"/>
                </a:lnTo>
                <a:lnTo>
                  <a:pt x="2162" y="1972"/>
                </a:lnTo>
                <a:lnTo>
                  <a:pt x="2162" y="1970"/>
                </a:lnTo>
                <a:lnTo>
                  <a:pt x="2162" y="1968"/>
                </a:lnTo>
                <a:lnTo>
                  <a:pt x="2164" y="1968"/>
                </a:lnTo>
                <a:lnTo>
                  <a:pt x="2166" y="1968"/>
                </a:lnTo>
                <a:lnTo>
                  <a:pt x="2166" y="1966"/>
                </a:lnTo>
                <a:lnTo>
                  <a:pt x="2168" y="1966"/>
                </a:lnTo>
                <a:lnTo>
                  <a:pt x="2168" y="1964"/>
                </a:lnTo>
                <a:lnTo>
                  <a:pt x="2168" y="1962"/>
                </a:lnTo>
                <a:lnTo>
                  <a:pt x="2168" y="1960"/>
                </a:lnTo>
                <a:lnTo>
                  <a:pt x="2166" y="1960"/>
                </a:lnTo>
                <a:lnTo>
                  <a:pt x="2166" y="1958"/>
                </a:lnTo>
                <a:lnTo>
                  <a:pt x="2166" y="1956"/>
                </a:lnTo>
                <a:lnTo>
                  <a:pt x="2168" y="1956"/>
                </a:lnTo>
                <a:lnTo>
                  <a:pt x="2166" y="1956"/>
                </a:lnTo>
                <a:lnTo>
                  <a:pt x="2166" y="1955"/>
                </a:lnTo>
                <a:lnTo>
                  <a:pt x="2164" y="1955"/>
                </a:lnTo>
                <a:lnTo>
                  <a:pt x="2162" y="1955"/>
                </a:lnTo>
                <a:lnTo>
                  <a:pt x="2162" y="1953"/>
                </a:lnTo>
                <a:lnTo>
                  <a:pt x="2162" y="1951"/>
                </a:lnTo>
                <a:lnTo>
                  <a:pt x="2160" y="1951"/>
                </a:lnTo>
                <a:lnTo>
                  <a:pt x="2160" y="1949"/>
                </a:lnTo>
                <a:lnTo>
                  <a:pt x="2160" y="1951"/>
                </a:lnTo>
                <a:lnTo>
                  <a:pt x="2158" y="1951"/>
                </a:lnTo>
                <a:lnTo>
                  <a:pt x="2158" y="1949"/>
                </a:lnTo>
                <a:lnTo>
                  <a:pt x="2160" y="1949"/>
                </a:lnTo>
                <a:lnTo>
                  <a:pt x="2160" y="1947"/>
                </a:lnTo>
                <a:lnTo>
                  <a:pt x="2158" y="1945"/>
                </a:lnTo>
                <a:lnTo>
                  <a:pt x="2158" y="1943"/>
                </a:lnTo>
                <a:lnTo>
                  <a:pt x="2160" y="1943"/>
                </a:lnTo>
                <a:lnTo>
                  <a:pt x="2160" y="1941"/>
                </a:lnTo>
                <a:lnTo>
                  <a:pt x="2160" y="1939"/>
                </a:lnTo>
                <a:lnTo>
                  <a:pt x="2158" y="1939"/>
                </a:lnTo>
                <a:lnTo>
                  <a:pt x="2160" y="1939"/>
                </a:lnTo>
                <a:lnTo>
                  <a:pt x="2160" y="1937"/>
                </a:lnTo>
                <a:lnTo>
                  <a:pt x="2158" y="1937"/>
                </a:lnTo>
                <a:lnTo>
                  <a:pt x="2158" y="1935"/>
                </a:lnTo>
                <a:lnTo>
                  <a:pt x="2160" y="1933"/>
                </a:lnTo>
                <a:lnTo>
                  <a:pt x="2160" y="1932"/>
                </a:lnTo>
                <a:lnTo>
                  <a:pt x="2160" y="1930"/>
                </a:lnTo>
                <a:lnTo>
                  <a:pt x="2160" y="1928"/>
                </a:lnTo>
                <a:lnTo>
                  <a:pt x="2160" y="1926"/>
                </a:lnTo>
                <a:lnTo>
                  <a:pt x="2162" y="1926"/>
                </a:lnTo>
                <a:lnTo>
                  <a:pt x="2162" y="1924"/>
                </a:lnTo>
                <a:lnTo>
                  <a:pt x="2162" y="1922"/>
                </a:lnTo>
                <a:lnTo>
                  <a:pt x="2162" y="1920"/>
                </a:lnTo>
                <a:lnTo>
                  <a:pt x="2164" y="1920"/>
                </a:lnTo>
                <a:lnTo>
                  <a:pt x="2158" y="1918"/>
                </a:lnTo>
                <a:lnTo>
                  <a:pt x="2158" y="1920"/>
                </a:lnTo>
                <a:lnTo>
                  <a:pt x="2160" y="1920"/>
                </a:lnTo>
                <a:lnTo>
                  <a:pt x="2160" y="1922"/>
                </a:lnTo>
                <a:lnTo>
                  <a:pt x="2160" y="1924"/>
                </a:lnTo>
                <a:lnTo>
                  <a:pt x="2160" y="1926"/>
                </a:lnTo>
                <a:lnTo>
                  <a:pt x="2158" y="1928"/>
                </a:lnTo>
                <a:lnTo>
                  <a:pt x="2156" y="1928"/>
                </a:lnTo>
                <a:lnTo>
                  <a:pt x="2156" y="1930"/>
                </a:lnTo>
                <a:lnTo>
                  <a:pt x="2156" y="1932"/>
                </a:lnTo>
                <a:lnTo>
                  <a:pt x="2156" y="1933"/>
                </a:lnTo>
                <a:lnTo>
                  <a:pt x="2156" y="1935"/>
                </a:lnTo>
                <a:lnTo>
                  <a:pt x="2156" y="1937"/>
                </a:lnTo>
                <a:lnTo>
                  <a:pt x="2156" y="1939"/>
                </a:lnTo>
                <a:lnTo>
                  <a:pt x="2158" y="1939"/>
                </a:lnTo>
                <a:lnTo>
                  <a:pt x="2158" y="1941"/>
                </a:lnTo>
                <a:lnTo>
                  <a:pt x="2156" y="1941"/>
                </a:lnTo>
                <a:lnTo>
                  <a:pt x="2156" y="1943"/>
                </a:lnTo>
                <a:lnTo>
                  <a:pt x="2154" y="1943"/>
                </a:lnTo>
                <a:lnTo>
                  <a:pt x="2154" y="1945"/>
                </a:lnTo>
                <a:lnTo>
                  <a:pt x="2154" y="1947"/>
                </a:lnTo>
                <a:lnTo>
                  <a:pt x="2156" y="1947"/>
                </a:lnTo>
                <a:lnTo>
                  <a:pt x="2156" y="1949"/>
                </a:lnTo>
                <a:lnTo>
                  <a:pt x="2154" y="1949"/>
                </a:lnTo>
                <a:lnTo>
                  <a:pt x="2156" y="1951"/>
                </a:lnTo>
                <a:lnTo>
                  <a:pt x="2158" y="1951"/>
                </a:lnTo>
                <a:lnTo>
                  <a:pt x="2158" y="1953"/>
                </a:lnTo>
                <a:lnTo>
                  <a:pt x="2158" y="1955"/>
                </a:lnTo>
                <a:lnTo>
                  <a:pt x="2158" y="1956"/>
                </a:lnTo>
                <a:lnTo>
                  <a:pt x="2160" y="1956"/>
                </a:lnTo>
                <a:lnTo>
                  <a:pt x="2160" y="1958"/>
                </a:lnTo>
                <a:lnTo>
                  <a:pt x="2162" y="1958"/>
                </a:lnTo>
                <a:lnTo>
                  <a:pt x="2162" y="1960"/>
                </a:lnTo>
                <a:lnTo>
                  <a:pt x="2164" y="1960"/>
                </a:lnTo>
                <a:lnTo>
                  <a:pt x="2164" y="1962"/>
                </a:lnTo>
                <a:lnTo>
                  <a:pt x="2164" y="1964"/>
                </a:lnTo>
                <a:lnTo>
                  <a:pt x="2162" y="1964"/>
                </a:lnTo>
                <a:lnTo>
                  <a:pt x="2160" y="1964"/>
                </a:lnTo>
                <a:lnTo>
                  <a:pt x="2160" y="1966"/>
                </a:lnTo>
                <a:lnTo>
                  <a:pt x="2158" y="1966"/>
                </a:lnTo>
                <a:lnTo>
                  <a:pt x="2156" y="1968"/>
                </a:lnTo>
                <a:lnTo>
                  <a:pt x="2158" y="1968"/>
                </a:lnTo>
                <a:lnTo>
                  <a:pt x="2158" y="1970"/>
                </a:lnTo>
                <a:lnTo>
                  <a:pt x="2156" y="1970"/>
                </a:lnTo>
                <a:lnTo>
                  <a:pt x="2154" y="1972"/>
                </a:lnTo>
                <a:lnTo>
                  <a:pt x="2152" y="1972"/>
                </a:lnTo>
                <a:lnTo>
                  <a:pt x="2152" y="1974"/>
                </a:lnTo>
                <a:lnTo>
                  <a:pt x="2150" y="1974"/>
                </a:lnTo>
                <a:lnTo>
                  <a:pt x="2148" y="1974"/>
                </a:lnTo>
                <a:lnTo>
                  <a:pt x="2147" y="1974"/>
                </a:lnTo>
                <a:lnTo>
                  <a:pt x="2145" y="1974"/>
                </a:lnTo>
                <a:lnTo>
                  <a:pt x="2143" y="1974"/>
                </a:lnTo>
                <a:lnTo>
                  <a:pt x="2143" y="1976"/>
                </a:lnTo>
                <a:lnTo>
                  <a:pt x="2141" y="1974"/>
                </a:lnTo>
                <a:lnTo>
                  <a:pt x="2139" y="1976"/>
                </a:lnTo>
                <a:lnTo>
                  <a:pt x="2137" y="1976"/>
                </a:lnTo>
                <a:lnTo>
                  <a:pt x="2137" y="1978"/>
                </a:lnTo>
                <a:lnTo>
                  <a:pt x="2135" y="1978"/>
                </a:lnTo>
                <a:lnTo>
                  <a:pt x="2133" y="1978"/>
                </a:lnTo>
                <a:lnTo>
                  <a:pt x="2131" y="1978"/>
                </a:lnTo>
                <a:lnTo>
                  <a:pt x="2129" y="1978"/>
                </a:lnTo>
                <a:lnTo>
                  <a:pt x="2127" y="1978"/>
                </a:lnTo>
                <a:lnTo>
                  <a:pt x="2125" y="1980"/>
                </a:lnTo>
                <a:lnTo>
                  <a:pt x="2123" y="1980"/>
                </a:lnTo>
                <a:lnTo>
                  <a:pt x="2123" y="1978"/>
                </a:lnTo>
                <a:lnTo>
                  <a:pt x="2123" y="1976"/>
                </a:lnTo>
                <a:lnTo>
                  <a:pt x="2123" y="1974"/>
                </a:lnTo>
                <a:lnTo>
                  <a:pt x="2122" y="1974"/>
                </a:lnTo>
                <a:lnTo>
                  <a:pt x="2123" y="1972"/>
                </a:lnTo>
                <a:lnTo>
                  <a:pt x="2125" y="1972"/>
                </a:lnTo>
                <a:lnTo>
                  <a:pt x="2125" y="1970"/>
                </a:lnTo>
                <a:lnTo>
                  <a:pt x="2125" y="1968"/>
                </a:lnTo>
                <a:lnTo>
                  <a:pt x="2123" y="1968"/>
                </a:lnTo>
                <a:lnTo>
                  <a:pt x="2125" y="1966"/>
                </a:lnTo>
                <a:lnTo>
                  <a:pt x="2123" y="1966"/>
                </a:lnTo>
                <a:lnTo>
                  <a:pt x="2123" y="1968"/>
                </a:lnTo>
                <a:lnTo>
                  <a:pt x="2122" y="1968"/>
                </a:lnTo>
                <a:lnTo>
                  <a:pt x="2122" y="1966"/>
                </a:lnTo>
                <a:lnTo>
                  <a:pt x="2123" y="1966"/>
                </a:lnTo>
                <a:lnTo>
                  <a:pt x="2125" y="1964"/>
                </a:lnTo>
                <a:lnTo>
                  <a:pt x="2125" y="1962"/>
                </a:lnTo>
                <a:lnTo>
                  <a:pt x="2125" y="1960"/>
                </a:lnTo>
                <a:lnTo>
                  <a:pt x="2125" y="1958"/>
                </a:lnTo>
                <a:lnTo>
                  <a:pt x="2123" y="1958"/>
                </a:lnTo>
                <a:lnTo>
                  <a:pt x="2123" y="1956"/>
                </a:lnTo>
                <a:lnTo>
                  <a:pt x="2122" y="1956"/>
                </a:lnTo>
                <a:lnTo>
                  <a:pt x="2122" y="1955"/>
                </a:lnTo>
                <a:lnTo>
                  <a:pt x="2122" y="1953"/>
                </a:lnTo>
                <a:lnTo>
                  <a:pt x="2120" y="1953"/>
                </a:lnTo>
                <a:lnTo>
                  <a:pt x="2120" y="1955"/>
                </a:lnTo>
                <a:lnTo>
                  <a:pt x="2120" y="1956"/>
                </a:lnTo>
                <a:lnTo>
                  <a:pt x="2120" y="1958"/>
                </a:lnTo>
                <a:lnTo>
                  <a:pt x="2122" y="1960"/>
                </a:lnTo>
                <a:lnTo>
                  <a:pt x="2122" y="1962"/>
                </a:lnTo>
                <a:lnTo>
                  <a:pt x="2122" y="1964"/>
                </a:lnTo>
                <a:lnTo>
                  <a:pt x="2122" y="1966"/>
                </a:lnTo>
                <a:lnTo>
                  <a:pt x="2120" y="1968"/>
                </a:lnTo>
                <a:lnTo>
                  <a:pt x="2122" y="1968"/>
                </a:lnTo>
                <a:lnTo>
                  <a:pt x="2122" y="1970"/>
                </a:lnTo>
                <a:lnTo>
                  <a:pt x="2120" y="1970"/>
                </a:lnTo>
                <a:lnTo>
                  <a:pt x="2118" y="1970"/>
                </a:lnTo>
                <a:lnTo>
                  <a:pt x="2116" y="1970"/>
                </a:lnTo>
                <a:lnTo>
                  <a:pt x="2114" y="1970"/>
                </a:lnTo>
                <a:lnTo>
                  <a:pt x="2114" y="1972"/>
                </a:lnTo>
                <a:lnTo>
                  <a:pt x="2114" y="1974"/>
                </a:lnTo>
                <a:lnTo>
                  <a:pt x="2112" y="1974"/>
                </a:lnTo>
                <a:lnTo>
                  <a:pt x="2110" y="1974"/>
                </a:lnTo>
                <a:lnTo>
                  <a:pt x="2112" y="1974"/>
                </a:lnTo>
                <a:lnTo>
                  <a:pt x="2114" y="1974"/>
                </a:lnTo>
                <a:lnTo>
                  <a:pt x="2116" y="1974"/>
                </a:lnTo>
                <a:lnTo>
                  <a:pt x="2118" y="1974"/>
                </a:lnTo>
                <a:lnTo>
                  <a:pt x="2116" y="1976"/>
                </a:lnTo>
                <a:lnTo>
                  <a:pt x="2118" y="1978"/>
                </a:lnTo>
                <a:lnTo>
                  <a:pt x="2116" y="1978"/>
                </a:lnTo>
                <a:lnTo>
                  <a:pt x="2114" y="1980"/>
                </a:lnTo>
                <a:lnTo>
                  <a:pt x="2112" y="1980"/>
                </a:lnTo>
                <a:lnTo>
                  <a:pt x="2110" y="1981"/>
                </a:lnTo>
                <a:lnTo>
                  <a:pt x="2108" y="1985"/>
                </a:lnTo>
                <a:lnTo>
                  <a:pt x="2106" y="1989"/>
                </a:lnTo>
                <a:lnTo>
                  <a:pt x="2104" y="1989"/>
                </a:lnTo>
                <a:lnTo>
                  <a:pt x="2104" y="1991"/>
                </a:lnTo>
                <a:lnTo>
                  <a:pt x="2106" y="1991"/>
                </a:lnTo>
                <a:lnTo>
                  <a:pt x="2106" y="1989"/>
                </a:lnTo>
                <a:lnTo>
                  <a:pt x="2108" y="1989"/>
                </a:lnTo>
                <a:lnTo>
                  <a:pt x="2108" y="1987"/>
                </a:lnTo>
                <a:lnTo>
                  <a:pt x="2110" y="1987"/>
                </a:lnTo>
                <a:lnTo>
                  <a:pt x="2110" y="1985"/>
                </a:lnTo>
                <a:lnTo>
                  <a:pt x="2112" y="1985"/>
                </a:lnTo>
                <a:lnTo>
                  <a:pt x="2112" y="1983"/>
                </a:lnTo>
                <a:lnTo>
                  <a:pt x="2114" y="1983"/>
                </a:lnTo>
                <a:lnTo>
                  <a:pt x="2114" y="1981"/>
                </a:lnTo>
                <a:lnTo>
                  <a:pt x="2116" y="1981"/>
                </a:lnTo>
                <a:lnTo>
                  <a:pt x="2116" y="1980"/>
                </a:lnTo>
                <a:lnTo>
                  <a:pt x="2118" y="1980"/>
                </a:lnTo>
                <a:lnTo>
                  <a:pt x="2120" y="1980"/>
                </a:lnTo>
                <a:lnTo>
                  <a:pt x="2122" y="1980"/>
                </a:lnTo>
                <a:lnTo>
                  <a:pt x="2122" y="1981"/>
                </a:lnTo>
                <a:lnTo>
                  <a:pt x="2123" y="1981"/>
                </a:lnTo>
                <a:lnTo>
                  <a:pt x="2125" y="1981"/>
                </a:lnTo>
                <a:lnTo>
                  <a:pt x="2127" y="1981"/>
                </a:lnTo>
                <a:lnTo>
                  <a:pt x="2129" y="1981"/>
                </a:lnTo>
                <a:lnTo>
                  <a:pt x="2131" y="1981"/>
                </a:lnTo>
                <a:lnTo>
                  <a:pt x="2133" y="1981"/>
                </a:lnTo>
                <a:lnTo>
                  <a:pt x="2135" y="1981"/>
                </a:lnTo>
                <a:lnTo>
                  <a:pt x="2137" y="1981"/>
                </a:lnTo>
                <a:lnTo>
                  <a:pt x="2139" y="1980"/>
                </a:lnTo>
                <a:lnTo>
                  <a:pt x="2141" y="1980"/>
                </a:lnTo>
                <a:lnTo>
                  <a:pt x="2143" y="1980"/>
                </a:lnTo>
                <a:lnTo>
                  <a:pt x="2145" y="1980"/>
                </a:lnTo>
                <a:lnTo>
                  <a:pt x="2145" y="1981"/>
                </a:lnTo>
                <a:lnTo>
                  <a:pt x="2145" y="1983"/>
                </a:lnTo>
                <a:lnTo>
                  <a:pt x="2147" y="1983"/>
                </a:lnTo>
                <a:lnTo>
                  <a:pt x="2147" y="1985"/>
                </a:lnTo>
                <a:lnTo>
                  <a:pt x="2148" y="1987"/>
                </a:lnTo>
                <a:lnTo>
                  <a:pt x="2150" y="1987"/>
                </a:lnTo>
                <a:lnTo>
                  <a:pt x="2150" y="1989"/>
                </a:lnTo>
                <a:lnTo>
                  <a:pt x="2148" y="1989"/>
                </a:lnTo>
                <a:lnTo>
                  <a:pt x="2147" y="1989"/>
                </a:lnTo>
                <a:lnTo>
                  <a:pt x="2145" y="1989"/>
                </a:lnTo>
                <a:lnTo>
                  <a:pt x="2143" y="1989"/>
                </a:lnTo>
                <a:lnTo>
                  <a:pt x="2141" y="1989"/>
                </a:lnTo>
                <a:lnTo>
                  <a:pt x="2139" y="1989"/>
                </a:lnTo>
                <a:lnTo>
                  <a:pt x="2139" y="1991"/>
                </a:lnTo>
                <a:lnTo>
                  <a:pt x="2137" y="1991"/>
                </a:lnTo>
                <a:lnTo>
                  <a:pt x="2135" y="1991"/>
                </a:lnTo>
                <a:lnTo>
                  <a:pt x="2135" y="1993"/>
                </a:lnTo>
                <a:lnTo>
                  <a:pt x="2135" y="1995"/>
                </a:lnTo>
                <a:lnTo>
                  <a:pt x="2133" y="1995"/>
                </a:lnTo>
                <a:lnTo>
                  <a:pt x="2133" y="1997"/>
                </a:lnTo>
                <a:lnTo>
                  <a:pt x="2133" y="1999"/>
                </a:lnTo>
                <a:lnTo>
                  <a:pt x="2133" y="2001"/>
                </a:lnTo>
                <a:lnTo>
                  <a:pt x="2135" y="2003"/>
                </a:lnTo>
                <a:lnTo>
                  <a:pt x="2137" y="2003"/>
                </a:lnTo>
                <a:lnTo>
                  <a:pt x="2139" y="2003"/>
                </a:lnTo>
                <a:lnTo>
                  <a:pt x="2141" y="2003"/>
                </a:lnTo>
                <a:lnTo>
                  <a:pt x="2141" y="2004"/>
                </a:lnTo>
                <a:lnTo>
                  <a:pt x="2139" y="2004"/>
                </a:lnTo>
                <a:lnTo>
                  <a:pt x="2139" y="2006"/>
                </a:lnTo>
                <a:lnTo>
                  <a:pt x="2139" y="2008"/>
                </a:lnTo>
                <a:lnTo>
                  <a:pt x="2139" y="2010"/>
                </a:lnTo>
                <a:lnTo>
                  <a:pt x="2141" y="2010"/>
                </a:lnTo>
                <a:lnTo>
                  <a:pt x="2143" y="2010"/>
                </a:lnTo>
                <a:lnTo>
                  <a:pt x="2145" y="2012"/>
                </a:lnTo>
                <a:lnTo>
                  <a:pt x="2147" y="2012"/>
                </a:lnTo>
                <a:lnTo>
                  <a:pt x="2148" y="2010"/>
                </a:lnTo>
                <a:lnTo>
                  <a:pt x="2150" y="2010"/>
                </a:lnTo>
                <a:lnTo>
                  <a:pt x="2152" y="2010"/>
                </a:lnTo>
                <a:lnTo>
                  <a:pt x="2154" y="2010"/>
                </a:lnTo>
                <a:lnTo>
                  <a:pt x="2156" y="2010"/>
                </a:lnTo>
                <a:lnTo>
                  <a:pt x="2158" y="2010"/>
                </a:lnTo>
                <a:lnTo>
                  <a:pt x="2160" y="2012"/>
                </a:lnTo>
                <a:lnTo>
                  <a:pt x="2160" y="2010"/>
                </a:lnTo>
                <a:lnTo>
                  <a:pt x="2160" y="2012"/>
                </a:lnTo>
                <a:lnTo>
                  <a:pt x="2162" y="2010"/>
                </a:lnTo>
                <a:lnTo>
                  <a:pt x="2164" y="2010"/>
                </a:lnTo>
                <a:lnTo>
                  <a:pt x="2166" y="2010"/>
                </a:lnTo>
                <a:lnTo>
                  <a:pt x="2168" y="2012"/>
                </a:lnTo>
                <a:lnTo>
                  <a:pt x="2170" y="2012"/>
                </a:lnTo>
                <a:lnTo>
                  <a:pt x="2168" y="2012"/>
                </a:lnTo>
                <a:lnTo>
                  <a:pt x="2168" y="2014"/>
                </a:lnTo>
                <a:lnTo>
                  <a:pt x="2170" y="2014"/>
                </a:lnTo>
                <a:lnTo>
                  <a:pt x="2171" y="2014"/>
                </a:lnTo>
                <a:lnTo>
                  <a:pt x="2171" y="2012"/>
                </a:lnTo>
                <a:lnTo>
                  <a:pt x="2173" y="2014"/>
                </a:lnTo>
                <a:lnTo>
                  <a:pt x="2175" y="2014"/>
                </a:lnTo>
                <a:lnTo>
                  <a:pt x="2177" y="2014"/>
                </a:lnTo>
                <a:lnTo>
                  <a:pt x="2179" y="2014"/>
                </a:lnTo>
                <a:lnTo>
                  <a:pt x="2181" y="2014"/>
                </a:lnTo>
                <a:lnTo>
                  <a:pt x="2181" y="2012"/>
                </a:lnTo>
                <a:lnTo>
                  <a:pt x="2183" y="2012"/>
                </a:lnTo>
                <a:lnTo>
                  <a:pt x="2185" y="2012"/>
                </a:lnTo>
                <a:lnTo>
                  <a:pt x="2187" y="2012"/>
                </a:lnTo>
                <a:lnTo>
                  <a:pt x="2187" y="2010"/>
                </a:lnTo>
                <a:lnTo>
                  <a:pt x="2189" y="2010"/>
                </a:lnTo>
                <a:lnTo>
                  <a:pt x="2191" y="2008"/>
                </a:lnTo>
                <a:lnTo>
                  <a:pt x="2191" y="2006"/>
                </a:lnTo>
                <a:lnTo>
                  <a:pt x="2193" y="2006"/>
                </a:lnTo>
                <a:lnTo>
                  <a:pt x="2193" y="2004"/>
                </a:lnTo>
                <a:lnTo>
                  <a:pt x="2195" y="2004"/>
                </a:lnTo>
                <a:lnTo>
                  <a:pt x="2195" y="2003"/>
                </a:lnTo>
                <a:lnTo>
                  <a:pt x="2196" y="2001"/>
                </a:lnTo>
                <a:lnTo>
                  <a:pt x="2196" y="2003"/>
                </a:lnTo>
                <a:lnTo>
                  <a:pt x="2198" y="2004"/>
                </a:lnTo>
                <a:lnTo>
                  <a:pt x="2198" y="2006"/>
                </a:lnTo>
                <a:lnTo>
                  <a:pt x="2200" y="2006"/>
                </a:lnTo>
                <a:lnTo>
                  <a:pt x="2202" y="2006"/>
                </a:lnTo>
                <a:lnTo>
                  <a:pt x="2204" y="2006"/>
                </a:lnTo>
                <a:lnTo>
                  <a:pt x="2206" y="2006"/>
                </a:lnTo>
                <a:lnTo>
                  <a:pt x="2206" y="2008"/>
                </a:lnTo>
                <a:lnTo>
                  <a:pt x="2208" y="2008"/>
                </a:lnTo>
                <a:lnTo>
                  <a:pt x="2208" y="2010"/>
                </a:lnTo>
                <a:lnTo>
                  <a:pt x="2208" y="2012"/>
                </a:lnTo>
                <a:lnTo>
                  <a:pt x="2206" y="2012"/>
                </a:lnTo>
                <a:lnTo>
                  <a:pt x="2206" y="2014"/>
                </a:lnTo>
                <a:lnTo>
                  <a:pt x="2204" y="2014"/>
                </a:lnTo>
                <a:lnTo>
                  <a:pt x="2202" y="2014"/>
                </a:lnTo>
                <a:lnTo>
                  <a:pt x="2200" y="2014"/>
                </a:lnTo>
                <a:lnTo>
                  <a:pt x="2198" y="2014"/>
                </a:lnTo>
                <a:lnTo>
                  <a:pt x="2196" y="2014"/>
                </a:lnTo>
                <a:lnTo>
                  <a:pt x="2195" y="2014"/>
                </a:lnTo>
                <a:lnTo>
                  <a:pt x="2193" y="2014"/>
                </a:lnTo>
                <a:lnTo>
                  <a:pt x="2191" y="2014"/>
                </a:lnTo>
                <a:lnTo>
                  <a:pt x="2191" y="2016"/>
                </a:lnTo>
                <a:lnTo>
                  <a:pt x="2189" y="2016"/>
                </a:lnTo>
                <a:lnTo>
                  <a:pt x="2189" y="2018"/>
                </a:lnTo>
                <a:lnTo>
                  <a:pt x="2187" y="2018"/>
                </a:lnTo>
                <a:lnTo>
                  <a:pt x="2187" y="2020"/>
                </a:lnTo>
                <a:lnTo>
                  <a:pt x="2185" y="2020"/>
                </a:lnTo>
                <a:lnTo>
                  <a:pt x="2183" y="2020"/>
                </a:lnTo>
                <a:lnTo>
                  <a:pt x="2181" y="2022"/>
                </a:lnTo>
                <a:lnTo>
                  <a:pt x="2181" y="2024"/>
                </a:lnTo>
                <a:lnTo>
                  <a:pt x="2179" y="2024"/>
                </a:lnTo>
                <a:lnTo>
                  <a:pt x="2177" y="2024"/>
                </a:lnTo>
                <a:lnTo>
                  <a:pt x="2177" y="2026"/>
                </a:lnTo>
                <a:lnTo>
                  <a:pt x="2179" y="2026"/>
                </a:lnTo>
                <a:lnTo>
                  <a:pt x="2181" y="2026"/>
                </a:lnTo>
                <a:lnTo>
                  <a:pt x="2181" y="2028"/>
                </a:lnTo>
                <a:lnTo>
                  <a:pt x="2183" y="2028"/>
                </a:lnTo>
                <a:lnTo>
                  <a:pt x="2183" y="2026"/>
                </a:lnTo>
                <a:lnTo>
                  <a:pt x="2183" y="2024"/>
                </a:lnTo>
                <a:lnTo>
                  <a:pt x="2183" y="2022"/>
                </a:lnTo>
                <a:lnTo>
                  <a:pt x="2185" y="2022"/>
                </a:lnTo>
                <a:lnTo>
                  <a:pt x="2185" y="2024"/>
                </a:lnTo>
                <a:lnTo>
                  <a:pt x="2185" y="2026"/>
                </a:lnTo>
                <a:lnTo>
                  <a:pt x="2183" y="2026"/>
                </a:lnTo>
                <a:lnTo>
                  <a:pt x="2183" y="2028"/>
                </a:lnTo>
                <a:lnTo>
                  <a:pt x="2181" y="2028"/>
                </a:lnTo>
                <a:lnTo>
                  <a:pt x="2181" y="2029"/>
                </a:lnTo>
                <a:lnTo>
                  <a:pt x="2179" y="2029"/>
                </a:lnTo>
                <a:lnTo>
                  <a:pt x="2179" y="2031"/>
                </a:lnTo>
                <a:lnTo>
                  <a:pt x="2177" y="2031"/>
                </a:lnTo>
                <a:lnTo>
                  <a:pt x="2175" y="2031"/>
                </a:lnTo>
                <a:lnTo>
                  <a:pt x="2173" y="2031"/>
                </a:lnTo>
                <a:lnTo>
                  <a:pt x="2171" y="2031"/>
                </a:lnTo>
                <a:lnTo>
                  <a:pt x="2171" y="2033"/>
                </a:lnTo>
                <a:lnTo>
                  <a:pt x="2170" y="2033"/>
                </a:lnTo>
                <a:lnTo>
                  <a:pt x="2170" y="2035"/>
                </a:lnTo>
                <a:lnTo>
                  <a:pt x="2170" y="2037"/>
                </a:lnTo>
                <a:lnTo>
                  <a:pt x="2168" y="2037"/>
                </a:lnTo>
                <a:lnTo>
                  <a:pt x="2166" y="2037"/>
                </a:lnTo>
                <a:lnTo>
                  <a:pt x="2164" y="2037"/>
                </a:lnTo>
                <a:lnTo>
                  <a:pt x="2162" y="2037"/>
                </a:lnTo>
                <a:lnTo>
                  <a:pt x="2162" y="2039"/>
                </a:lnTo>
                <a:lnTo>
                  <a:pt x="2160" y="2039"/>
                </a:lnTo>
                <a:lnTo>
                  <a:pt x="2160" y="2041"/>
                </a:lnTo>
                <a:lnTo>
                  <a:pt x="2160" y="2043"/>
                </a:lnTo>
                <a:lnTo>
                  <a:pt x="2162" y="2043"/>
                </a:lnTo>
                <a:lnTo>
                  <a:pt x="2164" y="2043"/>
                </a:lnTo>
                <a:lnTo>
                  <a:pt x="2164" y="2045"/>
                </a:lnTo>
                <a:lnTo>
                  <a:pt x="2164" y="2047"/>
                </a:lnTo>
                <a:lnTo>
                  <a:pt x="2164" y="2049"/>
                </a:lnTo>
                <a:lnTo>
                  <a:pt x="2164" y="2051"/>
                </a:lnTo>
                <a:lnTo>
                  <a:pt x="2164" y="2052"/>
                </a:lnTo>
                <a:lnTo>
                  <a:pt x="2166" y="2052"/>
                </a:lnTo>
                <a:lnTo>
                  <a:pt x="2166" y="2054"/>
                </a:lnTo>
                <a:lnTo>
                  <a:pt x="2164" y="2054"/>
                </a:lnTo>
                <a:lnTo>
                  <a:pt x="2166" y="2054"/>
                </a:lnTo>
                <a:lnTo>
                  <a:pt x="2168" y="2054"/>
                </a:lnTo>
                <a:lnTo>
                  <a:pt x="2168" y="2052"/>
                </a:lnTo>
                <a:lnTo>
                  <a:pt x="2166" y="2052"/>
                </a:lnTo>
                <a:lnTo>
                  <a:pt x="2166" y="2051"/>
                </a:lnTo>
                <a:lnTo>
                  <a:pt x="2166" y="2049"/>
                </a:lnTo>
                <a:lnTo>
                  <a:pt x="2166" y="2047"/>
                </a:lnTo>
                <a:lnTo>
                  <a:pt x="2166" y="2049"/>
                </a:lnTo>
                <a:lnTo>
                  <a:pt x="2168" y="2049"/>
                </a:lnTo>
                <a:lnTo>
                  <a:pt x="2168" y="2051"/>
                </a:lnTo>
                <a:lnTo>
                  <a:pt x="2170" y="2052"/>
                </a:lnTo>
                <a:lnTo>
                  <a:pt x="2170" y="2054"/>
                </a:lnTo>
                <a:lnTo>
                  <a:pt x="2170" y="2056"/>
                </a:lnTo>
                <a:lnTo>
                  <a:pt x="2170" y="2058"/>
                </a:lnTo>
                <a:lnTo>
                  <a:pt x="2171" y="2058"/>
                </a:lnTo>
                <a:lnTo>
                  <a:pt x="2171" y="2060"/>
                </a:lnTo>
                <a:lnTo>
                  <a:pt x="2171" y="2062"/>
                </a:lnTo>
                <a:lnTo>
                  <a:pt x="2171" y="2064"/>
                </a:lnTo>
                <a:lnTo>
                  <a:pt x="2170" y="2064"/>
                </a:lnTo>
                <a:lnTo>
                  <a:pt x="2171" y="2064"/>
                </a:lnTo>
                <a:lnTo>
                  <a:pt x="2171" y="2066"/>
                </a:lnTo>
                <a:lnTo>
                  <a:pt x="2171" y="2068"/>
                </a:lnTo>
                <a:lnTo>
                  <a:pt x="2171" y="2070"/>
                </a:lnTo>
                <a:lnTo>
                  <a:pt x="2171" y="2072"/>
                </a:lnTo>
                <a:lnTo>
                  <a:pt x="2170" y="2072"/>
                </a:lnTo>
                <a:lnTo>
                  <a:pt x="2168" y="2072"/>
                </a:lnTo>
                <a:lnTo>
                  <a:pt x="2168" y="2074"/>
                </a:lnTo>
                <a:lnTo>
                  <a:pt x="2168" y="2076"/>
                </a:lnTo>
                <a:lnTo>
                  <a:pt x="2166" y="2076"/>
                </a:lnTo>
                <a:lnTo>
                  <a:pt x="2166" y="2077"/>
                </a:lnTo>
                <a:lnTo>
                  <a:pt x="2166" y="2079"/>
                </a:lnTo>
                <a:lnTo>
                  <a:pt x="2164" y="2079"/>
                </a:lnTo>
                <a:lnTo>
                  <a:pt x="2164" y="2081"/>
                </a:lnTo>
                <a:lnTo>
                  <a:pt x="2162" y="2081"/>
                </a:lnTo>
                <a:lnTo>
                  <a:pt x="2160" y="2081"/>
                </a:lnTo>
                <a:lnTo>
                  <a:pt x="2158" y="2081"/>
                </a:lnTo>
                <a:lnTo>
                  <a:pt x="2158" y="2083"/>
                </a:lnTo>
                <a:lnTo>
                  <a:pt x="2160" y="2083"/>
                </a:lnTo>
                <a:lnTo>
                  <a:pt x="2162" y="2083"/>
                </a:lnTo>
                <a:lnTo>
                  <a:pt x="2164" y="2083"/>
                </a:lnTo>
                <a:lnTo>
                  <a:pt x="2166" y="2083"/>
                </a:lnTo>
                <a:lnTo>
                  <a:pt x="2166" y="2081"/>
                </a:lnTo>
                <a:lnTo>
                  <a:pt x="2166" y="2079"/>
                </a:lnTo>
                <a:lnTo>
                  <a:pt x="2168" y="2079"/>
                </a:lnTo>
                <a:lnTo>
                  <a:pt x="2168" y="2077"/>
                </a:lnTo>
                <a:lnTo>
                  <a:pt x="2168" y="2076"/>
                </a:lnTo>
                <a:lnTo>
                  <a:pt x="2170" y="2076"/>
                </a:lnTo>
                <a:lnTo>
                  <a:pt x="2170" y="2074"/>
                </a:lnTo>
                <a:lnTo>
                  <a:pt x="2171" y="2074"/>
                </a:lnTo>
                <a:lnTo>
                  <a:pt x="2171" y="2072"/>
                </a:lnTo>
                <a:lnTo>
                  <a:pt x="2173" y="2072"/>
                </a:lnTo>
                <a:lnTo>
                  <a:pt x="2173" y="2070"/>
                </a:lnTo>
                <a:lnTo>
                  <a:pt x="2173" y="2068"/>
                </a:lnTo>
                <a:lnTo>
                  <a:pt x="2175" y="2068"/>
                </a:lnTo>
                <a:lnTo>
                  <a:pt x="2173" y="2068"/>
                </a:lnTo>
                <a:lnTo>
                  <a:pt x="2173" y="2066"/>
                </a:lnTo>
                <a:lnTo>
                  <a:pt x="2175" y="2066"/>
                </a:lnTo>
                <a:lnTo>
                  <a:pt x="2175" y="2064"/>
                </a:lnTo>
                <a:lnTo>
                  <a:pt x="2175" y="2062"/>
                </a:lnTo>
                <a:lnTo>
                  <a:pt x="2175" y="2060"/>
                </a:lnTo>
                <a:lnTo>
                  <a:pt x="2175" y="2058"/>
                </a:lnTo>
                <a:lnTo>
                  <a:pt x="2173" y="2058"/>
                </a:lnTo>
                <a:lnTo>
                  <a:pt x="2173" y="2056"/>
                </a:lnTo>
                <a:lnTo>
                  <a:pt x="2173" y="2054"/>
                </a:lnTo>
                <a:lnTo>
                  <a:pt x="2175" y="2056"/>
                </a:lnTo>
                <a:lnTo>
                  <a:pt x="2175" y="2058"/>
                </a:lnTo>
                <a:lnTo>
                  <a:pt x="2177" y="2058"/>
                </a:lnTo>
                <a:lnTo>
                  <a:pt x="2177" y="2060"/>
                </a:lnTo>
                <a:lnTo>
                  <a:pt x="2177" y="2058"/>
                </a:lnTo>
                <a:lnTo>
                  <a:pt x="2177" y="2056"/>
                </a:lnTo>
                <a:lnTo>
                  <a:pt x="2177" y="2054"/>
                </a:lnTo>
                <a:lnTo>
                  <a:pt x="2175" y="2054"/>
                </a:lnTo>
                <a:lnTo>
                  <a:pt x="2175" y="2052"/>
                </a:lnTo>
                <a:lnTo>
                  <a:pt x="2175" y="2051"/>
                </a:lnTo>
                <a:lnTo>
                  <a:pt x="2173" y="2051"/>
                </a:lnTo>
                <a:lnTo>
                  <a:pt x="2173" y="2049"/>
                </a:lnTo>
                <a:lnTo>
                  <a:pt x="2171" y="2049"/>
                </a:lnTo>
                <a:lnTo>
                  <a:pt x="2170" y="2049"/>
                </a:lnTo>
                <a:lnTo>
                  <a:pt x="2170" y="2047"/>
                </a:lnTo>
                <a:lnTo>
                  <a:pt x="2168" y="2047"/>
                </a:lnTo>
                <a:lnTo>
                  <a:pt x="2168" y="2045"/>
                </a:lnTo>
                <a:lnTo>
                  <a:pt x="2168" y="2043"/>
                </a:lnTo>
                <a:lnTo>
                  <a:pt x="2168" y="2041"/>
                </a:lnTo>
                <a:lnTo>
                  <a:pt x="2168" y="2039"/>
                </a:lnTo>
                <a:lnTo>
                  <a:pt x="2170" y="2039"/>
                </a:lnTo>
                <a:lnTo>
                  <a:pt x="2170" y="2037"/>
                </a:lnTo>
                <a:lnTo>
                  <a:pt x="2171" y="2037"/>
                </a:lnTo>
                <a:lnTo>
                  <a:pt x="2173" y="2037"/>
                </a:lnTo>
                <a:lnTo>
                  <a:pt x="2171" y="2037"/>
                </a:lnTo>
                <a:lnTo>
                  <a:pt x="2171" y="2039"/>
                </a:lnTo>
                <a:lnTo>
                  <a:pt x="2171" y="2041"/>
                </a:lnTo>
                <a:lnTo>
                  <a:pt x="2173" y="2041"/>
                </a:lnTo>
                <a:lnTo>
                  <a:pt x="2175" y="2041"/>
                </a:lnTo>
                <a:lnTo>
                  <a:pt x="2175" y="2039"/>
                </a:lnTo>
                <a:lnTo>
                  <a:pt x="2175" y="2037"/>
                </a:lnTo>
                <a:lnTo>
                  <a:pt x="2175" y="2035"/>
                </a:lnTo>
                <a:lnTo>
                  <a:pt x="2177" y="2035"/>
                </a:lnTo>
                <a:lnTo>
                  <a:pt x="2179" y="2035"/>
                </a:lnTo>
                <a:lnTo>
                  <a:pt x="2181" y="2035"/>
                </a:lnTo>
                <a:lnTo>
                  <a:pt x="2183" y="2035"/>
                </a:lnTo>
                <a:lnTo>
                  <a:pt x="2183" y="2037"/>
                </a:lnTo>
                <a:lnTo>
                  <a:pt x="2183" y="2039"/>
                </a:lnTo>
                <a:lnTo>
                  <a:pt x="2185" y="2039"/>
                </a:lnTo>
                <a:lnTo>
                  <a:pt x="2187" y="2039"/>
                </a:lnTo>
                <a:lnTo>
                  <a:pt x="2189" y="2039"/>
                </a:lnTo>
                <a:lnTo>
                  <a:pt x="2191" y="2041"/>
                </a:lnTo>
                <a:lnTo>
                  <a:pt x="2193" y="2041"/>
                </a:lnTo>
                <a:lnTo>
                  <a:pt x="2193" y="2039"/>
                </a:lnTo>
                <a:lnTo>
                  <a:pt x="2191" y="2039"/>
                </a:lnTo>
                <a:lnTo>
                  <a:pt x="2191" y="2037"/>
                </a:lnTo>
                <a:lnTo>
                  <a:pt x="2189" y="2037"/>
                </a:lnTo>
                <a:lnTo>
                  <a:pt x="2189" y="2035"/>
                </a:lnTo>
                <a:lnTo>
                  <a:pt x="2189" y="2033"/>
                </a:lnTo>
                <a:lnTo>
                  <a:pt x="2189" y="2031"/>
                </a:lnTo>
                <a:lnTo>
                  <a:pt x="2187" y="2031"/>
                </a:lnTo>
                <a:lnTo>
                  <a:pt x="2187" y="2029"/>
                </a:lnTo>
                <a:lnTo>
                  <a:pt x="2187" y="2028"/>
                </a:lnTo>
                <a:lnTo>
                  <a:pt x="2187" y="2026"/>
                </a:lnTo>
                <a:lnTo>
                  <a:pt x="2189" y="2026"/>
                </a:lnTo>
                <a:lnTo>
                  <a:pt x="2189" y="2024"/>
                </a:lnTo>
                <a:lnTo>
                  <a:pt x="2191" y="2024"/>
                </a:lnTo>
                <a:lnTo>
                  <a:pt x="2191" y="2022"/>
                </a:lnTo>
                <a:lnTo>
                  <a:pt x="2193" y="2022"/>
                </a:lnTo>
                <a:lnTo>
                  <a:pt x="2195" y="2022"/>
                </a:lnTo>
                <a:lnTo>
                  <a:pt x="2196" y="2022"/>
                </a:lnTo>
                <a:lnTo>
                  <a:pt x="2196" y="2020"/>
                </a:lnTo>
                <a:lnTo>
                  <a:pt x="2198" y="2020"/>
                </a:lnTo>
                <a:lnTo>
                  <a:pt x="2200" y="2020"/>
                </a:lnTo>
                <a:lnTo>
                  <a:pt x="2202" y="2020"/>
                </a:lnTo>
                <a:lnTo>
                  <a:pt x="2204" y="2020"/>
                </a:lnTo>
                <a:lnTo>
                  <a:pt x="2206" y="2020"/>
                </a:lnTo>
                <a:lnTo>
                  <a:pt x="2208" y="2020"/>
                </a:lnTo>
                <a:lnTo>
                  <a:pt x="2208" y="2018"/>
                </a:lnTo>
                <a:lnTo>
                  <a:pt x="2210" y="2018"/>
                </a:lnTo>
                <a:lnTo>
                  <a:pt x="2212" y="2018"/>
                </a:lnTo>
                <a:lnTo>
                  <a:pt x="2212" y="2016"/>
                </a:lnTo>
                <a:lnTo>
                  <a:pt x="2214" y="2016"/>
                </a:lnTo>
                <a:lnTo>
                  <a:pt x="2216" y="2016"/>
                </a:lnTo>
                <a:lnTo>
                  <a:pt x="2216" y="2018"/>
                </a:lnTo>
                <a:lnTo>
                  <a:pt x="2214" y="2018"/>
                </a:lnTo>
                <a:lnTo>
                  <a:pt x="2216" y="2018"/>
                </a:lnTo>
                <a:lnTo>
                  <a:pt x="2216" y="2020"/>
                </a:lnTo>
                <a:lnTo>
                  <a:pt x="2218" y="2020"/>
                </a:lnTo>
                <a:lnTo>
                  <a:pt x="2216" y="2020"/>
                </a:lnTo>
                <a:lnTo>
                  <a:pt x="2216" y="2022"/>
                </a:lnTo>
                <a:lnTo>
                  <a:pt x="2214" y="2022"/>
                </a:lnTo>
                <a:lnTo>
                  <a:pt x="2216" y="2022"/>
                </a:lnTo>
                <a:lnTo>
                  <a:pt x="2216" y="2024"/>
                </a:lnTo>
                <a:lnTo>
                  <a:pt x="2218" y="2024"/>
                </a:lnTo>
                <a:lnTo>
                  <a:pt x="2218" y="2026"/>
                </a:lnTo>
                <a:lnTo>
                  <a:pt x="2216" y="2026"/>
                </a:lnTo>
                <a:lnTo>
                  <a:pt x="2216" y="2028"/>
                </a:lnTo>
                <a:lnTo>
                  <a:pt x="2214" y="2028"/>
                </a:lnTo>
                <a:lnTo>
                  <a:pt x="2214" y="2029"/>
                </a:lnTo>
                <a:lnTo>
                  <a:pt x="2216" y="2029"/>
                </a:lnTo>
                <a:lnTo>
                  <a:pt x="2216" y="2028"/>
                </a:lnTo>
                <a:lnTo>
                  <a:pt x="2218" y="2028"/>
                </a:lnTo>
                <a:lnTo>
                  <a:pt x="2219" y="2026"/>
                </a:lnTo>
                <a:lnTo>
                  <a:pt x="2221" y="2024"/>
                </a:lnTo>
                <a:lnTo>
                  <a:pt x="2223" y="2022"/>
                </a:lnTo>
                <a:lnTo>
                  <a:pt x="2225" y="2022"/>
                </a:lnTo>
                <a:lnTo>
                  <a:pt x="2225" y="2020"/>
                </a:lnTo>
                <a:lnTo>
                  <a:pt x="2227" y="2020"/>
                </a:lnTo>
                <a:lnTo>
                  <a:pt x="2227" y="2022"/>
                </a:lnTo>
                <a:lnTo>
                  <a:pt x="2227" y="2024"/>
                </a:lnTo>
                <a:lnTo>
                  <a:pt x="2227" y="2026"/>
                </a:lnTo>
                <a:lnTo>
                  <a:pt x="2229" y="2026"/>
                </a:lnTo>
                <a:lnTo>
                  <a:pt x="2231" y="2026"/>
                </a:lnTo>
                <a:lnTo>
                  <a:pt x="2233" y="2026"/>
                </a:lnTo>
                <a:lnTo>
                  <a:pt x="2235" y="2026"/>
                </a:lnTo>
                <a:lnTo>
                  <a:pt x="2235" y="2024"/>
                </a:lnTo>
                <a:lnTo>
                  <a:pt x="2233" y="2024"/>
                </a:lnTo>
                <a:lnTo>
                  <a:pt x="2233" y="2022"/>
                </a:lnTo>
                <a:lnTo>
                  <a:pt x="2233" y="2020"/>
                </a:lnTo>
                <a:lnTo>
                  <a:pt x="2233" y="2018"/>
                </a:lnTo>
                <a:lnTo>
                  <a:pt x="2235" y="2018"/>
                </a:lnTo>
                <a:lnTo>
                  <a:pt x="2237" y="2018"/>
                </a:lnTo>
                <a:lnTo>
                  <a:pt x="2239" y="2018"/>
                </a:lnTo>
                <a:lnTo>
                  <a:pt x="2239" y="2016"/>
                </a:lnTo>
                <a:lnTo>
                  <a:pt x="2241" y="2016"/>
                </a:lnTo>
                <a:lnTo>
                  <a:pt x="2243" y="2016"/>
                </a:lnTo>
                <a:lnTo>
                  <a:pt x="2243" y="2018"/>
                </a:lnTo>
                <a:lnTo>
                  <a:pt x="2244" y="2018"/>
                </a:lnTo>
                <a:lnTo>
                  <a:pt x="2246" y="2018"/>
                </a:lnTo>
                <a:lnTo>
                  <a:pt x="2248" y="2018"/>
                </a:lnTo>
                <a:lnTo>
                  <a:pt x="2250" y="2018"/>
                </a:lnTo>
                <a:lnTo>
                  <a:pt x="2252" y="2018"/>
                </a:lnTo>
                <a:lnTo>
                  <a:pt x="2254" y="2020"/>
                </a:lnTo>
                <a:lnTo>
                  <a:pt x="2254" y="2022"/>
                </a:lnTo>
                <a:lnTo>
                  <a:pt x="2256" y="2022"/>
                </a:lnTo>
                <a:lnTo>
                  <a:pt x="2256" y="2024"/>
                </a:lnTo>
                <a:lnTo>
                  <a:pt x="2254" y="2024"/>
                </a:lnTo>
                <a:lnTo>
                  <a:pt x="2254" y="2026"/>
                </a:lnTo>
                <a:lnTo>
                  <a:pt x="2256" y="2026"/>
                </a:lnTo>
                <a:lnTo>
                  <a:pt x="2256" y="2028"/>
                </a:lnTo>
                <a:lnTo>
                  <a:pt x="2258" y="2028"/>
                </a:lnTo>
                <a:lnTo>
                  <a:pt x="2260" y="2028"/>
                </a:lnTo>
                <a:lnTo>
                  <a:pt x="2258" y="2028"/>
                </a:lnTo>
                <a:lnTo>
                  <a:pt x="2258" y="2029"/>
                </a:lnTo>
                <a:lnTo>
                  <a:pt x="2258" y="2031"/>
                </a:lnTo>
                <a:lnTo>
                  <a:pt x="2256" y="2031"/>
                </a:lnTo>
                <a:lnTo>
                  <a:pt x="2254" y="2031"/>
                </a:lnTo>
                <a:lnTo>
                  <a:pt x="2254" y="2033"/>
                </a:lnTo>
                <a:lnTo>
                  <a:pt x="2254" y="2035"/>
                </a:lnTo>
                <a:lnTo>
                  <a:pt x="2252" y="2035"/>
                </a:lnTo>
                <a:lnTo>
                  <a:pt x="2250" y="2035"/>
                </a:lnTo>
                <a:lnTo>
                  <a:pt x="2250" y="2033"/>
                </a:lnTo>
                <a:lnTo>
                  <a:pt x="2250" y="2031"/>
                </a:lnTo>
                <a:lnTo>
                  <a:pt x="2248" y="2031"/>
                </a:lnTo>
                <a:lnTo>
                  <a:pt x="2246" y="2031"/>
                </a:lnTo>
                <a:lnTo>
                  <a:pt x="2246" y="2033"/>
                </a:lnTo>
                <a:lnTo>
                  <a:pt x="2244" y="2033"/>
                </a:lnTo>
                <a:lnTo>
                  <a:pt x="2244" y="2035"/>
                </a:lnTo>
                <a:lnTo>
                  <a:pt x="2243" y="2035"/>
                </a:lnTo>
                <a:lnTo>
                  <a:pt x="2244" y="2035"/>
                </a:lnTo>
                <a:lnTo>
                  <a:pt x="2244" y="2037"/>
                </a:lnTo>
                <a:lnTo>
                  <a:pt x="2246" y="2037"/>
                </a:lnTo>
                <a:lnTo>
                  <a:pt x="2244" y="2037"/>
                </a:lnTo>
                <a:lnTo>
                  <a:pt x="2246" y="2037"/>
                </a:lnTo>
                <a:lnTo>
                  <a:pt x="2248" y="2037"/>
                </a:lnTo>
                <a:lnTo>
                  <a:pt x="2248" y="2039"/>
                </a:lnTo>
                <a:lnTo>
                  <a:pt x="2250" y="2039"/>
                </a:lnTo>
                <a:lnTo>
                  <a:pt x="2250" y="2041"/>
                </a:lnTo>
                <a:lnTo>
                  <a:pt x="2248" y="2041"/>
                </a:lnTo>
                <a:lnTo>
                  <a:pt x="2246" y="2041"/>
                </a:lnTo>
                <a:lnTo>
                  <a:pt x="2246" y="2043"/>
                </a:lnTo>
                <a:lnTo>
                  <a:pt x="2244" y="2043"/>
                </a:lnTo>
                <a:lnTo>
                  <a:pt x="2244" y="2041"/>
                </a:lnTo>
                <a:lnTo>
                  <a:pt x="2243" y="2041"/>
                </a:lnTo>
                <a:lnTo>
                  <a:pt x="2241" y="2041"/>
                </a:lnTo>
                <a:lnTo>
                  <a:pt x="2239" y="2041"/>
                </a:lnTo>
                <a:lnTo>
                  <a:pt x="2239" y="2043"/>
                </a:lnTo>
                <a:lnTo>
                  <a:pt x="2237" y="2043"/>
                </a:lnTo>
                <a:lnTo>
                  <a:pt x="2237" y="2045"/>
                </a:lnTo>
                <a:lnTo>
                  <a:pt x="2235" y="2045"/>
                </a:lnTo>
                <a:lnTo>
                  <a:pt x="2233" y="2047"/>
                </a:lnTo>
                <a:lnTo>
                  <a:pt x="2231" y="2047"/>
                </a:lnTo>
                <a:lnTo>
                  <a:pt x="2231" y="2049"/>
                </a:lnTo>
                <a:lnTo>
                  <a:pt x="2231" y="2051"/>
                </a:lnTo>
                <a:lnTo>
                  <a:pt x="2231" y="2049"/>
                </a:lnTo>
                <a:lnTo>
                  <a:pt x="2233" y="2049"/>
                </a:lnTo>
                <a:lnTo>
                  <a:pt x="2233" y="2047"/>
                </a:lnTo>
                <a:lnTo>
                  <a:pt x="2235" y="2047"/>
                </a:lnTo>
                <a:lnTo>
                  <a:pt x="2237" y="2047"/>
                </a:lnTo>
                <a:lnTo>
                  <a:pt x="2237" y="2045"/>
                </a:lnTo>
                <a:lnTo>
                  <a:pt x="2239" y="2045"/>
                </a:lnTo>
                <a:lnTo>
                  <a:pt x="2239" y="2043"/>
                </a:lnTo>
                <a:lnTo>
                  <a:pt x="2241" y="2043"/>
                </a:lnTo>
                <a:lnTo>
                  <a:pt x="2243" y="2043"/>
                </a:lnTo>
                <a:lnTo>
                  <a:pt x="2243" y="2045"/>
                </a:lnTo>
                <a:lnTo>
                  <a:pt x="2243" y="2047"/>
                </a:lnTo>
                <a:lnTo>
                  <a:pt x="2244" y="2047"/>
                </a:lnTo>
                <a:lnTo>
                  <a:pt x="2244" y="2045"/>
                </a:lnTo>
                <a:lnTo>
                  <a:pt x="2246" y="2045"/>
                </a:lnTo>
                <a:lnTo>
                  <a:pt x="2248" y="2045"/>
                </a:lnTo>
                <a:lnTo>
                  <a:pt x="2250" y="2045"/>
                </a:lnTo>
                <a:lnTo>
                  <a:pt x="2252" y="2045"/>
                </a:lnTo>
                <a:lnTo>
                  <a:pt x="2252" y="2047"/>
                </a:lnTo>
                <a:lnTo>
                  <a:pt x="2252" y="2049"/>
                </a:lnTo>
                <a:lnTo>
                  <a:pt x="2250" y="2049"/>
                </a:lnTo>
                <a:lnTo>
                  <a:pt x="2252" y="2049"/>
                </a:lnTo>
                <a:lnTo>
                  <a:pt x="2254" y="2049"/>
                </a:lnTo>
                <a:lnTo>
                  <a:pt x="2256" y="2049"/>
                </a:lnTo>
                <a:lnTo>
                  <a:pt x="2256" y="2047"/>
                </a:lnTo>
                <a:lnTo>
                  <a:pt x="2256" y="2045"/>
                </a:lnTo>
                <a:lnTo>
                  <a:pt x="2258" y="2045"/>
                </a:lnTo>
                <a:lnTo>
                  <a:pt x="2258" y="2043"/>
                </a:lnTo>
                <a:lnTo>
                  <a:pt x="2260" y="2043"/>
                </a:lnTo>
                <a:lnTo>
                  <a:pt x="2260" y="2041"/>
                </a:lnTo>
                <a:lnTo>
                  <a:pt x="2260" y="2039"/>
                </a:lnTo>
                <a:lnTo>
                  <a:pt x="2260" y="2037"/>
                </a:lnTo>
                <a:lnTo>
                  <a:pt x="2262" y="2037"/>
                </a:lnTo>
                <a:lnTo>
                  <a:pt x="2262" y="2035"/>
                </a:lnTo>
                <a:lnTo>
                  <a:pt x="2262" y="2037"/>
                </a:lnTo>
                <a:lnTo>
                  <a:pt x="2262" y="2035"/>
                </a:lnTo>
                <a:lnTo>
                  <a:pt x="2264" y="2035"/>
                </a:lnTo>
                <a:lnTo>
                  <a:pt x="2264" y="2033"/>
                </a:lnTo>
                <a:lnTo>
                  <a:pt x="2266" y="2033"/>
                </a:lnTo>
                <a:lnTo>
                  <a:pt x="2268" y="2031"/>
                </a:lnTo>
                <a:lnTo>
                  <a:pt x="2268" y="2029"/>
                </a:lnTo>
                <a:lnTo>
                  <a:pt x="2266" y="2029"/>
                </a:lnTo>
                <a:lnTo>
                  <a:pt x="2266" y="2028"/>
                </a:lnTo>
                <a:lnTo>
                  <a:pt x="2268" y="2028"/>
                </a:lnTo>
                <a:lnTo>
                  <a:pt x="2266" y="2026"/>
                </a:lnTo>
                <a:lnTo>
                  <a:pt x="2266" y="2024"/>
                </a:lnTo>
                <a:lnTo>
                  <a:pt x="2264" y="2024"/>
                </a:lnTo>
                <a:lnTo>
                  <a:pt x="2264" y="2022"/>
                </a:lnTo>
                <a:lnTo>
                  <a:pt x="2264" y="2020"/>
                </a:lnTo>
                <a:lnTo>
                  <a:pt x="2266" y="2020"/>
                </a:lnTo>
                <a:lnTo>
                  <a:pt x="2268" y="2020"/>
                </a:lnTo>
                <a:lnTo>
                  <a:pt x="2269" y="2020"/>
                </a:lnTo>
                <a:lnTo>
                  <a:pt x="2271" y="2020"/>
                </a:lnTo>
                <a:lnTo>
                  <a:pt x="2271" y="2022"/>
                </a:lnTo>
                <a:lnTo>
                  <a:pt x="2271" y="2024"/>
                </a:lnTo>
                <a:lnTo>
                  <a:pt x="2269" y="2024"/>
                </a:lnTo>
                <a:lnTo>
                  <a:pt x="2271" y="2024"/>
                </a:lnTo>
                <a:lnTo>
                  <a:pt x="2271" y="2026"/>
                </a:lnTo>
                <a:lnTo>
                  <a:pt x="2269" y="2026"/>
                </a:lnTo>
                <a:lnTo>
                  <a:pt x="2271" y="2026"/>
                </a:lnTo>
                <a:lnTo>
                  <a:pt x="2271" y="2028"/>
                </a:lnTo>
                <a:lnTo>
                  <a:pt x="2271" y="2029"/>
                </a:lnTo>
                <a:lnTo>
                  <a:pt x="2271" y="2031"/>
                </a:lnTo>
                <a:lnTo>
                  <a:pt x="2269" y="2031"/>
                </a:lnTo>
                <a:lnTo>
                  <a:pt x="2269" y="2033"/>
                </a:lnTo>
                <a:lnTo>
                  <a:pt x="2269" y="2035"/>
                </a:lnTo>
                <a:lnTo>
                  <a:pt x="2271" y="2035"/>
                </a:lnTo>
                <a:lnTo>
                  <a:pt x="2271" y="2037"/>
                </a:lnTo>
                <a:lnTo>
                  <a:pt x="2273" y="2037"/>
                </a:lnTo>
                <a:lnTo>
                  <a:pt x="2275" y="2037"/>
                </a:lnTo>
                <a:lnTo>
                  <a:pt x="2275" y="2035"/>
                </a:lnTo>
                <a:lnTo>
                  <a:pt x="2277" y="2035"/>
                </a:lnTo>
                <a:lnTo>
                  <a:pt x="2277" y="2037"/>
                </a:lnTo>
                <a:lnTo>
                  <a:pt x="2279" y="2037"/>
                </a:lnTo>
                <a:lnTo>
                  <a:pt x="2281" y="2037"/>
                </a:lnTo>
                <a:lnTo>
                  <a:pt x="2283" y="2037"/>
                </a:lnTo>
                <a:lnTo>
                  <a:pt x="2285" y="2037"/>
                </a:lnTo>
                <a:lnTo>
                  <a:pt x="2287" y="2037"/>
                </a:lnTo>
                <a:lnTo>
                  <a:pt x="2289" y="2035"/>
                </a:lnTo>
                <a:lnTo>
                  <a:pt x="2291" y="2035"/>
                </a:lnTo>
                <a:lnTo>
                  <a:pt x="2292" y="2035"/>
                </a:lnTo>
                <a:lnTo>
                  <a:pt x="2292" y="2037"/>
                </a:lnTo>
                <a:lnTo>
                  <a:pt x="2294" y="2037"/>
                </a:lnTo>
                <a:lnTo>
                  <a:pt x="2294" y="2039"/>
                </a:lnTo>
                <a:lnTo>
                  <a:pt x="2296" y="2039"/>
                </a:lnTo>
                <a:lnTo>
                  <a:pt x="2296" y="2037"/>
                </a:lnTo>
                <a:lnTo>
                  <a:pt x="2298" y="2037"/>
                </a:lnTo>
                <a:lnTo>
                  <a:pt x="2298" y="2035"/>
                </a:lnTo>
                <a:lnTo>
                  <a:pt x="2300" y="2035"/>
                </a:lnTo>
                <a:lnTo>
                  <a:pt x="2302" y="2031"/>
                </a:lnTo>
                <a:lnTo>
                  <a:pt x="2304" y="2028"/>
                </a:lnTo>
                <a:lnTo>
                  <a:pt x="2304" y="2026"/>
                </a:lnTo>
                <a:lnTo>
                  <a:pt x="2302" y="2026"/>
                </a:lnTo>
                <a:lnTo>
                  <a:pt x="2304" y="2024"/>
                </a:lnTo>
                <a:lnTo>
                  <a:pt x="2306" y="2022"/>
                </a:lnTo>
                <a:lnTo>
                  <a:pt x="2304" y="2022"/>
                </a:lnTo>
                <a:lnTo>
                  <a:pt x="2304" y="2024"/>
                </a:lnTo>
                <a:lnTo>
                  <a:pt x="2304" y="2022"/>
                </a:lnTo>
                <a:lnTo>
                  <a:pt x="2306" y="2022"/>
                </a:lnTo>
                <a:lnTo>
                  <a:pt x="2306" y="2020"/>
                </a:lnTo>
                <a:lnTo>
                  <a:pt x="2308" y="2020"/>
                </a:lnTo>
                <a:lnTo>
                  <a:pt x="2306" y="2020"/>
                </a:lnTo>
                <a:lnTo>
                  <a:pt x="2306" y="2018"/>
                </a:lnTo>
                <a:lnTo>
                  <a:pt x="2304" y="2018"/>
                </a:lnTo>
                <a:lnTo>
                  <a:pt x="2302" y="2018"/>
                </a:lnTo>
                <a:lnTo>
                  <a:pt x="2300" y="2018"/>
                </a:lnTo>
                <a:lnTo>
                  <a:pt x="2298" y="2018"/>
                </a:lnTo>
                <a:lnTo>
                  <a:pt x="2296" y="2018"/>
                </a:lnTo>
                <a:lnTo>
                  <a:pt x="2296" y="2020"/>
                </a:lnTo>
                <a:lnTo>
                  <a:pt x="2298" y="2020"/>
                </a:lnTo>
                <a:lnTo>
                  <a:pt x="2300" y="2022"/>
                </a:lnTo>
                <a:lnTo>
                  <a:pt x="2300" y="2024"/>
                </a:lnTo>
                <a:lnTo>
                  <a:pt x="2298" y="2024"/>
                </a:lnTo>
                <a:lnTo>
                  <a:pt x="2296" y="2024"/>
                </a:lnTo>
                <a:lnTo>
                  <a:pt x="2294" y="2024"/>
                </a:lnTo>
                <a:lnTo>
                  <a:pt x="2294" y="2026"/>
                </a:lnTo>
                <a:lnTo>
                  <a:pt x="2292" y="2026"/>
                </a:lnTo>
                <a:lnTo>
                  <a:pt x="2291" y="2026"/>
                </a:lnTo>
                <a:close/>
                <a:moveTo>
                  <a:pt x="2723" y="918"/>
                </a:moveTo>
                <a:lnTo>
                  <a:pt x="2721" y="918"/>
                </a:lnTo>
                <a:lnTo>
                  <a:pt x="2721" y="920"/>
                </a:lnTo>
                <a:lnTo>
                  <a:pt x="2719" y="920"/>
                </a:lnTo>
                <a:lnTo>
                  <a:pt x="2719" y="918"/>
                </a:lnTo>
                <a:lnTo>
                  <a:pt x="2717" y="918"/>
                </a:lnTo>
                <a:lnTo>
                  <a:pt x="2715" y="920"/>
                </a:lnTo>
                <a:lnTo>
                  <a:pt x="2715" y="922"/>
                </a:lnTo>
                <a:lnTo>
                  <a:pt x="2713" y="922"/>
                </a:lnTo>
                <a:lnTo>
                  <a:pt x="2713" y="924"/>
                </a:lnTo>
                <a:lnTo>
                  <a:pt x="2711" y="926"/>
                </a:lnTo>
                <a:lnTo>
                  <a:pt x="2711" y="927"/>
                </a:lnTo>
                <a:lnTo>
                  <a:pt x="2711" y="929"/>
                </a:lnTo>
                <a:lnTo>
                  <a:pt x="2709" y="929"/>
                </a:lnTo>
                <a:lnTo>
                  <a:pt x="2709" y="931"/>
                </a:lnTo>
                <a:lnTo>
                  <a:pt x="2707" y="933"/>
                </a:lnTo>
                <a:lnTo>
                  <a:pt x="2707" y="935"/>
                </a:lnTo>
                <a:lnTo>
                  <a:pt x="2707" y="937"/>
                </a:lnTo>
                <a:lnTo>
                  <a:pt x="2707" y="939"/>
                </a:lnTo>
                <a:lnTo>
                  <a:pt x="2709" y="939"/>
                </a:lnTo>
                <a:lnTo>
                  <a:pt x="2711" y="941"/>
                </a:lnTo>
                <a:lnTo>
                  <a:pt x="2713" y="941"/>
                </a:lnTo>
                <a:lnTo>
                  <a:pt x="2715" y="943"/>
                </a:lnTo>
                <a:lnTo>
                  <a:pt x="2717" y="943"/>
                </a:lnTo>
                <a:lnTo>
                  <a:pt x="2717" y="945"/>
                </a:lnTo>
                <a:lnTo>
                  <a:pt x="2719" y="945"/>
                </a:lnTo>
                <a:lnTo>
                  <a:pt x="2721" y="947"/>
                </a:lnTo>
                <a:lnTo>
                  <a:pt x="2721" y="949"/>
                </a:lnTo>
                <a:lnTo>
                  <a:pt x="2719" y="949"/>
                </a:lnTo>
                <a:lnTo>
                  <a:pt x="2719" y="950"/>
                </a:lnTo>
                <a:lnTo>
                  <a:pt x="2719" y="952"/>
                </a:lnTo>
                <a:lnTo>
                  <a:pt x="2719" y="954"/>
                </a:lnTo>
                <a:lnTo>
                  <a:pt x="2719" y="956"/>
                </a:lnTo>
                <a:lnTo>
                  <a:pt x="2721" y="958"/>
                </a:lnTo>
                <a:lnTo>
                  <a:pt x="2723" y="960"/>
                </a:lnTo>
                <a:lnTo>
                  <a:pt x="2725" y="960"/>
                </a:lnTo>
                <a:lnTo>
                  <a:pt x="2725" y="962"/>
                </a:lnTo>
                <a:lnTo>
                  <a:pt x="2726" y="962"/>
                </a:lnTo>
                <a:lnTo>
                  <a:pt x="2728" y="964"/>
                </a:lnTo>
                <a:lnTo>
                  <a:pt x="2728" y="966"/>
                </a:lnTo>
                <a:lnTo>
                  <a:pt x="2728" y="968"/>
                </a:lnTo>
                <a:lnTo>
                  <a:pt x="2728" y="970"/>
                </a:lnTo>
                <a:lnTo>
                  <a:pt x="2728" y="972"/>
                </a:lnTo>
                <a:lnTo>
                  <a:pt x="2728" y="981"/>
                </a:lnTo>
                <a:lnTo>
                  <a:pt x="2728" y="983"/>
                </a:lnTo>
                <a:lnTo>
                  <a:pt x="2730" y="983"/>
                </a:lnTo>
                <a:lnTo>
                  <a:pt x="2732" y="983"/>
                </a:lnTo>
                <a:lnTo>
                  <a:pt x="2734" y="983"/>
                </a:lnTo>
                <a:lnTo>
                  <a:pt x="2736" y="983"/>
                </a:lnTo>
                <a:lnTo>
                  <a:pt x="2736" y="985"/>
                </a:lnTo>
                <a:lnTo>
                  <a:pt x="2738" y="985"/>
                </a:lnTo>
                <a:lnTo>
                  <a:pt x="2740" y="985"/>
                </a:lnTo>
                <a:lnTo>
                  <a:pt x="2742" y="985"/>
                </a:lnTo>
                <a:lnTo>
                  <a:pt x="2744" y="985"/>
                </a:lnTo>
                <a:lnTo>
                  <a:pt x="2746" y="985"/>
                </a:lnTo>
                <a:lnTo>
                  <a:pt x="2748" y="985"/>
                </a:lnTo>
                <a:lnTo>
                  <a:pt x="2749" y="985"/>
                </a:lnTo>
                <a:lnTo>
                  <a:pt x="2751" y="985"/>
                </a:lnTo>
                <a:lnTo>
                  <a:pt x="2753" y="985"/>
                </a:lnTo>
                <a:lnTo>
                  <a:pt x="2753" y="987"/>
                </a:lnTo>
                <a:lnTo>
                  <a:pt x="2753" y="989"/>
                </a:lnTo>
                <a:lnTo>
                  <a:pt x="2751" y="989"/>
                </a:lnTo>
                <a:lnTo>
                  <a:pt x="2751" y="991"/>
                </a:lnTo>
                <a:lnTo>
                  <a:pt x="2749" y="991"/>
                </a:lnTo>
                <a:lnTo>
                  <a:pt x="2749" y="993"/>
                </a:lnTo>
                <a:lnTo>
                  <a:pt x="2749" y="995"/>
                </a:lnTo>
                <a:lnTo>
                  <a:pt x="2748" y="995"/>
                </a:lnTo>
                <a:lnTo>
                  <a:pt x="2749" y="995"/>
                </a:lnTo>
                <a:lnTo>
                  <a:pt x="2748" y="995"/>
                </a:lnTo>
                <a:lnTo>
                  <a:pt x="2748" y="997"/>
                </a:lnTo>
                <a:lnTo>
                  <a:pt x="2746" y="997"/>
                </a:lnTo>
                <a:lnTo>
                  <a:pt x="2746" y="998"/>
                </a:lnTo>
                <a:lnTo>
                  <a:pt x="2744" y="1000"/>
                </a:lnTo>
                <a:lnTo>
                  <a:pt x="2744" y="1002"/>
                </a:lnTo>
                <a:lnTo>
                  <a:pt x="2742" y="1004"/>
                </a:lnTo>
                <a:lnTo>
                  <a:pt x="2742" y="1006"/>
                </a:lnTo>
                <a:lnTo>
                  <a:pt x="2740" y="1008"/>
                </a:lnTo>
                <a:lnTo>
                  <a:pt x="2740" y="1010"/>
                </a:lnTo>
                <a:lnTo>
                  <a:pt x="2740" y="1012"/>
                </a:lnTo>
                <a:lnTo>
                  <a:pt x="2742" y="1014"/>
                </a:lnTo>
                <a:lnTo>
                  <a:pt x="2742" y="1016"/>
                </a:lnTo>
                <a:lnTo>
                  <a:pt x="2744" y="1018"/>
                </a:lnTo>
                <a:lnTo>
                  <a:pt x="2746" y="1020"/>
                </a:lnTo>
                <a:lnTo>
                  <a:pt x="2748" y="1020"/>
                </a:lnTo>
                <a:lnTo>
                  <a:pt x="2748" y="1022"/>
                </a:lnTo>
                <a:lnTo>
                  <a:pt x="2749" y="1022"/>
                </a:lnTo>
                <a:lnTo>
                  <a:pt x="2749" y="1020"/>
                </a:lnTo>
                <a:lnTo>
                  <a:pt x="2751" y="1020"/>
                </a:lnTo>
                <a:lnTo>
                  <a:pt x="2753" y="1020"/>
                </a:lnTo>
                <a:lnTo>
                  <a:pt x="2753" y="1022"/>
                </a:lnTo>
                <a:lnTo>
                  <a:pt x="2755" y="1022"/>
                </a:lnTo>
                <a:lnTo>
                  <a:pt x="2755" y="1023"/>
                </a:lnTo>
                <a:lnTo>
                  <a:pt x="2757" y="1025"/>
                </a:lnTo>
                <a:lnTo>
                  <a:pt x="2759" y="1025"/>
                </a:lnTo>
                <a:lnTo>
                  <a:pt x="2759" y="1027"/>
                </a:lnTo>
                <a:lnTo>
                  <a:pt x="2761" y="1027"/>
                </a:lnTo>
                <a:lnTo>
                  <a:pt x="2763" y="1029"/>
                </a:lnTo>
                <a:lnTo>
                  <a:pt x="2765" y="1029"/>
                </a:lnTo>
                <a:lnTo>
                  <a:pt x="2767" y="1031"/>
                </a:lnTo>
                <a:lnTo>
                  <a:pt x="2769" y="1031"/>
                </a:lnTo>
                <a:lnTo>
                  <a:pt x="2771" y="1031"/>
                </a:lnTo>
                <a:lnTo>
                  <a:pt x="2774" y="1029"/>
                </a:lnTo>
                <a:lnTo>
                  <a:pt x="2774" y="1027"/>
                </a:lnTo>
                <a:lnTo>
                  <a:pt x="2774" y="1025"/>
                </a:lnTo>
                <a:lnTo>
                  <a:pt x="2773" y="1025"/>
                </a:lnTo>
                <a:lnTo>
                  <a:pt x="2774" y="1025"/>
                </a:lnTo>
                <a:lnTo>
                  <a:pt x="2773" y="1025"/>
                </a:lnTo>
                <a:lnTo>
                  <a:pt x="2774" y="1025"/>
                </a:lnTo>
                <a:lnTo>
                  <a:pt x="2774" y="1023"/>
                </a:lnTo>
                <a:lnTo>
                  <a:pt x="2773" y="1023"/>
                </a:lnTo>
                <a:lnTo>
                  <a:pt x="2773" y="1022"/>
                </a:lnTo>
                <a:lnTo>
                  <a:pt x="2774" y="1022"/>
                </a:lnTo>
                <a:lnTo>
                  <a:pt x="2776" y="1022"/>
                </a:lnTo>
                <a:lnTo>
                  <a:pt x="2776" y="1023"/>
                </a:lnTo>
                <a:lnTo>
                  <a:pt x="2778" y="1023"/>
                </a:lnTo>
                <a:lnTo>
                  <a:pt x="2780" y="1022"/>
                </a:lnTo>
                <a:lnTo>
                  <a:pt x="2782" y="1022"/>
                </a:lnTo>
                <a:lnTo>
                  <a:pt x="2784" y="1020"/>
                </a:lnTo>
                <a:lnTo>
                  <a:pt x="2782" y="1018"/>
                </a:lnTo>
                <a:lnTo>
                  <a:pt x="2780" y="1018"/>
                </a:lnTo>
                <a:lnTo>
                  <a:pt x="2778" y="1018"/>
                </a:lnTo>
                <a:lnTo>
                  <a:pt x="2778" y="1016"/>
                </a:lnTo>
                <a:lnTo>
                  <a:pt x="2776" y="1016"/>
                </a:lnTo>
                <a:lnTo>
                  <a:pt x="2776" y="1014"/>
                </a:lnTo>
                <a:lnTo>
                  <a:pt x="2776" y="1012"/>
                </a:lnTo>
                <a:lnTo>
                  <a:pt x="2774" y="1012"/>
                </a:lnTo>
                <a:lnTo>
                  <a:pt x="2774" y="1014"/>
                </a:lnTo>
                <a:lnTo>
                  <a:pt x="2773" y="1014"/>
                </a:lnTo>
                <a:lnTo>
                  <a:pt x="2771" y="1014"/>
                </a:lnTo>
                <a:lnTo>
                  <a:pt x="2773" y="1014"/>
                </a:lnTo>
                <a:lnTo>
                  <a:pt x="2774" y="1014"/>
                </a:lnTo>
                <a:lnTo>
                  <a:pt x="2774" y="1016"/>
                </a:lnTo>
                <a:lnTo>
                  <a:pt x="2776" y="1016"/>
                </a:lnTo>
                <a:lnTo>
                  <a:pt x="2778" y="1016"/>
                </a:lnTo>
                <a:lnTo>
                  <a:pt x="2778" y="1018"/>
                </a:lnTo>
                <a:lnTo>
                  <a:pt x="2776" y="1018"/>
                </a:lnTo>
                <a:lnTo>
                  <a:pt x="2774" y="1018"/>
                </a:lnTo>
                <a:lnTo>
                  <a:pt x="2774" y="1016"/>
                </a:lnTo>
                <a:lnTo>
                  <a:pt x="2773" y="1016"/>
                </a:lnTo>
                <a:lnTo>
                  <a:pt x="2771" y="1016"/>
                </a:lnTo>
                <a:lnTo>
                  <a:pt x="2769" y="1016"/>
                </a:lnTo>
                <a:lnTo>
                  <a:pt x="2767" y="1016"/>
                </a:lnTo>
                <a:lnTo>
                  <a:pt x="2767" y="1014"/>
                </a:lnTo>
                <a:lnTo>
                  <a:pt x="2767" y="1012"/>
                </a:lnTo>
                <a:lnTo>
                  <a:pt x="2765" y="1010"/>
                </a:lnTo>
                <a:lnTo>
                  <a:pt x="2765" y="1008"/>
                </a:lnTo>
                <a:lnTo>
                  <a:pt x="2767" y="1008"/>
                </a:lnTo>
                <a:lnTo>
                  <a:pt x="2767" y="1010"/>
                </a:lnTo>
                <a:lnTo>
                  <a:pt x="2769" y="1010"/>
                </a:lnTo>
                <a:lnTo>
                  <a:pt x="2769" y="1012"/>
                </a:lnTo>
                <a:lnTo>
                  <a:pt x="2769" y="1014"/>
                </a:lnTo>
                <a:lnTo>
                  <a:pt x="2771" y="1014"/>
                </a:lnTo>
                <a:lnTo>
                  <a:pt x="2771" y="1012"/>
                </a:lnTo>
                <a:lnTo>
                  <a:pt x="2769" y="1012"/>
                </a:lnTo>
                <a:lnTo>
                  <a:pt x="2769" y="1010"/>
                </a:lnTo>
                <a:lnTo>
                  <a:pt x="2771" y="1010"/>
                </a:lnTo>
                <a:lnTo>
                  <a:pt x="2773" y="1010"/>
                </a:lnTo>
                <a:lnTo>
                  <a:pt x="2773" y="1012"/>
                </a:lnTo>
                <a:lnTo>
                  <a:pt x="2774" y="1012"/>
                </a:lnTo>
                <a:lnTo>
                  <a:pt x="2774" y="1010"/>
                </a:lnTo>
                <a:lnTo>
                  <a:pt x="2773" y="1010"/>
                </a:lnTo>
                <a:lnTo>
                  <a:pt x="2771" y="1010"/>
                </a:lnTo>
                <a:lnTo>
                  <a:pt x="2769" y="1008"/>
                </a:lnTo>
                <a:lnTo>
                  <a:pt x="2767" y="1008"/>
                </a:lnTo>
                <a:lnTo>
                  <a:pt x="2767" y="1006"/>
                </a:lnTo>
                <a:lnTo>
                  <a:pt x="2767" y="1004"/>
                </a:lnTo>
                <a:lnTo>
                  <a:pt x="2767" y="1002"/>
                </a:lnTo>
                <a:lnTo>
                  <a:pt x="2765" y="1002"/>
                </a:lnTo>
                <a:lnTo>
                  <a:pt x="2765" y="1000"/>
                </a:lnTo>
                <a:lnTo>
                  <a:pt x="2763" y="998"/>
                </a:lnTo>
                <a:lnTo>
                  <a:pt x="2763" y="997"/>
                </a:lnTo>
                <a:lnTo>
                  <a:pt x="2763" y="995"/>
                </a:lnTo>
                <a:lnTo>
                  <a:pt x="2765" y="995"/>
                </a:lnTo>
                <a:lnTo>
                  <a:pt x="2767" y="995"/>
                </a:lnTo>
                <a:lnTo>
                  <a:pt x="2767" y="997"/>
                </a:lnTo>
                <a:lnTo>
                  <a:pt x="2769" y="997"/>
                </a:lnTo>
                <a:lnTo>
                  <a:pt x="2769" y="998"/>
                </a:lnTo>
                <a:lnTo>
                  <a:pt x="2771" y="998"/>
                </a:lnTo>
                <a:lnTo>
                  <a:pt x="2773" y="998"/>
                </a:lnTo>
                <a:lnTo>
                  <a:pt x="2774" y="998"/>
                </a:lnTo>
                <a:lnTo>
                  <a:pt x="2774" y="1000"/>
                </a:lnTo>
                <a:lnTo>
                  <a:pt x="2773" y="1000"/>
                </a:lnTo>
                <a:lnTo>
                  <a:pt x="2771" y="1000"/>
                </a:lnTo>
                <a:lnTo>
                  <a:pt x="2771" y="1002"/>
                </a:lnTo>
                <a:lnTo>
                  <a:pt x="2773" y="1002"/>
                </a:lnTo>
                <a:lnTo>
                  <a:pt x="2771" y="1002"/>
                </a:lnTo>
                <a:lnTo>
                  <a:pt x="2771" y="1004"/>
                </a:lnTo>
                <a:lnTo>
                  <a:pt x="2769" y="1004"/>
                </a:lnTo>
                <a:lnTo>
                  <a:pt x="2771" y="1006"/>
                </a:lnTo>
                <a:lnTo>
                  <a:pt x="2771" y="1004"/>
                </a:lnTo>
                <a:lnTo>
                  <a:pt x="2774" y="1002"/>
                </a:lnTo>
                <a:lnTo>
                  <a:pt x="2774" y="1000"/>
                </a:lnTo>
                <a:lnTo>
                  <a:pt x="2776" y="1000"/>
                </a:lnTo>
                <a:lnTo>
                  <a:pt x="2776" y="1002"/>
                </a:lnTo>
                <a:lnTo>
                  <a:pt x="2778" y="1004"/>
                </a:lnTo>
                <a:lnTo>
                  <a:pt x="2778" y="1006"/>
                </a:lnTo>
                <a:lnTo>
                  <a:pt x="2776" y="1008"/>
                </a:lnTo>
                <a:lnTo>
                  <a:pt x="2774" y="1008"/>
                </a:lnTo>
                <a:lnTo>
                  <a:pt x="2776" y="1008"/>
                </a:lnTo>
                <a:lnTo>
                  <a:pt x="2778" y="1006"/>
                </a:lnTo>
                <a:lnTo>
                  <a:pt x="2780" y="1006"/>
                </a:lnTo>
                <a:lnTo>
                  <a:pt x="2780" y="1008"/>
                </a:lnTo>
                <a:lnTo>
                  <a:pt x="2778" y="1008"/>
                </a:lnTo>
                <a:lnTo>
                  <a:pt x="2778" y="1010"/>
                </a:lnTo>
                <a:lnTo>
                  <a:pt x="2778" y="1012"/>
                </a:lnTo>
                <a:lnTo>
                  <a:pt x="2780" y="1012"/>
                </a:lnTo>
                <a:lnTo>
                  <a:pt x="2778" y="1012"/>
                </a:lnTo>
                <a:lnTo>
                  <a:pt x="2778" y="1010"/>
                </a:lnTo>
                <a:lnTo>
                  <a:pt x="2780" y="1010"/>
                </a:lnTo>
                <a:lnTo>
                  <a:pt x="2780" y="1008"/>
                </a:lnTo>
                <a:lnTo>
                  <a:pt x="2780" y="1010"/>
                </a:lnTo>
                <a:lnTo>
                  <a:pt x="2780" y="1012"/>
                </a:lnTo>
                <a:lnTo>
                  <a:pt x="2782" y="1012"/>
                </a:lnTo>
                <a:lnTo>
                  <a:pt x="2782" y="1014"/>
                </a:lnTo>
                <a:lnTo>
                  <a:pt x="2782" y="1016"/>
                </a:lnTo>
                <a:lnTo>
                  <a:pt x="2780" y="1016"/>
                </a:lnTo>
                <a:lnTo>
                  <a:pt x="2780" y="1014"/>
                </a:lnTo>
                <a:lnTo>
                  <a:pt x="2780" y="1016"/>
                </a:lnTo>
                <a:lnTo>
                  <a:pt x="2782" y="1016"/>
                </a:lnTo>
                <a:lnTo>
                  <a:pt x="2782" y="1018"/>
                </a:lnTo>
                <a:lnTo>
                  <a:pt x="2784" y="1018"/>
                </a:lnTo>
                <a:lnTo>
                  <a:pt x="2786" y="1020"/>
                </a:lnTo>
                <a:lnTo>
                  <a:pt x="2786" y="1018"/>
                </a:lnTo>
                <a:lnTo>
                  <a:pt x="2788" y="1018"/>
                </a:lnTo>
                <a:lnTo>
                  <a:pt x="2788" y="1016"/>
                </a:lnTo>
                <a:lnTo>
                  <a:pt x="2788" y="1014"/>
                </a:lnTo>
                <a:lnTo>
                  <a:pt x="2788" y="1012"/>
                </a:lnTo>
                <a:lnTo>
                  <a:pt x="2788" y="1010"/>
                </a:lnTo>
                <a:lnTo>
                  <a:pt x="2786" y="1010"/>
                </a:lnTo>
                <a:lnTo>
                  <a:pt x="2786" y="1008"/>
                </a:lnTo>
                <a:lnTo>
                  <a:pt x="2784" y="1008"/>
                </a:lnTo>
                <a:lnTo>
                  <a:pt x="2786" y="1008"/>
                </a:lnTo>
                <a:lnTo>
                  <a:pt x="2786" y="1006"/>
                </a:lnTo>
                <a:lnTo>
                  <a:pt x="2786" y="1004"/>
                </a:lnTo>
                <a:lnTo>
                  <a:pt x="2788" y="1004"/>
                </a:lnTo>
                <a:lnTo>
                  <a:pt x="2788" y="1002"/>
                </a:lnTo>
                <a:lnTo>
                  <a:pt x="2788" y="1000"/>
                </a:lnTo>
                <a:lnTo>
                  <a:pt x="2788" y="998"/>
                </a:lnTo>
                <a:lnTo>
                  <a:pt x="2790" y="998"/>
                </a:lnTo>
                <a:lnTo>
                  <a:pt x="2790" y="997"/>
                </a:lnTo>
                <a:lnTo>
                  <a:pt x="2792" y="997"/>
                </a:lnTo>
                <a:lnTo>
                  <a:pt x="2794" y="997"/>
                </a:lnTo>
                <a:lnTo>
                  <a:pt x="2796" y="997"/>
                </a:lnTo>
                <a:lnTo>
                  <a:pt x="2798" y="997"/>
                </a:lnTo>
                <a:lnTo>
                  <a:pt x="2798" y="995"/>
                </a:lnTo>
                <a:lnTo>
                  <a:pt x="2799" y="995"/>
                </a:lnTo>
                <a:lnTo>
                  <a:pt x="2799" y="997"/>
                </a:lnTo>
                <a:lnTo>
                  <a:pt x="2801" y="997"/>
                </a:lnTo>
                <a:lnTo>
                  <a:pt x="2803" y="997"/>
                </a:lnTo>
                <a:lnTo>
                  <a:pt x="2803" y="998"/>
                </a:lnTo>
                <a:lnTo>
                  <a:pt x="2805" y="998"/>
                </a:lnTo>
                <a:lnTo>
                  <a:pt x="2805" y="1000"/>
                </a:lnTo>
                <a:lnTo>
                  <a:pt x="2807" y="1000"/>
                </a:lnTo>
                <a:lnTo>
                  <a:pt x="2807" y="1002"/>
                </a:lnTo>
                <a:lnTo>
                  <a:pt x="2809" y="1002"/>
                </a:lnTo>
                <a:lnTo>
                  <a:pt x="2811" y="1002"/>
                </a:lnTo>
                <a:lnTo>
                  <a:pt x="2813" y="1002"/>
                </a:lnTo>
                <a:lnTo>
                  <a:pt x="2815" y="1002"/>
                </a:lnTo>
                <a:lnTo>
                  <a:pt x="2817" y="1002"/>
                </a:lnTo>
                <a:lnTo>
                  <a:pt x="2819" y="1002"/>
                </a:lnTo>
                <a:lnTo>
                  <a:pt x="2821" y="1004"/>
                </a:lnTo>
                <a:lnTo>
                  <a:pt x="2821" y="1006"/>
                </a:lnTo>
                <a:lnTo>
                  <a:pt x="2819" y="1006"/>
                </a:lnTo>
                <a:lnTo>
                  <a:pt x="2819" y="1008"/>
                </a:lnTo>
                <a:lnTo>
                  <a:pt x="2819" y="1010"/>
                </a:lnTo>
                <a:lnTo>
                  <a:pt x="2821" y="1012"/>
                </a:lnTo>
                <a:lnTo>
                  <a:pt x="2821" y="1014"/>
                </a:lnTo>
                <a:lnTo>
                  <a:pt x="2819" y="1016"/>
                </a:lnTo>
                <a:lnTo>
                  <a:pt x="2817" y="1016"/>
                </a:lnTo>
                <a:lnTo>
                  <a:pt x="2815" y="1016"/>
                </a:lnTo>
                <a:lnTo>
                  <a:pt x="2815" y="1014"/>
                </a:lnTo>
                <a:lnTo>
                  <a:pt x="2813" y="1014"/>
                </a:lnTo>
                <a:lnTo>
                  <a:pt x="2811" y="1014"/>
                </a:lnTo>
                <a:lnTo>
                  <a:pt x="2809" y="1016"/>
                </a:lnTo>
                <a:lnTo>
                  <a:pt x="2809" y="1018"/>
                </a:lnTo>
                <a:lnTo>
                  <a:pt x="2811" y="1018"/>
                </a:lnTo>
                <a:lnTo>
                  <a:pt x="2811" y="1020"/>
                </a:lnTo>
                <a:lnTo>
                  <a:pt x="2811" y="1022"/>
                </a:lnTo>
                <a:lnTo>
                  <a:pt x="2813" y="1022"/>
                </a:lnTo>
                <a:lnTo>
                  <a:pt x="2815" y="1022"/>
                </a:lnTo>
                <a:lnTo>
                  <a:pt x="2817" y="1020"/>
                </a:lnTo>
                <a:lnTo>
                  <a:pt x="2817" y="1018"/>
                </a:lnTo>
                <a:lnTo>
                  <a:pt x="2819" y="1018"/>
                </a:lnTo>
                <a:lnTo>
                  <a:pt x="2817" y="1018"/>
                </a:lnTo>
                <a:lnTo>
                  <a:pt x="2817" y="1016"/>
                </a:lnTo>
                <a:lnTo>
                  <a:pt x="2821" y="1016"/>
                </a:lnTo>
                <a:lnTo>
                  <a:pt x="2822" y="1016"/>
                </a:lnTo>
                <a:lnTo>
                  <a:pt x="2824" y="1016"/>
                </a:lnTo>
                <a:lnTo>
                  <a:pt x="2826" y="1016"/>
                </a:lnTo>
                <a:lnTo>
                  <a:pt x="2826" y="1018"/>
                </a:lnTo>
                <a:lnTo>
                  <a:pt x="2828" y="1018"/>
                </a:lnTo>
                <a:lnTo>
                  <a:pt x="2830" y="1018"/>
                </a:lnTo>
                <a:lnTo>
                  <a:pt x="2832" y="1018"/>
                </a:lnTo>
                <a:lnTo>
                  <a:pt x="2832" y="1016"/>
                </a:lnTo>
                <a:lnTo>
                  <a:pt x="2834" y="1016"/>
                </a:lnTo>
                <a:lnTo>
                  <a:pt x="2836" y="1016"/>
                </a:lnTo>
                <a:lnTo>
                  <a:pt x="2836" y="1014"/>
                </a:lnTo>
                <a:lnTo>
                  <a:pt x="2838" y="1014"/>
                </a:lnTo>
                <a:lnTo>
                  <a:pt x="2838" y="1012"/>
                </a:lnTo>
                <a:lnTo>
                  <a:pt x="2840" y="1012"/>
                </a:lnTo>
                <a:lnTo>
                  <a:pt x="2840" y="1010"/>
                </a:lnTo>
                <a:lnTo>
                  <a:pt x="2840" y="1008"/>
                </a:lnTo>
                <a:lnTo>
                  <a:pt x="2838" y="1008"/>
                </a:lnTo>
                <a:lnTo>
                  <a:pt x="2840" y="1008"/>
                </a:lnTo>
                <a:lnTo>
                  <a:pt x="2840" y="1006"/>
                </a:lnTo>
                <a:lnTo>
                  <a:pt x="2842" y="1004"/>
                </a:lnTo>
                <a:lnTo>
                  <a:pt x="2844" y="1004"/>
                </a:lnTo>
                <a:lnTo>
                  <a:pt x="2844" y="1002"/>
                </a:lnTo>
                <a:lnTo>
                  <a:pt x="2846" y="1002"/>
                </a:lnTo>
                <a:lnTo>
                  <a:pt x="2846" y="1000"/>
                </a:lnTo>
                <a:lnTo>
                  <a:pt x="2846" y="998"/>
                </a:lnTo>
                <a:lnTo>
                  <a:pt x="2846" y="997"/>
                </a:lnTo>
                <a:lnTo>
                  <a:pt x="2844" y="995"/>
                </a:lnTo>
                <a:lnTo>
                  <a:pt x="2842" y="995"/>
                </a:lnTo>
                <a:lnTo>
                  <a:pt x="2838" y="995"/>
                </a:lnTo>
                <a:lnTo>
                  <a:pt x="2836" y="995"/>
                </a:lnTo>
                <a:lnTo>
                  <a:pt x="2834" y="995"/>
                </a:lnTo>
                <a:lnTo>
                  <a:pt x="2832" y="995"/>
                </a:lnTo>
                <a:lnTo>
                  <a:pt x="2830" y="995"/>
                </a:lnTo>
                <a:lnTo>
                  <a:pt x="2830" y="993"/>
                </a:lnTo>
                <a:lnTo>
                  <a:pt x="2828" y="993"/>
                </a:lnTo>
                <a:lnTo>
                  <a:pt x="2826" y="991"/>
                </a:lnTo>
                <a:lnTo>
                  <a:pt x="2826" y="989"/>
                </a:lnTo>
                <a:lnTo>
                  <a:pt x="2828" y="987"/>
                </a:lnTo>
                <a:lnTo>
                  <a:pt x="2830" y="987"/>
                </a:lnTo>
                <a:lnTo>
                  <a:pt x="2832" y="987"/>
                </a:lnTo>
                <a:lnTo>
                  <a:pt x="2834" y="987"/>
                </a:lnTo>
                <a:lnTo>
                  <a:pt x="2834" y="985"/>
                </a:lnTo>
                <a:lnTo>
                  <a:pt x="2836" y="985"/>
                </a:lnTo>
                <a:lnTo>
                  <a:pt x="2836" y="983"/>
                </a:lnTo>
                <a:lnTo>
                  <a:pt x="2836" y="981"/>
                </a:lnTo>
                <a:lnTo>
                  <a:pt x="2838" y="981"/>
                </a:lnTo>
                <a:lnTo>
                  <a:pt x="2838" y="977"/>
                </a:lnTo>
                <a:lnTo>
                  <a:pt x="2838" y="975"/>
                </a:lnTo>
                <a:lnTo>
                  <a:pt x="2840" y="975"/>
                </a:lnTo>
                <a:lnTo>
                  <a:pt x="2840" y="974"/>
                </a:lnTo>
                <a:lnTo>
                  <a:pt x="2842" y="974"/>
                </a:lnTo>
                <a:lnTo>
                  <a:pt x="2840" y="974"/>
                </a:lnTo>
                <a:lnTo>
                  <a:pt x="2842" y="974"/>
                </a:lnTo>
                <a:lnTo>
                  <a:pt x="2842" y="972"/>
                </a:lnTo>
                <a:lnTo>
                  <a:pt x="2840" y="970"/>
                </a:lnTo>
                <a:lnTo>
                  <a:pt x="2838" y="970"/>
                </a:lnTo>
                <a:lnTo>
                  <a:pt x="2838" y="968"/>
                </a:lnTo>
                <a:lnTo>
                  <a:pt x="2840" y="968"/>
                </a:lnTo>
                <a:lnTo>
                  <a:pt x="2840" y="966"/>
                </a:lnTo>
                <a:lnTo>
                  <a:pt x="2842" y="966"/>
                </a:lnTo>
                <a:lnTo>
                  <a:pt x="2844" y="966"/>
                </a:lnTo>
                <a:lnTo>
                  <a:pt x="2844" y="964"/>
                </a:lnTo>
                <a:lnTo>
                  <a:pt x="2846" y="964"/>
                </a:lnTo>
                <a:lnTo>
                  <a:pt x="2844" y="964"/>
                </a:lnTo>
                <a:lnTo>
                  <a:pt x="2846" y="962"/>
                </a:lnTo>
                <a:lnTo>
                  <a:pt x="2846" y="960"/>
                </a:lnTo>
                <a:lnTo>
                  <a:pt x="2846" y="958"/>
                </a:lnTo>
                <a:lnTo>
                  <a:pt x="2844" y="958"/>
                </a:lnTo>
                <a:lnTo>
                  <a:pt x="2844" y="956"/>
                </a:lnTo>
                <a:lnTo>
                  <a:pt x="2842" y="956"/>
                </a:lnTo>
                <a:lnTo>
                  <a:pt x="2840" y="956"/>
                </a:lnTo>
                <a:lnTo>
                  <a:pt x="2838" y="956"/>
                </a:lnTo>
                <a:lnTo>
                  <a:pt x="2836" y="956"/>
                </a:lnTo>
                <a:lnTo>
                  <a:pt x="2834" y="956"/>
                </a:lnTo>
                <a:lnTo>
                  <a:pt x="2834" y="958"/>
                </a:lnTo>
                <a:lnTo>
                  <a:pt x="2832" y="958"/>
                </a:lnTo>
                <a:lnTo>
                  <a:pt x="2830" y="958"/>
                </a:lnTo>
                <a:lnTo>
                  <a:pt x="2828" y="958"/>
                </a:lnTo>
                <a:lnTo>
                  <a:pt x="2826" y="958"/>
                </a:lnTo>
                <a:lnTo>
                  <a:pt x="2824" y="958"/>
                </a:lnTo>
                <a:lnTo>
                  <a:pt x="2822" y="960"/>
                </a:lnTo>
                <a:lnTo>
                  <a:pt x="2821" y="960"/>
                </a:lnTo>
                <a:lnTo>
                  <a:pt x="2819" y="960"/>
                </a:lnTo>
                <a:lnTo>
                  <a:pt x="2819" y="962"/>
                </a:lnTo>
                <a:lnTo>
                  <a:pt x="2817" y="962"/>
                </a:lnTo>
                <a:lnTo>
                  <a:pt x="2815" y="962"/>
                </a:lnTo>
                <a:lnTo>
                  <a:pt x="2815" y="964"/>
                </a:lnTo>
                <a:lnTo>
                  <a:pt x="2815" y="966"/>
                </a:lnTo>
                <a:lnTo>
                  <a:pt x="2813" y="966"/>
                </a:lnTo>
                <a:lnTo>
                  <a:pt x="2813" y="968"/>
                </a:lnTo>
                <a:lnTo>
                  <a:pt x="2811" y="970"/>
                </a:lnTo>
                <a:lnTo>
                  <a:pt x="2811" y="972"/>
                </a:lnTo>
                <a:lnTo>
                  <a:pt x="2809" y="972"/>
                </a:lnTo>
                <a:lnTo>
                  <a:pt x="2809" y="974"/>
                </a:lnTo>
                <a:lnTo>
                  <a:pt x="2809" y="975"/>
                </a:lnTo>
                <a:lnTo>
                  <a:pt x="2809" y="977"/>
                </a:lnTo>
                <a:lnTo>
                  <a:pt x="2811" y="977"/>
                </a:lnTo>
                <a:lnTo>
                  <a:pt x="2811" y="979"/>
                </a:lnTo>
                <a:lnTo>
                  <a:pt x="2813" y="981"/>
                </a:lnTo>
                <a:lnTo>
                  <a:pt x="2813" y="983"/>
                </a:lnTo>
                <a:lnTo>
                  <a:pt x="2815" y="985"/>
                </a:lnTo>
                <a:lnTo>
                  <a:pt x="2817" y="987"/>
                </a:lnTo>
                <a:lnTo>
                  <a:pt x="2817" y="989"/>
                </a:lnTo>
                <a:lnTo>
                  <a:pt x="2819" y="989"/>
                </a:lnTo>
                <a:lnTo>
                  <a:pt x="2821" y="989"/>
                </a:lnTo>
                <a:lnTo>
                  <a:pt x="2821" y="991"/>
                </a:lnTo>
                <a:lnTo>
                  <a:pt x="2822" y="991"/>
                </a:lnTo>
                <a:lnTo>
                  <a:pt x="2824" y="991"/>
                </a:lnTo>
                <a:lnTo>
                  <a:pt x="2824" y="993"/>
                </a:lnTo>
                <a:lnTo>
                  <a:pt x="2826" y="993"/>
                </a:lnTo>
                <a:lnTo>
                  <a:pt x="2826" y="995"/>
                </a:lnTo>
                <a:lnTo>
                  <a:pt x="2828" y="995"/>
                </a:lnTo>
                <a:lnTo>
                  <a:pt x="2828" y="997"/>
                </a:lnTo>
                <a:lnTo>
                  <a:pt x="2826" y="998"/>
                </a:lnTo>
                <a:lnTo>
                  <a:pt x="2824" y="998"/>
                </a:lnTo>
                <a:lnTo>
                  <a:pt x="2822" y="998"/>
                </a:lnTo>
                <a:lnTo>
                  <a:pt x="2821" y="1000"/>
                </a:lnTo>
                <a:lnTo>
                  <a:pt x="2819" y="1000"/>
                </a:lnTo>
                <a:lnTo>
                  <a:pt x="2819" y="998"/>
                </a:lnTo>
                <a:lnTo>
                  <a:pt x="2817" y="998"/>
                </a:lnTo>
                <a:lnTo>
                  <a:pt x="2815" y="998"/>
                </a:lnTo>
                <a:lnTo>
                  <a:pt x="2813" y="998"/>
                </a:lnTo>
                <a:lnTo>
                  <a:pt x="2811" y="998"/>
                </a:lnTo>
                <a:lnTo>
                  <a:pt x="2811" y="997"/>
                </a:lnTo>
                <a:lnTo>
                  <a:pt x="2809" y="997"/>
                </a:lnTo>
                <a:lnTo>
                  <a:pt x="2807" y="995"/>
                </a:lnTo>
                <a:lnTo>
                  <a:pt x="2807" y="993"/>
                </a:lnTo>
                <a:lnTo>
                  <a:pt x="2805" y="993"/>
                </a:lnTo>
                <a:lnTo>
                  <a:pt x="2805" y="991"/>
                </a:lnTo>
                <a:lnTo>
                  <a:pt x="2803" y="991"/>
                </a:lnTo>
                <a:lnTo>
                  <a:pt x="2803" y="989"/>
                </a:lnTo>
                <a:lnTo>
                  <a:pt x="2801" y="989"/>
                </a:lnTo>
                <a:lnTo>
                  <a:pt x="2799" y="989"/>
                </a:lnTo>
                <a:lnTo>
                  <a:pt x="2798" y="989"/>
                </a:lnTo>
                <a:lnTo>
                  <a:pt x="2796" y="991"/>
                </a:lnTo>
                <a:lnTo>
                  <a:pt x="2794" y="991"/>
                </a:lnTo>
                <a:lnTo>
                  <a:pt x="2792" y="991"/>
                </a:lnTo>
                <a:lnTo>
                  <a:pt x="2792" y="993"/>
                </a:lnTo>
                <a:lnTo>
                  <a:pt x="2790" y="993"/>
                </a:lnTo>
                <a:lnTo>
                  <a:pt x="2788" y="993"/>
                </a:lnTo>
                <a:lnTo>
                  <a:pt x="2788" y="995"/>
                </a:lnTo>
                <a:lnTo>
                  <a:pt x="2786" y="995"/>
                </a:lnTo>
                <a:lnTo>
                  <a:pt x="2786" y="993"/>
                </a:lnTo>
                <a:lnTo>
                  <a:pt x="2784" y="993"/>
                </a:lnTo>
                <a:lnTo>
                  <a:pt x="2786" y="991"/>
                </a:lnTo>
                <a:lnTo>
                  <a:pt x="2788" y="991"/>
                </a:lnTo>
                <a:lnTo>
                  <a:pt x="2788" y="989"/>
                </a:lnTo>
                <a:lnTo>
                  <a:pt x="2788" y="987"/>
                </a:lnTo>
                <a:lnTo>
                  <a:pt x="2786" y="985"/>
                </a:lnTo>
                <a:lnTo>
                  <a:pt x="2786" y="983"/>
                </a:lnTo>
                <a:lnTo>
                  <a:pt x="2784" y="983"/>
                </a:lnTo>
                <a:lnTo>
                  <a:pt x="2784" y="981"/>
                </a:lnTo>
                <a:lnTo>
                  <a:pt x="2782" y="981"/>
                </a:lnTo>
                <a:lnTo>
                  <a:pt x="2782" y="979"/>
                </a:lnTo>
                <a:lnTo>
                  <a:pt x="2780" y="979"/>
                </a:lnTo>
                <a:lnTo>
                  <a:pt x="2778" y="977"/>
                </a:lnTo>
                <a:lnTo>
                  <a:pt x="2776" y="977"/>
                </a:lnTo>
                <a:lnTo>
                  <a:pt x="2774" y="977"/>
                </a:lnTo>
                <a:lnTo>
                  <a:pt x="2774" y="975"/>
                </a:lnTo>
                <a:lnTo>
                  <a:pt x="2773" y="975"/>
                </a:lnTo>
                <a:lnTo>
                  <a:pt x="2771" y="975"/>
                </a:lnTo>
                <a:lnTo>
                  <a:pt x="2771" y="977"/>
                </a:lnTo>
                <a:lnTo>
                  <a:pt x="2769" y="977"/>
                </a:lnTo>
                <a:lnTo>
                  <a:pt x="2767" y="977"/>
                </a:lnTo>
                <a:lnTo>
                  <a:pt x="2767" y="979"/>
                </a:lnTo>
                <a:lnTo>
                  <a:pt x="2765" y="979"/>
                </a:lnTo>
                <a:lnTo>
                  <a:pt x="2765" y="977"/>
                </a:lnTo>
                <a:lnTo>
                  <a:pt x="2763" y="977"/>
                </a:lnTo>
                <a:lnTo>
                  <a:pt x="2763" y="975"/>
                </a:lnTo>
                <a:lnTo>
                  <a:pt x="2761" y="975"/>
                </a:lnTo>
                <a:lnTo>
                  <a:pt x="2761" y="974"/>
                </a:lnTo>
                <a:lnTo>
                  <a:pt x="2759" y="974"/>
                </a:lnTo>
                <a:lnTo>
                  <a:pt x="2759" y="972"/>
                </a:lnTo>
                <a:lnTo>
                  <a:pt x="2757" y="972"/>
                </a:lnTo>
                <a:lnTo>
                  <a:pt x="2755" y="970"/>
                </a:lnTo>
                <a:lnTo>
                  <a:pt x="2755" y="972"/>
                </a:lnTo>
                <a:lnTo>
                  <a:pt x="2753" y="970"/>
                </a:lnTo>
                <a:lnTo>
                  <a:pt x="2753" y="968"/>
                </a:lnTo>
                <a:lnTo>
                  <a:pt x="2751" y="968"/>
                </a:lnTo>
                <a:lnTo>
                  <a:pt x="2751" y="966"/>
                </a:lnTo>
                <a:lnTo>
                  <a:pt x="2751" y="964"/>
                </a:lnTo>
                <a:lnTo>
                  <a:pt x="2753" y="962"/>
                </a:lnTo>
                <a:lnTo>
                  <a:pt x="2755" y="962"/>
                </a:lnTo>
                <a:lnTo>
                  <a:pt x="2755" y="960"/>
                </a:lnTo>
                <a:lnTo>
                  <a:pt x="2757" y="960"/>
                </a:lnTo>
                <a:lnTo>
                  <a:pt x="2759" y="960"/>
                </a:lnTo>
                <a:lnTo>
                  <a:pt x="2761" y="960"/>
                </a:lnTo>
                <a:lnTo>
                  <a:pt x="2761" y="958"/>
                </a:lnTo>
                <a:lnTo>
                  <a:pt x="2763" y="958"/>
                </a:lnTo>
                <a:lnTo>
                  <a:pt x="2765" y="958"/>
                </a:lnTo>
                <a:lnTo>
                  <a:pt x="2767" y="958"/>
                </a:lnTo>
                <a:lnTo>
                  <a:pt x="2767" y="960"/>
                </a:lnTo>
                <a:lnTo>
                  <a:pt x="2769" y="960"/>
                </a:lnTo>
                <a:lnTo>
                  <a:pt x="2771" y="960"/>
                </a:lnTo>
                <a:lnTo>
                  <a:pt x="2773" y="960"/>
                </a:lnTo>
                <a:lnTo>
                  <a:pt x="2774" y="960"/>
                </a:lnTo>
                <a:lnTo>
                  <a:pt x="2776" y="960"/>
                </a:lnTo>
                <a:lnTo>
                  <a:pt x="2778" y="960"/>
                </a:lnTo>
                <a:lnTo>
                  <a:pt x="2778" y="962"/>
                </a:lnTo>
                <a:lnTo>
                  <a:pt x="2780" y="962"/>
                </a:lnTo>
                <a:lnTo>
                  <a:pt x="2782" y="964"/>
                </a:lnTo>
                <a:lnTo>
                  <a:pt x="2784" y="964"/>
                </a:lnTo>
                <a:lnTo>
                  <a:pt x="2784" y="966"/>
                </a:lnTo>
                <a:lnTo>
                  <a:pt x="2786" y="966"/>
                </a:lnTo>
                <a:lnTo>
                  <a:pt x="2786" y="964"/>
                </a:lnTo>
                <a:lnTo>
                  <a:pt x="2788" y="964"/>
                </a:lnTo>
                <a:lnTo>
                  <a:pt x="2790" y="964"/>
                </a:lnTo>
                <a:lnTo>
                  <a:pt x="2790" y="962"/>
                </a:lnTo>
                <a:lnTo>
                  <a:pt x="2792" y="962"/>
                </a:lnTo>
                <a:lnTo>
                  <a:pt x="2792" y="960"/>
                </a:lnTo>
                <a:lnTo>
                  <a:pt x="2792" y="958"/>
                </a:lnTo>
                <a:lnTo>
                  <a:pt x="2794" y="958"/>
                </a:lnTo>
                <a:lnTo>
                  <a:pt x="2794" y="956"/>
                </a:lnTo>
                <a:lnTo>
                  <a:pt x="2796" y="956"/>
                </a:lnTo>
                <a:lnTo>
                  <a:pt x="2798" y="956"/>
                </a:lnTo>
                <a:lnTo>
                  <a:pt x="2799" y="956"/>
                </a:lnTo>
                <a:lnTo>
                  <a:pt x="2799" y="954"/>
                </a:lnTo>
                <a:lnTo>
                  <a:pt x="2801" y="954"/>
                </a:lnTo>
                <a:lnTo>
                  <a:pt x="2801" y="952"/>
                </a:lnTo>
                <a:lnTo>
                  <a:pt x="2801" y="950"/>
                </a:lnTo>
                <a:lnTo>
                  <a:pt x="2801" y="949"/>
                </a:lnTo>
                <a:lnTo>
                  <a:pt x="2799" y="949"/>
                </a:lnTo>
                <a:lnTo>
                  <a:pt x="2798" y="949"/>
                </a:lnTo>
                <a:lnTo>
                  <a:pt x="2798" y="947"/>
                </a:lnTo>
                <a:lnTo>
                  <a:pt x="2796" y="947"/>
                </a:lnTo>
                <a:lnTo>
                  <a:pt x="2796" y="945"/>
                </a:lnTo>
                <a:lnTo>
                  <a:pt x="2794" y="945"/>
                </a:lnTo>
                <a:lnTo>
                  <a:pt x="2794" y="943"/>
                </a:lnTo>
                <a:lnTo>
                  <a:pt x="2792" y="943"/>
                </a:lnTo>
                <a:lnTo>
                  <a:pt x="2792" y="941"/>
                </a:lnTo>
                <a:lnTo>
                  <a:pt x="2792" y="939"/>
                </a:lnTo>
                <a:lnTo>
                  <a:pt x="2792" y="937"/>
                </a:lnTo>
                <a:lnTo>
                  <a:pt x="2790" y="937"/>
                </a:lnTo>
                <a:lnTo>
                  <a:pt x="2790" y="935"/>
                </a:lnTo>
                <a:lnTo>
                  <a:pt x="2788" y="935"/>
                </a:lnTo>
                <a:lnTo>
                  <a:pt x="2788" y="933"/>
                </a:lnTo>
                <a:lnTo>
                  <a:pt x="2790" y="933"/>
                </a:lnTo>
                <a:lnTo>
                  <a:pt x="2790" y="931"/>
                </a:lnTo>
                <a:lnTo>
                  <a:pt x="2792" y="931"/>
                </a:lnTo>
                <a:lnTo>
                  <a:pt x="2792" y="929"/>
                </a:lnTo>
                <a:lnTo>
                  <a:pt x="2792" y="927"/>
                </a:lnTo>
                <a:lnTo>
                  <a:pt x="2794" y="927"/>
                </a:lnTo>
                <a:lnTo>
                  <a:pt x="2794" y="926"/>
                </a:lnTo>
                <a:lnTo>
                  <a:pt x="2794" y="924"/>
                </a:lnTo>
                <a:lnTo>
                  <a:pt x="2794" y="922"/>
                </a:lnTo>
                <a:lnTo>
                  <a:pt x="2794" y="920"/>
                </a:lnTo>
                <a:lnTo>
                  <a:pt x="2794" y="918"/>
                </a:lnTo>
                <a:lnTo>
                  <a:pt x="2796" y="918"/>
                </a:lnTo>
                <a:lnTo>
                  <a:pt x="2796" y="916"/>
                </a:lnTo>
                <a:lnTo>
                  <a:pt x="2798" y="914"/>
                </a:lnTo>
                <a:lnTo>
                  <a:pt x="2798" y="916"/>
                </a:lnTo>
                <a:lnTo>
                  <a:pt x="2799" y="916"/>
                </a:lnTo>
                <a:lnTo>
                  <a:pt x="2801" y="916"/>
                </a:lnTo>
                <a:lnTo>
                  <a:pt x="2803" y="916"/>
                </a:lnTo>
                <a:lnTo>
                  <a:pt x="2803" y="914"/>
                </a:lnTo>
                <a:lnTo>
                  <a:pt x="2803" y="912"/>
                </a:lnTo>
                <a:lnTo>
                  <a:pt x="2801" y="912"/>
                </a:lnTo>
                <a:lnTo>
                  <a:pt x="2801" y="910"/>
                </a:lnTo>
                <a:lnTo>
                  <a:pt x="2803" y="910"/>
                </a:lnTo>
                <a:lnTo>
                  <a:pt x="2803" y="908"/>
                </a:lnTo>
                <a:lnTo>
                  <a:pt x="2805" y="908"/>
                </a:lnTo>
                <a:lnTo>
                  <a:pt x="2805" y="906"/>
                </a:lnTo>
                <a:lnTo>
                  <a:pt x="2807" y="906"/>
                </a:lnTo>
                <a:lnTo>
                  <a:pt x="2809" y="906"/>
                </a:lnTo>
                <a:lnTo>
                  <a:pt x="2811" y="904"/>
                </a:lnTo>
                <a:lnTo>
                  <a:pt x="2811" y="906"/>
                </a:lnTo>
                <a:lnTo>
                  <a:pt x="2813" y="906"/>
                </a:lnTo>
                <a:lnTo>
                  <a:pt x="2815" y="906"/>
                </a:lnTo>
                <a:lnTo>
                  <a:pt x="2815" y="904"/>
                </a:lnTo>
                <a:lnTo>
                  <a:pt x="2817" y="904"/>
                </a:lnTo>
                <a:lnTo>
                  <a:pt x="2819" y="902"/>
                </a:lnTo>
                <a:lnTo>
                  <a:pt x="2819" y="901"/>
                </a:lnTo>
                <a:lnTo>
                  <a:pt x="2821" y="901"/>
                </a:lnTo>
                <a:lnTo>
                  <a:pt x="2821" y="899"/>
                </a:lnTo>
                <a:lnTo>
                  <a:pt x="2819" y="899"/>
                </a:lnTo>
                <a:lnTo>
                  <a:pt x="2817" y="897"/>
                </a:lnTo>
                <a:lnTo>
                  <a:pt x="2817" y="895"/>
                </a:lnTo>
                <a:lnTo>
                  <a:pt x="2819" y="895"/>
                </a:lnTo>
                <a:lnTo>
                  <a:pt x="2819" y="893"/>
                </a:lnTo>
                <a:lnTo>
                  <a:pt x="2817" y="891"/>
                </a:lnTo>
                <a:lnTo>
                  <a:pt x="2815" y="891"/>
                </a:lnTo>
                <a:lnTo>
                  <a:pt x="2813" y="889"/>
                </a:lnTo>
                <a:lnTo>
                  <a:pt x="2811" y="889"/>
                </a:lnTo>
                <a:lnTo>
                  <a:pt x="2809" y="889"/>
                </a:lnTo>
                <a:lnTo>
                  <a:pt x="2807" y="889"/>
                </a:lnTo>
                <a:lnTo>
                  <a:pt x="2803" y="891"/>
                </a:lnTo>
                <a:lnTo>
                  <a:pt x="2801" y="891"/>
                </a:lnTo>
                <a:lnTo>
                  <a:pt x="2799" y="891"/>
                </a:lnTo>
                <a:lnTo>
                  <a:pt x="2799" y="893"/>
                </a:lnTo>
                <a:lnTo>
                  <a:pt x="2799" y="895"/>
                </a:lnTo>
                <a:lnTo>
                  <a:pt x="2798" y="897"/>
                </a:lnTo>
                <a:lnTo>
                  <a:pt x="2796" y="899"/>
                </a:lnTo>
                <a:lnTo>
                  <a:pt x="2796" y="901"/>
                </a:lnTo>
                <a:lnTo>
                  <a:pt x="2794" y="901"/>
                </a:lnTo>
                <a:lnTo>
                  <a:pt x="2792" y="901"/>
                </a:lnTo>
                <a:lnTo>
                  <a:pt x="2790" y="901"/>
                </a:lnTo>
                <a:lnTo>
                  <a:pt x="2790" y="902"/>
                </a:lnTo>
                <a:lnTo>
                  <a:pt x="2788" y="902"/>
                </a:lnTo>
                <a:lnTo>
                  <a:pt x="2786" y="902"/>
                </a:lnTo>
                <a:lnTo>
                  <a:pt x="2784" y="902"/>
                </a:lnTo>
                <a:lnTo>
                  <a:pt x="2784" y="904"/>
                </a:lnTo>
                <a:lnTo>
                  <a:pt x="2782" y="906"/>
                </a:lnTo>
                <a:lnTo>
                  <a:pt x="2782" y="904"/>
                </a:lnTo>
                <a:lnTo>
                  <a:pt x="2782" y="902"/>
                </a:lnTo>
                <a:lnTo>
                  <a:pt x="2782" y="901"/>
                </a:lnTo>
                <a:lnTo>
                  <a:pt x="2782" y="899"/>
                </a:lnTo>
                <a:lnTo>
                  <a:pt x="2780" y="899"/>
                </a:lnTo>
                <a:lnTo>
                  <a:pt x="2780" y="897"/>
                </a:lnTo>
                <a:lnTo>
                  <a:pt x="2778" y="897"/>
                </a:lnTo>
                <a:lnTo>
                  <a:pt x="2778" y="895"/>
                </a:lnTo>
                <a:lnTo>
                  <a:pt x="2776" y="895"/>
                </a:lnTo>
                <a:lnTo>
                  <a:pt x="2774" y="895"/>
                </a:lnTo>
                <a:lnTo>
                  <a:pt x="2773" y="895"/>
                </a:lnTo>
                <a:lnTo>
                  <a:pt x="2773" y="897"/>
                </a:lnTo>
                <a:lnTo>
                  <a:pt x="2771" y="897"/>
                </a:lnTo>
                <a:lnTo>
                  <a:pt x="2769" y="899"/>
                </a:lnTo>
                <a:lnTo>
                  <a:pt x="2769" y="901"/>
                </a:lnTo>
                <a:lnTo>
                  <a:pt x="2769" y="902"/>
                </a:lnTo>
                <a:lnTo>
                  <a:pt x="2769" y="904"/>
                </a:lnTo>
                <a:lnTo>
                  <a:pt x="2769" y="906"/>
                </a:lnTo>
                <a:lnTo>
                  <a:pt x="2769" y="908"/>
                </a:lnTo>
                <a:lnTo>
                  <a:pt x="2767" y="908"/>
                </a:lnTo>
                <a:lnTo>
                  <a:pt x="2767" y="910"/>
                </a:lnTo>
                <a:lnTo>
                  <a:pt x="2767" y="912"/>
                </a:lnTo>
                <a:lnTo>
                  <a:pt x="2765" y="914"/>
                </a:lnTo>
                <a:lnTo>
                  <a:pt x="2765" y="916"/>
                </a:lnTo>
                <a:lnTo>
                  <a:pt x="2763" y="916"/>
                </a:lnTo>
                <a:lnTo>
                  <a:pt x="2763" y="914"/>
                </a:lnTo>
                <a:lnTo>
                  <a:pt x="2763" y="912"/>
                </a:lnTo>
                <a:lnTo>
                  <a:pt x="2763" y="910"/>
                </a:lnTo>
                <a:lnTo>
                  <a:pt x="2763" y="908"/>
                </a:lnTo>
                <a:lnTo>
                  <a:pt x="2763" y="906"/>
                </a:lnTo>
                <a:lnTo>
                  <a:pt x="2761" y="906"/>
                </a:lnTo>
                <a:lnTo>
                  <a:pt x="2761" y="904"/>
                </a:lnTo>
                <a:lnTo>
                  <a:pt x="2761" y="902"/>
                </a:lnTo>
                <a:lnTo>
                  <a:pt x="2761" y="901"/>
                </a:lnTo>
                <a:lnTo>
                  <a:pt x="2763" y="901"/>
                </a:lnTo>
                <a:lnTo>
                  <a:pt x="2763" y="899"/>
                </a:lnTo>
                <a:lnTo>
                  <a:pt x="2763" y="897"/>
                </a:lnTo>
                <a:lnTo>
                  <a:pt x="2763" y="895"/>
                </a:lnTo>
                <a:lnTo>
                  <a:pt x="2763" y="893"/>
                </a:lnTo>
                <a:lnTo>
                  <a:pt x="2763" y="891"/>
                </a:lnTo>
                <a:lnTo>
                  <a:pt x="2761" y="891"/>
                </a:lnTo>
                <a:lnTo>
                  <a:pt x="2763" y="891"/>
                </a:lnTo>
                <a:lnTo>
                  <a:pt x="2763" y="889"/>
                </a:lnTo>
                <a:lnTo>
                  <a:pt x="2761" y="889"/>
                </a:lnTo>
                <a:lnTo>
                  <a:pt x="2759" y="889"/>
                </a:lnTo>
                <a:lnTo>
                  <a:pt x="2759" y="887"/>
                </a:lnTo>
                <a:lnTo>
                  <a:pt x="2761" y="887"/>
                </a:lnTo>
                <a:lnTo>
                  <a:pt x="2761" y="889"/>
                </a:lnTo>
                <a:lnTo>
                  <a:pt x="2763" y="889"/>
                </a:lnTo>
                <a:lnTo>
                  <a:pt x="2763" y="887"/>
                </a:lnTo>
                <a:lnTo>
                  <a:pt x="2763" y="885"/>
                </a:lnTo>
                <a:lnTo>
                  <a:pt x="2763" y="883"/>
                </a:lnTo>
                <a:lnTo>
                  <a:pt x="2763" y="881"/>
                </a:lnTo>
                <a:lnTo>
                  <a:pt x="2761" y="879"/>
                </a:lnTo>
                <a:lnTo>
                  <a:pt x="2759" y="879"/>
                </a:lnTo>
                <a:lnTo>
                  <a:pt x="2759" y="878"/>
                </a:lnTo>
                <a:lnTo>
                  <a:pt x="2757" y="876"/>
                </a:lnTo>
                <a:lnTo>
                  <a:pt x="2757" y="874"/>
                </a:lnTo>
                <a:lnTo>
                  <a:pt x="2755" y="874"/>
                </a:lnTo>
                <a:lnTo>
                  <a:pt x="2753" y="874"/>
                </a:lnTo>
                <a:lnTo>
                  <a:pt x="2751" y="874"/>
                </a:lnTo>
                <a:lnTo>
                  <a:pt x="2749" y="874"/>
                </a:lnTo>
                <a:lnTo>
                  <a:pt x="2749" y="872"/>
                </a:lnTo>
                <a:lnTo>
                  <a:pt x="2748" y="872"/>
                </a:lnTo>
                <a:lnTo>
                  <a:pt x="2746" y="872"/>
                </a:lnTo>
                <a:lnTo>
                  <a:pt x="2744" y="872"/>
                </a:lnTo>
                <a:lnTo>
                  <a:pt x="2742" y="872"/>
                </a:lnTo>
                <a:lnTo>
                  <a:pt x="2742" y="870"/>
                </a:lnTo>
                <a:lnTo>
                  <a:pt x="2742" y="872"/>
                </a:lnTo>
                <a:lnTo>
                  <a:pt x="2740" y="872"/>
                </a:lnTo>
                <a:lnTo>
                  <a:pt x="2738" y="872"/>
                </a:lnTo>
                <a:lnTo>
                  <a:pt x="2738" y="874"/>
                </a:lnTo>
                <a:lnTo>
                  <a:pt x="2738" y="876"/>
                </a:lnTo>
                <a:lnTo>
                  <a:pt x="2738" y="878"/>
                </a:lnTo>
                <a:lnTo>
                  <a:pt x="2736" y="878"/>
                </a:lnTo>
                <a:lnTo>
                  <a:pt x="2736" y="879"/>
                </a:lnTo>
                <a:lnTo>
                  <a:pt x="2734" y="879"/>
                </a:lnTo>
                <a:lnTo>
                  <a:pt x="2734" y="878"/>
                </a:lnTo>
                <a:lnTo>
                  <a:pt x="2732" y="878"/>
                </a:lnTo>
                <a:lnTo>
                  <a:pt x="2730" y="878"/>
                </a:lnTo>
                <a:lnTo>
                  <a:pt x="2730" y="876"/>
                </a:lnTo>
                <a:lnTo>
                  <a:pt x="2728" y="876"/>
                </a:lnTo>
                <a:lnTo>
                  <a:pt x="2728" y="874"/>
                </a:lnTo>
                <a:lnTo>
                  <a:pt x="2726" y="874"/>
                </a:lnTo>
                <a:lnTo>
                  <a:pt x="2726" y="872"/>
                </a:lnTo>
                <a:lnTo>
                  <a:pt x="2726" y="870"/>
                </a:lnTo>
                <a:lnTo>
                  <a:pt x="2725" y="870"/>
                </a:lnTo>
                <a:lnTo>
                  <a:pt x="2725" y="872"/>
                </a:lnTo>
                <a:lnTo>
                  <a:pt x="2726" y="872"/>
                </a:lnTo>
                <a:lnTo>
                  <a:pt x="2726" y="874"/>
                </a:lnTo>
                <a:lnTo>
                  <a:pt x="2728" y="876"/>
                </a:lnTo>
                <a:lnTo>
                  <a:pt x="2728" y="878"/>
                </a:lnTo>
                <a:lnTo>
                  <a:pt x="2730" y="878"/>
                </a:lnTo>
                <a:lnTo>
                  <a:pt x="2730" y="879"/>
                </a:lnTo>
                <a:lnTo>
                  <a:pt x="2732" y="879"/>
                </a:lnTo>
                <a:lnTo>
                  <a:pt x="2732" y="881"/>
                </a:lnTo>
                <a:lnTo>
                  <a:pt x="2734" y="881"/>
                </a:lnTo>
                <a:lnTo>
                  <a:pt x="2732" y="881"/>
                </a:lnTo>
                <a:lnTo>
                  <a:pt x="2730" y="881"/>
                </a:lnTo>
                <a:lnTo>
                  <a:pt x="2728" y="881"/>
                </a:lnTo>
                <a:lnTo>
                  <a:pt x="2728" y="879"/>
                </a:lnTo>
                <a:lnTo>
                  <a:pt x="2726" y="879"/>
                </a:lnTo>
                <a:lnTo>
                  <a:pt x="2725" y="878"/>
                </a:lnTo>
                <a:lnTo>
                  <a:pt x="2723" y="876"/>
                </a:lnTo>
                <a:lnTo>
                  <a:pt x="2721" y="876"/>
                </a:lnTo>
                <a:lnTo>
                  <a:pt x="2719" y="876"/>
                </a:lnTo>
                <a:lnTo>
                  <a:pt x="2719" y="878"/>
                </a:lnTo>
                <a:lnTo>
                  <a:pt x="2717" y="878"/>
                </a:lnTo>
                <a:lnTo>
                  <a:pt x="2717" y="879"/>
                </a:lnTo>
                <a:lnTo>
                  <a:pt x="2717" y="881"/>
                </a:lnTo>
                <a:lnTo>
                  <a:pt x="2719" y="881"/>
                </a:lnTo>
                <a:lnTo>
                  <a:pt x="2719" y="883"/>
                </a:lnTo>
                <a:lnTo>
                  <a:pt x="2721" y="883"/>
                </a:lnTo>
                <a:lnTo>
                  <a:pt x="2723" y="883"/>
                </a:lnTo>
                <a:lnTo>
                  <a:pt x="2723" y="885"/>
                </a:lnTo>
                <a:lnTo>
                  <a:pt x="2725" y="885"/>
                </a:lnTo>
                <a:lnTo>
                  <a:pt x="2726" y="885"/>
                </a:lnTo>
                <a:lnTo>
                  <a:pt x="2726" y="887"/>
                </a:lnTo>
                <a:lnTo>
                  <a:pt x="2728" y="887"/>
                </a:lnTo>
                <a:lnTo>
                  <a:pt x="2730" y="887"/>
                </a:lnTo>
                <a:lnTo>
                  <a:pt x="2732" y="887"/>
                </a:lnTo>
                <a:lnTo>
                  <a:pt x="2734" y="887"/>
                </a:lnTo>
                <a:lnTo>
                  <a:pt x="2736" y="885"/>
                </a:lnTo>
                <a:lnTo>
                  <a:pt x="2738" y="885"/>
                </a:lnTo>
                <a:lnTo>
                  <a:pt x="2738" y="887"/>
                </a:lnTo>
                <a:lnTo>
                  <a:pt x="2740" y="887"/>
                </a:lnTo>
                <a:lnTo>
                  <a:pt x="2742" y="887"/>
                </a:lnTo>
                <a:lnTo>
                  <a:pt x="2744" y="887"/>
                </a:lnTo>
                <a:lnTo>
                  <a:pt x="2744" y="889"/>
                </a:lnTo>
                <a:lnTo>
                  <a:pt x="2744" y="891"/>
                </a:lnTo>
                <a:lnTo>
                  <a:pt x="2744" y="893"/>
                </a:lnTo>
                <a:lnTo>
                  <a:pt x="2744" y="895"/>
                </a:lnTo>
                <a:lnTo>
                  <a:pt x="2742" y="895"/>
                </a:lnTo>
                <a:lnTo>
                  <a:pt x="2742" y="897"/>
                </a:lnTo>
                <a:lnTo>
                  <a:pt x="2740" y="899"/>
                </a:lnTo>
                <a:lnTo>
                  <a:pt x="2740" y="901"/>
                </a:lnTo>
                <a:lnTo>
                  <a:pt x="2740" y="902"/>
                </a:lnTo>
                <a:lnTo>
                  <a:pt x="2738" y="902"/>
                </a:lnTo>
                <a:lnTo>
                  <a:pt x="2738" y="904"/>
                </a:lnTo>
                <a:lnTo>
                  <a:pt x="2738" y="906"/>
                </a:lnTo>
                <a:lnTo>
                  <a:pt x="2740" y="906"/>
                </a:lnTo>
                <a:lnTo>
                  <a:pt x="2740" y="908"/>
                </a:lnTo>
                <a:lnTo>
                  <a:pt x="2740" y="910"/>
                </a:lnTo>
                <a:lnTo>
                  <a:pt x="2740" y="912"/>
                </a:lnTo>
                <a:lnTo>
                  <a:pt x="2740" y="914"/>
                </a:lnTo>
                <a:lnTo>
                  <a:pt x="2738" y="914"/>
                </a:lnTo>
                <a:lnTo>
                  <a:pt x="2738" y="916"/>
                </a:lnTo>
                <a:lnTo>
                  <a:pt x="2738" y="918"/>
                </a:lnTo>
                <a:lnTo>
                  <a:pt x="2736" y="918"/>
                </a:lnTo>
                <a:lnTo>
                  <a:pt x="2734" y="918"/>
                </a:lnTo>
                <a:lnTo>
                  <a:pt x="2734" y="916"/>
                </a:lnTo>
                <a:lnTo>
                  <a:pt x="2732" y="918"/>
                </a:lnTo>
                <a:lnTo>
                  <a:pt x="2730" y="918"/>
                </a:lnTo>
                <a:lnTo>
                  <a:pt x="2730" y="916"/>
                </a:lnTo>
                <a:lnTo>
                  <a:pt x="2728" y="918"/>
                </a:lnTo>
                <a:lnTo>
                  <a:pt x="2726" y="918"/>
                </a:lnTo>
                <a:lnTo>
                  <a:pt x="2725" y="918"/>
                </a:lnTo>
                <a:lnTo>
                  <a:pt x="2723" y="918"/>
                </a:lnTo>
                <a:close/>
              </a:path>
            </a:pathLst>
          </a:custGeom>
          <a:solidFill>
            <a:srgbClr val="F29C26">
              <a:lumMod val="60000"/>
              <a:lumOff val="40000"/>
            </a:srgbClr>
          </a:solidFill>
          <a:ln w="317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62" name="圆角矩形 161"/>
          <p:cNvSpPr/>
          <p:nvPr/>
        </p:nvSpPr>
        <p:spPr>
          <a:xfrm>
            <a:off x="6169037" y="1183667"/>
            <a:ext cx="1512168" cy="33863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tIns="0" bIns="0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kern="0" dirty="0" smtClean="0">
                <a:solidFill>
                  <a:schemeClr val="bg1"/>
                </a:solidFill>
                <a:latin typeface="+mj-lt"/>
              </a:rPr>
              <a:t>Greater Sydney</a:t>
            </a:r>
            <a:endParaRPr lang="en-US" altLang="zh-CN" sz="12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3" name="圆角矩形 162"/>
          <p:cNvSpPr/>
          <p:nvPr/>
        </p:nvSpPr>
        <p:spPr>
          <a:xfrm>
            <a:off x="1815793" y="1183667"/>
            <a:ext cx="1512168" cy="33863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tIns="0" bIns="0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kern="0" dirty="0">
                <a:solidFill>
                  <a:schemeClr val="bg1"/>
                </a:solidFill>
                <a:latin typeface="+mj-lt"/>
              </a:rPr>
              <a:t>New South Wales </a:t>
            </a:r>
            <a:endParaRPr lang="en-US" altLang="zh-CN" sz="1200" b="1" kern="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067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</a:t>
            </a:r>
            <a:r>
              <a:rPr lang="en-US" altLang="zh-CN" dirty="0" smtClean="0"/>
              <a:t>South Wales Map with Cities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4"/>
          </p:nvPr>
        </p:nvSpPr>
        <p:spPr/>
        <p:txBody>
          <a:bodyPr lIns="77925" tIns="38963" rIns="77925" bIns="38963"/>
          <a:lstStyle/>
          <a:p>
            <a:fld id="{0210CD4F-9D1A-4F3B-A674-582DCF5F7993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grpSp>
        <p:nvGrpSpPr>
          <p:cNvPr id="19" name="组合 18"/>
          <p:cNvGrpSpPr/>
          <p:nvPr/>
        </p:nvGrpSpPr>
        <p:grpSpPr>
          <a:xfrm>
            <a:off x="1804271" y="1273175"/>
            <a:ext cx="5548124" cy="3400478"/>
            <a:chOff x="2221014" y="1273175"/>
            <a:chExt cx="5548124" cy="3400478"/>
          </a:xfrm>
        </p:grpSpPr>
        <p:sp>
          <p:nvSpPr>
            <p:cNvPr id="170" name="Freeform 1811"/>
            <p:cNvSpPr>
              <a:spLocks/>
            </p:cNvSpPr>
            <p:nvPr/>
          </p:nvSpPr>
          <p:spPr bwMode="auto">
            <a:xfrm>
              <a:off x="5405438" y="3867150"/>
              <a:ext cx="211138" cy="263525"/>
            </a:xfrm>
            <a:custGeom>
              <a:avLst/>
              <a:gdLst>
                <a:gd name="T0" fmla="*/ 81 w 133"/>
                <a:gd name="T1" fmla="*/ 81 h 166"/>
                <a:gd name="T2" fmla="*/ 79 w 133"/>
                <a:gd name="T3" fmla="*/ 72 h 166"/>
                <a:gd name="T4" fmla="*/ 81 w 133"/>
                <a:gd name="T5" fmla="*/ 66 h 166"/>
                <a:gd name="T6" fmla="*/ 80 w 133"/>
                <a:gd name="T7" fmla="*/ 61 h 166"/>
                <a:gd name="T8" fmla="*/ 87 w 133"/>
                <a:gd name="T9" fmla="*/ 54 h 166"/>
                <a:gd name="T10" fmla="*/ 92 w 133"/>
                <a:gd name="T11" fmla="*/ 46 h 166"/>
                <a:gd name="T12" fmla="*/ 101 w 133"/>
                <a:gd name="T13" fmla="*/ 44 h 166"/>
                <a:gd name="T14" fmla="*/ 109 w 133"/>
                <a:gd name="T15" fmla="*/ 44 h 166"/>
                <a:gd name="T16" fmla="*/ 119 w 133"/>
                <a:gd name="T17" fmla="*/ 44 h 166"/>
                <a:gd name="T18" fmla="*/ 127 w 133"/>
                <a:gd name="T19" fmla="*/ 44 h 166"/>
                <a:gd name="T20" fmla="*/ 133 w 133"/>
                <a:gd name="T21" fmla="*/ 38 h 166"/>
                <a:gd name="T22" fmla="*/ 125 w 133"/>
                <a:gd name="T23" fmla="*/ 37 h 166"/>
                <a:gd name="T24" fmla="*/ 119 w 133"/>
                <a:gd name="T25" fmla="*/ 34 h 166"/>
                <a:gd name="T26" fmla="*/ 112 w 133"/>
                <a:gd name="T27" fmla="*/ 30 h 166"/>
                <a:gd name="T28" fmla="*/ 108 w 133"/>
                <a:gd name="T29" fmla="*/ 30 h 166"/>
                <a:gd name="T30" fmla="*/ 103 w 133"/>
                <a:gd name="T31" fmla="*/ 25 h 166"/>
                <a:gd name="T32" fmla="*/ 101 w 133"/>
                <a:gd name="T33" fmla="*/ 21 h 166"/>
                <a:gd name="T34" fmla="*/ 92 w 133"/>
                <a:gd name="T35" fmla="*/ 21 h 166"/>
                <a:gd name="T36" fmla="*/ 89 w 133"/>
                <a:gd name="T37" fmla="*/ 14 h 166"/>
                <a:gd name="T38" fmla="*/ 89 w 133"/>
                <a:gd name="T39" fmla="*/ 8 h 166"/>
                <a:gd name="T40" fmla="*/ 83 w 133"/>
                <a:gd name="T41" fmla="*/ 3 h 166"/>
                <a:gd name="T42" fmla="*/ 77 w 133"/>
                <a:gd name="T43" fmla="*/ 1 h 166"/>
                <a:gd name="T44" fmla="*/ 72 w 133"/>
                <a:gd name="T45" fmla="*/ 3 h 166"/>
                <a:gd name="T46" fmla="*/ 59 w 133"/>
                <a:gd name="T47" fmla="*/ 9 h 166"/>
                <a:gd name="T48" fmla="*/ 40 w 133"/>
                <a:gd name="T49" fmla="*/ 21 h 166"/>
                <a:gd name="T50" fmla="*/ 18 w 133"/>
                <a:gd name="T51" fmla="*/ 33 h 166"/>
                <a:gd name="T52" fmla="*/ 7 w 133"/>
                <a:gd name="T53" fmla="*/ 44 h 166"/>
                <a:gd name="T54" fmla="*/ 10 w 133"/>
                <a:gd name="T55" fmla="*/ 50 h 166"/>
                <a:gd name="T56" fmla="*/ 7 w 133"/>
                <a:gd name="T57" fmla="*/ 58 h 166"/>
                <a:gd name="T58" fmla="*/ 4 w 133"/>
                <a:gd name="T59" fmla="*/ 66 h 166"/>
                <a:gd name="T60" fmla="*/ 2 w 133"/>
                <a:gd name="T61" fmla="*/ 73 h 166"/>
                <a:gd name="T62" fmla="*/ 0 w 133"/>
                <a:gd name="T63" fmla="*/ 80 h 166"/>
                <a:gd name="T64" fmla="*/ 2 w 133"/>
                <a:gd name="T65" fmla="*/ 88 h 166"/>
                <a:gd name="T66" fmla="*/ 4 w 133"/>
                <a:gd name="T67" fmla="*/ 96 h 166"/>
                <a:gd name="T68" fmla="*/ 2 w 133"/>
                <a:gd name="T69" fmla="*/ 99 h 166"/>
                <a:gd name="T70" fmla="*/ 2 w 133"/>
                <a:gd name="T71" fmla="*/ 107 h 166"/>
                <a:gd name="T72" fmla="*/ 7 w 133"/>
                <a:gd name="T73" fmla="*/ 113 h 166"/>
                <a:gd name="T74" fmla="*/ 6 w 133"/>
                <a:gd name="T75" fmla="*/ 119 h 166"/>
                <a:gd name="T76" fmla="*/ 12 w 133"/>
                <a:gd name="T77" fmla="*/ 125 h 166"/>
                <a:gd name="T78" fmla="*/ 16 w 133"/>
                <a:gd name="T79" fmla="*/ 129 h 166"/>
                <a:gd name="T80" fmla="*/ 20 w 133"/>
                <a:gd name="T81" fmla="*/ 130 h 166"/>
                <a:gd name="T82" fmla="*/ 25 w 133"/>
                <a:gd name="T83" fmla="*/ 123 h 166"/>
                <a:gd name="T84" fmla="*/ 27 w 133"/>
                <a:gd name="T85" fmla="*/ 130 h 166"/>
                <a:gd name="T86" fmla="*/ 28 w 133"/>
                <a:gd name="T87" fmla="*/ 139 h 166"/>
                <a:gd name="T88" fmla="*/ 28 w 133"/>
                <a:gd name="T89" fmla="*/ 146 h 166"/>
                <a:gd name="T90" fmla="*/ 31 w 133"/>
                <a:gd name="T91" fmla="*/ 153 h 166"/>
                <a:gd name="T92" fmla="*/ 37 w 133"/>
                <a:gd name="T93" fmla="*/ 158 h 166"/>
                <a:gd name="T94" fmla="*/ 44 w 133"/>
                <a:gd name="T95" fmla="*/ 161 h 166"/>
                <a:gd name="T96" fmla="*/ 49 w 133"/>
                <a:gd name="T97" fmla="*/ 162 h 166"/>
                <a:gd name="T98" fmla="*/ 57 w 133"/>
                <a:gd name="T99" fmla="*/ 165 h 166"/>
                <a:gd name="T100" fmla="*/ 61 w 133"/>
                <a:gd name="T101" fmla="*/ 161 h 166"/>
                <a:gd name="T102" fmla="*/ 65 w 133"/>
                <a:gd name="T103" fmla="*/ 154 h 166"/>
                <a:gd name="T104" fmla="*/ 69 w 133"/>
                <a:gd name="T105" fmla="*/ 149 h 166"/>
                <a:gd name="T106" fmla="*/ 71 w 133"/>
                <a:gd name="T107" fmla="*/ 138 h 166"/>
                <a:gd name="T108" fmla="*/ 69 w 133"/>
                <a:gd name="T109" fmla="*/ 131 h 166"/>
                <a:gd name="T110" fmla="*/ 71 w 133"/>
                <a:gd name="T111" fmla="*/ 125 h 166"/>
                <a:gd name="T112" fmla="*/ 72 w 133"/>
                <a:gd name="T113" fmla="*/ 117 h 166"/>
                <a:gd name="T114" fmla="*/ 71 w 133"/>
                <a:gd name="T115" fmla="*/ 107 h 166"/>
                <a:gd name="T116" fmla="*/ 67 w 133"/>
                <a:gd name="T117" fmla="*/ 99 h 166"/>
                <a:gd name="T118" fmla="*/ 76 w 133"/>
                <a:gd name="T119" fmla="*/ 97 h 166"/>
                <a:gd name="T120" fmla="*/ 77 w 133"/>
                <a:gd name="T121" fmla="*/ 9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3" h="166">
                  <a:moveTo>
                    <a:pt x="77" y="93"/>
                  </a:moveTo>
                  <a:lnTo>
                    <a:pt x="77" y="90"/>
                  </a:lnTo>
                  <a:lnTo>
                    <a:pt x="76" y="90"/>
                  </a:lnTo>
                  <a:lnTo>
                    <a:pt x="76" y="89"/>
                  </a:lnTo>
                  <a:lnTo>
                    <a:pt x="77" y="89"/>
                  </a:lnTo>
                  <a:lnTo>
                    <a:pt x="79" y="86"/>
                  </a:lnTo>
                  <a:lnTo>
                    <a:pt x="80" y="82"/>
                  </a:lnTo>
                  <a:lnTo>
                    <a:pt x="81" y="81"/>
                  </a:lnTo>
                  <a:lnTo>
                    <a:pt x="81" y="80"/>
                  </a:lnTo>
                  <a:lnTo>
                    <a:pt x="81" y="78"/>
                  </a:lnTo>
                  <a:lnTo>
                    <a:pt x="81" y="77"/>
                  </a:lnTo>
                  <a:lnTo>
                    <a:pt x="81" y="76"/>
                  </a:lnTo>
                  <a:lnTo>
                    <a:pt x="80" y="76"/>
                  </a:lnTo>
                  <a:lnTo>
                    <a:pt x="80" y="73"/>
                  </a:lnTo>
                  <a:lnTo>
                    <a:pt x="79" y="73"/>
                  </a:lnTo>
                  <a:lnTo>
                    <a:pt x="79" y="72"/>
                  </a:lnTo>
                  <a:lnTo>
                    <a:pt x="79" y="70"/>
                  </a:lnTo>
                  <a:lnTo>
                    <a:pt x="77" y="70"/>
                  </a:lnTo>
                  <a:lnTo>
                    <a:pt x="77" y="69"/>
                  </a:lnTo>
                  <a:lnTo>
                    <a:pt x="77" y="68"/>
                  </a:lnTo>
                  <a:lnTo>
                    <a:pt x="79" y="68"/>
                  </a:lnTo>
                  <a:lnTo>
                    <a:pt x="79" y="66"/>
                  </a:lnTo>
                  <a:lnTo>
                    <a:pt x="80" y="66"/>
                  </a:lnTo>
                  <a:lnTo>
                    <a:pt x="81" y="66"/>
                  </a:lnTo>
                  <a:lnTo>
                    <a:pt x="81" y="66"/>
                  </a:lnTo>
                  <a:lnTo>
                    <a:pt x="81" y="65"/>
                  </a:lnTo>
                  <a:lnTo>
                    <a:pt x="80" y="65"/>
                  </a:lnTo>
                  <a:lnTo>
                    <a:pt x="79" y="65"/>
                  </a:lnTo>
                  <a:lnTo>
                    <a:pt x="79" y="64"/>
                  </a:lnTo>
                  <a:lnTo>
                    <a:pt x="79" y="62"/>
                  </a:lnTo>
                  <a:lnTo>
                    <a:pt x="80" y="62"/>
                  </a:lnTo>
                  <a:lnTo>
                    <a:pt x="80" y="61"/>
                  </a:lnTo>
                  <a:lnTo>
                    <a:pt x="80" y="60"/>
                  </a:lnTo>
                  <a:lnTo>
                    <a:pt x="81" y="60"/>
                  </a:lnTo>
                  <a:lnTo>
                    <a:pt x="83" y="60"/>
                  </a:lnTo>
                  <a:lnTo>
                    <a:pt x="83" y="58"/>
                  </a:lnTo>
                  <a:lnTo>
                    <a:pt x="84" y="58"/>
                  </a:lnTo>
                  <a:lnTo>
                    <a:pt x="84" y="57"/>
                  </a:lnTo>
                  <a:lnTo>
                    <a:pt x="85" y="56"/>
                  </a:lnTo>
                  <a:lnTo>
                    <a:pt x="87" y="54"/>
                  </a:lnTo>
                  <a:lnTo>
                    <a:pt x="88" y="53"/>
                  </a:lnTo>
                  <a:lnTo>
                    <a:pt x="88" y="52"/>
                  </a:lnTo>
                  <a:lnTo>
                    <a:pt x="89" y="52"/>
                  </a:lnTo>
                  <a:lnTo>
                    <a:pt x="89" y="50"/>
                  </a:lnTo>
                  <a:lnTo>
                    <a:pt x="91" y="50"/>
                  </a:lnTo>
                  <a:lnTo>
                    <a:pt x="91" y="49"/>
                  </a:lnTo>
                  <a:lnTo>
                    <a:pt x="92" y="48"/>
                  </a:lnTo>
                  <a:lnTo>
                    <a:pt x="92" y="46"/>
                  </a:lnTo>
                  <a:lnTo>
                    <a:pt x="93" y="46"/>
                  </a:lnTo>
                  <a:lnTo>
                    <a:pt x="93" y="45"/>
                  </a:lnTo>
                  <a:lnTo>
                    <a:pt x="95" y="45"/>
                  </a:lnTo>
                  <a:lnTo>
                    <a:pt x="96" y="45"/>
                  </a:lnTo>
                  <a:lnTo>
                    <a:pt x="97" y="45"/>
                  </a:lnTo>
                  <a:lnTo>
                    <a:pt x="99" y="45"/>
                  </a:lnTo>
                  <a:lnTo>
                    <a:pt x="100" y="44"/>
                  </a:lnTo>
                  <a:lnTo>
                    <a:pt x="101" y="44"/>
                  </a:lnTo>
                  <a:lnTo>
                    <a:pt x="101" y="42"/>
                  </a:lnTo>
                  <a:lnTo>
                    <a:pt x="103" y="42"/>
                  </a:lnTo>
                  <a:lnTo>
                    <a:pt x="104" y="42"/>
                  </a:lnTo>
                  <a:lnTo>
                    <a:pt x="105" y="42"/>
                  </a:lnTo>
                  <a:lnTo>
                    <a:pt x="107" y="44"/>
                  </a:lnTo>
                  <a:lnTo>
                    <a:pt x="108" y="44"/>
                  </a:lnTo>
                  <a:lnTo>
                    <a:pt x="108" y="44"/>
                  </a:lnTo>
                  <a:lnTo>
                    <a:pt x="109" y="44"/>
                  </a:lnTo>
                  <a:lnTo>
                    <a:pt x="111" y="44"/>
                  </a:lnTo>
                  <a:lnTo>
                    <a:pt x="111" y="42"/>
                  </a:lnTo>
                  <a:lnTo>
                    <a:pt x="112" y="42"/>
                  </a:lnTo>
                  <a:lnTo>
                    <a:pt x="113" y="44"/>
                  </a:lnTo>
                  <a:lnTo>
                    <a:pt x="115" y="44"/>
                  </a:lnTo>
                  <a:lnTo>
                    <a:pt x="116" y="44"/>
                  </a:lnTo>
                  <a:lnTo>
                    <a:pt x="117" y="44"/>
                  </a:lnTo>
                  <a:lnTo>
                    <a:pt x="119" y="44"/>
                  </a:lnTo>
                  <a:lnTo>
                    <a:pt x="120" y="45"/>
                  </a:lnTo>
                  <a:lnTo>
                    <a:pt x="121" y="45"/>
                  </a:lnTo>
                  <a:lnTo>
                    <a:pt x="123" y="46"/>
                  </a:lnTo>
                  <a:lnTo>
                    <a:pt x="124" y="46"/>
                  </a:lnTo>
                  <a:lnTo>
                    <a:pt x="125" y="46"/>
                  </a:lnTo>
                  <a:lnTo>
                    <a:pt x="127" y="46"/>
                  </a:lnTo>
                  <a:lnTo>
                    <a:pt x="127" y="45"/>
                  </a:lnTo>
                  <a:lnTo>
                    <a:pt x="127" y="44"/>
                  </a:lnTo>
                  <a:lnTo>
                    <a:pt x="128" y="44"/>
                  </a:lnTo>
                  <a:lnTo>
                    <a:pt x="129" y="44"/>
                  </a:lnTo>
                  <a:lnTo>
                    <a:pt x="131" y="42"/>
                  </a:lnTo>
                  <a:lnTo>
                    <a:pt x="132" y="42"/>
                  </a:lnTo>
                  <a:lnTo>
                    <a:pt x="133" y="42"/>
                  </a:lnTo>
                  <a:lnTo>
                    <a:pt x="133" y="41"/>
                  </a:lnTo>
                  <a:lnTo>
                    <a:pt x="133" y="40"/>
                  </a:lnTo>
                  <a:lnTo>
                    <a:pt x="133" y="38"/>
                  </a:lnTo>
                  <a:lnTo>
                    <a:pt x="133" y="37"/>
                  </a:lnTo>
                  <a:lnTo>
                    <a:pt x="132" y="36"/>
                  </a:lnTo>
                  <a:lnTo>
                    <a:pt x="132" y="37"/>
                  </a:lnTo>
                  <a:lnTo>
                    <a:pt x="131" y="37"/>
                  </a:lnTo>
                  <a:lnTo>
                    <a:pt x="129" y="37"/>
                  </a:lnTo>
                  <a:lnTo>
                    <a:pt x="128" y="37"/>
                  </a:lnTo>
                  <a:lnTo>
                    <a:pt x="127" y="37"/>
                  </a:lnTo>
                  <a:lnTo>
                    <a:pt x="125" y="37"/>
                  </a:lnTo>
                  <a:lnTo>
                    <a:pt x="125" y="36"/>
                  </a:lnTo>
                  <a:lnTo>
                    <a:pt x="124" y="36"/>
                  </a:lnTo>
                  <a:lnTo>
                    <a:pt x="123" y="36"/>
                  </a:lnTo>
                  <a:lnTo>
                    <a:pt x="123" y="34"/>
                  </a:lnTo>
                  <a:lnTo>
                    <a:pt x="121" y="34"/>
                  </a:lnTo>
                  <a:lnTo>
                    <a:pt x="121" y="34"/>
                  </a:lnTo>
                  <a:lnTo>
                    <a:pt x="120" y="34"/>
                  </a:lnTo>
                  <a:lnTo>
                    <a:pt x="119" y="34"/>
                  </a:lnTo>
                  <a:lnTo>
                    <a:pt x="119" y="33"/>
                  </a:lnTo>
                  <a:lnTo>
                    <a:pt x="117" y="33"/>
                  </a:lnTo>
                  <a:lnTo>
                    <a:pt x="116" y="33"/>
                  </a:lnTo>
                  <a:lnTo>
                    <a:pt x="116" y="32"/>
                  </a:lnTo>
                  <a:lnTo>
                    <a:pt x="115" y="32"/>
                  </a:lnTo>
                  <a:lnTo>
                    <a:pt x="113" y="32"/>
                  </a:lnTo>
                  <a:lnTo>
                    <a:pt x="112" y="32"/>
                  </a:lnTo>
                  <a:lnTo>
                    <a:pt x="112" y="30"/>
                  </a:lnTo>
                  <a:lnTo>
                    <a:pt x="111" y="32"/>
                  </a:lnTo>
                  <a:lnTo>
                    <a:pt x="109" y="32"/>
                  </a:lnTo>
                  <a:lnTo>
                    <a:pt x="109" y="30"/>
                  </a:lnTo>
                  <a:lnTo>
                    <a:pt x="108" y="30"/>
                  </a:lnTo>
                  <a:lnTo>
                    <a:pt x="108" y="30"/>
                  </a:lnTo>
                  <a:lnTo>
                    <a:pt x="108" y="32"/>
                  </a:lnTo>
                  <a:lnTo>
                    <a:pt x="107" y="32"/>
                  </a:lnTo>
                  <a:lnTo>
                    <a:pt x="108" y="30"/>
                  </a:lnTo>
                  <a:lnTo>
                    <a:pt x="108" y="29"/>
                  </a:lnTo>
                  <a:lnTo>
                    <a:pt x="108" y="28"/>
                  </a:lnTo>
                  <a:lnTo>
                    <a:pt x="107" y="28"/>
                  </a:lnTo>
                  <a:lnTo>
                    <a:pt x="105" y="28"/>
                  </a:lnTo>
                  <a:lnTo>
                    <a:pt x="104" y="28"/>
                  </a:lnTo>
                  <a:lnTo>
                    <a:pt x="104" y="26"/>
                  </a:lnTo>
                  <a:lnTo>
                    <a:pt x="103" y="26"/>
                  </a:lnTo>
                  <a:lnTo>
                    <a:pt x="103" y="25"/>
                  </a:lnTo>
                  <a:lnTo>
                    <a:pt x="101" y="25"/>
                  </a:lnTo>
                  <a:lnTo>
                    <a:pt x="100" y="25"/>
                  </a:lnTo>
                  <a:lnTo>
                    <a:pt x="99" y="25"/>
                  </a:lnTo>
                  <a:lnTo>
                    <a:pt x="99" y="24"/>
                  </a:lnTo>
                  <a:lnTo>
                    <a:pt x="100" y="24"/>
                  </a:lnTo>
                  <a:lnTo>
                    <a:pt x="100" y="22"/>
                  </a:lnTo>
                  <a:lnTo>
                    <a:pt x="101" y="22"/>
                  </a:lnTo>
                  <a:lnTo>
                    <a:pt x="101" y="21"/>
                  </a:lnTo>
                  <a:lnTo>
                    <a:pt x="100" y="21"/>
                  </a:lnTo>
                  <a:lnTo>
                    <a:pt x="100" y="20"/>
                  </a:lnTo>
                  <a:lnTo>
                    <a:pt x="99" y="20"/>
                  </a:lnTo>
                  <a:lnTo>
                    <a:pt x="97" y="20"/>
                  </a:lnTo>
                  <a:lnTo>
                    <a:pt x="96" y="20"/>
                  </a:lnTo>
                  <a:lnTo>
                    <a:pt x="95" y="20"/>
                  </a:lnTo>
                  <a:lnTo>
                    <a:pt x="93" y="21"/>
                  </a:lnTo>
                  <a:lnTo>
                    <a:pt x="92" y="21"/>
                  </a:lnTo>
                  <a:lnTo>
                    <a:pt x="93" y="20"/>
                  </a:lnTo>
                  <a:lnTo>
                    <a:pt x="93" y="18"/>
                  </a:lnTo>
                  <a:lnTo>
                    <a:pt x="93" y="17"/>
                  </a:lnTo>
                  <a:lnTo>
                    <a:pt x="92" y="17"/>
                  </a:lnTo>
                  <a:lnTo>
                    <a:pt x="92" y="16"/>
                  </a:lnTo>
                  <a:lnTo>
                    <a:pt x="91" y="16"/>
                  </a:lnTo>
                  <a:lnTo>
                    <a:pt x="89" y="16"/>
                  </a:lnTo>
                  <a:lnTo>
                    <a:pt x="89" y="14"/>
                  </a:lnTo>
                  <a:lnTo>
                    <a:pt x="91" y="13"/>
                  </a:lnTo>
                  <a:lnTo>
                    <a:pt x="91" y="12"/>
                  </a:lnTo>
                  <a:lnTo>
                    <a:pt x="91" y="10"/>
                  </a:lnTo>
                  <a:lnTo>
                    <a:pt x="89" y="10"/>
                  </a:lnTo>
                  <a:lnTo>
                    <a:pt x="88" y="10"/>
                  </a:lnTo>
                  <a:lnTo>
                    <a:pt x="88" y="9"/>
                  </a:lnTo>
                  <a:lnTo>
                    <a:pt x="89" y="9"/>
                  </a:lnTo>
                  <a:lnTo>
                    <a:pt x="89" y="8"/>
                  </a:lnTo>
                  <a:lnTo>
                    <a:pt x="88" y="7"/>
                  </a:lnTo>
                  <a:lnTo>
                    <a:pt x="87" y="7"/>
                  </a:lnTo>
                  <a:lnTo>
                    <a:pt x="85" y="7"/>
                  </a:lnTo>
                  <a:lnTo>
                    <a:pt x="84" y="7"/>
                  </a:lnTo>
                  <a:lnTo>
                    <a:pt x="84" y="5"/>
                  </a:lnTo>
                  <a:lnTo>
                    <a:pt x="84" y="4"/>
                  </a:lnTo>
                  <a:lnTo>
                    <a:pt x="84" y="3"/>
                  </a:lnTo>
                  <a:lnTo>
                    <a:pt x="83" y="3"/>
                  </a:lnTo>
                  <a:lnTo>
                    <a:pt x="81" y="3"/>
                  </a:lnTo>
                  <a:lnTo>
                    <a:pt x="81" y="4"/>
                  </a:lnTo>
                  <a:lnTo>
                    <a:pt x="80" y="4"/>
                  </a:lnTo>
                  <a:lnTo>
                    <a:pt x="80" y="3"/>
                  </a:lnTo>
                  <a:lnTo>
                    <a:pt x="80" y="3"/>
                  </a:lnTo>
                  <a:lnTo>
                    <a:pt x="79" y="3"/>
                  </a:lnTo>
                  <a:lnTo>
                    <a:pt x="79" y="1"/>
                  </a:lnTo>
                  <a:lnTo>
                    <a:pt x="77" y="1"/>
                  </a:lnTo>
                  <a:lnTo>
                    <a:pt x="76" y="1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5" y="1"/>
                  </a:lnTo>
                  <a:lnTo>
                    <a:pt x="75" y="0"/>
                  </a:lnTo>
                  <a:lnTo>
                    <a:pt x="73" y="1"/>
                  </a:lnTo>
                  <a:lnTo>
                    <a:pt x="72" y="1"/>
                  </a:lnTo>
                  <a:lnTo>
                    <a:pt x="72" y="3"/>
                  </a:lnTo>
                  <a:lnTo>
                    <a:pt x="71" y="3"/>
                  </a:lnTo>
                  <a:lnTo>
                    <a:pt x="69" y="3"/>
                  </a:lnTo>
                  <a:lnTo>
                    <a:pt x="68" y="4"/>
                  </a:lnTo>
                  <a:lnTo>
                    <a:pt x="65" y="5"/>
                  </a:lnTo>
                  <a:lnTo>
                    <a:pt x="63" y="7"/>
                  </a:lnTo>
                  <a:lnTo>
                    <a:pt x="61" y="7"/>
                  </a:lnTo>
                  <a:lnTo>
                    <a:pt x="59" y="8"/>
                  </a:lnTo>
                  <a:lnTo>
                    <a:pt x="59" y="9"/>
                  </a:lnTo>
                  <a:lnTo>
                    <a:pt x="56" y="10"/>
                  </a:lnTo>
                  <a:lnTo>
                    <a:pt x="53" y="12"/>
                  </a:lnTo>
                  <a:lnTo>
                    <a:pt x="51" y="13"/>
                  </a:lnTo>
                  <a:lnTo>
                    <a:pt x="49" y="14"/>
                  </a:lnTo>
                  <a:lnTo>
                    <a:pt x="48" y="16"/>
                  </a:lnTo>
                  <a:lnTo>
                    <a:pt x="43" y="18"/>
                  </a:lnTo>
                  <a:lnTo>
                    <a:pt x="43" y="20"/>
                  </a:lnTo>
                  <a:lnTo>
                    <a:pt x="40" y="21"/>
                  </a:lnTo>
                  <a:lnTo>
                    <a:pt x="39" y="21"/>
                  </a:lnTo>
                  <a:lnTo>
                    <a:pt x="37" y="22"/>
                  </a:lnTo>
                  <a:lnTo>
                    <a:pt x="35" y="24"/>
                  </a:lnTo>
                  <a:lnTo>
                    <a:pt x="32" y="25"/>
                  </a:lnTo>
                  <a:lnTo>
                    <a:pt x="28" y="28"/>
                  </a:lnTo>
                  <a:lnTo>
                    <a:pt x="25" y="29"/>
                  </a:lnTo>
                  <a:lnTo>
                    <a:pt x="23" y="30"/>
                  </a:lnTo>
                  <a:lnTo>
                    <a:pt x="18" y="33"/>
                  </a:lnTo>
                  <a:lnTo>
                    <a:pt x="11" y="37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8" y="40"/>
                  </a:lnTo>
                  <a:lnTo>
                    <a:pt x="8" y="41"/>
                  </a:lnTo>
                  <a:lnTo>
                    <a:pt x="8" y="42"/>
                  </a:lnTo>
                  <a:lnTo>
                    <a:pt x="8" y="44"/>
                  </a:lnTo>
                  <a:lnTo>
                    <a:pt x="7" y="44"/>
                  </a:lnTo>
                  <a:lnTo>
                    <a:pt x="7" y="45"/>
                  </a:lnTo>
                  <a:lnTo>
                    <a:pt x="7" y="46"/>
                  </a:lnTo>
                  <a:lnTo>
                    <a:pt x="8" y="46"/>
                  </a:lnTo>
                  <a:lnTo>
                    <a:pt x="8" y="48"/>
                  </a:lnTo>
                  <a:lnTo>
                    <a:pt x="7" y="49"/>
                  </a:lnTo>
                  <a:lnTo>
                    <a:pt x="8" y="49"/>
                  </a:lnTo>
                  <a:lnTo>
                    <a:pt x="10" y="49"/>
                  </a:lnTo>
                  <a:lnTo>
                    <a:pt x="10" y="50"/>
                  </a:lnTo>
                  <a:lnTo>
                    <a:pt x="10" y="52"/>
                  </a:lnTo>
                  <a:lnTo>
                    <a:pt x="10" y="53"/>
                  </a:lnTo>
                  <a:lnTo>
                    <a:pt x="10" y="54"/>
                  </a:lnTo>
                  <a:lnTo>
                    <a:pt x="10" y="56"/>
                  </a:lnTo>
                  <a:lnTo>
                    <a:pt x="8" y="56"/>
                  </a:lnTo>
                  <a:lnTo>
                    <a:pt x="7" y="56"/>
                  </a:lnTo>
                  <a:lnTo>
                    <a:pt x="7" y="57"/>
                  </a:lnTo>
                  <a:lnTo>
                    <a:pt x="7" y="58"/>
                  </a:lnTo>
                  <a:lnTo>
                    <a:pt x="7" y="60"/>
                  </a:lnTo>
                  <a:lnTo>
                    <a:pt x="6" y="60"/>
                  </a:lnTo>
                  <a:lnTo>
                    <a:pt x="6" y="61"/>
                  </a:lnTo>
                  <a:lnTo>
                    <a:pt x="6" y="62"/>
                  </a:lnTo>
                  <a:lnTo>
                    <a:pt x="6" y="64"/>
                  </a:lnTo>
                  <a:lnTo>
                    <a:pt x="6" y="65"/>
                  </a:lnTo>
                  <a:lnTo>
                    <a:pt x="4" y="65"/>
                  </a:lnTo>
                  <a:lnTo>
                    <a:pt x="4" y="66"/>
                  </a:lnTo>
                  <a:lnTo>
                    <a:pt x="3" y="66"/>
                  </a:lnTo>
                  <a:lnTo>
                    <a:pt x="3" y="66"/>
                  </a:lnTo>
                  <a:lnTo>
                    <a:pt x="3" y="68"/>
                  </a:lnTo>
                  <a:lnTo>
                    <a:pt x="3" y="69"/>
                  </a:lnTo>
                  <a:lnTo>
                    <a:pt x="3" y="70"/>
                  </a:lnTo>
                  <a:lnTo>
                    <a:pt x="2" y="70"/>
                  </a:lnTo>
                  <a:lnTo>
                    <a:pt x="2" y="72"/>
                  </a:lnTo>
                  <a:lnTo>
                    <a:pt x="2" y="73"/>
                  </a:lnTo>
                  <a:lnTo>
                    <a:pt x="2" y="74"/>
                  </a:lnTo>
                  <a:lnTo>
                    <a:pt x="3" y="74"/>
                  </a:lnTo>
                  <a:lnTo>
                    <a:pt x="3" y="76"/>
                  </a:lnTo>
                  <a:lnTo>
                    <a:pt x="2" y="76"/>
                  </a:lnTo>
                  <a:lnTo>
                    <a:pt x="0" y="76"/>
                  </a:lnTo>
                  <a:lnTo>
                    <a:pt x="0" y="77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2" y="80"/>
                  </a:lnTo>
                  <a:lnTo>
                    <a:pt x="0" y="81"/>
                  </a:lnTo>
                  <a:lnTo>
                    <a:pt x="2" y="81"/>
                  </a:lnTo>
                  <a:lnTo>
                    <a:pt x="2" y="82"/>
                  </a:lnTo>
                  <a:lnTo>
                    <a:pt x="2" y="84"/>
                  </a:lnTo>
                  <a:lnTo>
                    <a:pt x="2" y="85"/>
                  </a:lnTo>
                  <a:lnTo>
                    <a:pt x="2" y="86"/>
                  </a:lnTo>
                  <a:lnTo>
                    <a:pt x="2" y="88"/>
                  </a:lnTo>
                  <a:lnTo>
                    <a:pt x="2" y="89"/>
                  </a:lnTo>
                  <a:lnTo>
                    <a:pt x="3" y="89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3" y="93"/>
                  </a:lnTo>
                  <a:lnTo>
                    <a:pt x="3" y="94"/>
                  </a:lnTo>
                  <a:lnTo>
                    <a:pt x="4" y="94"/>
                  </a:lnTo>
                  <a:lnTo>
                    <a:pt x="4" y="96"/>
                  </a:lnTo>
                  <a:lnTo>
                    <a:pt x="6" y="96"/>
                  </a:lnTo>
                  <a:lnTo>
                    <a:pt x="6" y="97"/>
                  </a:lnTo>
                  <a:lnTo>
                    <a:pt x="6" y="97"/>
                  </a:lnTo>
                  <a:lnTo>
                    <a:pt x="4" y="97"/>
                  </a:lnTo>
                  <a:lnTo>
                    <a:pt x="4" y="98"/>
                  </a:lnTo>
                  <a:lnTo>
                    <a:pt x="3" y="98"/>
                  </a:lnTo>
                  <a:lnTo>
                    <a:pt x="2" y="98"/>
                  </a:lnTo>
                  <a:lnTo>
                    <a:pt x="2" y="99"/>
                  </a:lnTo>
                  <a:lnTo>
                    <a:pt x="2" y="101"/>
                  </a:lnTo>
                  <a:lnTo>
                    <a:pt x="3" y="101"/>
                  </a:lnTo>
                  <a:lnTo>
                    <a:pt x="4" y="102"/>
                  </a:lnTo>
                  <a:lnTo>
                    <a:pt x="4" y="103"/>
                  </a:lnTo>
                  <a:lnTo>
                    <a:pt x="4" y="105"/>
                  </a:lnTo>
                  <a:lnTo>
                    <a:pt x="4" y="106"/>
                  </a:lnTo>
                  <a:lnTo>
                    <a:pt x="3" y="106"/>
                  </a:lnTo>
                  <a:lnTo>
                    <a:pt x="2" y="107"/>
                  </a:lnTo>
                  <a:lnTo>
                    <a:pt x="2" y="109"/>
                  </a:lnTo>
                  <a:lnTo>
                    <a:pt x="3" y="109"/>
                  </a:lnTo>
                  <a:lnTo>
                    <a:pt x="3" y="110"/>
                  </a:lnTo>
                  <a:lnTo>
                    <a:pt x="4" y="110"/>
                  </a:lnTo>
                  <a:lnTo>
                    <a:pt x="4" y="111"/>
                  </a:lnTo>
                  <a:lnTo>
                    <a:pt x="6" y="111"/>
                  </a:lnTo>
                  <a:lnTo>
                    <a:pt x="7" y="111"/>
                  </a:lnTo>
                  <a:lnTo>
                    <a:pt x="7" y="113"/>
                  </a:lnTo>
                  <a:lnTo>
                    <a:pt x="8" y="113"/>
                  </a:lnTo>
                  <a:lnTo>
                    <a:pt x="8" y="114"/>
                  </a:lnTo>
                  <a:lnTo>
                    <a:pt x="8" y="115"/>
                  </a:lnTo>
                  <a:lnTo>
                    <a:pt x="8" y="117"/>
                  </a:lnTo>
                  <a:lnTo>
                    <a:pt x="7" y="117"/>
                  </a:lnTo>
                  <a:lnTo>
                    <a:pt x="7" y="118"/>
                  </a:lnTo>
                  <a:lnTo>
                    <a:pt x="7" y="119"/>
                  </a:lnTo>
                  <a:lnTo>
                    <a:pt x="6" y="119"/>
                  </a:lnTo>
                  <a:lnTo>
                    <a:pt x="6" y="121"/>
                  </a:lnTo>
                  <a:lnTo>
                    <a:pt x="7" y="121"/>
                  </a:lnTo>
                  <a:lnTo>
                    <a:pt x="7" y="122"/>
                  </a:lnTo>
                  <a:lnTo>
                    <a:pt x="8" y="122"/>
                  </a:lnTo>
                  <a:lnTo>
                    <a:pt x="8" y="123"/>
                  </a:lnTo>
                  <a:lnTo>
                    <a:pt x="10" y="123"/>
                  </a:lnTo>
                  <a:lnTo>
                    <a:pt x="11" y="125"/>
                  </a:lnTo>
                  <a:lnTo>
                    <a:pt x="12" y="125"/>
                  </a:lnTo>
                  <a:lnTo>
                    <a:pt x="12" y="125"/>
                  </a:lnTo>
                  <a:lnTo>
                    <a:pt x="12" y="126"/>
                  </a:lnTo>
                  <a:lnTo>
                    <a:pt x="14" y="126"/>
                  </a:lnTo>
                  <a:lnTo>
                    <a:pt x="14" y="127"/>
                  </a:lnTo>
                  <a:lnTo>
                    <a:pt x="14" y="129"/>
                  </a:lnTo>
                  <a:lnTo>
                    <a:pt x="15" y="129"/>
                  </a:lnTo>
                  <a:lnTo>
                    <a:pt x="15" y="129"/>
                  </a:lnTo>
                  <a:lnTo>
                    <a:pt x="16" y="129"/>
                  </a:lnTo>
                  <a:lnTo>
                    <a:pt x="16" y="130"/>
                  </a:lnTo>
                  <a:lnTo>
                    <a:pt x="18" y="130"/>
                  </a:lnTo>
                  <a:lnTo>
                    <a:pt x="19" y="130"/>
                  </a:lnTo>
                  <a:lnTo>
                    <a:pt x="19" y="131"/>
                  </a:lnTo>
                  <a:lnTo>
                    <a:pt x="19" y="133"/>
                  </a:lnTo>
                  <a:lnTo>
                    <a:pt x="20" y="133"/>
                  </a:lnTo>
                  <a:lnTo>
                    <a:pt x="20" y="131"/>
                  </a:lnTo>
                  <a:lnTo>
                    <a:pt x="20" y="130"/>
                  </a:lnTo>
                  <a:lnTo>
                    <a:pt x="22" y="129"/>
                  </a:lnTo>
                  <a:lnTo>
                    <a:pt x="22" y="129"/>
                  </a:lnTo>
                  <a:lnTo>
                    <a:pt x="22" y="127"/>
                  </a:lnTo>
                  <a:lnTo>
                    <a:pt x="22" y="126"/>
                  </a:lnTo>
                  <a:lnTo>
                    <a:pt x="23" y="126"/>
                  </a:lnTo>
                  <a:lnTo>
                    <a:pt x="23" y="125"/>
                  </a:lnTo>
                  <a:lnTo>
                    <a:pt x="24" y="123"/>
                  </a:lnTo>
                  <a:lnTo>
                    <a:pt x="25" y="123"/>
                  </a:lnTo>
                  <a:lnTo>
                    <a:pt x="25" y="125"/>
                  </a:lnTo>
                  <a:lnTo>
                    <a:pt x="27" y="125"/>
                  </a:lnTo>
                  <a:lnTo>
                    <a:pt x="27" y="126"/>
                  </a:lnTo>
                  <a:lnTo>
                    <a:pt x="27" y="127"/>
                  </a:lnTo>
                  <a:lnTo>
                    <a:pt x="25" y="129"/>
                  </a:lnTo>
                  <a:lnTo>
                    <a:pt x="27" y="129"/>
                  </a:lnTo>
                  <a:lnTo>
                    <a:pt x="27" y="129"/>
                  </a:lnTo>
                  <a:lnTo>
                    <a:pt x="27" y="130"/>
                  </a:lnTo>
                  <a:lnTo>
                    <a:pt x="28" y="130"/>
                  </a:lnTo>
                  <a:lnTo>
                    <a:pt x="29" y="131"/>
                  </a:lnTo>
                  <a:lnTo>
                    <a:pt x="29" y="133"/>
                  </a:lnTo>
                  <a:lnTo>
                    <a:pt x="28" y="134"/>
                  </a:lnTo>
                  <a:lnTo>
                    <a:pt x="28" y="135"/>
                  </a:lnTo>
                  <a:lnTo>
                    <a:pt x="28" y="137"/>
                  </a:lnTo>
                  <a:lnTo>
                    <a:pt x="28" y="138"/>
                  </a:lnTo>
                  <a:lnTo>
                    <a:pt x="28" y="139"/>
                  </a:lnTo>
                  <a:lnTo>
                    <a:pt x="28" y="141"/>
                  </a:lnTo>
                  <a:lnTo>
                    <a:pt x="27" y="141"/>
                  </a:lnTo>
                  <a:lnTo>
                    <a:pt x="27" y="142"/>
                  </a:lnTo>
                  <a:lnTo>
                    <a:pt x="25" y="143"/>
                  </a:lnTo>
                  <a:lnTo>
                    <a:pt x="27" y="143"/>
                  </a:lnTo>
                  <a:lnTo>
                    <a:pt x="27" y="145"/>
                  </a:lnTo>
                  <a:lnTo>
                    <a:pt x="28" y="145"/>
                  </a:lnTo>
                  <a:lnTo>
                    <a:pt x="28" y="146"/>
                  </a:lnTo>
                  <a:lnTo>
                    <a:pt x="29" y="146"/>
                  </a:lnTo>
                  <a:lnTo>
                    <a:pt x="29" y="147"/>
                  </a:lnTo>
                  <a:lnTo>
                    <a:pt x="31" y="147"/>
                  </a:lnTo>
                  <a:lnTo>
                    <a:pt x="29" y="149"/>
                  </a:lnTo>
                  <a:lnTo>
                    <a:pt x="29" y="150"/>
                  </a:lnTo>
                  <a:lnTo>
                    <a:pt x="29" y="151"/>
                  </a:lnTo>
                  <a:lnTo>
                    <a:pt x="31" y="151"/>
                  </a:lnTo>
                  <a:lnTo>
                    <a:pt x="31" y="153"/>
                  </a:lnTo>
                  <a:lnTo>
                    <a:pt x="32" y="153"/>
                  </a:lnTo>
                  <a:lnTo>
                    <a:pt x="33" y="153"/>
                  </a:lnTo>
                  <a:lnTo>
                    <a:pt x="33" y="154"/>
                  </a:lnTo>
                  <a:lnTo>
                    <a:pt x="35" y="155"/>
                  </a:lnTo>
                  <a:lnTo>
                    <a:pt x="36" y="155"/>
                  </a:lnTo>
                  <a:lnTo>
                    <a:pt x="36" y="157"/>
                  </a:lnTo>
                  <a:lnTo>
                    <a:pt x="37" y="157"/>
                  </a:lnTo>
                  <a:lnTo>
                    <a:pt x="37" y="158"/>
                  </a:lnTo>
                  <a:lnTo>
                    <a:pt x="39" y="158"/>
                  </a:lnTo>
                  <a:lnTo>
                    <a:pt x="40" y="159"/>
                  </a:lnTo>
                  <a:lnTo>
                    <a:pt x="40" y="161"/>
                  </a:lnTo>
                  <a:lnTo>
                    <a:pt x="41" y="161"/>
                  </a:lnTo>
                  <a:lnTo>
                    <a:pt x="41" y="161"/>
                  </a:lnTo>
                  <a:lnTo>
                    <a:pt x="43" y="161"/>
                  </a:lnTo>
                  <a:lnTo>
                    <a:pt x="44" y="161"/>
                  </a:lnTo>
                  <a:lnTo>
                    <a:pt x="44" y="161"/>
                  </a:lnTo>
                  <a:lnTo>
                    <a:pt x="44" y="161"/>
                  </a:lnTo>
                  <a:lnTo>
                    <a:pt x="45" y="161"/>
                  </a:lnTo>
                  <a:lnTo>
                    <a:pt x="45" y="161"/>
                  </a:lnTo>
                  <a:lnTo>
                    <a:pt x="47" y="161"/>
                  </a:lnTo>
                  <a:lnTo>
                    <a:pt x="48" y="161"/>
                  </a:lnTo>
                  <a:lnTo>
                    <a:pt x="49" y="161"/>
                  </a:lnTo>
                  <a:lnTo>
                    <a:pt x="48" y="162"/>
                  </a:lnTo>
                  <a:lnTo>
                    <a:pt x="49" y="162"/>
                  </a:lnTo>
                  <a:lnTo>
                    <a:pt x="51" y="162"/>
                  </a:lnTo>
                  <a:lnTo>
                    <a:pt x="52" y="162"/>
                  </a:lnTo>
                  <a:lnTo>
                    <a:pt x="53" y="162"/>
                  </a:lnTo>
                  <a:lnTo>
                    <a:pt x="55" y="163"/>
                  </a:lnTo>
                  <a:lnTo>
                    <a:pt x="55" y="165"/>
                  </a:lnTo>
                  <a:lnTo>
                    <a:pt x="56" y="165"/>
                  </a:lnTo>
                  <a:lnTo>
                    <a:pt x="56" y="163"/>
                  </a:lnTo>
                  <a:lnTo>
                    <a:pt x="57" y="165"/>
                  </a:lnTo>
                  <a:lnTo>
                    <a:pt x="59" y="165"/>
                  </a:lnTo>
                  <a:lnTo>
                    <a:pt x="59" y="166"/>
                  </a:lnTo>
                  <a:lnTo>
                    <a:pt x="60" y="166"/>
                  </a:lnTo>
                  <a:lnTo>
                    <a:pt x="60" y="165"/>
                  </a:lnTo>
                  <a:lnTo>
                    <a:pt x="61" y="165"/>
                  </a:lnTo>
                  <a:lnTo>
                    <a:pt x="61" y="163"/>
                  </a:lnTo>
                  <a:lnTo>
                    <a:pt x="61" y="162"/>
                  </a:lnTo>
                  <a:lnTo>
                    <a:pt x="61" y="161"/>
                  </a:lnTo>
                  <a:lnTo>
                    <a:pt x="63" y="161"/>
                  </a:lnTo>
                  <a:lnTo>
                    <a:pt x="63" y="159"/>
                  </a:lnTo>
                  <a:lnTo>
                    <a:pt x="63" y="158"/>
                  </a:lnTo>
                  <a:lnTo>
                    <a:pt x="63" y="157"/>
                  </a:lnTo>
                  <a:lnTo>
                    <a:pt x="64" y="157"/>
                  </a:lnTo>
                  <a:lnTo>
                    <a:pt x="64" y="155"/>
                  </a:lnTo>
                  <a:lnTo>
                    <a:pt x="65" y="155"/>
                  </a:lnTo>
                  <a:lnTo>
                    <a:pt x="65" y="154"/>
                  </a:lnTo>
                  <a:lnTo>
                    <a:pt x="67" y="154"/>
                  </a:lnTo>
                  <a:lnTo>
                    <a:pt x="67" y="153"/>
                  </a:lnTo>
                  <a:lnTo>
                    <a:pt x="68" y="153"/>
                  </a:lnTo>
                  <a:lnTo>
                    <a:pt x="68" y="151"/>
                  </a:lnTo>
                  <a:lnTo>
                    <a:pt x="69" y="151"/>
                  </a:lnTo>
                  <a:lnTo>
                    <a:pt x="71" y="151"/>
                  </a:lnTo>
                  <a:lnTo>
                    <a:pt x="71" y="150"/>
                  </a:lnTo>
                  <a:lnTo>
                    <a:pt x="69" y="149"/>
                  </a:lnTo>
                  <a:lnTo>
                    <a:pt x="69" y="147"/>
                  </a:lnTo>
                  <a:lnTo>
                    <a:pt x="69" y="146"/>
                  </a:lnTo>
                  <a:lnTo>
                    <a:pt x="71" y="145"/>
                  </a:lnTo>
                  <a:lnTo>
                    <a:pt x="71" y="143"/>
                  </a:lnTo>
                  <a:lnTo>
                    <a:pt x="71" y="142"/>
                  </a:lnTo>
                  <a:lnTo>
                    <a:pt x="71" y="141"/>
                  </a:lnTo>
                  <a:lnTo>
                    <a:pt x="71" y="139"/>
                  </a:lnTo>
                  <a:lnTo>
                    <a:pt x="71" y="138"/>
                  </a:lnTo>
                  <a:lnTo>
                    <a:pt x="69" y="138"/>
                  </a:lnTo>
                  <a:lnTo>
                    <a:pt x="69" y="137"/>
                  </a:lnTo>
                  <a:lnTo>
                    <a:pt x="71" y="137"/>
                  </a:lnTo>
                  <a:lnTo>
                    <a:pt x="71" y="135"/>
                  </a:lnTo>
                  <a:lnTo>
                    <a:pt x="69" y="135"/>
                  </a:lnTo>
                  <a:lnTo>
                    <a:pt x="69" y="134"/>
                  </a:lnTo>
                  <a:lnTo>
                    <a:pt x="69" y="133"/>
                  </a:lnTo>
                  <a:lnTo>
                    <a:pt x="69" y="131"/>
                  </a:lnTo>
                  <a:lnTo>
                    <a:pt x="71" y="130"/>
                  </a:lnTo>
                  <a:lnTo>
                    <a:pt x="71" y="129"/>
                  </a:lnTo>
                  <a:lnTo>
                    <a:pt x="71" y="129"/>
                  </a:lnTo>
                  <a:lnTo>
                    <a:pt x="71" y="127"/>
                  </a:lnTo>
                  <a:lnTo>
                    <a:pt x="71" y="126"/>
                  </a:lnTo>
                  <a:lnTo>
                    <a:pt x="72" y="126"/>
                  </a:lnTo>
                  <a:lnTo>
                    <a:pt x="72" y="125"/>
                  </a:lnTo>
                  <a:lnTo>
                    <a:pt x="71" y="125"/>
                  </a:lnTo>
                  <a:lnTo>
                    <a:pt x="71" y="123"/>
                  </a:lnTo>
                  <a:lnTo>
                    <a:pt x="72" y="122"/>
                  </a:lnTo>
                  <a:lnTo>
                    <a:pt x="72" y="121"/>
                  </a:lnTo>
                  <a:lnTo>
                    <a:pt x="73" y="121"/>
                  </a:lnTo>
                  <a:lnTo>
                    <a:pt x="73" y="119"/>
                  </a:lnTo>
                  <a:lnTo>
                    <a:pt x="72" y="119"/>
                  </a:lnTo>
                  <a:lnTo>
                    <a:pt x="72" y="118"/>
                  </a:lnTo>
                  <a:lnTo>
                    <a:pt x="72" y="117"/>
                  </a:lnTo>
                  <a:lnTo>
                    <a:pt x="71" y="117"/>
                  </a:lnTo>
                  <a:lnTo>
                    <a:pt x="71" y="115"/>
                  </a:lnTo>
                  <a:lnTo>
                    <a:pt x="71" y="114"/>
                  </a:lnTo>
                  <a:lnTo>
                    <a:pt x="71" y="113"/>
                  </a:lnTo>
                  <a:lnTo>
                    <a:pt x="71" y="111"/>
                  </a:lnTo>
                  <a:lnTo>
                    <a:pt x="71" y="110"/>
                  </a:lnTo>
                  <a:lnTo>
                    <a:pt x="71" y="109"/>
                  </a:lnTo>
                  <a:lnTo>
                    <a:pt x="71" y="107"/>
                  </a:lnTo>
                  <a:lnTo>
                    <a:pt x="69" y="107"/>
                  </a:lnTo>
                  <a:lnTo>
                    <a:pt x="68" y="107"/>
                  </a:lnTo>
                  <a:lnTo>
                    <a:pt x="68" y="106"/>
                  </a:lnTo>
                  <a:lnTo>
                    <a:pt x="68" y="105"/>
                  </a:lnTo>
                  <a:lnTo>
                    <a:pt x="68" y="103"/>
                  </a:lnTo>
                  <a:lnTo>
                    <a:pt x="68" y="102"/>
                  </a:lnTo>
                  <a:lnTo>
                    <a:pt x="67" y="101"/>
                  </a:lnTo>
                  <a:lnTo>
                    <a:pt x="67" y="99"/>
                  </a:lnTo>
                  <a:lnTo>
                    <a:pt x="67" y="98"/>
                  </a:lnTo>
                  <a:lnTo>
                    <a:pt x="67" y="97"/>
                  </a:lnTo>
                  <a:lnTo>
                    <a:pt x="67" y="97"/>
                  </a:lnTo>
                  <a:lnTo>
                    <a:pt x="68" y="96"/>
                  </a:lnTo>
                  <a:lnTo>
                    <a:pt x="69" y="96"/>
                  </a:lnTo>
                  <a:lnTo>
                    <a:pt x="73" y="97"/>
                  </a:lnTo>
                  <a:lnTo>
                    <a:pt x="75" y="97"/>
                  </a:lnTo>
                  <a:lnTo>
                    <a:pt x="76" y="97"/>
                  </a:lnTo>
                  <a:lnTo>
                    <a:pt x="76" y="97"/>
                  </a:lnTo>
                  <a:lnTo>
                    <a:pt x="76" y="97"/>
                  </a:lnTo>
                  <a:lnTo>
                    <a:pt x="77" y="97"/>
                  </a:lnTo>
                  <a:lnTo>
                    <a:pt x="79" y="97"/>
                  </a:lnTo>
                  <a:lnTo>
                    <a:pt x="79" y="97"/>
                  </a:lnTo>
                  <a:lnTo>
                    <a:pt x="79" y="96"/>
                  </a:lnTo>
                  <a:lnTo>
                    <a:pt x="77" y="94"/>
                  </a:lnTo>
                  <a:lnTo>
                    <a:pt x="77" y="93"/>
                  </a:lnTo>
                  <a:close/>
                </a:path>
              </a:pathLst>
            </a:custGeom>
            <a:solidFill>
              <a:srgbClr val="B2B2B2"/>
            </a:solidFill>
            <a:ln w="317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71" name="组合 170"/>
            <p:cNvGrpSpPr/>
            <p:nvPr/>
          </p:nvGrpSpPr>
          <p:grpSpPr>
            <a:xfrm>
              <a:off x="6889750" y="1273175"/>
              <a:ext cx="74613" cy="217488"/>
              <a:chOff x="6889750" y="1273175"/>
              <a:chExt cx="74613" cy="217488"/>
            </a:xfrm>
          </p:grpSpPr>
          <p:sp>
            <p:nvSpPr>
              <p:cNvPr id="172" name="Freeform 80"/>
              <p:cNvSpPr>
                <a:spLocks/>
              </p:cNvSpPr>
              <p:nvPr/>
            </p:nvSpPr>
            <p:spPr bwMode="auto">
              <a:xfrm>
                <a:off x="6953250" y="1468438"/>
                <a:ext cx="4763" cy="22225"/>
              </a:xfrm>
              <a:custGeom>
                <a:avLst/>
                <a:gdLst>
                  <a:gd name="T0" fmla="*/ 3 w 3"/>
                  <a:gd name="T1" fmla="*/ 11 h 14"/>
                  <a:gd name="T2" fmla="*/ 3 w 3"/>
                  <a:gd name="T3" fmla="*/ 10 h 14"/>
                  <a:gd name="T4" fmla="*/ 3 w 3"/>
                  <a:gd name="T5" fmla="*/ 8 h 14"/>
                  <a:gd name="T6" fmla="*/ 3 w 3"/>
                  <a:gd name="T7" fmla="*/ 7 h 14"/>
                  <a:gd name="T8" fmla="*/ 3 w 3"/>
                  <a:gd name="T9" fmla="*/ 6 h 14"/>
                  <a:gd name="T10" fmla="*/ 3 w 3"/>
                  <a:gd name="T11" fmla="*/ 4 h 14"/>
                  <a:gd name="T12" fmla="*/ 3 w 3"/>
                  <a:gd name="T13" fmla="*/ 3 h 14"/>
                  <a:gd name="T14" fmla="*/ 3 w 3"/>
                  <a:gd name="T15" fmla="*/ 2 h 14"/>
                  <a:gd name="T16" fmla="*/ 1 w 3"/>
                  <a:gd name="T17" fmla="*/ 0 h 14"/>
                  <a:gd name="T18" fmla="*/ 0 w 3"/>
                  <a:gd name="T19" fmla="*/ 0 h 14"/>
                  <a:gd name="T20" fmla="*/ 0 w 3"/>
                  <a:gd name="T21" fmla="*/ 2 h 14"/>
                  <a:gd name="T22" fmla="*/ 0 w 3"/>
                  <a:gd name="T23" fmla="*/ 3 h 14"/>
                  <a:gd name="T24" fmla="*/ 1 w 3"/>
                  <a:gd name="T25" fmla="*/ 3 h 14"/>
                  <a:gd name="T26" fmla="*/ 1 w 3"/>
                  <a:gd name="T27" fmla="*/ 4 h 14"/>
                  <a:gd name="T28" fmla="*/ 1 w 3"/>
                  <a:gd name="T29" fmla="*/ 6 h 14"/>
                  <a:gd name="T30" fmla="*/ 1 w 3"/>
                  <a:gd name="T31" fmla="*/ 7 h 14"/>
                  <a:gd name="T32" fmla="*/ 1 w 3"/>
                  <a:gd name="T33" fmla="*/ 8 h 14"/>
                  <a:gd name="T34" fmla="*/ 1 w 3"/>
                  <a:gd name="T35" fmla="*/ 10 h 14"/>
                  <a:gd name="T36" fmla="*/ 1 w 3"/>
                  <a:gd name="T37" fmla="*/ 11 h 14"/>
                  <a:gd name="T38" fmla="*/ 1 w 3"/>
                  <a:gd name="T39" fmla="*/ 12 h 14"/>
                  <a:gd name="T40" fmla="*/ 1 w 3"/>
                  <a:gd name="T41" fmla="*/ 14 h 14"/>
                  <a:gd name="T42" fmla="*/ 3 w 3"/>
                  <a:gd name="T43" fmla="*/ 12 h 14"/>
                  <a:gd name="T44" fmla="*/ 3 w 3"/>
                  <a:gd name="T45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" h="14">
                    <a:moveTo>
                      <a:pt x="3" y="11"/>
                    </a:moveTo>
                    <a:lnTo>
                      <a:pt x="3" y="10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1" y="14"/>
                    </a:lnTo>
                    <a:lnTo>
                      <a:pt x="3" y="12"/>
                    </a:lnTo>
                    <a:lnTo>
                      <a:pt x="3" y="11"/>
                    </a:lnTo>
                    <a:close/>
                  </a:path>
                </a:pathLst>
              </a:cu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3" name="Freeform 81"/>
              <p:cNvSpPr>
                <a:spLocks/>
              </p:cNvSpPr>
              <p:nvPr/>
            </p:nvSpPr>
            <p:spPr bwMode="auto">
              <a:xfrm>
                <a:off x="6951663" y="1425575"/>
                <a:ext cx="9525" cy="36513"/>
              </a:xfrm>
              <a:custGeom>
                <a:avLst/>
                <a:gdLst>
                  <a:gd name="T0" fmla="*/ 0 w 6"/>
                  <a:gd name="T1" fmla="*/ 9 h 23"/>
                  <a:gd name="T2" fmla="*/ 0 w 6"/>
                  <a:gd name="T3" fmla="*/ 10 h 23"/>
                  <a:gd name="T4" fmla="*/ 0 w 6"/>
                  <a:gd name="T5" fmla="*/ 11 h 23"/>
                  <a:gd name="T6" fmla="*/ 0 w 6"/>
                  <a:gd name="T7" fmla="*/ 11 h 23"/>
                  <a:gd name="T8" fmla="*/ 0 w 6"/>
                  <a:gd name="T9" fmla="*/ 13 h 23"/>
                  <a:gd name="T10" fmla="*/ 0 w 6"/>
                  <a:gd name="T11" fmla="*/ 13 h 23"/>
                  <a:gd name="T12" fmla="*/ 0 w 6"/>
                  <a:gd name="T13" fmla="*/ 13 h 23"/>
                  <a:gd name="T14" fmla="*/ 0 w 6"/>
                  <a:gd name="T15" fmla="*/ 14 h 23"/>
                  <a:gd name="T16" fmla="*/ 0 w 6"/>
                  <a:gd name="T17" fmla="*/ 15 h 23"/>
                  <a:gd name="T18" fmla="*/ 1 w 6"/>
                  <a:gd name="T19" fmla="*/ 17 h 23"/>
                  <a:gd name="T20" fmla="*/ 1 w 6"/>
                  <a:gd name="T21" fmla="*/ 18 h 23"/>
                  <a:gd name="T22" fmla="*/ 2 w 6"/>
                  <a:gd name="T23" fmla="*/ 18 h 23"/>
                  <a:gd name="T24" fmla="*/ 2 w 6"/>
                  <a:gd name="T25" fmla="*/ 19 h 23"/>
                  <a:gd name="T26" fmla="*/ 1 w 6"/>
                  <a:gd name="T27" fmla="*/ 19 h 23"/>
                  <a:gd name="T28" fmla="*/ 1 w 6"/>
                  <a:gd name="T29" fmla="*/ 21 h 23"/>
                  <a:gd name="T30" fmla="*/ 1 w 6"/>
                  <a:gd name="T31" fmla="*/ 22 h 23"/>
                  <a:gd name="T32" fmla="*/ 1 w 6"/>
                  <a:gd name="T33" fmla="*/ 23 h 23"/>
                  <a:gd name="T34" fmla="*/ 2 w 6"/>
                  <a:gd name="T35" fmla="*/ 23 h 23"/>
                  <a:gd name="T36" fmla="*/ 2 w 6"/>
                  <a:gd name="T37" fmla="*/ 22 h 23"/>
                  <a:gd name="T38" fmla="*/ 2 w 6"/>
                  <a:gd name="T39" fmla="*/ 21 h 23"/>
                  <a:gd name="T40" fmla="*/ 4 w 6"/>
                  <a:gd name="T41" fmla="*/ 21 h 23"/>
                  <a:gd name="T42" fmla="*/ 4 w 6"/>
                  <a:gd name="T43" fmla="*/ 19 h 23"/>
                  <a:gd name="T44" fmla="*/ 4 w 6"/>
                  <a:gd name="T45" fmla="*/ 18 h 23"/>
                  <a:gd name="T46" fmla="*/ 4 w 6"/>
                  <a:gd name="T47" fmla="*/ 17 h 23"/>
                  <a:gd name="T48" fmla="*/ 4 w 6"/>
                  <a:gd name="T49" fmla="*/ 15 h 23"/>
                  <a:gd name="T50" fmla="*/ 4 w 6"/>
                  <a:gd name="T51" fmla="*/ 14 h 23"/>
                  <a:gd name="T52" fmla="*/ 4 w 6"/>
                  <a:gd name="T53" fmla="*/ 13 h 23"/>
                  <a:gd name="T54" fmla="*/ 4 w 6"/>
                  <a:gd name="T55" fmla="*/ 13 h 23"/>
                  <a:gd name="T56" fmla="*/ 4 w 6"/>
                  <a:gd name="T57" fmla="*/ 11 h 23"/>
                  <a:gd name="T58" fmla="*/ 5 w 6"/>
                  <a:gd name="T59" fmla="*/ 11 h 23"/>
                  <a:gd name="T60" fmla="*/ 5 w 6"/>
                  <a:gd name="T61" fmla="*/ 10 h 23"/>
                  <a:gd name="T62" fmla="*/ 5 w 6"/>
                  <a:gd name="T63" fmla="*/ 9 h 23"/>
                  <a:gd name="T64" fmla="*/ 5 w 6"/>
                  <a:gd name="T65" fmla="*/ 7 h 23"/>
                  <a:gd name="T66" fmla="*/ 5 w 6"/>
                  <a:gd name="T67" fmla="*/ 6 h 23"/>
                  <a:gd name="T68" fmla="*/ 5 w 6"/>
                  <a:gd name="T69" fmla="*/ 5 h 23"/>
                  <a:gd name="T70" fmla="*/ 5 w 6"/>
                  <a:gd name="T71" fmla="*/ 4 h 23"/>
                  <a:gd name="T72" fmla="*/ 6 w 6"/>
                  <a:gd name="T73" fmla="*/ 4 h 23"/>
                  <a:gd name="T74" fmla="*/ 6 w 6"/>
                  <a:gd name="T75" fmla="*/ 2 h 23"/>
                  <a:gd name="T76" fmla="*/ 6 w 6"/>
                  <a:gd name="T77" fmla="*/ 1 h 23"/>
                  <a:gd name="T78" fmla="*/ 6 w 6"/>
                  <a:gd name="T79" fmla="*/ 0 h 23"/>
                  <a:gd name="T80" fmla="*/ 5 w 6"/>
                  <a:gd name="T81" fmla="*/ 0 h 23"/>
                  <a:gd name="T82" fmla="*/ 5 w 6"/>
                  <a:gd name="T83" fmla="*/ 1 h 23"/>
                  <a:gd name="T84" fmla="*/ 5 w 6"/>
                  <a:gd name="T85" fmla="*/ 2 h 23"/>
                  <a:gd name="T86" fmla="*/ 4 w 6"/>
                  <a:gd name="T87" fmla="*/ 2 h 23"/>
                  <a:gd name="T88" fmla="*/ 4 w 6"/>
                  <a:gd name="T89" fmla="*/ 4 h 23"/>
                  <a:gd name="T90" fmla="*/ 4 w 6"/>
                  <a:gd name="T91" fmla="*/ 5 h 23"/>
                  <a:gd name="T92" fmla="*/ 4 w 6"/>
                  <a:gd name="T93" fmla="*/ 6 h 23"/>
                  <a:gd name="T94" fmla="*/ 2 w 6"/>
                  <a:gd name="T95" fmla="*/ 6 h 23"/>
                  <a:gd name="T96" fmla="*/ 2 w 6"/>
                  <a:gd name="T97" fmla="*/ 7 h 23"/>
                  <a:gd name="T98" fmla="*/ 1 w 6"/>
                  <a:gd name="T99" fmla="*/ 7 h 23"/>
                  <a:gd name="T100" fmla="*/ 1 w 6"/>
                  <a:gd name="T101" fmla="*/ 9 h 23"/>
                  <a:gd name="T102" fmla="*/ 0 w 6"/>
                  <a:gd name="T103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" h="23">
                    <a:moveTo>
                      <a:pt x="0" y="9"/>
                    </a:moveTo>
                    <a:lnTo>
                      <a:pt x="0" y="1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2" y="18"/>
                    </a:lnTo>
                    <a:lnTo>
                      <a:pt x="2" y="19"/>
                    </a:lnTo>
                    <a:lnTo>
                      <a:pt x="1" y="19"/>
                    </a:lnTo>
                    <a:lnTo>
                      <a:pt x="1" y="21"/>
                    </a:lnTo>
                    <a:lnTo>
                      <a:pt x="1" y="22"/>
                    </a:lnTo>
                    <a:lnTo>
                      <a:pt x="1" y="23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4" y="15"/>
                    </a:lnTo>
                    <a:lnTo>
                      <a:pt x="4" y="14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1"/>
                    </a:lnTo>
                    <a:lnTo>
                      <a:pt x="5" y="11"/>
                    </a:lnTo>
                    <a:lnTo>
                      <a:pt x="5" y="10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1" y="7"/>
                    </a:lnTo>
                    <a:lnTo>
                      <a:pt x="1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" name="Freeform 82"/>
              <p:cNvSpPr>
                <a:spLocks/>
              </p:cNvSpPr>
              <p:nvPr/>
            </p:nvSpPr>
            <p:spPr bwMode="auto">
              <a:xfrm>
                <a:off x="6932613" y="1389063"/>
                <a:ext cx="3175" cy="6350"/>
              </a:xfrm>
              <a:custGeom>
                <a:avLst/>
                <a:gdLst>
                  <a:gd name="T0" fmla="*/ 2 w 2"/>
                  <a:gd name="T1" fmla="*/ 4 h 4"/>
                  <a:gd name="T2" fmla="*/ 2 w 2"/>
                  <a:gd name="T3" fmla="*/ 3 h 4"/>
                  <a:gd name="T4" fmla="*/ 1 w 2"/>
                  <a:gd name="T5" fmla="*/ 3 h 4"/>
                  <a:gd name="T6" fmla="*/ 1 w 2"/>
                  <a:gd name="T7" fmla="*/ 1 h 4"/>
                  <a:gd name="T8" fmla="*/ 1 w 2"/>
                  <a:gd name="T9" fmla="*/ 0 h 4"/>
                  <a:gd name="T10" fmla="*/ 0 w 2"/>
                  <a:gd name="T11" fmla="*/ 0 h 4"/>
                  <a:gd name="T12" fmla="*/ 0 w 2"/>
                  <a:gd name="T13" fmla="*/ 1 h 4"/>
                  <a:gd name="T14" fmla="*/ 0 w 2"/>
                  <a:gd name="T15" fmla="*/ 3 h 4"/>
                  <a:gd name="T16" fmla="*/ 0 w 2"/>
                  <a:gd name="T17" fmla="*/ 4 h 4"/>
                  <a:gd name="T18" fmla="*/ 1 w 2"/>
                  <a:gd name="T19" fmla="*/ 4 h 4"/>
                  <a:gd name="T20" fmla="*/ 2 w 2"/>
                  <a:gd name="T2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lnTo>
                      <a:pt x="2" y="3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5" name="Freeform 83"/>
              <p:cNvSpPr>
                <a:spLocks/>
              </p:cNvSpPr>
              <p:nvPr/>
            </p:nvSpPr>
            <p:spPr bwMode="auto">
              <a:xfrm>
                <a:off x="6924675" y="1377950"/>
                <a:ext cx="4763" cy="11113"/>
              </a:xfrm>
              <a:custGeom>
                <a:avLst/>
                <a:gdLst>
                  <a:gd name="T0" fmla="*/ 0 w 3"/>
                  <a:gd name="T1" fmla="*/ 2 h 7"/>
                  <a:gd name="T2" fmla="*/ 0 w 3"/>
                  <a:gd name="T3" fmla="*/ 3 h 7"/>
                  <a:gd name="T4" fmla="*/ 0 w 3"/>
                  <a:gd name="T5" fmla="*/ 4 h 7"/>
                  <a:gd name="T6" fmla="*/ 0 w 3"/>
                  <a:gd name="T7" fmla="*/ 6 h 7"/>
                  <a:gd name="T8" fmla="*/ 0 w 3"/>
                  <a:gd name="T9" fmla="*/ 7 h 7"/>
                  <a:gd name="T10" fmla="*/ 1 w 3"/>
                  <a:gd name="T11" fmla="*/ 7 h 7"/>
                  <a:gd name="T12" fmla="*/ 1 w 3"/>
                  <a:gd name="T13" fmla="*/ 6 h 7"/>
                  <a:gd name="T14" fmla="*/ 2 w 3"/>
                  <a:gd name="T15" fmla="*/ 6 h 7"/>
                  <a:gd name="T16" fmla="*/ 2 w 3"/>
                  <a:gd name="T17" fmla="*/ 4 h 7"/>
                  <a:gd name="T18" fmla="*/ 2 w 3"/>
                  <a:gd name="T19" fmla="*/ 3 h 7"/>
                  <a:gd name="T20" fmla="*/ 3 w 3"/>
                  <a:gd name="T21" fmla="*/ 3 h 7"/>
                  <a:gd name="T22" fmla="*/ 3 w 3"/>
                  <a:gd name="T23" fmla="*/ 2 h 7"/>
                  <a:gd name="T24" fmla="*/ 2 w 3"/>
                  <a:gd name="T25" fmla="*/ 2 h 7"/>
                  <a:gd name="T26" fmla="*/ 2 w 3"/>
                  <a:gd name="T27" fmla="*/ 0 h 7"/>
                  <a:gd name="T28" fmla="*/ 1 w 3"/>
                  <a:gd name="T29" fmla="*/ 0 h 7"/>
                  <a:gd name="T30" fmla="*/ 0 w 3"/>
                  <a:gd name="T31" fmla="*/ 0 h 7"/>
                  <a:gd name="T32" fmla="*/ 0 w 3"/>
                  <a:gd name="T33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" h="7">
                    <a:moveTo>
                      <a:pt x="0" y="2"/>
                    </a:move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" name="Freeform 84"/>
              <p:cNvSpPr>
                <a:spLocks/>
              </p:cNvSpPr>
              <p:nvPr/>
            </p:nvSpPr>
            <p:spPr bwMode="auto">
              <a:xfrm>
                <a:off x="6932613" y="1358900"/>
                <a:ext cx="12700" cy="17463"/>
              </a:xfrm>
              <a:custGeom>
                <a:avLst/>
                <a:gdLst>
                  <a:gd name="T0" fmla="*/ 6 w 8"/>
                  <a:gd name="T1" fmla="*/ 11 h 11"/>
                  <a:gd name="T2" fmla="*/ 6 w 8"/>
                  <a:gd name="T3" fmla="*/ 10 h 11"/>
                  <a:gd name="T4" fmla="*/ 8 w 8"/>
                  <a:gd name="T5" fmla="*/ 10 h 11"/>
                  <a:gd name="T6" fmla="*/ 8 w 8"/>
                  <a:gd name="T7" fmla="*/ 8 h 11"/>
                  <a:gd name="T8" fmla="*/ 8 w 8"/>
                  <a:gd name="T9" fmla="*/ 7 h 11"/>
                  <a:gd name="T10" fmla="*/ 6 w 8"/>
                  <a:gd name="T11" fmla="*/ 7 h 11"/>
                  <a:gd name="T12" fmla="*/ 6 w 8"/>
                  <a:gd name="T13" fmla="*/ 8 h 11"/>
                  <a:gd name="T14" fmla="*/ 5 w 8"/>
                  <a:gd name="T15" fmla="*/ 8 h 11"/>
                  <a:gd name="T16" fmla="*/ 5 w 8"/>
                  <a:gd name="T17" fmla="*/ 7 h 11"/>
                  <a:gd name="T18" fmla="*/ 5 w 8"/>
                  <a:gd name="T19" fmla="*/ 6 h 11"/>
                  <a:gd name="T20" fmla="*/ 4 w 8"/>
                  <a:gd name="T21" fmla="*/ 7 h 11"/>
                  <a:gd name="T22" fmla="*/ 4 w 8"/>
                  <a:gd name="T23" fmla="*/ 8 h 11"/>
                  <a:gd name="T24" fmla="*/ 2 w 8"/>
                  <a:gd name="T25" fmla="*/ 7 h 11"/>
                  <a:gd name="T26" fmla="*/ 2 w 8"/>
                  <a:gd name="T27" fmla="*/ 6 h 11"/>
                  <a:gd name="T28" fmla="*/ 2 w 8"/>
                  <a:gd name="T29" fmla="*/ 4 h 11"/>
                  <a:gd name="T30" fmla="*/ 2 w 8"/>
                  <a:gd name="T31" fmla="*/ 3 h 11"/>
                  <a:gd name="T32" fmla="*/ 2 w 8"/>
                  <a:gd name="T33" fmla="*/ 2 h 11"/>
                  <a:gd name="T34" fmla="*/ 2 w 8"/>
                  <a:gd name="T35" fmla="*/ 0 h 11"/>
                  <a:gd name="T36" fmla="*/ 1 w 8"/>
                  <a:gd name="T37" fmla="*/ 0 h 11"/>
                  <a:gd name="T38" fmla="*/ 1 w 8"/>
                  <a:gd name="T39" fmla="*/ 2 h 11"/>
                  <a:gd name="T40" fmla="*/ 1 w 8"/>
                  <a:gd name="T41" fmla="*/ 3 h 11"/>
                  <a:gd name="T42" fmla="*/ 0 w 8"/>
                  <a:gd name="T43" fmla="*/ 4 h 11"/>
                  <a:gd name="T44" fmla="*/ 0 w 8"/>
                  <a:gd name="T45" fmla="*/ 6 h 11"/>
                  <a:gd name="T46" fmla="*/ 0 w 8"/>
                  <a:gd name="T47" fmla="*/ 7 h 11"/>
                  <a:gd name="T48" fmla="*/ 0 w 8"/>
                  <a:gd name="T49" fmla="*/ 8 h 11"/>
                  <a:gd name="T50" fmla="*/ 0 w 8"/>
                  <a:gd name="T51" fmla="*/ 10 h 11"/>
                  <a:gd name="T52" fmla="*/ 1 w 8"/>
                  <a:gd name="T53" fmla="*/ 10 h 11"/>
                  <a:gd name="T54" fmla="*/ 2 w 8"/>
                  <a:gd name="T55" fmla="*/ 10 h 11"/>
                  <a:gd name="T56" fmla="*/ 2 w 8"/>
                  <a:gd name="T57" fmla="*/ 11 h 11"/>
                  <a:gd name="T58" fmla="*/ 4 w 8"/>
                  <a:gd name="T59" fmla="*/ 11 h 11"/>
                  <a:gd name="T60" fmla="*/ 4 w 8"/>
                  <a:gd name="T61" fmla="*/ 10 h 11"/>
                  <a:gd name="T62" fmla="*/ 5 w 8"/>
                  <a:gd name="T63" fmla="*/ 10 h 11"/>
                  <a:gd name="T64" fmla="*/ 5 w 8"/>
                  <a:gd name="T65" fmla="*/ 11 h 11"/>
                  <a:gd name="T66" fmla="*/ 6 w 8"/>
                  <a:gd name="T6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" h="11">
                    <a:moveTo>
                      <a:pt x="6" y="11"/>
                    </a:moveTo>
                    <a:lnTo>
                      <a:pt x="6" y="10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8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5" y="8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" name="Freeform 85"/>
              <p:cNvSpPr>
                <a:spLocks/>
              </p:cNvSpPr>
              <p:nvPr/>
            </p:nvSpPr>
            <p:spPr bwMode="auto">
              <a:xfrm>
                <a:off x="6927850" y="1327150"/>
                <a:ext cx="12700" cy="11113"/>
              </a:xfrm>
              <a:custGeom>
                <a:avLst/>
                <a:gdLst>
                  <a:gd name="T0" fmla="*/ 4 w 8"/>
                  <a:gd name="T1" fmla="*/ 0 h 7"/>
                  <a:gd name="T2" fmla="*/ 4 w 8"/>
                  <a:gd name="T3" fmla="*/ 2 h 7"/>
                  <a:gd name="T4" fmla="*/ 3 w 8"/>
                  <a:gd name="T5" fmla="*/ 2 h 7"/>
                  <a:gd name="T6" fmla="*/ 1 w 8"/>
                  <a:gd name="T7" fmla="*/ 2 h 7"/>
                  <a:gd name="T8" fmla="*/ 1 w 8"/>
                  <a:gd name="T9" fmla="*/ 3 h 7"/>
                  <a:gd name="T10" fmla="*/ 0 w 8"/>
                  <a:gd name="T11" fmla="*/ 3 h 7"/>
                  <a:gd name="T12" fmla="*/ 0 w 8"/>
                  <a:gd name="T13" fmla="*/ 4 h 7"/>
                  <a:gd name="T14" fmla="*/ 1 w 8"/>
                  <a:gd name="T15" fmla="*/ 4 h 7"/>
                  <a:gd name="T16" fmla="*/ 1 w 8"/>
                  <a:gd name="T17" fmla="*/ 6 h 7"/>
                  <a:gd name="T18" fmla="*/ 1 w 8"/>
                  <a:gd name="T19" fmla="*/ 7 h 7"/>
                  <a:gd name="T20" fmla="*/ 3 w 8"/>
                  <a:gd name="T21" fmla="*/ 7 h 7"/>
                  <a:gd name="T22" fmla="*/ 3 w 8"/>
                  <a:gd name="T23" fmla="*/ 6 h 7"/>
                  <a:gd name="T24" fmla="*/ 3 w 8"/>
                  <a:gd name="T25" fmla="*/ 4 h 7"/>
                  <a:gd name="T26" fmla="*/ 4 w 8"/>
                  <a:gd name="T27" fmla="*/ 4 h 7"/>
                  <a:gd name="T28" fmla="*/ 5 w 8"/>
                  <a:gd name="T29" fmla="*/ 4 h 7"/>
                  <a:gd name="T30" fmla="*/ 5 w 8"/>
                  <a:gd name="T31" fmla="*/ 3 h 7"/>
                  <a:gd name="T32" fmla="*/ 7 w 8"/>
                  <a:gd name="T33" fmla="*/ 3 h 7"/>
                  <a:gd name="T34" fmla="*/ 7 w 8"/>
                  <a:gd name="T35" fmla="*/ 4 h 7"/>
                  <a:gd name="T36" fmla="*/ 8 w 8"/>
                  <a:gd name="T37" fmla="*/ 4 h 7"/>
                  <a:gd name="T38" fmla="*/ 8 w 8"/>
                  <a:gd name="T39" fmla="*/ 3 h 7"/>
                  <a:gd name="T40" fmla="*/ 8 w 8"/>
                  <a:gd name="T41" fmla="*/ 2 h 7"/>
                  <a:gd name="T42" fmla="*/ 7 w 8"/>
                  <a:gd name="T43" fmla="*/ 2 h 7"/>
                  <a:gd name="T44" fmla="*/ 5 w 8"/>
                  <a:gd name="T45" fmla="*/ 2 h 7"/>
                  <a:gd name="T46" fmla="*/ 5 w 8"/>
                  <a:gd name="T47" fmla="*/ 0 h 7"/>
                  <a:gd name="T48" fmla="*/ 4 w 8"/>
                  <a:gd name="T4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" h="7">
                    <a:moveTo>
                      <a:pt x="4" y="0"/>
                    </a:moveTo>
                    <a:lnTo>
                      <a:pt x="4" y="2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" name="Freeform 86"/>
              <p:cNvSpPr>
                <a:spLocks/>
              </p:cNvSpPr>
              <p:nvPr/>
            </p:nvSpPr>
            <p:spPr bwMode="auto">
              <a:xfrm>
                <a:off x="6889750" y="1289050"/>
                <a:ext cx="9525" cy="9525"/>
              </a:xfrm>
              <a:custGeom>
                <a:avLst/>
                <a:gdLst>
                  <a:gd name="T0" fmla="*/ 3 w 6"/>
                  <a:gd name="T1" fmla="*/ 2 h 6"/>
                  <a:gd name="T2" fmla="*/ 2 w 6"/>
                  <a:gd name="T3" fmla="*/ 2 h 6"/>
                  <a:gd name="T4" fmla="*/ 2 w 6"/>
                  <a:gd name="T5" fmla="*/ 3 h 6"/>
                  <a:gd name="T6" fmla="*/ 0 w 6"/>
                  <a:gd name="T7" fmla="*/ 3 h 6"/>
                  <a:gd name="T8" fmla="*/ 0 w 6"/>
                  <a:gd name="T9" fmla="*/ 3 h 6"/>
                  <a:gd name="T10" fmla="*/ 0 w 6"/>
                  <a:gd name="T11" fmla="*/ 4 h 6"/>
                  <a:gd name="T12" fmla="*/ 2 w 6"/>
                  <a:gd name="T13" fmla="*/ 4 h 6"/>
                  <a:gd name="T14" fmla="*/ 2 w 6"/>
                  <a:gd name="T15" fmla="*/ 6 h 6"/>
                  <a:gd name="T16" fmla="*/ 3 w 6"/>
                  <a:gd name="T17" fmla="*/ 6 h 6"/>
                  <a:gd name="T18" fmla="*/ 4 w 6"/>
                  <a:gd name="T19" fmla="*/ 6 h 6"/>
                  <a:gd name="T20" fmla="*/ 4 w 6"/>
                  <a:gd name="T21" fmla="*/ 4 h 6"/>
                  <a:gd name="T22" fmla="*/ 6 w 6"/>
                  <a:gd name="T23" fmla="*/ 4 h 6"/>
                  <a:gd name="T24" fmla="*/ 6 w 6"/>
                  <a:gd name="T25" fmla="*/ 3 h 6"/>
                  <a:gd name="T26" fmla="*/ 4 w 6"/>
                  <a:gd name="T27" fmla="*/ 3 h 6"/>
                  <a:gd name="T28" fmla="*/ 4 w 6"/>
                  <a:gd name="T29" fmla="*/ 3 h 6"/>
                  <a:gd name="T30" fmla="*/ 4 w 6"/>
                  <a:gd name="T31" fmla="*/ 2 h 6"/>
                  <a:gd name="T32" fmla="*/ 4 w 6"/>
                  <a:gd name="T33" fmla="*/ 0 h 6"/>
                  <a:gd name="T34" fmla="*/ 3 w 6"/>
                  <a:gd name="T35" fmla="*/ 0 h 6"/>
                  <a:gd name="T36" fmla="*/ 3 w 6"/>
                  <a:gd name="T3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" h="6">
                    <a:moveTo>
                      <a:pt x="3" y="2"/>
                    </a:moveTo>
                    <a:lnTo>
                      <a:pt x="2" y="2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4" y="4"/>
                    </a:lnTo>
                    <a:lnTo>
                      <a:pt x="6" y="4"/>
                    </a:lnTo>
                    <a:lnTo>
                      <a:pt x="6" y="3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" name="Freeform 87"/>
              <p:cNvSpPr>
                <a:spLocks/>
              </p:cNvSpPr>
              <p:nvPr/>
            </p:nvSpPr>
            <p:spPr bwMode="auto">
              <a:xfrm>
                <a:off x="6894513" y="1273175"/>
                <a:ext cx="11113" cy="11113"/>
              </a:xfrm>
              <a:custGeom>
                <a:avLst/>
                <a:gdLst>
                  <a:gd name="T0" fmla="*/ 3 w 7"/>
                  <a:gd name="T1" fmla="*/ 0 h 7"/>
                  <a:gd name="T2" fmla="*/ 1 w 7"/>
                  <a:gd name="T3" fmla="*/ 0 h 7"/>
                  <a:gd name="T4" fmla="*/ 1 w 7"/>
                  <a:gd name="T5" fmla="*/ 1 h 7"/>
                  <a:gd name="T6" fmla="*/ 0 w 7"/>
                  <a:gd name="T7" fmla="*/ 1 h 7"/>
                  <a:gd name="T8" fmla="*/ 0 w 7"/>
                  <a:gd name="T9" fmla="*/ 3 h 7"/>
                  <a:gd name="T10" fmla="*/ 0 w 7"/>
                  <a:gd name="T11" fmla="*/ 4 h 7"/>
                  <a:gd name="T12" fmla="*/ 0 w 7"/>
                  <a:gd name="T13" fmla="*/ 5 h 7"/>
                  <a:gd name="T14" fmla="*/ 1 w 7"/>
                  <a:gd name="T15" fmla="*/ 5 h 7"/>
                  <a:gd name="T16" fmla="*/ 3 w 7"/>
                  <a:gd name="T17" fmla="*/ 7 h 7"/>
                  <a:gd name="T18" fmla="*/ 4 w 7"/>
                  <a:gd name="T19" fmla="*/ 7 h 7"/>
                  <a:gd name="T20" fmla="*/ 4 w 7"/>
                  <a:gd name="T21" fmla="*/ 7 h 7"/>
                  <a:gd name="T22" fmla="*/ 4 w 7"/>
                  <a:gd name="T23" fmla="*/ 5 h 7"/>
                  <a:gd name="T24" fmla="*/ 5 w 7"/>
                  <a:gd name="T25" fmla="*/ 5 h 7"/>
                  <a:gd name="T26" fmla="*/ 5 w 7"/>
                  <a:gd name="T27" fmla="*/ 4 h 7"/>
                  <a:gd name="T28" fmla="*/ 7 w 7"/>
                  <a:gd name="T29" fmla="*/ 4 h 7"/>
                  <a:gd name="T30" fmla="*/ 7 w 7"/>
                  <a:gd name="T31" fmla="*/ 3 h 7"/>
                  <a:gd name="T32" fmla="*/ 5 w 7"/>
                  <a:gd name="T33" fmla="*/ 3 h 7"/>
                  <a:gd name="T34" fmla="*/ 5 w 7"/>
                  <a:gd name="T35" fmla="*/ 1 h 7"/>
                  <a:gd name="T36" fmla="*/ 4 w 7"/>
                  <a:gd name="T37" fmla="*/ 1 h 7"/>
                  <a:gd name="T38" fmla="*/ 4 w 7"/>
                  <a:gd name="T39" fmla="*/ 1 h 7"/>
                  <a:gd name="T40" fmla="*/ 4 w 7"/>
                  <a:gd name="T41" fmla="*/ 0 h 7"/>
                  <a:gd name="T42" fmla="*/ 3 w 7"/>
                  <a:gd name="T4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" h="7">
                    <a:moveTo>
                      <a:pt x="3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1" name="Rectangle 90"/>
              <p:cNvSpPr>
                <a:spLocks noChangeArrowheads="1"/>
              </p:cNvSpPr>
              <p:nvPr/>
            </p:nvSpPr>
            <p:spPr bwMode="auto">
              <a:xfrm>
                <a:off x="6919913" y="1357313"/>
                <a:ext cx="1588" cy="1588"/>
              </a:xfrm>
              <a:prstGeom prst="rect">
                <a:avLst/>
              </a:pr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" name="Rectangle 91"/>
              <p:cNvSpPr>
                <a:spLocks noChangeArrowheads="1"/>
              </p:cNvSpPr>
              <p:nvPr/>
            </p:nvSpPr>
            <p:spPr bwMode="auto">
              <a:xfrm>
                <a:off x="6953250" y="1431925"/>
                <a:ext cx="1588" cy="1588"/>
              </a:xfrm>
              <a:prstGeom prst="rect">
                <a:avLst/>
              </a:pr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3" name="Rectangle 92"/>
              <p:cNvSpPr>
                <a:spLocks noChangeArrowheads="1"/>
              </p:cNvSpPr>
              <p:nvPr/>
            </p:nvSpPr>
            <p:spPr bwMode="auto">
              <a:xfrm>
                <a:off x="6946900" y="1443038"/>
                <a:ext cx="1588" cy="3175"/>
              </a:xfrm>
              <a:prstGeom prst="rect">
                <a:avLst/>
              </a:pr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" name="Freeform 94"/>
              <p:cNvSpPr>
                <a:spLocks/>
              </p:cNvSpPr>
              <p:nvPr/>
            </p:nvSpPr>
            <p:spPr bwMode="auto">
              <a:xfrm>
                <a:off x="6951663" y="1377950"/>
                <a:ext cx="1588" cy="317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2 h 2"/>
                  <a:gd name="T10" fmla="*/ 0 w 1"/>
                  <a:gd name="T11" fmla="*/ 2 h 2"/>
                  <a:gd name="T12" fmla="*/ 1 w 1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5" name="Rectangle 101"/>
              <p:cNvSpPr>
                <a:spLocks noChangeArrowheads="1"/>
              </p:cNvSpPr>
              <p:nvPr/>
            </p:nvSpPr>
            <p:spPr bwMode="auto">
              <a:xfrm>
                <a:off x="6953250" y="1427163"/>
                <a:ext cx="1588" cy="1588"/>
              </a:xfrm>
              <a:prstGeom prst="rect">
                <a:avLst/>
              </a:pr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6" name="Rectangle 102"/>
              <p:cNvSpPr>
                <a:spLocks noChangeArrowheads="1"/>
              </p:cNvSpPr>
              <p:nvPr/>
            </p:nvSpPr>
            <p:spPr bwMode="auto">
              <a:xfrm>
                <a:off x="6961188" y="1409700"/>
                <a:ext cx="3175" cy="3175"/>
              </a:xfrm>
              <a:prstGeom prst="rect">
                <a:avLst/>
              </a:pr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7" name="Rectangle 103"/>
              <p:cNvSpPr>
                <a:spLocks noChangeArrowheads="1"/>
              </p:cNvSpPr>
              <p:nvPr/>
            </p:nvSpPr>
            <p:spPr bwMode="auto">
              <a:xfrm>
                <a:off x="6932613" y="1384300"/>
                <a:ext cx="1588" cy="3175"/>
              </a:xfrm>
              <a:prstGeom prst="rect">
                <a:avLst/>
              </a:pr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8" name="Rectangle 104"/>
              <p:cNvSpPr>
                <a:spLocks noChangeArrowheads="1"/>
              </p:cNvSpPr>
              <p:nvPr/>
            </p:nvSpPr>
            <p:spPr bwMode="auto">
              <a:xfrm>
                <a:off x="6929438" y="1376363"/>
                <a:ext cx="3175" cy="1588"/>
              </a:xfrm>
              <a:prstGeom prst="rect">
                <a:avLst/>
              </a:pr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9" name="Rectangle 105"/>
              <p:cNvSpPr>
                <a:spLocks noChangeArrowheads="1"/>
              </p:cNvSpPr>
              <p:nvPr/>
            </p:nvSpPr>
            <p:spPr bwMode="auto">
              <a:xfrm>
                <a:off x="6927850" y="1374775"/>
                <a:ext cx="1588" cy="1588"/>
              </a:xfrm>
              <a:prstGeom prst="rect">
                <a:avLst/>
              </a:pr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0" name="Freeform 106"/>
              <p:cNvSpPr>
                <a:spLocks/>
              </p:cNvSpPr>
              <p:nvPr/>
            </p:nvSpPr>
            <p:spPr bwMode="auto">
              <a:xfrm>
                <a:off x="6926263" y="1365250"/>
                <a:ext cx="3175" cy="6350"/>
              </a:xfrm>
              <a:custGeom>
                <a:avLst/>
                <a:gdLst>
                  <a:gd name="T0" fmla="*/ 1 w 2"/>
                  <a:gd name="T1" fmla="*/ 2 h 4"/>
                  <a:gd name="T2" fmla="*/ 1 w 2"/>
                  <a:gd name="T3" fmla="*/ 3 h 4"/>
                  <a:gd name="T4" fmla="*/ 0 w 2"/>
                  <a:gd name="T5" fmla="*/ 3 h 4"/>
                  <a:gd name="T6" fmla="*/ 1 w 2"/>
                  <a:gd name="T7" fmla="*/ 4 h 4"/>
                  <a:gd name="T8" fmla="*/ 2 w 2"/>
                  <a:gd name="T9" fmla="*/ 4 h 4"/>
                  <a:gd name="T10" fmla="*/ 2 w 2"/>
                  <a:gd name="T11" fmla="*/ 3 h 4"/>
                  <a:gd name="T12" fmla="*/ 2 w 2"/>
                  <a:gd name="T13" fmla="*/ 2 h 4"/>
                  <a:gd name="T14" fmla="*/ 2 w 2"/>
                  <a:gd name="T15" fmla="*/ 0 h 4"/>
                  <a:gd name="T16" fmla="*/ 1 w 2"/>
                  <a:gd name="T17" fmla="*/ 0 h 4"/>
                  <a:gd name="T18" fmla="*/ 1 w 2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4">
                    <a:moveTo>
                      <a:pt x="1" y="2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1" name="Freeform 107"/>
              <p:cNvSpPr>
                <a:spLocks/>
              </p:cNvSpPr>
              <p:nvPr/>
            </p:nvSpPr>
            <p:spPr bwMode="auto">
              <a:xfrm>
                <a:off x="6924675" y="1352550"/>
                <a:ext cx="3175" cy="476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2 h 3"/>
                  <a:gd name="T4" fmla="*/ 0 w 2"/>
                  <a:gd name="T5" fmla="*/ 3 h 3"/>
                  <a:gd name="T6" fmla="*/ 1 w 2"/>
                  <a:gd name="T7" fmla="*/ 3 h 3"/>
                  <a:gd name="T8" fmla="*/ 2 w 2"/>
                  <a:gd name="T9" fmla="*/ 3 h 3"/>
                  <a:gd name="T10" fmla="*/ 2 w 2"/>
                  <a:gd name="T11" fmla="*/ 2 h 3"/>
                  <a:gd name="T12" fmla="*/ 2 w 2"/>
                  <a:gd name="T13" fmla="*/ 0 h 3"/>
                  <a:gd name="T14" fmla="*/ 1 w 2"/>
                  <a:gd name="T15" fmla="*/ 0 h 3"/>
                  <a:gd name="T16" fmla="*/ 0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2" name="Rectangle 108"/>
              <p:cNvSpPr>
                <a:spLocks noChangeArrowheads="1"/>
              </p:cNvSpPr>
              <p:nvPr/>
            </p:nvSpPr>
            <p:spPr bwMode="auto">
              <a:xfrm>
                <a:off x="6892925" y="1304925"/>
                <a:ext cx="1588" cy="1588"/>
              </a:xfrm>
              <a:prstGeom prst="rect">
                <a:avLst/>
              </a:pr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3" name="Freeform 109"/>
              <p:cNvSpPr>
                <a:spLocks/>
              </p:cNvSpPr>
              <p:nvPr/>
            </p:nvSpPr>
            <p:spPr bwMode="auto">
              <a:xfrm>
                <a:off x="6948488" y="1274763"/>
                <a:ext cx="3175" cy="6350"/>
              </a:xfrm>
              <a:custGeom>
                <a:avLst/>
                <a:gdLst>
                  <a:gd name="T0" fmla="*/ 0 w 2"/>
                  <a:gd name="T1" fmla="*/ 2 h 4"/>
                  <a:gd name="T2" fmla="*/ 0 w 2"/>
                  <a:gd name="T3" fmla="*/ 3 h 4"/>
                  <a:gd name="T4" fmla="*/ 0 w 2"/>
                  <a:gd name="T5" fmla="*/ 4 h 4"/>
                  <a:gd name="T6" fmla="*/ 2 w 2"/>
                  <a:gd name="T7" fmla="*/ 4 h 4"/>
                  <a:gd name="T8" fmla="*/ 2 w 2"/>
                  <a:gd name="T9" fmla="*/ 3 h 4"/>
                  <a:gd name="T10" fmla="*/ 2 w 2"/>
                  <a:gd name="T11" fmla="*/ 2 h 4"/>
                  <a:gd name="T12" fmla="*/ 2 w 2"/>
                  <a:gd name="T13" fmla="*/ 0 h 4"/>
                  <a:gd name="T14" fmla="*/ 0 w 2"/>
                  <a:gd name="T15" fmla="*/ 0 h 4"/>
                  <a:gd name="T16" fmla="*/ 0 w 2"/>
                  <a:gd name="T1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4">
                    <a:moveTo>
                      <a:pt x="0" y="2"/>
                    </a:moveTo>
                    <a:lnTo>
                      <a:pt x="0" y="3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2B2B2"/>
              </a:solidFill>
              <a:ln w="317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94" name="Freeform 7"/>
            <p:cNvSpPr>
              <a:spLocks noEditPoints="1"/>
            </p:cNvSpPr>
            <p:nvPr/>
          </p:nvSpPr>
          <p:spPr bwMode="auto">
            <a:xfrm>
              <a:off x="2820988" y="1549400"/>
              <a:ext cx="4208400" cy="3106800"/>
            </a:xfrm>
            <a:custGeom>
              <a:avLst/>
              <a:gdLst>
                <a:gd name="T0" fmla="*/ 2211 w 2496"/>
                <a:gd name="T1" fmla="*/ 907 h 1846"/>
                <a:gd name="T2" fmla="*/ 2472 w 2496"/>
                <a:gd name="T3" fmla="*/ 9 h 1846"/>
                <a:gd name="T4" fmla="*/ 2495 w 2496"/>
                <a:gd name="T5" fmla="*/ 98 h 1846"/>
                <a:gd name="T6" fmla="*/ 2448 w 2496"/>
                <a:gd name="T7" fmla="*/ 211 h 1846"/>
                <a:gd name="T8" fmla="*/ 2420 w 2496"/>
                <a:gd name="T9" fmla="*/ 356 h 1846"/>
                <a:gd name="T10" fmla="*/ 2370 w 2496"/>
                <a:gd name="T11" fmla="*/ 500 h 1846"/>
                <a:gd name="T12" fmla="*/ 2354 w 2496"/>
                <a:gd name="T13" fmla="*/ 641 h 1846"/>
                <a:gd name="T14" fmla="*/ 2280 w 2496"/>
                <a:gd name="T15" fmla="*/ 768 h 1846"/>
                <a:gd name="T16" fmla="*/ 2216 w 2496"/>
                <a:gd name="T17" fmla="*/ 883 h 1846"/>
                <a:gd name="T18" fmla="*/ 2178 w 2496"/>
                <a:gd name="T19" fmla="*/ 902 h 1846"/>
                <a:gd name="T20" fmla="*/ 2129 w 2496"/>
                <a:gd name="T21" fmla="*/ 938 h 1846"/>
                <a:gd name="T22" fmla="*/ 2098 w 2496"/>
                <a:gd name="T23" fmla="*/ 967 h 1846"/>
                <a:gd name="T24" fmla="*/ 2092 w 2496"/>
                <a:gd name="T25" fmla="*/ 979 h 1846"/>
                <a:gd name="T26" fmla="*/ 2083 w 2496"/>
                <a:gd name="T27" fmla="*/ 1011 h 1846"/>
                <a:gd name="T28" fmla="*/ 2046 w 2496"/>
                <a:gd name="T29" fmla="*/ 1059 h 1846"/>
                <a:gd name="T30" fmla="*/ 2008 w 2496"/>
                <a:gd name="T31" fmla="*/ 1045 h 1846"/>
                <a:gd name="T32" fmla="*/ 2004 w 2496"/>
                <a:gd name="T33" fmla="*/ 1070 h 1846"/>
                <a:gd name="T34" fmla="*/ 2031 w 2496"/>
                <a:gd name="T35" fmla="*/ 1071 h 1846"/>
                <a:gd name="T36" fmla="*/ 2034 w 2496"/>
                <a:gd name="T37" fmla="*/ 1106 h 1846"/>
                <a:gd name="T38" fmla="*/ 2003 w 2496"/>
                <a:gd name="T39" fmla="*/ 1116 h 1846"/>
                <a:gd name="T40" fmla="*/ 2021 w 2496"/>
                <a:gd name="T41" fmla="*/ 1129 h 1846"/>
                <a:gd name="T42" fmla="*/ 2004 w 2496"/>
                <a:gd name="T43" fmla="*/ 1162 h 1846"/>
                <a:gd name="T44" fmla="*/ 1999 w 2496"/>
                <a:gd name="T45" fmla="*/ 1169 h 1846"/>
                <a:gd name="T46" fmla="*/ 1951 w 2496"/>
                <a:gd name="T47" fmla="*/ 1259 h 1846"/>
                <a:gd name="T48" fmla="*/ 1931 w 2496"/>
                <a:gd name="T49" fmla="*/ 1337 h 1846"/>
                <a:gd name="T50" fmla="*/ 1889 w 2496"/>
                <a:gd name="T51" fmla="*/ 1393 h 1846"/>
                <a:gd name="T52" fmla="*/ 1838 w 2496"/>
                <a:gd name="T53" fmla="*/ 1484 h 1846"/>
                <a:gd name="T54" fmla="*/ 1809 w 2496"/>
                <a:gd name="T55" fmla="*/ 1551 h 1846"/>
                <a:gd name="T56" fmla="*/ 1777 w 2496"/>
                <a:gd name="T57" fmla="*/ 1686 h 1846"/>
                <a:gd name="T58" fmla="*/ 1760 w 2496"/>
                <a:gd name="T59" fmla="*/ 1768 h 1846"/>
                <a:gd name="T60" fmla="*/ 1729 w 2496"/>
                <a:gd name="T61" fmla="*/ 1829 h 1846"/>
                <a:gd name="T62" fmla="*/ 1408 w 2496"/>
                <a:gd name="T63" fmla="*/ 1646 h 1846"/>
                <a:gd name="T64" fmla="*/ 1379 w 2496"/>
                <a:gd name="T65" fmla="*/ 1558 h 1846"/>
                <a:gd name="T66" fmla="*/ 1264 w 2496"/>
                <a:gd name="T67" fmla="*/ 1539 h 1846"/>
                <a:gd name="T68" fmla="*/ 1178 w 2496"/>
                <a:gd name="T69" fmla="*/ 1566 h 1846"/>
                <a:gd name="T70" fmla="*/ 1086 w 2496"/>
                <a:gd name="T71" fmla="*/ 1542 h 1846"/>
                <a:gd name="T72" fmla="*/ 1012 w 2496"/>
                <a:gd name="T73" fmla="*/ 1551 h 1846"/>
                <a:gd name="T74" fmla="*/ 917 w 2496"/>
                <a:gd name="T75" fmla="*/ 1527 h 1846"/>
                <a:gd name="T76" fmla="*/ 809 w 2496"/>
                <a:gd name="T77" fmla="*/ 1514 h 1846"/>
                <a:gd name="T78" fmla="*/ 735 w 2496"/>
                <a:gd name="T79" fmla="*/ 1567 h 1846"/>
                <a:gd name="T80" fmla="*/ 670 w 2496"/>
                <a:gd name="T81" fmla="*/ 1520 h 1846"/>
                <a:gd name="T82" fmla="*/ 593 w 2496"/>
                <a:gd name="T83" fmla="*/ 1459 h 1846"/>
                <a:gd name="T84" fmla="*/ 510 w 2496"/>
                <a:gd name="T85" fmla="*/ 1403 h 1846"/>
                <a:gd name="T86" fmla="*/ 466 w 2496"/>
                <a:gd name="T87" fmla="*/ 1324 h 1846"/>
                <a:gd name="T88" fmla="*/ 389 w 2496"/>
                <a:gd name="T89" fmla="*/ 1289 h 1846"/>
                <a:gd name="T90" fmla="*/ 324 w 2496"/>
                <a:gd name="T91" fmla="*/ 1299 h 1846"/>
                <a:gd name="T92" fmla="*/ 272 w 2496"/>
                <a:gd name="T93" fmla="*/ 1253 h 1846"/>
                <a:gd name="T94" fmla="*/ 221 w 2496"/>
                <a:gd name="T95" fmla="*/ 1189 h 1846"/>
                <a:gd name="T96" fmla="*/ 121 w 2496"/>
                <a:gd name="T97" fmla="*/ 1191 h 1846"/>
                <a:gd name="T98" fmla="*/ 18 w 2496"/>
                <a:gd name="T99" fmla="*/ 1169 h 1846"/>
                <a:gd name="T100" fmla="*/ 1575 w 2496"/>
                <a:gd name="T101" fmla="*/ 162 h 1846"/>
                <a:gd name="T102" fmla="*/ 1665 w 2496"/>
                <a:gd name="T103" fmla="*/ 96 h 1846"/>
                <a:gd name="T104" fmla="*/ 1760 w 2496"/>
                <a:gd name="T105" fmla="*/ 90 h 1846"/>
                <a:gd name="T106" fmla="*/ 1871 w 2496"/>
                <a:gd name="T107" fmla="*/ 101 h 1846"/>
                <a:gd name="T108" fmla="*/ 2007 w 2496"/>
                <a:gd name="T109" fmla="*/ 141 h 1846"/>
                <a:gd name="T110" fmla="*/ 2110 w 2496"/>
                <a:gd name="T111" fmla="*/ 147 h 1846"/>
                <a:gd name="T112" fmla="*/ 2166 w 2496"/>
                <a:gd name="T113" fmla="*/ 71 h 1846"/>
                <a:gd name="T114" fmla="*/ 2300 w 2496"/>
                <a:gd name="T115" fmla="*/ 31 h 1846"/>
                <a:gd name="T116" fmla="*/ 2453 w 2496"/>
                <a:gd name="T117" fmla="*/ 9 h 1846"/>
                <a:gd name="T118" fmla="*/ 1985 w 2496"/>
                <a:gd name="T119" fmla="*/ 1157 h 1846"/>
                <a:gd name="T120" fmla="*/ 1536 w 2496"/>
                <a:gd name="T121" fmla="*/ 1465 h 1846"/>
                <a:gd name="T122" fmla="*/ 1598 w 2496"/>
                <a:gd name="T123" fmla="*/ 1478 h 1846"/>
                <a:gd name="T124" fmla="*/ 2039 w 2496"/>
                <a:gd name="T125" fmla="*/ 1041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96" h="1846">
                  <a:moveTo>
                    <a:pt x="1782" y="1783"/>
                  </a:moveTo>
                  <a:lnTo>
                    <a:pt x="1782" y="1782"/>
                  </a:lnTo>
                  <a:lnTo>
                    <a:pt x="1782" y="1783"/>
                  </a:lnTo>
                  <a:close/>
                  <a:moveTo>
                    <a:pt x="1782" y="1782"/>
                  </a:moveTo>
                  <a:lnTo>
                    <a:pt x="1782" y="1783"/>
                  </a:lnTo>
                  <a:lnTo>
                    <a:pt x="1782" y="1782"/>
                  </a:lnTo>
                  <a:close/>
                  <a:moveTo>
                    <a:pt x="1778" y="1775"/>
                  </a:moveTo>
                  <a:lnTo>
                    <a:pt x="1778" y="1774"/>
                  </a:lnTo>
                  <a:lnTo>
                    <a:pt x="1778" y="1775"/>
                  </a:lnTo>
                  <a:close/>
                  <a:moveTo>
                    <a:pt x="1779" y="1775"/>
                  </a:moveTo>
                  <a:lnTo>
                    <a:pt x="1779" y="1774"/>
                  </a:lnTo>
                  <a:lnTo>
                    <a:pt x="1779" y="1775"/>
                  </a:lnTo>
                  <a:lnTo>
                    <a:pt x="1779" y="1774"/>
                  </a:lnTo>
                  <a:lnTo>
                    <a:pt x="1779" y="1775"/>
                  </a:lnTo>
                  <a:close/>
                  <a:moveTo>
                    <a:pt x="1782" y="1676"/>
                  </a:moveTo>
                  <a:lnTo>
                    <a:pt x="1780" y="1676"/>
                  </a:lnTo>
                  <a:lnTo>
                    <a:pt x="1782" y="1676"/>
                  </a:lnTo>
                  <a:close/>
                  <a:moveTo>
                    <a:pt x="1792" y="1639"/>
                  </a:moveTo>
                  <a:lnTo>
                    <a:pt x="1792" y="1638"/>
                  </a:lnTo>
                  <a:lnTo>
                    <a:pt x="1792" y="1639"/>
                  </a:lnTo>
                  <a:close/>
                  <a:moveTo>
                    <a:pt x="1795" y="1633"/>
                  </a:moveTo>
                  <a:lnTo>
                    <a:pt x="1794" y="1632"/>
                  </a:lnTo>
                  <a:lnTo>
                    <a:pt x="1795" y="1632"/>
                  </a:lnTo>
                  <a:lnTo>
                    <a:pt x="1795" y="1633"/>
                  </a:lnTo>
                  <a:close/>
                  <a:moveTo>
                    <a:pt x="1807" y="1603"/>
                  </a:moveTo>
                  <a:lnTo>
                    <a:pt x="1806" y="1603"/>
                  </a:lnTo>
                  <a:lnTo>
                    <a:pt x="1807" y="1603"/>
                  </a:lnTo>
                  <a:close/>
                  <a:moveTo>
                    <a:pt x="1808" y="1602"/>
                  </a:moveTo>
                  <a:lnTo>
                    <a:pt x="1808" y="1601"/>
                  </a:lnTo>
                  <a:lnTo>
                    <a:pt x="1808" y="1602"/>
                  </a:lnTo>
                  <a:close/>
                  <a:moveTo>
                    <a:pt x="1808" y="1601"/>
                  </a:moveTo>
                  <a:lnTo>
                    <a:pt x="1808" y="1602"/>
                  </a:lnTo>
                  <a:lnTo>
                    <a:pt x="1808" y="1601"/>
                  </a:lnTo>
                  <a:close/>
                  <a:moveTo>
                    <a:pt x="1821" y="1599"/>
                  </a:moveTo>
                  <a:lnTo>
                    <a:pt x="1823" y="1599"/>
                  </a:lnTo>
                  <a:lnTo>
                    <a:pt x="1821" y="1599"/>
                  </a:lnTo>
                  <a:close/>
                  <a:moveTo>
                    <a:pt x="1823" y="1597"/>
                  </a:moveTo>
                  <a:lnTo>
                    <a:pt x="1824" y="1597"/>
                  </a:lnTo>
                  <a:lnTo>
                    <a:pt x="1824" y="1598"/>
                  </a:lnTo>
                  <a:lnTo>
                    <a:pt x="1823" y="1598"/>
                  </a:lnTo>
                  <a:lnTo>
                    <a:pt x="1824" y="1598"/>
                  </a:lnTo>
                  <a:lnTo>
                    <a:pt x="1824" y="1599"/>
                  </a:lnTo>
                  <a:lnTo>
                    <a:pt x="1824" y="1601"/>
                  </a:lnTo>
                  <a:lnTo>
                    <a:pt x="1823" y="1601"/>
                  </a:lnTo>
                  <a:lnTo>
                    <a:pt x="1823" y="1599"/>
                  </a:lnTo>
                  <a:lnTo>
                    <a:pt x="1823" y="1598"/>
                  </a:lnTo>
                  <a:lnTo>
                    <a:pt x="1823" y="1597"/>
                  </a:lnTo>
                  <a:lnTo>
                    <a:pt x="1823" y="1598"/>
                  </a:lnTo>
                  <a:lnTo>
                    <a:pt x="1823" y="1597"/>
                  </a:lnTo>
                  <a:close/>
                  <a:moveTo>
                    <a:pt x="1807" y="1595"/>
                  </a:moveTo>
                  <a:lnTo>
                    <a:pt x="1807" y="1596"/>
                  </a:lnTo>
                  <a:lnTo>
                    <a:pt x="1807" y="1595"/>
                  </a:lnTo>
                  <a:close/>
                  <a:moveTo>
                    <a:pt x="1807" y="1596"/>
                  </a:moveTo>
                  <a:lnTo>
                    <a:pt x="1807" y="1595"/>
                  </a:lnTo>
                  <a:lnTo>
                    <a:pt x="1807" y="1596"/>
                  </a:lnTo>
                  <a:close/>
                  <a:moveTo>
                    <a:pt x="1819" y="1516"/>
                  </a:moveTo>
                  <a:lnTo>
                    <a:pt x="1818" y="1516"/>
                  </a:lnTo>
                  <a:lnTo>
                    <a:pt x="1819" y="1516"/>
                  </a:lnTo>
                  <a:close/>
                  <a:moveTo>
                    <a:pt x="1825" y="1513"/>
                  </a:moveTo>
                  <a:lnTo>
                    <a:pt x="1824" y="1513"/>
                  </a:lnTo>
                  <a:lnTo>
                    <a:pt x="1825" y="1513"/>
                  </a:lnTo>
                  <a:close/>
                  <a:moveTo>
                    <a:pt x="1829" y="1500"/>
                  </a:moveTo>
                  <a:lnTo>
                    <a:pt x="1830" y="1500"/>
                  </a:lnTo>
                  <a:lnTo>
                    <a:pt x="1829" y="1500"/>
                  </a:lnTo>
                  <a:lnTo>
                    <a:pt x="1829" y="1501"/>
                  </a:lnTo>
                  <a:lnTo>
                    <a:pt x="1829" y="1500"/>
                  </a:lnTo>
                  <a:close/>
                  <a:moveTo>
                    <a:pt x="1837" y="1489"/>
                  </a:moveTo>
                  <a:lnTo>
                    <a:pt x="1837" y="1487"/>
                  </a:lnTo>
                  <a:lnTo>
                    <a:pt x="1837" y="1489"/>
                  </a:lnTo>
                  <a:close/>
                  <a:moveTo>
                    <a:pt x="1839" y="1483"/>
                  </a:moveTo>
                  <a:lnTo>
                    <a:pt x="1839" y="1484"/>
                  </a:lnTo>
                  <a:lnTo>
                    <a:pt x="1839" y="1483"/>
                  </a:lnTo>
                  <a:close/>
                  <a:moveTo>
                    <a:pt x="1844" y="1475"/>
                  </a:moveTo>
                  <a:lnTo>
                    <a:pt x="1844" y="1477"/>
                  </a:lnTo>
                  <a:lnTo>
                    <a:pt x="1843" y="1477"/>
                  </a:lnTo>
                  <a:lnTo>
                    <a:pt x="1843" y="1475"/>
                  </a:lnTo>
                  <a:lnTo>
                    <a:pt x="1844" y="1475"/>
                  </a:lnTo>
                  <a:close/>
                  <a:moveTo>
                    <a:pt x="1861" y="1455"/>
                  </a:moveTo>
                  <a:lnTo>
                    <a:pt x="1861" y="1456"/>
                  </a:lnTo>
                  <a:lnTo>
                    <a:pt x="1860" y="1456"/>
                  </a:lnTo>
                  <a:lnTo>
                    <a:pt x="1860" y="1455"/>
                  </a:lnTo>
                  <a:lnTo>
                    <a:pt x="1861" y="1455"/>
                  </a:lnTo>
                  <a:close/>
                  <a:moveTo>
                    <a:pt x="1880" y="1406"/>
                  </a:moveTo>
                  <a:lnTo>
                    <a:pt x="1880" y="1405"/>
                  </a:lnTo>
                  <a:lnTo>
                    <a:pt x="1879" y="1405"/>
                  </a:lnTo>
                  <a:lnTo>
                    <a:pt x="1880" y="1405"/>
                  </a:lnTo>
                  <a:lnTo>
                    <a:pt x="1880" y="1406"/>
                  </a:lnTo>
                  <a:close/>
                  <a:moveTo>
                    <a:pt x="1951" y="1261"/>
                  </a:moveTo>
                  <a:lnTo>
                    <a:pt x="1952" y="1261"/>
                  </a:lnTo>
                  <a:lnTo>
                    <a:pt x="1952" y="1263"/>
                  </a:lnTo>
                  <a:lnTo>
                    <a:pt x="1951" y="1263"/>
                  </a:lnTo>
                  <a:lnTo>
                    <a:pt x="1951" y="1261"/>
                  </a:lnTo>
                  <a:close/>
                  <a:moveTo>
                    <a:pt x="1961" y="1251"/>
                  </a:moveTo>
                  <a:lnTo>
                    <a:pt x="1962" y="1251"/>
                  </a:lnTo>
                  <a:lnTo>
                    <a:pt x="1962" y="1252"/>
                  </a:lnTo>
                  <a:lnTo>
                    <a:pt x="1963" y="1252"/>
                  </a:lnTo>
                  <a:lnTo>
                    <a:pt x="1962" y="1252"/>
                  </a:lnTo>
                  <a:lnTo>
                    <a:pt x="1962" y="1251"/>
                  </a:lnTo>
                  <a:lnTo>
                    <a:pt x="1962" y="1252"/>
                  </a:lnTo>
                  <a:lnTo>
                    <a:pt x="1961" y="1252"/>
                  </a:lnTo>
                  <a:lnTo>
                    <a:pt x="1961" y="1251"/>
                  </a:lnTo>
                  <a:close/>
                  <a:moveTo>
                    <a:pt x="1964" y="1246"/>
                  </a:moveTo>
                  <a:lnTo>
                    <a:pt x="1966" y="1246"/>
                  </a:lnTo>
                  <a:lnTo>
                    <a:pt x="1964" y="1246"/>
                  </a:lnTo>
                  <a:close/>
                  <a:moveTo>
                    <a:pt x="1962" y="1245"/>
                  </a:moveTo>
                  <a:lnTo>
                    <a:pt x="1962" y="1243"/>
                  </a:lnTo>
                  <a:lnTo>
                    <a:pt x="1962" y="1245"/>
                  </a:lnTo>
                  <a:close/>
                  <a:moveTo>
                    <a:pt x="2027" y="1127"/>
                  </a:moveTo>
                  <a:lnTo>
                    <a:pt x="2026" y="1127"/>
                  </a:lnTo>
                  <a:lnTo>
                    <a:pt x="2026" y="1126"/>
                  </a:lnTo>
                  <a:lnTo>
                    <a:pt x="2027" y="1126"/>
                  </a:lnTo>
                  <a:lnTo>
                    <a:pt x="2027" y="1127"/>
                  </a:lnTo>
                  <a:close/>
                  <a:moveTo>
                    <a:pt x="2015" y="1124"/>
                  </a:moveTo>
                  <a:lnTo>
                    <a:pt x="2015" y="1126"/>
                  </a:lnTo>
                  <a:lnTo>
                    <a:pt x="2014" y="1126"/>
                  </a:lnTo>
                  <a:lnTo>
                    <a:pt x="2014" y="1124"/>
                  </a:lnTo>
                  <a:lnTo>
                    <a:pt x="2015" y="1124"/>
                  </a:lnTo>
                  <a:close/>
                  <a:moveTo>
                    <a:pt x="2010" y="1123"/>
                  </a:moveTo>
                  <a:lnTo>
                    <a:pt x="2010" y="1124"/>
                  </a:lnTo>
                  <a:lnTo>
                    <a:pt x="2009" y="1124"/>
                  </a:lnTo>
                  <a:lnTo>
                    <a:pt x="2009" y="1123"/>
                  </a:lnTo>
                  <a:lnTo>
                    <a:pt x="2009" y="1124"/>
                  </a:lnTo>
                  <a:lnTo>
                    <a:pt x="2009" y="1123"/>
                  </a:lnTo>
                  <a:lnTo>
                    <a:pt x="2010" y="1123"/>
                  </a:lnTo>
                  <a:close/>
                  <a:moveTo>
                    <a:pt x="2033" y="1082"/>
                  </a:moveTo>
                  <a:lnTo>
                    <a:pt x="2034" y="1082"/>
                  </a:lnTo>
                  <a:lnTo>
                    <a:pt x="2034" y="1083"/>
                  </a:lnTo>
                  <a:lnTo>
                    <a:pt x="2033" y="1083"/>
                  </a:lnTo>
                  <a:lnTo>
                    <a:pt x="2032" y="1083"/>
                  </a:lnTo>
                  <a:lnTo>
                    <a:pt x="2032" y="1082"/>
                  </a:lnTo>
                  <a:lnTo>
                    <a:pt x="2033" y="1082"/>
                  </a:lnTo>
                  <a:close/>
                  <a:moveTo>
                    <a:pt x="2038" y="1067"/>
                  </a:moveTo>
                  <a:lnTo>
                    <a:pt x="2039" y="1067"/>
                  </a:lnTo>
                  <a:lnTo>
                    <a:pt x="2038" y="1067"/>
                  </a:lnTo>
                  <a:close/>
                  <a:moveTo>
                    <a:pt x="2023" y="1063"/>
                  </a:moveTo>
                  <a:lnTo>
                    <a:pt x="2022" y="1063"/>
                  </a:lnTo>
                  <a:lnTo>
                    <a:pt x="2022" y="1064"/>
                  </a:lnTo>
                  <a:lnTo>
                    <a:pt x="2022" y="1063"/>
                  </a:lnTo>
                  <a:lnTo>
                    <a:pt x="2023" y="1063"/>
                  </a:lnTo>
                  <a:close/>
                  <a:moveTo>
                    <a:pt x="2017" y="1061"/>
                  </a:moveTo>
                  <a:lnTo>
                    <a:pt x="2019" y="1061"/>
                  </a:lnTo>
                  <a:lnTo>
                    <a:pt x="2019" y="1062"/>
                  </a:lnTo>
                  <a:lnTo>
                    <a:pt x="2017" y="1062"/>
                  </a:lnTo>
                  <a:lnTo>
                    <a:pt x="2016" y="1062"/>
                  </a:lnTo>
                  <a:lnTo>
                    <a:pt x="2017" y="1062"/>
                  </a:lnTo>
                  <a:lnTo>
                    <a:pt x="2017" y="1061"/>
                  </a:lnTo>
                  <a:close/>
                  <a:moveTo>
                    <a:pt x="2005" y="1061"/>
                  </a:moveTo>
                  <a:lnTo>
                    <a:pt x="2007" y="1061"/>
                  </a:lnTo>
                  <a:lnTo>
                    <a:pt x="2005" y="1061"/>
                  </a:lnTo>
                  <a:close/>
                  <a:moveTo>
                    <a:pt x="2011" y="1057"/>
                  </a:moveTo>
                  <a:lnTo>
                    <a:pt x="2011" y="1058"/>
                  </a:lnTo>
                  <a:lnTo>
                    <a:pt x="2011" y="1059"/>
                  </a:lnTo>
                  <a:lnTo>
                    <a:pt x="2011" y="1058"/>
                  </a:lnTo>
                  <a:lnTo>
                    <a:pt x="2010" y="1058"/>
                  </a:lnTo>
                  <a:lnTo>
                    <a:pt x="2010" y="1057"/>
                  </a:lnTo>
                  <a:lnTo>
                    <a:pt x="2011" y="1057"/>
                  </a:lnTo>
                  <a:close/>
                  <a:moveTo>
                    <a:pt x="2092" y="974"/>
                  </a:moveTo>
                  <a:lnTo>
                    <a:pt x="2092" y="975"/>
                  </a:lnTo>
                  <a:lnTo>
                    <a:pt x="2093" y="975"/>
                  </a:lnTo>
                  <a:lnTo>
                    <a:pt x="2093" y="976"/>
                  </a:lnTo>
                  <a:lnTo>
                    <a:pt x="2094" y="976"/>
                  </a:lnTo>
                  <a:lnTo>
                    <a:pt x="2093" y="976"/>
                  </a:lnTo>
                  <a:lnTo>
                    <a:pt x="2092" y="976"/>
                  </a:lnTo>
                  <a:lnTo>
                    <a:pt x="2092" y="975"/>
                  </a:lnTo>
                  <a:lnTo>
                    <a:pt x="2091" y="975"/>
                  </a:lnTo>
                  <a:lnTo>
                    <a:pt x="2091" y="974"/>
                  </a:lnTo>
                  <a:lnTo>
                    <a:pt x="2092" y="974"/>
                  </a:lnTo>
                  <a:close/>
                  <a:moveTo>
                    <a:pt x="2109" y="974"/>
                  </a:moveTo>
                  <a:lnTo>
                    <a:pt x="2108" y="974"/>
                  </a:lnTo>
                  <a:lnTo>
                    <a:pt x="2109" y="974"/>
                  </a:lnTo>
                  <a:close/>
                  <a:moveTo>
                    <a:pt x="2102" y="968"/>
                  </a:moveTo>
                  <a:lnTo>
                    <a:pt x="2103" y="968"/>
                  </a:lnTo>
                  <a:lnTo>
                    <a:pt x="2103" y="969"/>
                  </a:lnTo>
                  <a:lnTo>
                    <a:pt x="2102" y="969"/>
                  </a:lnTo>
                  <a:lnTo>
                    <a:pt x="2102" y="968"/>
                  </a:lnTo>
                  <a:close/>
                  <a:moveTo>
                    <a:pt x="2192" y="916"/>
                  </a:moveTo>
                  <a:lnTo>
                    <a:pt x="2192" y="915"/>
                  </a:lnTo>
                  <a:lnTo>
                    <a:pt x="2192" y="916"/>
                  </a:lnTo>
                  <a:close/>
                  <a:moveTo>
                    <a:pt x="2189" y="915"/>
                  </a:moveTo>
                  <a:lnTo>
                    <a:pt x="2188" y="915"/>
                  </a:lnTo>
                  <a:lnTo>
                    <a:pt x="2189" y="915"/>
                  </a:lnTo>
                  <a:close/>
                  <a:moveTo>
                    <a:pt x="2203" y="912"/>
                  </a:moveTo>
                  <a:lnTo>
                    <a:pt x="2204" y="912"/>
                  </a:lnTo>
                  <a:lnTo>
                    <a:pt x="2203" y="912"/>
                  </a:lnTo>
                  <a:close/>
                  <a:moveTo>
                    <a:pt x="2201" y="910"/>
                  </a:moveTo>
                  <a:lnTo>
                    <a:pt x="2201" y="912"/>
                  </a:lnTo>
                  <a:lnTo>
                    <a:pt x="2201" y="910"/>
                  </a:lnTo>
                  <a:close/>
                  <a:moveTo>
                    <a:pt x="2201" y="910"/>
                  </a:moveTo>
                  <a:lnTo>
                    <a:pt x="2203" y="910"/>
                  </a:lnTo>
                  <a:lnTo>
                    <a:pt x="2201" y="910"/>
                  </a:lnTo>
                  <a:close/>
                  <a:moveTo>
                    <a:pt x="2209" y="909"/>
                  </a:moveTo>
                  <a:lnTo>
                    <a:pt x="2207" y="909"/>
                  </a:lnTo>
                  <a:lnTo>
                    <a:pt x="2207" y="908"/>
                  </a:lnTo>
                  <a:lnTo>
                    <a:pt x="2209" y="908"/>
                  </a:lnTo>
                  <a:lnTo>
                    <a:pt x="2209" y="909"/>
                  </a:lnTo>
                  <a:close/>
                  <a:moveTo>
                    <a:pt x="2211" y="906"/>
                  </a:moveTo>
                  <a:lnTo>
                    <a:pt x="2212" y="906"/>
                  </a:lnTo>
                  <a:lnTo>
                    <a:pt x="2213" y="906"/>
                  </a:lnTo>
                  <a:lnTo>
                    <a:pt x="2213" y="907"/>
                  </a:lnTo>
                  <a:lnTo>
                    <a:pt x="2212" y="907"/>
                  </a:lnTo>
                  <a:lnTo>
                    <a:pt x="2213" y="907"/>
                  </a:lnTo>
                  <a:lnTo>
                    <a:pt x="2212" y="907"/>
                  </a:lnTo>
                  <a:lnTo>
                    <a:pt x="2211" y="907"/>
                  </a:lnTo>
                  <a:lnTo>
                    <a:pt x="2211" y="908"/>
                  </a:lnTo>
                  <a:lnTo>
                    <a:pt x="2211" y="907"/>
                  </a:lnTo>
                  <a:lnTo>
                    <a:pt x="2211" y="908"/>
                  </a:lnTo>
                  <a:lnTo>
                    <a:pt x="2210" y="908"/>
                  </a:lnTo>
                  <a:lnTo>
                    <a:pt x="2210" y="907"/>
                  </a:lnTo>
                  <a:lnTo>
                    <a:pt x="2210" y="908"/>
                  </a:lnTo>
                  <a:lnTo>
                    <a:pt x="2210" y="907"/>
                  </a:lnTo>
                  <a:lnTo>
                    <a:pt x="2210" y="908"/>
                  </a:lnTo>
                  <a:lnTo>
                    <a:pt x="2210" y="907"/>
                  </a:lnTo>
                  <a:lnTo>
                    <a:pt x="2211" y="907"/>
                  </a:lnTo>
                  <a:lnTo>
                    <a:pt x="2211" y="906"/>
                  </a:lnTo>
                  <a:lnTo>
                    <a:pt x="2210" y="906"/>
                  </a:lnTo>
                  <a:lnTo>
                    <a:pt x="2211" y="906"/>
                  </a:lnTo>
                  <a:close/>
                  <a:moveTo>
                    <a:pt x="2218" y="898"/>
                  </a:moveTo>
                  <a:lnTo>
                    <a:pt x="2218" y="900"/>
                  </a:lnTo>
                  <a:lnTo>
                    <a:pt x="2218" y="898"/>
                  </a:lnTo>
                  <a:close/>
                  <a:moveTo>
                    <a:pt x="2221" y="898"/>
                  </a:moveTo>
                  <a:lnTo>
                    <a:pt x="2221" y="897"/>
                  </a:lnTo>
                  <a:lnTo>
                    <a:pt x="2221" y="898"/>
                  </a:lnTo>
                  <a:close/>
                  <a:moveTo>
                    <a:pt x="2172" y="897"/>
                  </a:moveTo>
                  <a:lnTo>
                    <a:pt x="2172" y="898"/>
                  </a:lnTo>
                  <a:lnTo>
                    <a:pt x="2174" y="898"/>
                  </a:lnTo>
                  <a:lnTo>
                    <a:pt x="2172" y="898"/>
                  </a:lnTo>
                  <a:lnTo>
                    <a:pt x="2172" y="897"/>
                  </a:lnTo>
                  <a:close/>
                  <a:moveTo>
                    <a:pt x="2185" y="897"/>
                  </a:moveTo>
                  <a:lnTo>
                    <a:pt x="2185" y="898"/>
                  </a:lnTo>
                  <a:lnTo>
                    <a:pt x="2183" y="898"/>
                  </a:lnTo>
                  <a:lnTo>
                    <a:pt x="2185" y="898"/>
                  </a:lnTo>
                  <a:lnTo>
                    <a:pt x="2185" y="897"/>
                  </a:lnTo>
                  <a:close/>
                  <a:moveTo>
                    <a:pt x="2183" y="896"/>
                  </a:moveTo>
                  <a:lnTo>
                    <a:pt x="2183" y="897"/>
                  </a:lnTo>
                  <a:lnTo>
                    <a:pt x="2183" y="896"/>
                  </a:lnTo>
                  <a:close/>
                  <a:moveTo>
                    <a:pt x="2187" y="896"/>
                  </a:moveTo>
                  <a:lnTo>
                    <a:pt x="2186" y="896"/>
                  </a:lnTo>
                  <a:lnTo>
                    <a:pt x="2186" y="897"/>
                  </a:lnTo>
                  <a:lnTo>
                    <a:pt x="2186" y="896"/>
                  </a:lnTo>
                  <a:lnTo>
                    <a:pt x="2187" y="896"/>
                  </a:lnTo>
                  <a:close/>
                  <a:moveTo>
                    <a:pt x="2217" y="895"/>
                  </a:moveTo>
                  <a:lnTo>
                    <a:pt x="2218" y="895"/>
                  </a:lnTo>
                  <a:lnTo>
                    <a:pt x="2218" y="896"/>
                  </a:lnTo>
                  <a:lnTo>
                    <a:pt x="2217" y="896"/>
                  </a:lnTo>
                  <a:lnTo>
                    <a:pt x="2218" y="896"/>
                  </a:lnTo>
                  <a:lnTo>
                    <a:pt x="2217" y="896"/>
                  </a:lnTo>
                  <a:lnTo>
                    <a:pt x="2217" y="895"/>
                  </a:lnTo>
                  <a:close/>
                  <a:moveTo>
                    <a:pt x="2170" y="891"/>
                  </a:moveTo>
                  <a:lnTo>
                    <a:pt x="2170" y="892"/>
                  </a:lnTo>
                  <a:lnTo>
                    <a:pt x="2170" y="891"/>
                  </a:lnTo>
                  <a:close/>
                  <a:moveTo>
                    <a:pt x="2168" y="892"/>
                  </a:moveTo>
                  <a:lnTo>
                    <a:pt x="2168" y="894"/>
                  </a:lnTo>
                  <a:lnTo>
                    <a:pt x="2168" y="892"/>
                  </a:lnTo>
                  <a:lnTo>
                    <a:pt x="2166" y="892"/>
                  </a:lnTo>
                  <a:lnTo>
                    <a:pt x="2166" y="891"/>
                  </a:lnTo>
                  <a:lnTo>
                    <a:pt x="2168" y="891"/>
                  </a:lnTo>
                  <a:lnTo>
                    <a:pt x="2168" y="892"/>
                  </a:lnTo>
                  <a:close/>
                  <a:moveTo>
                    <a:pt x="2169" y="894"/>
                  </a:moveTo>
                  <a:lnTo>
                    <a:pt x="2169" y="892"/>
                  </a:lnTo>
                  <a:lnTo>
                    <a:pt x="2168" y="892"/>
                  </a:lnTo>
                  <a:lnTo>
                    <a:pt x="2168" y="891"/>
                  </a:lnTo>
                  <a:lnTo>
                    <a:pt x="2169" y="891"/>
                  </a:lnTo>
                  <a:lnTo>
                    <a:pt x="2169" y="892"/>
                  </a:lnTo>
                  <a:lnTo>
                    <a:pt x="2169" y="894"/>
                  </a:lnTo>
                  <a:close/>
                  <a:moveTo>
                    <a:pt x="2235" y="883"/>
                  </a:moveTo>
                  <a:lnTo>
                    <a:pt x="2236" y="883"/>
                  </a:lnTo>
                  <a:lnTo>
                    <a:pt x="2235" y="884"/>
                  </a:lnTo>
                  <a:lnTo>
                    <a:pt x="2236" y="884"/>
                  </a:lnTo>
                  <a:lnTo>
                    <a:pt x="2235" y="884"/>
                  </a:lnTo>
                  <a:lnTo>
                    <a:pt x="2236" y="884"/>
                  </a:lnTo>
                  <a:lnTo>
                    <a:pt x="2235" y="884"/>
                  </a:lnTo>
                  <a:lnTo>
                    <a:pt x="2235" y="883"/>
                  </a:lnTo>
                  <a:close/>
                  <a:moveTo>
                    <a:pt x="2239" y="881"/>
                  </a:moveTo>
                  <a:lnTo>
                    <a:pt x="2240" y="881"/>
                  </a:lnTo>
                  <a:lnTo>
                    <a:pt x="2240" y="883"/>
                  </a:lnTo>
                  <a:lnTo>
                    <a:pt x="2239" y="883"/>
                  </a:lnTo>
                  <a:lnTo>
                    <a:pt x="2239" y="881"/>
                  </a:lnTo>
                  <a:close/>
                  <a:moveTo>
                    <a:pt x="2234" y="879"/>
                  </a:moveTo>
                  <a:lnTo>
                    <a:pt x="2234" y="880"/>
                  </a:lnTo>
                  <a:lnTo>
                    <a:pt x="2234" y="879"/>
                  </a:lnTo>
                  <a:lnTo>
                    <a:pt x="2234" y="880"/>
                  </a:lnTo>
                  <a:lnTo>
                    <a:pt x="2235" y="880"/>
                  </a:lnTo>
                  <a:lnTo>
                    <a:pt x="2236" y="880"/>
                  </a:lnTo>
                  <a:lnTo>
                    <a:pt x="2237" y="880"/>
                  </a:lnTo>
                  <a:lnTo>
                    <a:pt x="2236" y="880"/>
                  </a:lnTo>
                  <a:lnTo>
                    <a:pt x="2237" y="880"/>
                  </a:lnTo>
                  <a:lnTo>
                    <a:pt x="2237" y="881"/>
                  </a:lnTo>
                  <a:lnTo>
                    <a:pt x="2237" y="880"/>
                  </a:lnTo>
                  <a:lnTo>
                    <a:pt x="2237" y="881"/>
                  </a:lnTo>
                  <a:lnTo>
                    <a:pt x="2237" y="880"/>
                  </a:lnTo>
                  <a:lnTo>
                    <a:pt x="2237" y="881"/>
                  </a:lnTo>
                  <a:lnTo>
                    <a:pt x="2236" y="881"/>
                  </a:lnTo>
                  <a:lnTo>
                    <a:pt x="2236" y="883"/>
                  </a:lnTo>
                  <a:lnTo>
                    <a:pt x="2236" y="881"/>
                  </a:lnTo>
                  <a:lnTo>
                    <a:pt x="2235" y="881"/>
                  </a:lnTo>
                  <a:lnTo>
                    <a:pt x="2235" y="883"/>
                  </a:lnTo>
                  <a:lnTo>
                    <a:pt x="2236" y="883"/>
                  </a:lnTo>
                  <a:lnTo>
                    <a:pt x="2235" y="883"/>
                  </a:lnTo>
                  <a:lnTo>
                    <a:pt x="2236" y="883"/>
                  </a:lnTo>
                  <a:lnTo>
                    <a:pt x="2236" y="884"/>
                  </a:lnTo>
                  <a:lnTo>
                    <a:pt x="2236" y="883"/>
                  </a:lnTo>
                  <a:lnTo>
                    <a:pt x="2236" y="884"/>
                  </a:lnTo>
                  <a:lnTo>
                    <a:pt x="2236" y="883"/>
                  </a:lnTo>
                  <a:lnTo>
                    <a:pt x="2236" y="884"/>
                  </a:lnTo>
                  <a:lnTo>
                    <a:pt x="2236" y="883"/>
                  </a:lnTo>
                  <a:lnTo>
                    <a:pt x="2235" y="883"/>
                  </a:lnTo>
                  <a:lnTo>
                    <a:pt x="2235" y="881"/>
                  </a:lnTo>
                  <a:lnTo>
                    <a:pt x="2234" y="881"/>
                  </a:lnTo>
                  <a:lnTo>
                    <a:pt x="2234" y="880"/>
                  </a:lnTo>
                  <a:lnTo>
                    <a:pt x="2234" y="879"/>
                  </a:lnTo>
                  <a:close/>
                  <a:moveTo>
                    <a:pt x="2282" y="851"/>
                  </a:moveTo>
                  <a:lnTo>
                    <a:pt x="2282" y="850"/>
                  </a:lnTo>
                  <a:lnTo>
                    <a:pt x="2282" y="851"/>
                  </a:lnTo>
                  <a:close/>
                  <a:moveTo>
                    <a:pt x="2281" y="848"/>
                  </a:moveTo>
                  <a:lnTo>
                    <a:pt x="2280" y="848"/>
                  </a:lnTo>
                  <a:lnTo>
                    <a:pt x="2281" y="848"/>
                  </a:lnTo>
                  <a:close/>
                  <a:moveTo>
                    <a:pt x="2282" y="773"/>
                  </a:moveTo>
                  <a:lnTo>
                    <a:pt x="2281" y="773"/>
                  </a:lnTo>
                  <a:lnTo>
                    <a:pt x="2282" y="773"/>
                  </a:lnTo>
                  <a:close/>
                  <a:moveTo>
                    <a:pt x="2388" y="545"/>
                  </a:moveTo>
                  <a:lnTo>
                    <a:pt x="2388" y="544"/>
                  </a:lnTo>
                  <a:lnTo>
                    <a:pt x="2388" y="545"/>
                  </a:lnTo>
                  <a:close/>
                  <a:moveTo>
                    <a:pt x="2389" y="545"/>
                  </a:moveTo>
                  <a:lnTo>
                    <a:pt x="2388" y="545"/>
                  </a:lnTo>
                  <a:lnTo>
                    <a:pt x="2388" y="544"/>
                  </a:lnTo>
                  <a:lnTo>
                    <a:pt x="2388" y="545"/>
                  </a:lnTo>
                  <a:lnTo>
                    <a:pt x="2389" y="545"/>
                  </a:lnTo>
                  <a:close/>
                  <a:moveTo>
                    <a:pt x="2400" y="425"/>
                  </a:moveTo>
                  <a:lnTo>
                    <a:pt x="2399" y="425"/>
                  </a:lnTo>
                  <a:lnTo>
                    <a:pt x="2400" y="425"/>
                  </a:lnTo>
                  <a:close/>
                  <a:moveTo>
                    <a:pt x="2399" y="422"/>
                  </a:moveTo>
                  <a:lnTo>
                    <a:pt x="2399" y="423"/>
                  </a:lnTo>
                  <a:lnTo>
                    <a:pt x="2399" y="422"/>
                  </a:lnTo>
                  <a:close/>
                  <a:moveTo>
                    <a:pt x="2407" y="413"/>
                  </a:moveTo>
                  <a:lnTo>
                    <a:pt x="2406" y="413"/>
                  </a:lnTo>
                  <a:lnTo>
                    <a:pt x="2406" y="411"/>
                  </a:lnTo>
                  <a:lnTo>
                    <a:pt x="2406" y="413"/>
                  </a:lnTo>
                  <a:lnTo>
                    <a:pt x="2407" y="413"/>
                  </a:lnTo>
                  <a:close/>
                  <a:moveTo>
                    <a:pt x="2401" y="411"/>
                  </a:moveTo>
                  <a:lnTo>
                    <a:pt x="2401" y="410"/>
                  </a:lnTo>
                  <a:lnTo>
                    <a:pt x="2401" y="411"/>
                  </a:lnTo>
                  <a:close/>
                  <a:moveTo>
                    <a:pt x="2424" y="404"/>
                  </a:moveTo>
                  <a:lnTo>
                    <a:pt x="2423" y="404"/>
                  </a:lnTo>
                  <a:lnTo>
                    <a:pt x="2423" y="405"/>
                  </a:lnTo>
                  <a:lnTo>
                    <a:pt x="2424" y="405"/>
                  </a:lnTo>
                  <a:lnTo>
                    <a:pt x="2423" y="405"/>
                  </a:lnTo>
                  <a:lnTo>
                    <a:pt x="2423" y="404"/>
                  </a:lnTo>
                  <a:lnTo>
                    <a:pt x="2424" y="404"/>
                  </a:lnTo>
                  <a:close/>
                  <a:moveTo>
                    <a:pt x="2415" y="396"/>
                  </a:moveTo>
                  <a:lnTo>
                    <a:pt x="2415" y="397"/>
                  </a:lnTo>
                  <a:lnTo>
                    <a:pt x="2415" y="396"/>
                  </a:lnTo>
                  <a:close/>
                  <a:moveTo>
                    <a:pt x="2412" y="390"/>
                  </a:moveTo>
                  <a:lnTo>
                    <a:pt x="2412" y="391"/>
                  </a:lnTo>
                  <a:lnTo>
                    <a:pt x="2412" y="390"/>
                  </a:lnTo>
                  <a:lnTo>
                    <a:pt x="2412" y="391"/>
                  </a:lnTo>
                  <a:lnTo>
                    <a:pt x="2412" y="390"/>
                  </a:lnTo>
                  <a:close/>
                  <a:moveTo>
                    <a:pt x="2412" y="390"/>
                  </a:moveTo>
                  <a:lnTo>
                    <a:pt x="2411" y="390"/>
                  </a:lnTo>
                  <a:lnTo>
                    <a:pt x="2412" y="390"/>
                  </a:lnTo>
                  <a:close/>
                  <a:moveTo>
                    <a:pt x="2448" y="351"/>
                  </a:moveTo>
                  <a:lnTo>
                    <a:pt x="2448" y="350"/>
                  </a:lnTo>
                  <a:lnTo>
                    <a:pt x="2448" y="351"/>
                  </a:lnTo>
                  <a:close/>
                  <a:moveTo>
                    <a:pt x="2448" y="350"/>
                  </a:moveTo>
                  <a:lnTo>
                    <a:pt x="2448" y="349"/>
                  </a:lnTo>
                  <a:lnTo>
                    <a:pt x="2448" y="350"/>
                  </a:lnTo>
                  <a:lnTo>
                    <a:pt x="2447" y="350"/>
                  </a:lnTo>
                  <a:lnTo>
                    <a:pt x="2447" y="349"/>
                  </a:lnTo>
                  <a:lnTo>
                    <a:pt x="2448" y="350"/>
                  </a:lnTo>
                  <a:close/>
                  <a:moveTo>
                    <a:pt x="2430" y="320"/>
                  </a:moveTo>
                  <a:lnTo>
                    <a:pt x="2431" y="320"/>
                  </a:lnTo>
                  <a:lnTo>
                    <a:pt x="2430" y="320"/>
                  </a:lnTo>
                  <a:close/>
                  <a:moveTo>
                    <a:pt x="2492" y="110"/>
                  </a:moveTo>
                  <a:lnTo>
                    <a:pt x="2492" y="108"/>
                  </a:lnTo>
                  <a:lnTo>
                    <a:pt x="2494" y="108"/>
                  </a:lnTo>
                  <a:lnTo>
                    <a:pt x="2494" y="110"/>
                  </a:lnTo>
                  <a:lnTo>
                    <a:pt x="2492" y="110"/>
                  </a:lnTo>
                  <a:close/>
                  <a:moveTo>
                    <a:pt x="2485" y="9"/>
                  </a:moveTo>
                  <a:lnTo>
                    <a:pt x="2484" y="9"/>
                  </a:lnTo>
                  <a:lnTo>
                    <a:pt x="2485" y="9"/>
                  </a:lnTo>
                  <a:close/>
                  <a:moveTo>
                    <a:pt x="2465" y="0"/>
                  </a:moveTo>
                  <a:lnTo>
                    <a:pt x="2465" y="1"/>
                  </a:lnTo>
                  <a:lnTo>
                    <a:pt x="2466" y="1"/>
                  </a:lnTo>
                  <a:lnTo>
                    <a:pt x="2466" y="0"/>
                  </a:lnTo>
                  <a:lnTo>
                    <a:pt x="2467" y="1"/>
                  </a:lnTo>
                  <a:lnTo>
                    <a:pt x="2468" y="1"/>
                  </a:lnTo>
                  <a:lnTo>
                    <a:pt x="2470" y="3"/>
                  </a:lnTo>
                  <a:lnTo>
                    <a:pt x="2471" y="3"/>
                  </a:lnTo>
                  <a:lnTo>
                    <a:pt x="2472" y="3"/>
                  </a:lnTo>
                  <a:lnTo>
                    <a:pt x="2473" y="4"/>
                  </a:lnTo>
                  <a:lnTo>
                    <a:pt x="2474" y="4"/>
                  </a:lnTo>
                  <a:lnTo>
                    <a:pt x="2476" y="4"/>
                  </a:lnTo>
                  <a:lnTo>
                    <a:pt x="2476" y="5"/>
                  </a:lnTo>
                  <a:lnTo>
                    <a:pt x="2477" y="5"/>
                  </a:lnTo>
                  <a:lnTo>
                    <a:pt x="2477" y="4"/>
                  </a:lnTo>
                  <a:lnTo>
                    <a:pt x="2477" y="3"/>
                  </a:lnTo>
                  <a:lnTo>
                    <a:pt x="2478" y="3"/>
                  </a:lnTo>
                  <a:lnTo>
                    <a:pt x="2479" y="3"/>
                  </a:lnTo>
                  <a:lnTo>
                    <a:pt x="2480" y="3"/>
                  </a:lnTo>
                  <a:lnTo>
                    <a:pt x="2479" y="3"/>
                  </a:lnTo>
                  <a:lnTo>
                    <a:pt x="2478" y="3"/>
                  </a:lnTo>
                  <a:lnTo>
                    <a:pt x="2478" y="4"/>
                  </a:lnTo>
                  <a:lnTo>
                    <a:pt x="2478" y="5"/>
                  </a:lnTo>
                  <a:lnTo>
                    <a:pt x="2479" y="5"/>
                  </a:lnTo>
                  <a:lnTo>
                    <a:pt x="2479" y="6"/>
                  </a:lnTo>
                  <a:lnTo>
                    <a:pt x="2478" y="6"/>
                  </a:lnTo>
                  <a:lnTo>
                    <a:pt x="2477" y="6"/>
                  </a:lnTo>
                  <a:lnTo>
                    <a:pt x="2477" y="5"/>
                  </a:lnTo>
                  <a:lnTo>
                    <a:pt x="2478" y="5"/>
                  </a:lnTo>
                  <a:lnTo>
                    <a:pt x="2478" y="6"/>
                  </a:lnTo>
                  <a:lnTo>
                    <a:pt x="2477" y="6"/>
                  </a:lnTo>
                  <a:lnTo>
                    <a:pt x="2478" y="6"/>
                  </a:lnTo>
                  <a:lnTo>
                    <a:pt x="2478" y="5"/>
                  </a:lnTo>
                  <a:lnTo>
                    <a:pt x="2477" y="5"/>
                  </a:lnTo>
                  <a:lnTo>
                    <a:pt x="2477" y="6"/>
                  </a:lnTo>
                  <a:lnTo>
                    <a:pt x="2476" y="6"/>
                  </a:lnTo>
                  <a:lnTo>
                    <a:pt x="2476" y="7"/>
                  </a:lnTo>
                  <a:lnTo>
                    <a:pt x="2474" y="7"/>
                  </a:lnTo>
                  <a:lnTo>
                    <a:pt x="2473" y="7"/>
                  </a:lnTo>
                  <a:lnTo>
                    <a:pt x="2474" y="7"/>
                  </a:lnTo>
                  <a:lnTo>
                    <a:pt x="2473" y="7"/>
                  </a:lnTo>
                  <a:lnTo>
                    <a:pt x="2472" y="7"/>
                  </a:lnTo>
                  <a:lnTo>
                    <a:pt x="2471" y="7"/>
                  </a:lnTo>
                  <a:lnTo>
                    <a:pt x="2472" y="7"/>
                  </a:lnTo>
                  <a:lnTo>
                    <a:pt x="2472" y="9"/>
                  </a:lnTo>
                  <a:lnTo>
                    <a:pt x="2471" y="9"/>
                  </a:lnTo>
                  <a:lnTo>
                    <a:pt x="2472" y="9"/>
                  </a:lnTo>
                  <a:lnTo>
                    <a:pt x="2472" y="10"/>
                  </a:lnTo>
                  <a:lnTo>
                    <a:pt x="2471" y="10"/>
                  </a:lnTo>
                  <a:lnTo>
                    <a:pt x="2471" y="9"/>
                  </a:lnTo>
                  <a:lnTo>
                    <a:pt x="2471" y="10"/>
                  </a:lnTo>
                  <a:lnTo>
                    <a:pt x="2471" y="9"/>
                  </a:lnTo>
                  <a:lnTo>
                    <a:pt x="2470" y="9"/>
                  </a:lnTo>
                  <a:lnTo>
                    <a:pt x="2470" y="10"/>
                  </a:lnTo>
                  <a:lnTo>
                    <a:pt x="2468" y="10"/>
                  </a:lnTo>
                  <a:lnTo>
                    <a:pt x="2468" y="11"/>
                  </a:lnTo>
                  <a:lnTo>
                    <a:pt x="2470" y="11"/>
                  </a:lnTo>
                  <a:lnTo>
                    <a:pt x="2468" y="11"/>
                  </a:lnTo>
                  <a:lnTo>
                    <a:pt x="2468" y="12"/>
                  </a:lnTo>
                  <a:lnTo>
                    <a:pt x="2470" y="12"/>
                  </a:lnTo>
                  <a:lnTo>
                    <a:pt x="2468" y="12"/>
                  </a:lnTo>
                  <a:lnTo>
                    <a:pt x="2468" y="13"/>
                  </a:lnTo>
                  <a:lnTo>
                    <a:pt x="2470" y="13"/>
                  </a:lnTo>
                  <a:lnTo>
                    <a:pt x="2470" y="15"/>
                  </a:lnTo>
                  <a:lnTo>
                    <a:pt x="2471" y="15"/>
                  </a:lnTo>
                  <a:lnTo>
                    <a:pt x="2471" y="13"/>
                  </a:lnTo>
                  <a:lnTo>
                    <a:pt x="2472" y="13"/>
                  </a:lnTo>
                  <a:lnTo>
                    <a:pt x="2473" y="13"/>
                  </a:lnTo>
                  <a:lnTo>
                    <a:pt x="2473" y="12"/>
                  </a:lnTo>
                  <a:lnTo>
                    <a:pt x="2472" y="12"/>
                  </a:lnTo>
                  <a:lnTo>
                    <a:pt x="2471" y="12"/>
                  </a:lnTo>
                  <a:lnTo>
                    <a:pt x="2471" y="13"/>
                  </a:lnTo>
                  <a:lnTo>
                    <a:pt x="2471" y="12"/>
                  </a:lnTo>
                  <a:lnTo>
                    <a:pt x="2471" y="11"/>
                  </a:lnTo>
                  <a:lnTo>
                    <a:pt x="2472" y="11"/>
                  </a:lnTo>
                  <a:lnTo>
                    <a:pt x="2472" y="10"/>
                  </a:lnTo>
                  <a:lnTo>
                    <a:pt x="2472" y="9"/>
                  </a:lnTo>
                  <a:lnTo>
                    <a:pt x="2472" y="7"/>
                  </a:lnTo>
                  <a:lnTo>
                    <a:pt x="2473" y="7"/>
                  </a:lnTo>
                  <a:lnTo>
                    <a:pt x="2474" y="7"/>
                  </a:lnTo>
                  <a:lnTo>
                    <a:pt x="2476" y="7"/>
                  </a:lnTo>
                  <a:lnTo>
                    <a:pt x="2477" y="7"/>
                  </a:lnTo>
                  <a:lnTo>
                    <a:pt x="2477" y="6"/>
                  </a:lnTo>
                  <a:lnTo>
                    <a:pt x="2477" y="7"/>
                  </a:lnTo>
                  <a:lnTo>
                    <a:pt x="2478" y="7"/>
                  </a:lnTo>
                  <a:lnTo>
                    <a:pt x="2477" y="7"/>
                  </a:lnTo>
                  <a:lnTo>
                    <a:pt x="2478" y="7"/>
                  </a:lnTo>
                  <a:lnTo>
                    <a:pt x="2478" y="9"/>
                  </a:lnTo>
                  <a:lnTo>
                    <a:pt x="2479" y="9"/>
                  </a:lnTo>
                  <a:lnTo>
                    <a:pt x="2479" y="7"/>
                  </a:lnTo>
                  <a:lnTo>
                    <a:pt x="2480" y="7"/>
                  </a:lnTo>
                  <a:lnTo>
                    <a:pt x="2480" y="9"/>
                  </a:lnTo>
                  <a:lnTo>
                    <a:pt x="2480" y="10"/>
                  </a:lnTo>
                  <a:lnTo>
                    <a:pt x="2482" y="10"/>
                  </a:lnTo>
                  <a:lnTo>
                    <a:pt x="2482" y="11"/>
                  </a:lnTo>
                  <a:lnTo>
                    <a:pt x="2480" y="11"/>
                  </a:lnTo>
                  <a:lnTo>
                    <a:pt x="2480" y="12"/>
                  </a:lnTo>
                  <a:lnTo>
                    <a:pt x="2480" y="13"/>
                  </a:lnTo>
                  <a:lnTo>
                    <a:pt x="2479" y="13"/>
                  </a:lnTo>
                  <a:lnTo>
                    <a:pt x="2480" y="13"/>
                  </a:lnTo>
                  <a:lnTo>
                    <a:pt x="2480" y="12"/>
                  </a:lnTo>
                  <a:lnTo>
                    <a:pt x="2480" y="13"/>
                  </a:lnTo>
                  <a:lnTo>
                    <a:pt x="2480" y="15"/>
                  </a:lnTo>
                  <a:lnTo>
                    <a:pt x="2479" y="15"/>
                  </a:lnTo>
                  <a:lnTo>
                    <a:pt x="2478" y="15"/>
                  </a:lnTo>
                  <a:lnTo>
                    <a:pt x="2478" y="16"/>
                  </a:lnTo>
                  <a:lnTo>
                    <a:pt x="2479" y="16"/>
                  </a:lnTo>
                  <a:lnTo>
                    <a:pt x="2478" y="16"/>
                  </a:lnTo>
                  <a:lnTo>
                    <a:pt x="2478" y="17"/>
                  </a:lnTo>
                  <a:lnTo>
                    <a:pt x="2478" y="16"/>
                  </a:lnTo>
                  <a:lnTo>
                    <a:pt x="2479" y="16"/>
                  </a:lnTo>
                  <a:lnTo>
                    <a:pt x="2479" y="17"/>
                  </a:lnTo>
                  <a:lnTo>
                    <a:pt x="2479" y="16"/>
                  </a:lnTo>
                  <a:lnTo>
                    <a:pt x="2479" y="17"/>
                  </a:lnTo>
                  <a:lnTo>
                    <a:pt x="2478" y="17"/>
                  </a:lnTo>
                  <a:lnTo>
                    <a:pt x="2478" y="16"/>
                  </a:lnTo>
                  <a:lnTo>
                    <a:pt x="2477" y="16"/>
                  </a:lnTo>
                  <a:lnTo>
                    <a:pt x="2478" y="17"/>
                  </a:lnTo>
                  <a:lnTo>
                    <a:pt x="2477" y="16"/>
                  </a:lnTo>
                  <a:lnTo>
                    <a:pt x="2477" y="17"/>
                  </a:lnTo>
                  <a:lnTo>
                    <a:pt x="2478" y="17"/>
                  </a:lnTo>
                  <a:lnTo>
                    <a:pt x="2477" y="17"/>
                  </a:lnTo>
                  <a:lnTo>
                    <a:pt x="2477" y="18"/>
                  </a:lnTo>
                  <a:lnTo>
                    <a:pt x="2478" y="18"/>
                  </a:lnTo>
                  <a:lnTo>
                    <a:pt x="2478" y="17"/>
                  </a:lnTo>
                  <a:lnTo>
                    <a:pt x="2479" y="17"/>
                  </a:lnTo>
                  <a:lnTo>
                    <a:pt x="2480" y="17"/>
                  </a:lnTo>
                  <a:lnTo>
                    <a:pt x="2480" y="16"/>
                  </a:lnTo>
                  <a:lnTo>
                    <a:pt x="2480" y="15"/>
                  </a:lnTo>
                  <a:lnTo>
                    <a:pt x="2480" y="16"/>
                  </a:lnTo>
                  <a:lnTo>
                    <a:pt x="2480" y="15"/>
                  </a:lnTo>
                  <a:lnTo>
                    <a:pt x="2480" y="13"/>
                  </a:lnTo>
                  <a:lnTo>
                    <a:pt x="2482" y="13"/>
                  </a:lnTo>
                  <a:lnTo>
                    <a:pt x="2482" y="12"/>
                  </a:lnTo>
                  <a:lnTo>
                    <a:pt x="2482" y="11"/>
                  </a:lnTo>
                  <a:lnTo>
                    <a:pt x="2482" y="10"/>
                  </a:lnTo>
                  <a:lnTo>
                    <a:pt x="2482" y="9"/>
                  </a:lnTo>
                  <a:lnTo>
                    <a:pt x="2480" y="7"/>
                  </a:lnTo>
                  <a:lnTo>
                    <a:pt x="2479" y="5"/>
                  </a:lnTo>
                  <a:lnTo>
                    <a:pt x="2479" y="4"/>
                  </a:lnTo>
                  <a:lnTo>
                    <a:pt x="2480" y="4"/>
                  </a:lnTo>
                  <a:lnTo>
                    <a:pt x="2480" y="5"/>
                  </a:lnTo>
                  <a:lnTo>
                    <a:pt x="2480" y="6"/>
                  </a:lnTo>
                  <a:lnTo>
                    <a:pt x="2482" y="6"/>
                  </a:lnTo>
                  <a:lnTo>
                    <a:pt x="2482" y="7"/>
                  </a:lnTo>
                  <a:lnTo>
                    <a:pt x="2482" y="9"/>
                  </a:lnTo>
                  <a:lnTo>
                    <a:pt x="2483" y="9"/>
                  </a:lnTo>
                  <a:lnTo>
                    <a:pt x="2483" y="10"/>
                  </a:lnTo>
                  <a:lnTo>
                    <a:pt x="2483" y="11"/>
                  </a:lnTo>
                  <a:lnTo>
                    <a:pt x="2483" y="12"/>
                  </a:lnTo>
                  <a:lnTo>
                    <a:pt x="2483" y="13"/>
                  </a:lnTo>
                  <a:lnTo>
                    <a:pt x="2483" y="15"/>
                  </a:lnTo>
                  <a:lnTo>
                    <a:pt x="2483" y="16"/>
                  </a:lnTo>
                  <a:lnTo>
                    <a:pt x="2483" y="17"/>
                  </a:lnTo>
                  <a:lnTo>
                    <a:pt x="2483" y="18"/>
                  </a:lnTo>
                  <a:lnTo>
                    <a:pt x="2484" y="18"/>
                  </a:lnTo>
                  <a:lnTo>
                    <a:pt x="2484" y="19"/>
                  </a:lnTo>
                  <a:lnTo>
                    <a:pt x="2484" y="21"/>
                  </a:lnTo>
                  <a:lnTo>
                    <a:pt x="2485" y="21"/>
                  </a:lnTo>
                  <a:lnTo>
                    <a:pt x="2486" y="21"/>
                  </a:lnTo>
                  <a:lnTo>
                    <a:pt x="2486" y="22"/>
                  </a:lnTo>
                  <a:lnTo>
                    <a:pt x="2485" y="22"/>
                  </a:lnTo>
                  <a:lnTo>
                    <a:pt x="2485" y="23"/>
                  </a:lnTo>
                  <a:lnTo>
                    <a:pt x="2485" y="24"/>
                  </a:lnTo>
                  <a:lnTo>
                    <a:pt x="2485" y="25"/>
                  </a:lnTo>
                  <a:lnTo>
                    <a:pt x="2485" y="27"/>
                  </a:lnTo>
                  <a:lnTo>
                    <a:pt x="2484" y="27"/>
                  </a:lnTo>
                  <a:lnTo>
                    <a:pt x="2484" y="28"/>
                  </a:lnTo>
                  <a:lnTo>
                    <a:pt x="2484" y="29"/>
                  </a:lnTo>
                  <a:lnTo>
                    <a:pt x="2484" y="30"/>
                  </a:lnTo>
                  <a:lnTo>
                    <a:pt x="2484" y="31"/>
                  </a:lnTo>
                  <a:lnTo>
                    <a:pt x="2484" y="33"/>
                  </a:lnTo>
                  <a:lnTo>
                    <a:pt x="2483" y="33"/>
                  </a:lnTo>
                  <a:lnTo>
                    <a:pt x="2483" y="34"/>
                  </a:lnTo>
                  <a:lnTo>
                    <a:pt x="2483" y="35"/>
                  </a:lnTo>
                  <a:lnTo>
                    <a:pt x="2484" y="35"/>
                  </a:lnTo>
                  <a:lnTo>
                    <a:pt x="2484" y="36"/>
                  </a:lnTo>
                  <a:lnTo>
                    <a:pt x="2484" y="35"/>
                  </a:lnTo>
                  <a:lnTo>
                    <a:pt x="2484" y="36"/>
                  </a:lnTo>
                  <a:lnTo>
                    <a:pt x="2484" y="35"/>
                  </a:lnTo>
                  <a:lnTo>
                    <a:pt x="2484" y="36"/>
                  </a:lnTo>
                  <a:lnTo>
                    <a:pt x="2485" y="36"/>
                  </a:lnTo>
                  <a:lnTo>
                    <a:pt x="2484" y="36"/>
                  </a:lnTo>
                  <a:lnTo>
                    <a:pt x="2485" y="36"/>
                  </a:lnTo>
                  <a:lnTo>
                    <a:pt x="2484" y="36"/>
                  </a:lnTo>
                  <a:lnTo>
                    <a:pt x="2484" y="37"/>
                  </a:lnTo>
                  <a:lnTo>
                    <a:pt x="2484" y="39"/>
                  </a:lnTo>
                  <a:lnTo>
                    <a:pt x="2484" y="40"/>
                  </a:lnTo>
                  <a:lnTo>
                    <a:pt x="2484" y="41"/>
                  </a:lnTo>
                  <a:lnTo>
                    <a:pt x="2485" y="41"/>
                  </a:lnTo>
                  <a:lnTo>
                    <a:pt x="2484" y="42"/>
                  </a:lnTo>
                  <a:lnTo>
                    <a:pt x="2484" y="43"/>
                  </a:lnTo>
                  <a:lnTo>
                    <a:pt x="2484" y="45"/>
                  </a:lnTo>
                  <a:lnTo>
                    <a:pt x="2483" y="45"/>
                  </a:lnTo>
                  <a:lnTo>
                    <a:pt x="2483" y="46"/>
                  </a:lnTo>
                  <a:lnTo>
                    <a:pt x="2483" y="47"/>
                  </a:lnTo>
                  <a:lnTo>
                    <a:pt x="2483" y="48"/>
                  </a:lnTo>
                  <a:lnTo>
                    <a:pt x="2483" y="49"/>
                  </a:lnTo>
                  <a:lnTo>
                    <a:pt x="2482" y="49"/>
                  </a:lnTo>
                  <a:lnTo>
                    <a:pt x="2482" y="51"/>
                  </a:lnTo>
                  <a:lnTo>
                    <a:pt x="2482" y="52"/>
                  </a:lnTo>
                  <a:lnTo>
                    <a:pt x="2482" y="53"/>
                  </a:lnTo>
                  <a:lnTo>
                    <a:pt x="2482" y="54"/>
                  </a:lnTo>
                  <a:lnTo>
                    <a:pt x="2480" y="54"/>
                  </a:lnTo>
                  <a:lnTo>
                    <a:pt x="2480" y="55"/>
                  </a:lnTo>
                  <a:lnTo>
                    <a:pt x="2480" y="57"/>
                  </a:lnTo>
                  <a:lnTo>
                    <a:pt x="2480" y="58"/>
                  </a:lnTo>
                  <a:lnTo>
                    <a:pt x="2480" y="59"/>
                  </a:lnTo>
                  <a:lnTo>
                    <a:pt x="2480" y="60"/>
                  </a:lnTo>
                  <a:lnTo>
                    <a:pt x="2480" y="61"/>
                  </a:lnTo>
                  <a:lnTo>
                    <a:pt x="2480" y="63"/>
                  </a:lnTo>
                  <a:lnTo>
                    <a:pt x="2479" y="63"/>
                  </a:lnTo>
                  <a:lnTo>
                    <a:pt x="2479" y="64"/>
                  </a:lnTo>
                  <a:lnTo>
                    <a:pt x="2479" y="65"/>
                  </a:lnTo>
                  <a:lnTo>
                    <a:pt x="2479" y="66"/>
                  </a:lnTo>
                  <a:lnTo>
                    <a:pt x="2479" y="65"/>
                  </a:lnTo>
                  <a:lnTo>
                    <a:pt x="2479" y="66"/>
                  </a:lnTo>
                  <a:lnTo>
                    <a:pt x="2479" y="67"/>
                  </a:lnTo>
                  <a:lnTo>
                    <a:pt x="2479" y="69"/>
                  </a:lnTo>
                  <a:lnTo>
                    <a:pt x="2479" y="70"/>
                  </a:lnTo>
                  <a:lnTo>
                    <a:pt x="2479" y="71"/>
                  </a:lnTo>
                  <a:lnTo>
                    <a:pt x="2479" y="72"/>
                  </a:lnTo>
                  <a:lnTo>
                    <a:pt x="2479" y="73"/>
                  </a:lnTo>
                  <a:lnTo>
                    <a:pt x="2479" y="75"/>
                  </a:lnTo>
                  <a:lnTo>
                    <a:pt x="2480" y="75"/>
                  </a:lnTo>
                  <a:lnTo>
                    <a:pt x="2480" y="76"/>
                  </a:lnTo>
                  <a:lnTo>
                    <a:pt x="2480" y="77"/>
                  </a:lnTo>
                  <a:lnTo>
                    <a:pt x="2480" y="78"/>
                  </a:lnTo>
                  <a:lnTo>
                    <a:pt x="2480" y="79"/>
                  </a:lnTo>
                  <a:lnTo>
                    <a:pt x="2480" y="81"/>
                  </a:lnTo>
                  <a:lnTo>
                    <a:pt x="2482" y="81"/>
                  </a:lnTo>
                  <a:lnTo>
                    <a:pt x="2482" y="82"/>
                  </a:lnTo>
                  <a:lnTo>
                    <a:pt x="2482" y="83"/>
                  </a:lnTo>
                  <a:lnTo>
                    <a:pt x="2482" y="84"/>
                  </a:lnTo>
                  <a:lnTo>
                    <a:pt x="2483" y="84"/>
                  </a:lnTo>
                  <a:lnTo>
                    <a:pt x="2483" y="86"/>
                  </a:lnTo>
                  <a:lnTo>
                    <a:pt x="2483" y="87"/>
                  </a:lnTo>
                  <a:lnTo>
                    <a:pt x="2483" y="88"/>
                  </a:lnTo>
                  <a:lnTo>
                    <a:pt x="2484" y="88"/>
                  </a:lnTo>
                  <a:lnTo>
                    <a:pt x="2484" y="89"/>
                  </a:lnTo>
                  <a:lnTo>
                    <a:pt x="2485" y="89"/>
                  </a:lnTo>
                  <a:lnTo>
                    <a:pt x="2485" y="90"/>
                  </a:lnTo>
                  <a:lnTo>
                    <a:pt x="2485" y="92"/>
                  </a:lnTo>
                  <a:lnTo>
                    <a:pt x="2486" y="92"/>
                  </a:lnTo>
                  <a:lnTo>
                    <a:pt x="2486" y="93"/>
                  </a:lnTo>
                  <a:lnTo>
                    <a:pt x="2488" y="93"/>
                  </a:lnTo>
                  <a:lnTo>
                    <a:pt x="2488" y="94"/>
                  </a:lnTo>
                  <a:lnTo>
                    <a:pt x="2489" y="94"/>
                  </a:lnTo>
                  <a:lnTo>
                    <a:pt x="2489" y="95"/>
                  </a:lnTo>
                  <a:lnTo>
                    <a:pt x="2490" y="95"/>
                  </a:lnTo>
                  <a:lnTo>
                    <a:pt x="2490" y="96"/>
                  </a:lnTo>
                  <a:lnTo>
                    <a:pt x="2491" y="96"/>
                  </a:lnTo>
                  <a:lnTo>
                    <a:pt x="2492" y="96"/>
                  </a:lnTo>
                  <a:lnTo>
                    <a:pt x="2494" y="96"/>
                  </a:lnTo>
                  <a:lnTo>
                    <a:pt x="2495" y="96"/>
                  </a:lnTo>
                  <a:lnTo>
                    <a:pt x="2495" y="95"/>
                  </a:lnTo>
                  <a:lnTo>
                    <a:pt x="2496" y="95"/>
                  </a:lnTo>
                  <a:lnTo>
                    <a:pt x="2496" y="96"/>
                  </a:lnTo>
                  <a:lnTo>
                    <a:pt x="2496" y="98"/>
                  </a:lnTo>
                  <a:lnTo>
                    <a:pt x="2495" y="98"/>
                  </a:lnTo>
                  <a:lnTo>
                    <a:pt x="2495" y="99"/>
                  </a:lnTo>
                  <a:lnTo>
                    <a:pt x="2494" y="99"/>
                  </a:lnTo>
                  <a:lnTo>
                    <a:pt x="2494" y="100"/>
                  </a:lnTo>
                  <a:lnTo>
                    <a:pt x="2494" y="101"/>
                  </a:lnTo>
                  <a:lnTo>
                    <a:pt x="2494" y="102"/>
                  </a:lnTo>
                  <a:lnTo>
                    <a:pt x="2492" y="102"/>
                  </a:lnTo>
                  <a:lnTo>
                    <a:pt x="2492" y="104"/>
                  </a:lnTo>
                  <a:lnTo>
                    <a:pt x="2492" y="105"/>
                  </a:lnTo>
                  <a:lnTo>
                    <a:pt x="2492" y="106"/>
                  </a:lnTo>
                  <a:lnTo>
                    <a:pt x="2491" y="106"/>
                  </a:lnTo>
                  <a:lnTo>
                    <a:pt x="2491" y="107"/>
                  </a:lnTo>
                  <a:lnTo>
                    <a:pt x="2491" y="108"/>
                  </a:lnTo>
                  <a:lnTo>
                    <a:pt x="2492" y="108"/>
                  </a:lnTo>
                  <a:lnTo>
                    <a:pt x="2492" y="110"/>
                  </a:lnTo>
                  <a:lnTo>
                    <a:pt x="2492" y="108"/>
                  </a:lnTo>
                  <a:lnTo>
                    <a:pt x="2492" y="110"/>
                  </a:lnTo>
                  <a:lnTo>
                    <a:pt x="2492" y="111"/>
                  </a:lnTo>
                  <a:lnTo>
                    <a:pt x="2492" y="110"/>
                  </a:lnTo>
                  <a:lnTo>
                    <a:pt x="2492" y="111"/>
                  </a:lnTo>
                  <a:lnTo>
                    <a:pt x="2492" y="112"/>
                  </a:lnTo>
                  <a:lnTo>
                    <a:pt x="2492" y="113"/>
                  </a:lnTo>
                  <a:lnTo>
                    <a:pt x="2491" y="113"/>
                  </a:lnTo>
                  <a:lnTo>
                    <a:pt x="2491" y="114"/>
                  </a:lnTo>
                  <a:lnTo>
                    <a:pt x="2491" y="116"/>
                  </a:lnTo>
                  <a:lnTo>
                    <a:pt x="2490" y="116"/>
                  </a:lnTo>
                  <a:lnTo>
                    <a:pt x="2490" y="117"/>
                  </a:lnTo>
                  <a:lnTo>
                    <a:pt x="2490" y="118"/>
                  </a:lnTo>
                  <a:lnTo>
                    <a:pt x="2489" y="118"/>
                  </a:lnTo>
                  <a:lnTo>
                    <a:pt x="2489" y="119"/>
                  </a:lnTo>
                  <a:lnTo>
                    <a:pt x="2489" y="120"/>
                  </a:lnTo>
                  <a:lnTo>
                    <a:pt x="2489" y="122"/>
                  </a:lnTo>
                  <a:lnTo>
                    <a:pt x="2489" y="123"/>
                  </a:lnTo>
                  <a:lnTo>
                    <a:pt x="2488" y="123"/>
                  </a:lnTo>
                  <a:lnTo>
                    <a:pt x="2488" y="124"/>
                  </a:lnTo>
                  <a:lnTo>
                    <a:pt x="2488" y="125"/>
                  </a:lnTo>
                  <a:lnTo>
                    <a:pt x="2488" y="126"/>
                  </a:lnTo>
                  <a:lnTo>
                    <a:pt x="2488" y="128"/>
                  </a:lnTo>
                  <a:lnTo>
                    <a:pt x="2489" y="128"/>
                  </a:lnTo>
                  <a:lnTo>
                    <a:pt x="2489" y="129"/>
                  </a:lnTo>
                  <a:lnTo>
                    <a:pt x="2490" y="129"/>
                  </a:lnTo>
                  <a:lnTo>
                    <a:pt x="2490" y="130"/>
                  </a:lnTo>
                  <a:lnTo>
                    <a:pt x="2490" y="131"/>
                  </a:lnTo>
                  <a:lnTo>
                    <a:pt x="2490" y="132"/>
                  </a:lnTo>
                  <a:lnTo>
                    <a:pt x="2490" y="134"/>
                  </a:lnTo>
                  <a:lnTo>
                    <a:pt x="2490" y="135"/>
                  </a:lnTo>
                  <a:lnTo>
                    <a:pt x="2490" y="136"/>
                  </a:lnTo>
                  <a:lnTo>
                    <a:pt x="2491" y="136"/>
                  </a:lnTo>
                  <a:lnTo>
                    <a:pt x="2490" y="136"/>
                  </a:lnTo>
                  <a:lnTo>
                    <a:pt x="2490" y="137"/>
                  </a:lnTo>
                  <a:lnTo>
                    <a:pt x="2489" y="137"/>
                  </a:lnTo>
                  <a:lnTo>
                    <a:pt x="2489" y="138"/>
                  </a:lnTo>
                  <a:lnTo>
                    <a:pt x="2489" y="140"/>
                  </a:lnTo>
                  <a:lnTo>
                    <a:pt x="2488" y="140"/>
                  </a:lnTo>
                  <a:lnTo>
                    <a:pt x="2488" y="141"/>
                  </a:lnTo>
                  <a:lnTo>
                    <a:pt x="2488" y="142"/>
                  </a:lnTo>
                  <a:lnTo>
                    <a:pt x="2486" y="142"/>
                  </a:lnTo>
                  <a:lnTo>
                    <a:pt x="2488" y="142"/>
                  </a:lnTo>
                  <a:lnTo>
                    <a:pt x="2486" y="142"/>
                  </a:lnTo>
                  <a:lnTo>
                    <a:pt x="2485" y="142"/>
                  </a:lnTo>
                  <a:lnTo>
                    <a:pt x="2485" y="141"/>
                  </a:lnTo>
                  <a:lnTo>
                    <a:pt x="2484" y="141"/>
                  </a:lnTo>
                  <a:lnTo>
                    <a:pt x="2485" y="141"/>
                  </a:lnTo>
                  <a:lnTo>
                    <a:pt x="2484" y="141"/>
                  </a:lnTo>
                  <a:lnTo>
                    <a:pt x="2485" y="141"/>
                  </a:lnTo>
                  <a:lnTo>
                    <a:pt x="2485" y="140"/>
                  </a:lnTo>
                  <a:lnTo>
                    <a:pt x="2484" y="140"/>
                  </a:lnTo>
                  <a:lnTo>
                    <a:pt x="2485" y="140"/>
                  </a:lnTo>
                  <a:lnTo>
                    <a:pt x="2484" y="140"/>
                  </a:lnTo>
                  <a:lnTo>
                    <a:pt x="2484" y="138"/>
                  </a:lnTo>
                  <a:lnTo>
                    <a:pt x="2484" y="137"/>
                  </a:lnTo>
                  <a:lnTo>
                    <a:pt x="2483" y="137"/>
                  </a:lnTo>
                  <a:lnTo>
                    <a:pt x="2484" y="137"/>
                  </a:lnTo>
                  <a:lnTo>
                    <a:pt x="2483" y="137"/>
                  </a:lnTo>
                  <a:lnTo>
                    <a:pt x="2484" y="137"/>
                  </a:lnTo>
                  <a:lnTo>
                    <a:pt x="2484" y="136"/>
                  </a:lnTo>
                  <a:lnTo>
                    <a:pt x="2483" y="136"/>
                  </a:lnTo>
                  <a:lnTo>
                    <a:pt x="2482" y="136"/>
                  </a:lnTo>
                  <a:lnTo>
                    <a:pt x="2482" y="137"/>
                  </a:lnTo>
                  <a:lnTo>
                    <a:pt x="2483" y="137"/>
                  </a:lnTo>
                  <a:lnTo>
                    <a:pt x="2483" y="138"/>
                  </a:lnTo>
                  <a:lnTo>
                    <a:pt x="2483" y="140"/>
                  </a:lnTo>
                  <a:lnTo>
                    <a:pt x="2483" y="141"/>
                  </a:lnTo>
                  <a:lnTo>
                    <a:pt x="2484" y="141"/>
                  </a:lnTo>
                  <a:lnTo>
                    <a:pt x="2484" y="142"/>
                  </a:lnTo>
                  <a:lnTo>
                    <a:pt x="2484" y="141"/>
                  </a:lnTo>
                  <a:lnTo>
                    <a:pt x="2484" y="142"/>
                  </a:lnTo>
                  <a:lnTo>
                    <a:pt x="2483" y="142"/>
                  </a:lnTo>
                  <a:lnTo>
                    <a:pt x="2482" y="142"/>
                  </a:lnTo>
                  <a:lnTo>
                    <a:pt x="2480" y="142"/>
                  </a:lnTo>
                  <a:lnTo>
                    <a:pt x="2480" y="141"/>
                  </a:lnTo>
                  <a:lnTo>
                    <a:pt x="2479" y="141"/>
                  </a:lnTo>
                  <a:lnTo>
                    <a:pt x="2478" y="141"/>
                  </a:lnTo>
                  <a:lnTo>
                    <a:pt x="2477" y="141"/>
                  </a:lnTo>
                  <a:lnTo>
                    <a:pt x="2478" y="141"/>
                  </a:lnTo>
                  <a:lnTo>
                    <a:pt x="2477" y="141"/>
                  </a:lnTo>
                  <a:lnTo>
                    <a:pt x="2476" y="142"/>
                  </a:lnTo>
                  <a:lnTo>
                    <a:pt x="2474" y="142"/>
                  </a:lnTo>
                  <a:lnTo>
                    <a:pt x="2474" y="143"/>
                  </a:lnTo>
                  <a:lnTo>
                    <a:pt x="2476" y="143"/>
                  </a:lnTo>
                  <a:lnTo>
                    <a:pt x="2477" y="143"/>
                  </a:lnTo>
                  <a:lnTo>
                    <a:pt x="2478" y="143"/>
                  </a:lnTo>
                  <a:lnTo>
                    <a:pt x="2479" y="143"/>
                  </a:lnTo>
                  <a:lnTo>
                    <a:pt x="2480" y="143"/>
                  </a:lnTo>
                  <a:lnTo>
                    <a:pt x="2482" y="143"/>
                  </a:lnTo>
                  <a:lnTo>
                    <a:pt x="2482" y="144"/>
                  </a:lnTo>
                  <a:lnTo>
                    <a:pt x="2483" y="144"/>
                  </a:lnTo>
                  <a:lnTo>
                    <a:pt x="2484" y="144"/>
                  </a:lnTo>
                  <a:lnTo>
                    <a:pt x="2484" y="143"/>
                  </a:lnTo>
                  <a:lnTo>
                    <a:pt x="2483" y="143"/>
                  </a:lnTo>
                  <a:lnTo>
                    <a:pt x="2484" y="143"/>
                  </a:lnTo>
                  <a:lnTo>
                    <a:pt x="2485" y="143"/>
                  </a:lnTo>
                  <a:lnTo>
                    <a:pt x="2485" y="142"/>
                  </a:lnTo>
                  <a:lnTo>
                    <a:pt x="2486" y="142"/>
                  </a:lnTo>
                  <a:lnTo>
                    <a:pt x="2486" y="143"/>
                  </a:lnTo>
                  <a:lnTo>
                    <a:pt x="2485" y="143"/>
                  </a:lnTo>
                  <a:lnTo>
                    <a:pt x="2485" y="144"/>
                  </a:lnTo>
                  <a:lnTo>
                    <a:pt x="2484" y="144"/>
                  </a:lnTo>
                  <a:lnTo>
                    <a:pt x="2484" y="146"/>
                  </a:lnTo>
                  <a:lnTo>
                    <a:pt x="2483" y="146"/>
                  </a:lnTo>
                  <a:lnTo>
                    <a:pt x="2483" y="147"/>
                  </a:lnTo>
                  <a:lnTo>
                    <a:pt x="2482" y="147"/>
                  </a:lnTo>
                  <a:lnTo>
                    <a:pt x="2482" y="148"/>
                  </a:lnTo>
                  <a:lnTo>
                    <a:pt x="2480" y="148"/>
                  </a:lnTo>
                  <a:lnTo>
                    <a:pt x="2480" y="149"/>
                  </a:lnTo>
                  <a:lnTo>
                    <a:pt x="2479" y="149"/>
                  </a:lnTo>
                  <a:lnTo>
                    <a:pt x="2479" y="150"/>
                  </a:lnTo>
                  <a:lnTo>
                    <a:pt x="2478" y="150"/>
                  </a:lnTo>
                  <a:lnTo>
                    <a:pt x="2478" y="152"/>
                  </a:lnTo>
                  <a:lnTo>
                    <a:pt x="2477" y="152"/>
                  </a:lnTo>
                  <a:lnTo>
                    <a:pt x="2477" y="153"/>
                  </a:lnTo>
                  <a:lnTo>
                    <a:pt x="2476" y="153"/>
                  </a:lnTo>
                  <a:lnTo>
                    <a:pt x="2476" y="154"/>
                  </a:lnTo>
                  <a:lnTo>
                    <a:pt x="2474" y="154"/>
                  </a:lnTo>
                  <a:lnTo>
                    <a:pt x="2474" y="155"/>
                  </a:lnTo>
                  <a:lnTo>
                    <a:pt x="2473" y="155"/>
                  </a:lnTo>
                  <a:lnTo>
                    <a:pt x="2473" y="156"/>
                  </a:lnTo>
                  <a:lnTo>
                    <a:pt x="2472" y="156"/>
                  </a:lnTo>
                  <a:lnTo>
                    <a:pt x="2472" y="158"/>
                  </a:lnTo>
                  <a:lnTo>
                    <a:pt x="2472" y="159"/>
                  </a:lnTo>
                  <a:lnTo>
                    <a:pt x="2471" y="159"/>
                  </a:lnTo>
                  <a:lnTo>
                    <a:pt x="2471" y="160"/>
                  </a:lnTo>
                  <a:lnTo>
                    <a:pt x="2470" y="160"/>
                  </a:lnTo>
                  <a:lnTo>
                    <a:pt x="2470" y="161"/>
                  </a:lnTo>
                  <a:lnTo>
                    <a:pt x="2468" y="161"/>
                  </a:lnTo>
                  <a:lnTo>
                    <a:pt x="2468" y="162"/>
                  </a:lnTo>
                  <a:lnTo>
                    <a:pt x="2467" y="164"/>
                  </a:lnTo>
                  <a:lnTo>
                    <a:pt x="2466" y="165"/>
                  </a:lnTo>
                  <a:lnTo>
                    <a:pt x="2466" y="166"/>
                  </a:lnTo>
                  <a:lnTo>
                    <a:pt x="2465" y="166"/>
                  </a:lnTo>
                  <a:lnTo>
                    <a:pt x="2465" y="167"/>
                  </a:lnTo>
                  <a:lnTo>
                    <a:pt x="2464" y="167"/>
                  </a:lnTo>
                  <a:lnTo>
                    <a:pt x="2464" y="168"/>
                  </a:lnTo>
                  <a:lnTo>
                    <a:pt x="2464" y="170"/>
                  </a:lnTo>
                  <a:lnTo>
                    <a:pt x="2462" y="170"/>
                  </a:lnTo>
                  <a:lnTo>
                    <a:pt x="2462" y="171"/>
                  </a:lnTo>
                  <a:lnTo>
                    <a:pt x="2461" y="171"/>
                  </a:lnTo>
                  <a:lnTo>
                    <a:pt x="2461" y="172"/>
                  </a:lnTo>
                  <a:lnTo>
                    <a:pt x="2461" y="173"/>
                  </a:lnTo>
                  <a:lnTo>
                    <a:pt x="2460" y="173"/>
                  </a:lnTo>
                  <a:lnTo>
                    <a:pt x="2460" y="174"/>
                  </a:lnTo>
                  <a:lnTo>
                    <a:pt x="2460" y="176"/>
                  </a:lnTo>
                  <a:lnTo>
                    <a:pt x="2459" y="176"/>
                  </a:lnTo>
                  <a:lnTo>
                    <a:pt x="2459" y="177"/>
                  </a:lnTo>
                  <a:lnTo>
                    <a:pt x="2459" y="178"/>
                  </a:lnTo>
                  <a:lnTo>
                    <a:pt x="2459" y="179"/>
                  </a:lnTo>
                  <a:lnTo>
                    <a:pt x="2458" y="179"/>
                  </a:lnTo>
                  <a:lnTo>
                    <a:pt x="2458" y="180"/>
                  </a:lnTo>
                  <a:lnTo>
                    <a:pt x="2458" y="182"/>
                  </a:lnTo>
                  <a:lnTo>
                    <a:pt x="2456" y="182"/>
                  </a:lnTo>
                  <a:lnTo>
                    <a:pt x="2456" y="183"/>
                  </a:lnTo>
                  <a:lnTo>
                    <a:pt x="2456" y="184"/>
                  </a:lnTo>
                  <a:lnTo>
                    <a:pt x="2456" y="185"/>
                  </a:lnTo>
                  <a:lnTo>
                    <a:pt x="2456" y="187"/>
                  </a:lnTo>
                  <a:lnTo>
                    <a:pt x="2456" y="188"/>
                  </a:lnTo>
                  <a:lnTo>
                    <a:pt x="2456" y="189"/>
                  </a:lnTo>
                  <a:lnTo>
                    <a:pt x="2456" y="190"/>
                  </a:lnTo>
                  <a:lnTo>
                    <a:pt x="2458" y="190"/>
                  </a:lnTo>
                  <a:lnTo>
                    <a:pt x="2459" y="190"/>
                  </a:lnTo>
                  <a:lnTo>
                    <a:pt x="2460" y="190"/>
                  </a:lnTo>
                  <a:lnTo>
                    <a:pt x="2460" y="191"/>
                  </a:lnTo>
                  <a:lnTo>
                    <a:pt x="2459" y="191"/>
                  </a:lnTo>
                  <a:lnTo>
                    <a:pt x="2460" y="191"/>
                  </a:lnTo>
                  <a:lnTo>
                    <a:pt x="2459" y="191"/>
                  </a:lnTo>
                  <a:lnTo>
                    <a:pt x="2459" y="193"/>
                  </a:lnTo>
                  <a:lnTo>
                    <a:pt x="2459" y="194"/>
                  </a:lnTo>
                  <a:lnTo>
                    <a:pt x="2460" y="194"/>
                  </a:lnTo>
                  <a:lnTo>
                    <a:pt x="2460" y="195"/>
                  </a:lnTo>
                  <a:lnTo>
                    <a:pt x="2461" y="195"/>
                  </a:lnTo>
                  <a:lnTo>
                    <a:pt x="2460" y="195"/>
                  </a:lnTo>
                  <a:lnTo>
                    <a:pt x="2461" y="195"/>
                  </a:lnTo>
                  <a:lnTo>
                    <a:pt x="2460" y="195"/>
                  </a:lnTo>
                  <a:lnTo>
                    <a:pt x="2460" y="196"/>
                  </a:lnTo>
                  <a:lnTo>
                    <a:pt x="2459" y="196"/>
                  </a:lnTo>
                  <a:lnTo>
                    <a:pt x="2459" y="197"/>
                  </a:lnTo>
                  <a:lnTo>
                    <a:pt x="2458" y="197"/>
                  </a:lnTo>
                  <a:lnTo>
                    <a:pt x="2458" y="199"/>
                  </a:lnTo>
                  <a:lnTo>
                    <a:pt x="2456" y="199"/>
                  </a:lnTo>
                  <a:lnTo>
                    <a:pt x="2456" y="200"/>
                  </a:lnTo>
                  <a:lnTo>
                    <a:pt x="2455" y="200"/>
                  </a:lnTo>
                  <a:lnTo>
                    <a:pt x="2455" y="201"/>
                  </a:lnTo>
                  <a:lnTo>
                    <a:pt x="2454" y="201"/>
                  </a:lnTo>
                  <a:lnTo>
                    <a:pt x="2454" y="202"/>
                  </a:lnTo>
                  <a:lnTo>
                    <a:pt x="2453" y="202"/>
                  </a:lnTo>
                  <a:lnTo>
                    <a:pt x="2453" y="203"/>
                  </a:lnTo>
                  <a:lnTo>
                    <a:pt x="2452" y="203"/>
                  </a:lnTo>
                  <a:lnTo>
                    <a:pt x="2452" y="205"/>
                  </a:lnTo>
                  <a:lnTo>
                    <a:pt x="2450" y="206"/>
                  </a:lnTo>
                  <a:lnTo>
                    <a:pt x="2450" y="207"/>
                  </a:lnTo>
                  <a:lnTo>
                    <a:pt x="2449" y="207"/>
                  </a:lnTo>
                  <a:lnTo>
                    <a:pt x="2449" y="208"/>
                  </a:lnTo>
                  <a:lnTo>
                    <a:pt x="2448" y="208"/>
                  </a:lnTo>
                  <a:lnTo>
                    <a:pt x="2448" y="209"/>
                  </a:lnTo>
                  <a:lnTo>
                    <a:pt x="2448" y="211"/>
                  </a:lnTo>
                  <a:lnTo>
                    <a:pt x="2447" y="211"/>
                  </a:lnTo>
                  <a:lnTo>
                    <a:pt x="2447" y="212"/>
                  </a:lnTo>
                  <a:lnTo>
                    <a:pt x="2447" y="213"/>
                  </a:lnTo>
                  <a:lnTo>
                    <a:pt x="2445" y="213"/>
                  </a:lnTo>
                  <a:lnTo>
                    <a:pt x="2445" y="214"/>
                  </a:lnTo>
                  <a:lnTo>
                    <a:pt x="2444" y="214"/>
                  </a:lnTo>
                  <a:lnTo>
                    <a:pt x="2444" y="215"/>
                  </a:lnTo>
                  <a:lnTo>
                    <a:pt x="2443" y="215"/>
                  </a:lnTo>
                  <a:lnTo>
                    <a:pt x="2443" y="217"/>
                  </a:lnTo>
                  <a:lnTo>
                    <a:pt x="2443" y="218"/>
                  </a:lnTo>
                  <a:lnTo>
                    <a:pt x="2442" y="218"/>
                  </a:lnTo>
                  <a:lnTo>
                    <a:pt x="2442" y="219"/>
                  </a:lnTo>
                  <a:lnTo>
                    <a:pt x="2441" y="219"/>
                  </a:lnTo>
                  <a:lnTo>
                    <a:pt x="2441" y="220"/>
                  </a:lnTo>
                  <a:lnTo>
                    <a:pt x="2441" y="221"/>
                  </a:lnTo>
                  <a:lnTo>
                    <a:pt x="2439" y="221"/>
                  </a:lnTo>
                  <a:lnTo>
                    <a:pt x="2439" y="223"/>
                  </a:lnTo>
                  <a:lnTo>
                    <a:pt x="2439" y="224"/>
                  </a:lnTo>
                  <a:lnTo>
                    <a:pt x="2438" y="225"/>
                  </a:lnTo>
                  <a:lnTo>
                    <a:pt x="2438" y="226"/>
                  </a:lnTo>
                  <a:lnTo>
                    <a:pt x="2438" y="227"/>
                  </a:lnTo>
                  <a:lnTo>
                    <a:pt x="2438" y="229"/>
                  </a:lnTo>
                  <a:lnTo>
                    <a:pt x="2438" y="230"/>
                  </a:lnTo>
                  <a:lnTo>
                    <a:pt x="2437" y="230"/>
                  </a:lnTo>
                  <a:lnTo>
                    <a:pt x="2437" y="231"/>
                  </a:lnTo>
                  <a:lnTo>
                    <a:pt x="2438" y="231"/>
                  </a:lnTo>
                  <a:lnTo>
                    <a:pt x="2437" y="231"/>
                  </a:lnTo>
                  <a:lnTo>
                    <a:pt x="2438" y="231"/>
                  </a:lnTo>
                  <a:lnTo>
                    <a:pt x="2438" y="232"/>
                  </a:lnTo>
                  <a:lnTo>
                    <a:pt x="2438" y="233"/>
                  </a:lnTo>
                  <a:lnTo>
                    <a:pt x="2438" y="235"/>
                  </a:lnTo>
                  <a:lnTo>
                    <a:pt x="2438" y="236"/>
                  </a:lnTo>
                  <a:lnTo>
                    <a:pt x="2439" y="236"/>
                  </a:lnTo>
                  <a:lnTo>
                    <a:pt x="2439" y="237"/>
                  </a:lnTo>
                  <a:lnTo>
                    <a:pt x="2441" y="237"/>
                  </a:lnTo>
                  <a:lnTo>
                    <a:pt x="2441" y="238"/>
                  </a:lnTo>
                  <a:lnTo>
                    <a:pt x="2442" y="238"/>
                  </a:lnTo>
                  <a:lnTo>
                    <a:pt x="2442" y="237"/>
                  </a:lnTo>
                  <a:lnTo>
                    <a:pt x="2442" y="238"/>
                  </a:lnTo>
                  <a:lnTo>
                    <a:pt x="2443" y="238"/>
                  </a:lnTo>
                  <a:lnTo>
                    <a:pt x="2443" y="239"/>
                  </a:lnTo>
                  <a:lnTo>
                    <a:pt x="2444" y="239"/>
                  </a:lnTo>
                  <a:lnTo>
                    <a:pt x="2444" y="238"/>
                  </a:lnTo>
                  <a:lnTo>
                    <a:pt x="2444" y="239"/>
                  </a:lnTo>
                  <a:lnTo>
                    <a:pt x="2444" y="241"/>
                  </a:lnTo>
                  <a:lnTo>
                    <a:pt x="2443" y="241"/>
                  </a:lnTo>
                  <a:lnTo>
                    <a:pt x="2443" y="242"/>
                  </a:lnTo>
                  <a:lnTo>
                    <a:pt x="2444" y="242"/>
                  </a:lnTo>
                  <a:lnTo>
                    <a:pt x="2444" y="243"/>
                  </a:lnTo>
                  <a:lnTo>
                    <a:pt x="2443" y="243"/>
                  </a:lnTo>
                  <a:lnTo>
                    <a:pt x="2444" y="243"/>
                  </a:lnTo>
                  <a:lnTo>
                    <a:pt x="2443" y="243"/>
                  </a:lnTo>
                  <a:lnTo>
                    <a:pt x="2443" y="244"/>
                  </a:lnTo>
                  <a:lnTo>
                    <a:pt x="2443" y="245"/>
                  </a:lnTo>
                  <a:lnTo>
                    <a:pt x="2444" y="245"/>
                  </a:lnTo>
                  <a:lnTo>
                    <a:pt x="2443" y="245"/>
                  </a:lnTo>
                  <a:lnTo>
                    <a:pt x="2443" y="247"/>
                  </a:lnTo>
                  <a:lnTo>
                    <a:pt x="2443" y="248"/>
                  </a:lnTo>
                  <a:lnTo>
                    <a:pt x="2442" y="248"/>
                  </a:lnTo>
                  <a:lnTo>
                    <a:pt x="2442" y="249"/>
                  </a:lnTo>
                  <a:lnTo>
                    <a:pt x="2442" y="250"/>
                  </a:lnTo>
                  <a:lnTo>
                    <a:pt x="2443" y="250"/>
                  </a:lnTo>
                  <a:lnTo>
                    <a:pt x="2443" y="251"/>
                  </a:lnTo>
                  <a:lnTo>
                    <a:pt x="2444" y="251"/>
                  </a:lnTo>
                  <a:lnTo>
                    <a:pt x="2443" y="251"/>
                  </a:lnTo>
                  <a:lnTo>
                    <a:pt x="2442" y="251"/>
                  </a:lnTo>
                  <a:lnTo>
                    <a:pt x="2442" y="253"/>
                  </a:lnTo>
                  <a:lnTo>
                    <a:pt x="2443" y="253"/>
                  </a:lnTo>
                  <a:lnTo>
                    <a:pt x="2442" y="253"/>
                  </a:lnTo>
                  <a:lnTo>
                    <a:pt x="2443" y="253"/>
                  </a:lnTo>
                  <a:lnTo>
                    <a:pt x="2443" y="254"/>
                  </a:lnTo>
                  <a:lnTo>
                    <a:pt x="2444" y="254"/>
                  </a:lnTo>
                  <a:lnTo>
                    <a:pt x="2443" y="254"/>
                  </a:lnTo>
                  <a:lnTo>
                    <a:pt x="2443" y="255"/>
                  </a:lnTo>
                  <a:lnTo>
                    <a:pt x="2442" y="255"/>
                  </a:lnTo>
                  <a:lnTo>
                    <a:pt x="2442" y="256"/>
                  </a:lnTo>
                  <a:lnTo>
                    <a:pt x="2442" y="257"/>
                  </a:lnTo>
                  <a:lnTo>
                    <a:pt x="2442" y="259"/>
                  </a:lnTo>
                  <a:lnTo>
                    <a:pt x="2441" y="259"/>
                  </a:lnTo>
                  <a:lnTo>
                    <a:pt x="2441" y="260"/>
                  </a:lnTo>
                  <a:lnTo>
                    <a:pt x="2442" y="260"/>
                  </a:lnTo>
                  <a:lnTo>
                    <a:pt x="2441" y="260"/>
                  </a:lnTo>
                  <a:lnTo>
                    <a:pt x="2442" y="260"/>
                  </a:lnTo>
                  <a:lnTo>
                    <a:pt x="2442" y="261"/>
                  </a:lnTo>
                  <a:lnTo>
                    <a:pt x="2442" y="262"/>
                  </a:lnTo>
                  <a:lnTo>
                    <a:pt x="2443" y="262"/>
                  </a:lnTo>
                  <a:lnTo>
                    <a:pt x="2442" y="262"/>
                  </a:lnTo>
                  <a:lnTo>
                    <a:pt x="2443" y="262"/>
                  </a:lnTo>
                  <a:lnTo>
                    <a:pt x="2442" y="263"/>
                  </a:lnTo>
                  <a:lnTo>
                    <a:pt x="2442" y="265"/>
                  </a:lnTo>
                  <a:lnTo>
                    <a:pt x="2441" y="265"/>
                  </a:lnTo>
                  <a:lnTo>
                    <a:pt x="2442" y="265"/>
                  </a:lnTo>
                  <a:lnTo>
                    <a:pt x="2442" y="266"/>
                  </a:lnTo>
                  <a:lnTo>
                    <a:pt x="2442" y="267"/>
                  </a:lnTo>
                  <a:lnTo>
                    <a:pt x="2442" y="268"/>
                  </a:lnTo>
                  <a:lnTo>
                    <a:pt x="2442" y="269"/>
                  </a:lnTo>
                  <a:lnTo>
                    <a:pt x="2441" y="269"/>
                  </a:lnTo>
                  <a:lnTo>
                    <a:pt x="2441" y="271"/>
                  </a:lnTo>
                  <a:lnTo>
                    <a:pt x="2442" y="271"/>
                  </a:lnTo>
                  <a:lnTo>
                    <a:pt x="2442" y="272"/>
                  </a:lnTo>
                  <a:lnTo>
                    <a:pt x="2441" y="272"/>
                  </a:lnTo>
                  <a:lnTo>
                    <a:pt x="2441" y="273"/>
                  </a:lnTo>
                  <a:lnTo>
                    <a:pt x="2439" y="273"/>
                  </a:lnTo>
                  <a:lnTo>
                    <a:pt x="2439" y="274"/>
                  </a:lnTo>
                  <a:lnTo>
                    <a:pt x="2439" y="275"/>
                  </a:lnTo>
                  <a:lnTo>
                    <a:pt x="2438" y="275"/>
                  </a:lnTo>
                  <a:lnTo>
                    <a:pt x="2439" y="275"/>
                  </a:lnTo>
                  <a:lnTo>
                    <a:pt x="2438" y="275"/>
                  </a:lnTo>
                  <a:lnTo>
                    <a:pt x="2439" y="275"/>
                  </a:lnTo>
                  <a:lnTo>
                    <a:pt x="2438" y="275"/>
                  </a:lnTo>
                  <a:lnTo>
                    <a:pt x="2438" y="277"/>
                  </a:lnTo>
                  <a:lnTo>
                    <a:pt x="2438" y="278"/>
                  </a:lnTo>
                  <a:lnTo>
                    <a:pt x="2437" y="278"/>
                  </a:lnTo>
                  <a:lnTo>
                    <a:pt x="2437" y="279"/>
                  </a:lnTo>
                  <a:lnTo>
                    <a:pt x="2437" y="280"/>
                  </a:lnTo>
                  <a:lnTo>
                    <a:pt x="2437" y="281"/>
                  </a:lnTo>
                  <a:lnTo>
                    <a:pt x="2436" y="281"/>
                  </a:lnTo>
                  <a:lnTo>
                    <a:pt x="2436" y="283"/>
                  </a:lnTo>
                  <a:lnTo>
                    <a:pt x="2436" y="284"/>
                  </a:lnTo>
                  <a:lnTo>
                    <a:pt x="2436" y="285"/>
                  </a:lnTo>
                  <a:lnTo>
                    <a:pt x="2436" y="286"/>
                  </a:lnTo>
                  <a:lnTo>
                    <a:pt x="2437" y="286"/>
                  </a:lnTo>
                  <a:lnTo>
                    <a:pt x="2437" y="288"/>
                  </a:lnTo>
                  <a:lnTo>
                    <a:pt x="2438" y="288"/>
                  </a:lnTo>
                  <a:lnTo>
                    <a:pt x="2438" y="289"/>
                  </a:lnTo>
                  <a:lnTo>
                    <a:pt x="2437" y="289"/>
                  </a:lnTo>
                  <a:lnTo>
                    <a:pt x="2436" y="289"/>
                  </a:lnTo>
                  <a:lnTo>
                    <a:pt x="2436" y="290"/>
                  </a:lnTo>
                  <a:lnTo>
                    <a:pt x="2436" y="291"/>
                  </a:lnTo>
                  <a:lnTo>
                    <a:pt x="2435" y="291"/>
                  </a:lnTo>
                  <a:lnTo>
                    <a:pt x="2435" y="292"/>
                  </a:lnTo>
                  <a:lnTo>
                    <a:pt x="2435" y="294"/>
                  </a:lnTo>
                  <a:lnTo>
                    <a:pt x="2435" y="295"/>
                  </a:lnTo>
                  <a:lnTo>
                    <a:pt x="2433" y="295"/>
                  </a:lnTo>
                  <a:lnTo>
                    <a:pt x="2433" y="296"/>
                  </a:lnTo>
                  <a:lnTo>
                    <a:pt x="2433" y="297"/>
                  </a:lnTo>
                  <a:lnTo>
                    <a:pt x="2433" y="298"/>
                  </a:lnTo>
                  <a:lnTo>
                    <a:pt x="2433" y="300"/>
                  </a:lnTo>
                  <a:lnTo>
                    <a:pt x="2435" y="300"/>
                  </a:lnTo>
                  <a:lnTo>
                    <a:pt x="2436" y="300"/>
                  </a:lnTo>
                  <a:lnTo>
                    <a:pt x="2436" y="301"/>
                  </a:lnTo>
                  <a:lnTo>
                    <a:pt x="2436" y="302"/>
                  </a:lnTo>
                  <a:lnTo>
                    <a:pt x="2436" y="303"/>
                  </a:lnTo>
                  <a:lnTo>
                    <a:pt x="2435" y="303"/>
                  </a:lnTo>
                  <a:lnTo>
                    <a:pt x="2433" y="303"/>
                  </a:lnTo>
                  <a:lnTo>
                    <a:pt x="2433" y="304"/>
                  </a:lnTo>
                  <a:lnTo>
                    <a:pt x="2432" y="306"/>
                  </a:lnTo>
                  <a:lnTo>
                    <a:pt x="2432" y="307"/>
                  </a:lnTo>
                  <a:lnTo>
                    <a:pt x="2431" y="307"/>
                  </a:lnTo>
                  <a:lnTo>
                    <a:pt x="2431" y="308"/>
                  </a:lnTo>
                  <a:lnTo>
                    <a:pt x="2431" y="309"/>
                  </a:lnTo>
                  <a:lnTo>
                    <a:pt x="2430" y="309"/>
                  </a:lnTo>
                  <a:lnTo>
                    <a:pt x="2430" y="310"/>
                  </a:lnTo>
                  <a:lnTo>
                    <a:pt x="2430" y="312"/>
                  </a:lnTo>
                  <a:lnTo>
                    <a:pt x="2429" y="312"/>
                  </a:lnTo>
                  <a:lnTo>
                    <a:pt x="2429" y="313"/>
                  </a:lnTo>
                  <a:lnTo>
                    <a:pt x="2429" y="314"/>
                  </a:lnTo>
                  <a:lnTo>
                    <a:pt x="2429" y="315"/>
                  </a:lnTo>
                  <a:lnTo>
                    <a:pt x="2429" y="316"/>
                  </a:lnTo>
                  <a:lnTo>
                    <a:pt x="2429" y="318"/>
                  </a:lnTo>
                  <a:lnTo>
                    <a:pt x="2429" y="316"/>
                  </a:lnTo>
                  <a:lnTo>
                    <a:pt x="2429" y="318"/>
                  </a:lnTo>
                  <a:lnTo>
                    <a:pt x="2430" y="318"/>
                  </a:lnTo>
                  <a:lnTo>
                    <a:pt x="2429" y="318"/>
                  </a:lnTo>
                  <a:lnTo>
                    <a:pt x="2429" y="319"/>
                  </a:lnTo>
                  <a:lnTo>
                    <a:pt x="2430" y="319"/>
                  </a:lnTo>
                  <a:lnTo>
                    <a:pt x="2430" y="320"/>
                  </a:lnTo>
                  <a:lnTo>
                    <a:pt x="2430" y="321"/>
                  </a:lnTo>
                  <a:lnTo>
                    <a:pt x="2429" y="321"/>
                  </a:lnTo>
                  <a:lnTo>
                    <a:pt x="2429" y="322"/>
                  </a:lnTo>
                  <a:lnTo>
                    <a:pt x="2429" y="324"/>
                  </a:lnTo>
                  <a:lnTo>
                    <a:pt x="2427" y="324"/>
                  </a:lnTo>
                  <a:lnTo>
                    <a:pt x="2427" y="325"/>
                  </a:lnTo>
                  <a:lnTo>
                    <a:pt x="2427" y="326"/>
                  </a:lnTo>
                  <a:lnTo>
                    <a:pt x="2427" y="327"/>
                  </a:lnTo>
                  <a:lnTo>
                    <a:pt x="2427" y="328"/>
                  </a:lnTo>
                  <a:lnTo>
                    <a:pt x="2429" y="328"/>
                  </a:lnTo>
                  <a:lnTo>
                    <a:pt x="2429" y="330"/>
                  </a:lnTo>
                  <a:lnTo>
                    <a:pt x="2429" y="331"/>
                  </a:lnTo>
                  <a:lnTo>
                    <a:pt x="2427" y="331"/>
                  </a:lnTo>
                  <a:lnTo>
                    <a:pt x="2426" y="331"/>
                  </a:lnTo>
                  <a:lnTo>
                    <a:pt x="2426" y="332"/>
                  </a:lnTo>
                  <a:lnTo>
                    <a:pt x="2426" y="333"/>
                  </a:lnTo>
                  <a:lnTo>
                    <a:pt x="2425" y="333"/>
                  </a:lnTo>
                  <a:lnTo>
                    <a:pt x="2425" y="334"/>
                  </a:lnTo>
                  <a:lnTo>
                    <a:pt x="2424" y="334"/>
                  </a:lnTo>
                  <a:lnTo>
                    <a:pt x="2424" y="336"/>
                  </a:lnTo>
                  <a:lnTo>
                    <a:pt x="2424" y="337"/>
                  </a:lnTo>
                  <a:lnTo>
                    <a:pt x="2424" y="338"/>
                  </a:lnTo>
                  <a:lnTo>
                    <a:pt x="2423" y="338"/>
                  </a:lnTo>
                  <a:lnTo>
                    <a:pt x="2423" y="339"/>
                  </a:lnTo>
                  <a:lnTo>
                    <a:pt x="2423" y="340"/>
                  </a:lnTo>
                  <a:lnTo>
                    <a:pt x="2423" y="342"/>
                  </a:lnTo>
                  <a:lnTo>
                    <a:pt x="2424" y="342"/>
                  </a:lnTo>
                  <a:lnTo>
                    <a:pt x="2424" y="343"/>
                  </a:lnTo>
                  <a:lnTo>
                    <a:pt x="2425" y="343"/>
                  </a:lnTo>
                  <a:lnTo>
                    <a:pt x="2425" y="344"/>
                  </a:lnTo>
                  <a:lnTo>
                    <a:pt x="2425" y="345"/>
                  </a:lnTo>
                  <a:lnTo>
                    <a:pt x="2424" y="345"/>
                  </a:lnTo>
                  <a:lnTo>
                    <a:pt x="2424" y="346"/>
                  </a:lnTo>
                  <a:lnTo>
                    <a:pt x="2424" y="348"/>
                  </a:lnTo>
                  <a:lnTo>
                    <a:pt x="2424" y="349"/>
                  </a:lnTo>
                  <a:lnTo>
                    <a:pt x="2423" y="349"/>
                  </a:lnTo>
                  <a:lnTo>
                    <a:pt x="2423" y="350"/>
                  </a:lnTo>
                  <a:lnTo>
                    <a:pt x="2423" y="351"/>
                  </a:lnTo>
                  <a:lnTo>
                    <a:pt x="2421" y="351"/>
                  </a:lnTo>
                  <a:lnTo>
                    <a:pt x="2423" y="351"/>
                  </a:lnTo>
                  <a:lnTo>
                    <a:pt x="2423" y="352"/>
                  </a:lnTo>
                  <a:lnTo>
                    <a:pt x="2421" y="352"/>
                  </a:lnTo>
                  <a:lnTo>
                    <a:pt x="2421" y="354"/>
                  </a:lnTo>
                  <a:lnTo>
                    <a:pt x="2421" y="355"/>
                  </a:lnTo>
                  <a:lnTo>
                    <a:pt x="2420" y="355"/>
                  </a:lnTo>
                  <a:lnTo>
                    <a:pt x="2420" y="356"/>
                  </a:lnTo>
                  <a:lnTo>
                    <a:pt x="2419" y="356"/>
                  </a:lnTo>
                  <a:lnTo>
                    <a:pt x="2419" y="357"/>
                  </a:lnTo>
                  <a:lnTo>
                    <a:pt x="2419" y="358"/>
                  </a:lnTo>
                  <a:lnTo>
                    <a:pt x="2418" y="358"/>
                  </a:lnTo>
                  <a:lnTo>
                    <a:pt x="2418" y="360"/>
                  </a:lnTo>
                  <a:lnTo>
                    <a:pt x="2417" y="360"/>
                  </a:lnTo>
                  <a:lnTo>
                    <a:pt x="2417" y="361"/>
                  </a:lnTo>
                  <a:lnTo>
                    <a:pt x="2415" y="362"/>
                  </a:lnTo>
                  <a:lnTo>
                    <a:pt x="2415" y="363"/>
                  </a:lnTo>
                  <a:lnTo>
                    <a:pt x="2414" y="363"/>
                  </a:lnTo>
                  <a:lnTo>
                    <a:pt x="2414" y="364"/>
                  </a:lnTo>
                  <a:lnTo>
                    <a:pt x="2413" y="366"/>
                  </a:lnTo>
                  <a:lnTo>
                    <a:pt x="2413" y="367"/>
                  </a:lnTo>
                  <a:lnTo>
                    <a:pt x="2412" y="367"/>
                  </a:lnTo>
                  <a:lnTo>
                    <a:pt x="2412" y="368"/>
                  </a:lnTo>
                  <a:lnTo>
                    <a:pt x="2412" y="369"/>
                  </a:lnTo>
                  <a:lnTo>
                    <a:pt x="2411" y="369"/>
                  </a:lnTo>
                  <a:lnTo>
                    <a:pt x="2411" y="370"/>
                  </a:lnTo>
                  <a:lnTo>
                    <a:pt x="2411" y="372"/>
                  </a:lnTo>
                  <a:lnTo>
                    <a:pt x="2409" y="372"/>
                  </a:lnTo>
                  <a:lnTo>
                    <a:pt x="2409" y="373"/>
                  </a:lnTo>
                  <a:lnTo>
                    <a:pt x="2409" y="374"/>
                  </a:lnTo>
                  <a:lnTo>
                    <a:pt x="2409" y="375"/>
                  </a:lnTo>
                  <a:lnTo>
                    <a:pt x="2409" y="376"/>
                  </a:lnTo>
                  <a:lnTo>
                    <a:pt x="2411" y="376"/>
                  </a:lnTo>
                  <a:lnTo>
                    <a:pt x="2411" y="378"/>
                  </a:lnTo>
                  <a:lnTo>
                    <a:pt x="2412" y="378"/>
                  </a:lnTo>
                  <a:lnTo>
                    <a:pt x="2411" y="378"/>
                  </a:lnTo>
                  <a:lnTo>
                    <a:pt x="2411" y="379"/>
                  </a:lnTo>
                  <a:lnTo>
                    <a:pt x="2411" y="380"/>
                  </a:lnTo>
                  <a:lnTo>
                    <a:pt x="2411" y="381"/>
                  </a:lnTo>
                  <a:lnTo>
                    <a:pt x="2411" y="382"/>
                  </a:lnTo>
                  <a:lnTo>
                    <a:pt x="2411" y="384"/>
                  </a:lnTo>
                  <a:lnTo>
                    <a:pt x="2409" y="384"/>
                  </a:lnTo>
                  <a:lnTo>
                    <a:pt x="2409" y="385"/>
                  </a:lnTo>
                  <a:lnTo>
                    <a:pt x="2411" y="386"/>
                  </a:lnTo>
                  <a:lnTo>
                    <a:pt x="2412" y="386"/>
                  </a:lnTo>
                  <a:lnTo>
                    <a:pt x="2413" y="386"/>
                  </a:lnTo>
                  <a:lnTo>
                    <a:pt x="2412" y="386"/>
                  </a:lnTo>
                  <a:lnTo>
                    <a:pt x="2413" y="386"/>
                  </a:lnTo>
                  <a:lnTo>
                    <a:pt x="2413" y="387"/>
                  </a:lnTo>
                  <a:lnTo>
                    <a:pt x="2412" y="387"/>
                  </a:lnTo>
                  <a:lnTo>
                    <a:pt x="2411" y="387"/>
                  </a:lnTo>
                  <a:lnTo>
                    <a:pt x="2411" y="389"/>
                  </a:lnTo>
                  <a:lnTo>
                    <a:pt x="2411" y="390"/>
                  </a:lnTo>
                  <a:lnTo>
                    <a:pt x="2411" y="391"/>
                  </a:lnTo>
                  <a:lnTo>
                    <a:pt x="2411" y="392"/>
                  </a:lnTo>
                  <a:lnTo>
                    <a:pt x="2409" y="392"/>
                  </a:lnTo>
                  <a:lnTo>
                    <a:pt x="2409" y="393"/>
                  </a:lnTo>
                  <a:lnTo>
                    <a:pt x="2411" y="393"/>
                  </a:lnTo>
                  <a:lnTo>
                    <a:pt x="2411" y="395"/>
                  </a:lnTo>
                  <a:lnTo>
                    <a:pt x="2409" y="395"/>
                  </a:lnTo>
                  <a:lnTo>
                    <a:pt x="2411" y="395"/>
                  </a:lnTo>
                  <a:lnTo>
                    <a:pt x="2409" y="395"/>
                  </a:lnTo>
                  <a:lnTo>
                    <a:pt x="2411" y="395"/>
                  </a:lnTo>
                  <a:lnTo>
                    <a:pt x="2411" y="396"/>
                  </a:lnTo>
                  <a:lnTo>
                    <a:pt x="2412" y="396"/>
                  </a:lnTo>
                  <a:lnTo>
                    <a:pt x="2411" y="396"/>
                  </a:lnTo>
                  <a:lnTo>
                    <a:pt x="2409" y="396"/>
                  </a:lnTo>
                  <a:lnTo>
                    <a:pt x="2409" y="397"/>
                  </a:lnTo>
                  <a:lnTo>
                    <a:pt x="2408" y="397"/>
                  </a:lnTo>
                  <a:lnTo>
                    <a:pt x="2408" y="398"/>
                  </a:lnTo>
                  <a:lnTo>
                    <a:pt x="2408" y="399"/>
                  </a:lnTo>
                  <a:lnTo>
                    <a:pt x="2407" y="399"/>
                  </a:lnTo>
                  <a:lnTo>
                    <a:pt x="2407" y="401"/>
                  </a:lnTo>
                  <a:lnTo>
                    <a:pt x="2406" y="401"/>
                  </a:lnTo>
                  <a:lnTo>
                    <a:pt x="2406" y="402"/>
                  </a:lnTo>
                  <a:lnTo>
                    <a:pt x="2405" y="402"/>
                  </a:lnTo>
                  <a:lnTo>
                    <a:pt x="2405" y="403"/>
                  </a:lnTo>
                  <a:lnTo>
                    <a:pt x="2403" y="403"/>
                  </a:lnTo>
                  <a:lnTo>
                    <a:pt x="2403" y="404"/>
                  </a:lnTo>
                  <a:lnTo>
                    <a:pt x="2403" y="405"/>
                  </a:lnTo>
                  <a:lnTo>
                    <a:pt x="2402" y="405"/>
                  </a:lnTo>
                  <a:lnTo>
                    <a:pt x="2402" y="407"/>
                  </a:lnTo>
                  <a:lnTo>
                    <a:pt x="2403" y="407"/>
                  </a:lnTo>
                  <a:lnTo>
                    <a:pt x="2402" y="407"/>
                  </a:lnTo>
                  <a:lnTo>
                    <a:pt x="2402" y="408"/>
                  </a:lnTo>
                  <a:lnTo>
                    <a:pt x="2401" y="408"/>
                  </a:lnTo>
                  <a:lnTo>
                    <a:pt x="2401" y="409"/>
                  </a:lnTo>
                  <a:lnTo>
                    <a:pt x="2401" y="410"/>
                  </a:lnTo>
                  <a:lnTo>
                    <a:pt x="2401" y="411"/>
                  </a:lnTo>
                  <a:lnTo>
                    <a:pt x="2400" y="411"/>
                  </a:lnTo>
                  <a:lnTo>
                    <a:pt x="2400" y="413"/>
                  </a:lnTo>
                  <a:lnTo>
                    <a:pt x="2399" y="413"/>
                  </a:lnTo>
                  <a:lnTo>
                    <a:pt x="2399" y="414"/>
                  </a:lnTo>
                  <a:lnTo>
                    <a:pt x="2399" y="415"/>
                  </a:lnTo>
                  <a:lnTo>
                    <a:pt x="2399" y="416"/>
                  </a:lnTo>
                  <a:lnTo>
                    <a:pt x="2397" y="416"/>
                  </a:lnTo>
                  <a:lnTo>
                    <a:pt x="2399" y="416"/>
                  </a:lnTo>
                  <a:lnTo>
                    <a:pt x="2399" y="417"/>
                  </a:lnTo>
                  <a:lnTo>
                    <a:pt x="2397" y="417"/>
                  </a:lnTo>
                  <a:lnTo>
                    <a:pt x="2399" y="417"/>
                  </a:lnTo>
                  <a:lnTo>
                    <a:pt x="2400" y="417"/>
                  </a:lnTo>
                  <a:lnTo>
                    <a:pt x="2400" y="419"/>
                  </a:lnTo>
                  <a:lnTo>
                    <a:pt x="2400" y="417"/>
                  </a:lnTo>
                  <a:lnTo>
                    <a:pt x="2399" y="417"/>
                  </a:lnTo>
                  <a:lnTo>
                    <a:pt x="2399" y="419"/>
                  </a:lnTo>
                  <a:lnTo>
                    <a:pt x="2400" y="419"/>
                  </a:lnTo>
                  <a:lnTo>
                    <a:pt x="2400" y="420"/>
                  </a:lnTo>
                  <a:lnTo>
                    <a:pt x="2399" y="420"/>
                  </a:lnTo>
                  <a:lnTo>
                    <a:pt x="2399" y="421"/>
                  </a:lnTo>
                  <a:lnTo>
                    <a:pt x="2399" y="422"/>
                  </a:lnTo>
                  <a:lnTo>
                    <a:pt x="2397" y="422"/>
                  </a:lnTo>
                  <a:lnTo>
                    <a:pt x="2399" y="422"/>
                  </a:lnTo>
                  <a:lnTo>
                    <a:pt x="2399" y="423"/>
                  </a:lnTo>
                  <a:lnTo>
                    <a:pt x="2397" y="423"/>
                  </a:lnTo>
                  <a:lnTo>
                    <a:pt x="2399" y="423"/>
                  </a:lnTo>
                  <a:lnTo>
                    <a:pt x="2399" y="425"/>
                  </a:lnTo>
                  <a:lnTo>
                    <a:pt x="2400" y="425"/>
                  </a:lnTo>
                  <a:lnTo>
                    <a:pt x="2401" y="425"/>
                  </a:lnTo>
                  <a:lnTo>
                    <a:pt x="2400" y="425"/>
                  </a:lnTo>
                  <a:lnTo>
                    <a:pt x="2399" y="425"/>
                  </a:lnTo>
                  <a:lnTo>
                    <a:pt x="2399" y="426"/>
                  </a:lnTo>
                  <a:lnTo>
                    <a:pt x="2400" y="426"/>
                  </a:lnTo>
                  <a:lnTo>
                    <a:pt x="2401" y="426"/>
                  </a:lnTo>
                  <a:lnTo>
                    <a:pt x="2400" y="426"/>
                  </a:lnTo>
                  <a:lnTo>
                    <a:pt x="2400" y="427"/>
                  </a:lnTo>
                  <a:lnTo>
                    <a:pt x="2400" y="426"/>
                  </a:lnTo>
                  <a:lnTo>
                    <a:pt x="2399" y="426"/>
                  </a:lnTo>
                  <a:lnTo>
                    <a:pt x="2399" y="427"/>
                  </a:lnTo>
                  <a:lnTo>
                    <a:pt x="2397" y="427"/>
                  </a:lnTo>
                  <a:lnTo>
                    <a:pt x="2396" y="427"/>
                  </a:lnTo>
                  <a:lnTo>
                    <a:pt x="2396" y="428"/>
                  </a:lnTo>
                  <a:lnTo>
                    <a:pt x="2395" y="428"/>
                  </a:lnTo>
                  <a:lnTo>
                    <a:pt x="2395" y="429"/>
                  </a:lnTo>
                  <a:lnTo>
                    <a:pt x="2394" y="429"/>
                  </a:lnTo>
                  <a:lnTo>
                    <a:pt x="2394" y="431"/>
                  </a:lnTo>
                  <a:lnTo>
                    <a:pt x="2394" y="432"/>
                  </a:lnTo>
                  <a:lnTo>
                    <a:pt x="2393" y="432"/>
                  </a:lnTo>
                  <a:lnTo>
                    <a:pt x="2393" y="433"/>
                  </a:lnTo>
                  <a:lnTo>
                    <a:pt x="2391" y="433"/>
                  </a:lnTo>
                  <a:lnTo>
                    <a:pt x="2391" y="434"/>
                  </a:lnTo>
                  <a:lnTo>
                    <a:pt x="2393" y="434"/>
                  </a:lnTo>
                  <a:lnTo>
                    <a:pt x="2393" y="435"/>
                  </a:lnTo>
                  <a:lnTo>
                    <a:pt x="2391" y="435"/>
                  </a:lnTo>
                  <a:lnTo>
                    <a:pt x="2391" y="437"/>
                  </a:lnTo>
                  <a:lnTo>
                    <a:pt x="2391" y="438"/>
                  </a:lnTo>
                  <a:lnTo>
                    <a:pt x="2391" y="439"/>
                  </a:lnTo>
                  <a:lnTo>
                    <a:pt x="2390" y="439"/>
                  </a:lnTo>
                  <a:lnTo>
                    <a:pt x="2389" y="440"/>
                  </a:lnTo>
                  <a:lnTo>
                    <a:pt x="2389" y="441"/>
                  </a:lnTo>
                  <a:lnTo>
                    <a:pt x="2388" y="441"/>
                  </a:lnTo>
                  <a:lnTo>
                    <a:pt x="2388" y="443"/>
                  </a:lnTo>
                  <a:lnTo>
                    <a:pt x="2387" y="443"/>
                  </a:lnTo>
                  <a:lnTo>
                    <a:pt x="2387" y="444"/>
                  </a:lnTo>
                  <a:lnTo>
                    <a:pt x="2385" y="444"/>
                  </a:lnTo>
                  <a:lnTo>
                    <a:pt x="2385" y="445"/>
                  </a:lnTo>
                  <a:lnTo>
                    <a:pt x="2385" y="446"/>
                  </a:lnTo>
                  <a:lnTo>
                    <a:pt x="2385" y="447"/>
                  </a:lnTo>
                  <a:lnTo>
                    <a:pt x="2384" y="447"/>
                  </a:lnTo>
                  <a:lnTo>
                    <a:pt x="2384" y="449"/>
                  </a:lnTo>
                  <a:lnTo>
                    <a:pt x="2385" y="449"/>
                  </a:lnTo>
                  <a:lnTo>
                    <a:pt x="2385" y="450"/>
                  </a:lnTo>
                  <a:lnTo>
                    <a:pt x="2384" y="450"/>
                  </a:lnTo>
                  <a:lnTo>
                    <a:pt x="2384" y="451"/>
                  </a:lnTo>
                  <a:lnTo>
                    <a:pt x="2383" y="452"/>
                  </a:lnTo>
                  <a:lnTo>
                    <a:pt x="2383" y="453"/>
                  </a:lnTo>
                  <a:lnTo>
                    <a:pt x="2382" y="453"/>
                  </a:lnTo>
                  <a:lnTo>
                    <a:pt x="2382" y="455"/>
                  </a:lnTo>
                  <a:lnTo>
                    <a:pt x="2381" y="455"/>
                  </a:lnTo>
                  <a:lnTo>
                    <a:pt x="2381" y="456"/>
                  </a:lnTo>
                  <a:lnTo>
                    <a:pt x="2379" y="456"/>
                  </a:lnTo>
                  <a:lnTo>
                    <a:pt x="2379" y="457"/>
                  </a:lnTo>
                  <a:lnTo>
                    <a:pt x="2379" y="458"/>
                  </a:lnTo>
                  <a:lnTo>
                    <a:pt x="2378" y="458"/>
                  </a:lnTo>
                  <a:lnTo>
                    <a:pt x="2378" y="459"/>
                  </a:lnTo>
                  <a:lnTo>
                    <a:pt x="2378" y="461"/>
                  </a:lnTo>
                  <a:lnTo>
                    <a:pt x="2377" y="461"/>
                  </a:lnTo>
                  <a:lnTo>
                    <a:pt x="2377" y="462"/>
                  </a:lnTo>
                  <a:lnTo>
                    <a:pt x="2377" y="463"/>
                  </a:lnTo>
                  <a:lnTo>
                    <a:pt x="2377" y="464"/>
                  </a:lnTo>
                  <a:lnTo>
                    <a:pt x="2377" y="465"/>
                  </a:lnTo>
                  <a:lnTo>
                    <a:pt x="2376" y="465"/>
                  </a:lnTo>
                  <a:lnTo>
                    <a:pt x="2376" y="467"/>
                  </a:lnTo>
                  <a:lnTo>
                    <a:pt x="2376" y="468"/>
                  </a:lnTo>
                  <a:lnTo>
                    <a:pt x="2376" y="469"/>
                  </a:lnTo>
                  <a:lnTo>
                    <a:pt x="2376" y="470"/>
                  </a:lnTo>
                  <a:lnTo>
                    <a:pt x="2376" y="471"/>
                  </a:lnTo>
                  <a:lnTo>
                    <a:pt x="2376" y="473"/>
                  </a:lnTo>
                  <a:lnTo>
                    <a:pt x="2376" y="474"/>
                  </a:lnTo>
                  <a:lnTo>
                    <a:pt x="2375" y="474"/>
                  </a:lnTo>
                  <a:lnTo>
                    <a:pt x="2375" y="475"/>
                  </a:lnTo>
                  <a:lnTo>
                    <a:pt x="2373" y="475"/>
                  </a:lnTo>
                  <a:lnTo>
                    <a:pt x="2373" y="476"/>
                  </a:lnTo>
                  <a:lnTo>
                    <a:pt x="2373" y="477"/>
                  </a:lnTo>
                  <a:lnTo>
                    <a:pt x="2373" y="479"/>
                  </a:lnTo>
                  <a:lnTo>
                    <a:pt x="2373" y="480"/>
                  </a:lnTo>
                  <a:lnTo>
                    <a:pt x="2373" y="481"/>
                  </a:lnTo>
                  <a:lnTo>
                    <a:pt x="2373" y="482"/>
                  </a:lnTo>
                  <a:lnTo>
                    <a:pt x="2373" y="483"/>
                  </a:lnTo>
                  <a:lnTo>
                    <a:pt x="2372" y="483"/>
                  </a:lnTo>
                  <a:lnTo>
                    <a:pt x="2373" y="483"/>
                  </a:lnTo>
                  <a:lnTo>
                    <a:pt x="2372" y="483"/>
                  </a:lnTo>
                  <a:lnTo>
                    <a:pt x="2372" y="485"/>
                  </a:lnTo>
                  <a:lnTo>
                    <a:pt x="2372" y="486"/>
                  </a:lnTo>
                  <a:lnTo>
                    <a:pt x="2372" y="487"/>
                  </a:lnTo>
                  <a:lnTo>
                    <a:pt x="2373" y="487"/>
                  </a:lnTo>
                  <a:lnTo>
                    <a:pt x="2373" y="488"/>
                  </a:lnTo>
                  <a:lnTo>
                    <a:pt x="2373" y="490"/>
                  </a:lnTo>
                  <a:lnTo>
                    <a:pt x="2373" y="491"/>
                  </a:lnTo>
                  <a:lnTo>
                    <a:pt x="2373" y="492"/>
                  </a:lnTo>
                  <a:lnTo>
                    <a:pt x="2375" y="492"/>
                  </a:lnTo>
                  <a:lnTo>
                    <a:pt x="2375" y="493"/>
                  </a:lnTo>
                  <a:lnTo>
                    <a:pt x="2373" y="493"/>
                  </a:lnTo>
                  <a:lnTo>
                    <a:pt x="2372" y="493"/>
                  </a:lnTo>
                  <a:lnTo>
                    <a:pt x="2372" y="494"/>
                  </a:lnTo>
                  <a:lnTo>
                    <a:pt x="2372" y="496"/>
                  </a:lnTo>
                  <a:lnTo>
                    <a:pt x="2371" y="496"/>
                  </a:lnTo>
                  <a:lnTo>
                    <a:pt x="2371" y="497"/>
                  </a:lnTo>
                  <a:lnTo>
                    <a:pt x="2371" y="498"/>
                  </a:lnTo>
                  <a:lnTo>
                    <a:pt x="2370" y="498"/>
                  </a:lnTo>
                  <a:lnTo>
                    <a:pt x="2370" y="499"/>
                  </a:lnTo>
                  <a:lnTo>
                    <a:pt x="2370" y="500"/>
                  </a:lnTo>
                  <a:lnTo>
                    <a:pt x="2370" y="502"/>
                  </a:lnTo>
                  <a:lnTo>
                    <a:pt x="2369" y="502"/>
                  </a:lnTo>
                  <a:lnTo>
                    <a:pt x="2369" y="503"/>
                  </a:lnTo>
                  <a:lnTo>
                    <a:pt x="2369" y="504"/>
                  </a:lnTo>
                  <a:lnTo>
                    <a:pt x="2369" y="505"/>
                  </a:lnTo>
                  <a:lnTo>
                    <a:pt x="2369" y="506"/>
                  </a:lnTo>
                  <a:lnTo>
                    <a:pt x="2369" y="508"/>
                  </a:lnTo>
                  <a:lnTo>
                    <a:pt x="2369" y="509"/>
                  </a:lnTo>
                  <a:lnTo>
                    <a:pt x="2369" y="510"/>
                  </a:lnTo>
                  <a:lnTo>
                    <a:pt x="2369" y="511"/>
                  </a:lnTo>
                  <a:lnTo>
                    <a:pt x="2370" y="511"/>
                  </a:lnTo>
                  <a:lnTo>
                    <a:pt x="2370" y="512"/>
                  </a:lnTo>
                  <a:lnTo>
                    <a:pt x="2371" y="512"/>
                  </a:lnTo>
                  <a:lnTo>
                    <a:pt x="2371" y="514"/>
                  </a:lnTo>
                  <a:lnTo>
                    <a:pt x="2371" y="515"/>
                  </a:lnTo>
                  <a:lnTo>
                    <a:pt x="2370" y="515"/>
                  </a:lnTo>
                  <a:lnTo>
                    <a:pt x="2370" y="516"/>
                  </a:lnTo>
                  <a:lnTo>
                    <a:pt x="2370" y="517"/>
                  </a:lnTo>
                  <a:lnTo>
                    <a:pt x="2370" y="518"/>
                  </a:lnTo>
                  <a:lnTo>
                    <a:pt x="2370" y="520"/>
                  </a:lnTo>
                  <a:lnTo>
                    <a:pt x="2370" y="521"/>
                  </a:lnTo>
                  <a:lnTo>
                    <a:pt x="2371" y="521"/>
                  </a:lnTo>
                  <a:lnTo>
                    <a:pt x="2371" y="522"/>
                  </a:lnTo>
                  <a:lnTo>
                    <a:pt x="2371" y="523"/>
                  </a:lnTo>
                  <a:lnTo>
                    <a:pt x="2371" y="524"/>
                  </a:lnTo>
                  <a:lnTo>
                    <a:pt x="2371" y="526"/>
                  </a:lnTo>
                  <a:lnTo>
                    <a:pt x="2371" y="527"/>
                  </a:lnTo>
                  <a:lnTo>
                    <a:pt x="2371" y="528"/>
                  </a:lnTo>
                  <a:lnTo>
                    <a:pt x="2371" y="529"/>
                  </a:lnTo>
                  <a:lnTo>
                    <a:pt x="2371" y="530"/>
                  </a:lnTo>
                  <a:lnTo>
                    <a:pt x="2372" y="530"/>
                  </a:lnTo>
                  <a:lnTo>
                    <a:pt x="2372" y="532"/>
                  </a:lnTo>
                  <a:lnTo>
                    <a:pt x="2372" y="533"/>
                  </a:lnTo>
                  <a:lnTo>
                    <a:pt x="2372" y="534"/>
                  </a:lnTo>
                  <a:lnTo>
                    <a:pt x="2373" y="534"/>
                  </a:lnTo>
                  <a:lnTo>
                    <a:pt x="2373" y="535"/>
                  </a:lnTo>
                  <a:lnTo>
                    <a:pt x="2375" y="535"/>
                  </a:lnTo>
                  <a:lnTo>
                    <a:pt x="2375" y="536"/>
                  </a:lnTo>
                  <a:lnTo>
                    <a:pt x="2376" y="536"/>
                  </a:lnTo>
                  <a:lnTo>
                    <a:pt x="2376" y="538"/>
                  </a:lnTo>
                  <a:lnTo>
                    <a:pt x="2377" y="538"/>
                  </a:lnTo>
                  <a:lnTo>
                    <a:pt x="2377" y="539"/>
                  </a:lnTo>
                  <a:lnTo>
                    <a:pt x="2378" y="539"/>
                  </a:lnTo>
                  <a:lnTo>
                    <a:pt x="2379" y="539"/>
                  </a:lnTo>
                  <a:lnTo>
                    <a:pt x="2381" y="539"/>
                  </a:lnTo>
                  <a:lnTo>
                    <a:pt x="2381" y="540"/>
                  </a:lnTo>
                  <a:lnTo>
                    <a:pt x="2382" y="540"/>
                  </a:lnTo>
                  <a:lnTo>
                    <a:pt x="2383" y="540"/>
                  </a:lnTo>
                  <a:lnTo>
                    <a:pt x="2383" y="539"/>
                  </a:lnTo>
                  <a:lnTo>
                    <a:pt x="2384" y="539"/>
                  </a:lnTo>
                  <a:lnTo>
                    <a:pt x="2384" y="538"/>
                  </a:lnTo>
                  <a:lnTo>
                    <a:pt x="2383" y="538"/>
                  </a:lnTo>
                  <a:lnTo>
                    <a:pt x="2384" y="538"/>
                  </a:lnTo>
                  <a:lnTo>
                    <a:pt x="2385" y="538"/>
                  </a:lnTo>
                  <a:lnTo>
                    <a:pt x="2385" y="539"/>
                  </a:lnTo>
                  <a:lnTo>
                    <a:pt x="2385" y="540"/>
                  </a:lnTo>
                  <a:lnTo>
                    <a:pt x="2387" y="540"/>
                  </a:lnTo>
                  <a:lnTo>
                    <a:pt x="2387" y="541"/>
                  </a:lnTo>
                  <a:lnTo>
                    <a:pt x="2387" y="542"/>
                  </a:lnTo>
                  <a:lnTo>
                    <a:pt x="2387" y="544"/>
                  </a:lnTo>
                  <a:lnTo>
                    <a:pt x="2388" y="544"/>
                  </a:lnTo>
                  <a:lnTo>
                    <a:pt x="2387" y="544"/>
                  </a:lnTo>
                  <a:lnTo>
                    <a:pt x="2388" y="544"/>
                  </a:lnTo>
                  <a:lnTo>
                    <a:pt x="2387" y="544"/>
                  </a:lnTo>
                  <a:lnTo>
                    <a:pt x="2388" y="544"/>
                  </a:lnTo>
                  <a:lnTo>
                    <a:pt x="2388" y="545"/>
                  </a:lnTo>
                  <a:lnTo>
                    <a:pt x="2388" y="546"/>
                  </a:lnTo>
                  <a:lnTo>
                    <a:pt x="2388" y="547"/>
                  </a:lnTo>
                  <a:lnTo>
                    <a:pt x="2387" y="547"/>
                  </a:lnTo>
                  <a:lnTo>
                    <a:pt x="2387" y="548"/>
                  </a:lnTo>
                  <a:lnTo>
                    <a:pt x="2385" y="548"/>
                  </a:lnTo>
                  <a:lnTo>
                    <a:pt x="2385" y="550"/>
                  </a:lnTo>
                  <a:lnTo>
                    <a:pt x="2384" y="550"/>
                  </a:lnTo>
                  <a:lnTo>
                    <a:pt x="2384" y="551"/>
                  </a:lnTo>
                  <a:lnTo>
                    <a:pt x="2384" y="552"/>
                  </a:lnTo>
                  <a:lnTo>
                    <a:pt x="2383" y="552"/>
                  </a:lnTo>
                  <a:lnTo>
                    <a:pt x="2383" y="553"/>
                  </a:lnTo>
                  <a:lnTo>
                    <a:pt x="2382" y="553"/>
                  </a:lnTo>
                  <a:lnTo>
                    <a:pt x="2382" y="554"/>
                  </a:lnTo>
                  <a:lnTo>
                    <a:pt x="2381" y="554"/>
                  </a:lnTo>
                  <a:lnTo>
                    <a:pt x="2381" y="556"/>
                  </a:lnTo>
                  <a:lnTo>
                    <a:pt x="2381" y="557"/>
                  </a:lnTo>
                  <a:lnTo>
                    <a:pt x="2379" y="557"/>
                  </a:lnTo>
                  <a:lnTo>
                    <a:pt x="2379" y="558"/>
                  </a:lnTo>
                  <a:lnTo>
                    <a:pt x="2379" y="559"/>
                  </a:lnTo>
                  <a:lnTo>
                    <a:pt x="2379" y="560"/>
                  </a:lnTo>
                  <a:lnTo>
                    <a:pt x="2378" y="560"/>
                  </a:lnTo>
                  <a:lnTo>
                    <a:pt x="2378" y="562"/>
                  </a:lnTo>
                  <a:lnTo>
                    <a:pt x="2378" y="563"/>
                  </a:lnTo>
                  <a:lnTo>
                    <a:pt x="2378" y="564"/>
                  </a:lnTo>
                  <a:lnTo>
                    <a:pt x="2378" y="565"/>
                  </a:lnTo>
                  <a:lnTo>
                    <a:pt x="2378" y="566"/>
                  </a:lnTo>
                  <a:lnTo>
                    <a:pt x="2378" y="568"/>
                  </a:lnTo>
                  <a:lnTo>
                    <a:pt x="2378" y="569"/>
                  </a:lnTo>
                  <a:lnTo>
                    <a:pt x="2378" y="570"/>
                  </a:lnTo>
                  <a:lnTo>
                    <a:pt x="2379" y="570"/>
                  </a:lnTo>
                  <a:lnTo>
                    <a:pt x="2379" y="571"/>
                  </a:lnTo>
                  <a:lnTo>
                    <a:pt x="2381" y="572"/>
                  </a:lnTo>
                  <a:lnTo>
                    <a:pt x="2382" y="572"/>
                  </a:lnTo>
                  <a:lnTo>
                    <a:pt x="2382" y="571"/>
                  </a:lnTo>
                  <a:lnTo>
                    <a:pt x="2383" y="571"/>
                  </a:lnTo>
                  <a:lnTo>
                    <a:pt x="2383" y="572"/>
                  </a:lnTo>
                  <a:lnTo>
                    <a:pt x="2383" y="574"/>
                  </a:lnTo>
                  <a:lnTo>
                    <a:pt x="2382" y="574"/>
                  </a:lnTo>
                  <a:lnTo>
                    <a:pt x="2382" y="575"/>
                  </a:lnTo>
                  <a:lnTo>
                    <a:pt x="2382" y="576"/>
                  </a:lnTo>
                  <a:lnTo>
                    <a:pt x="2382" y="575"/>
                  </a:lnTo>
                  <a:lnTo>
                    <a:pt x="2382" y="576"/>
                  </a:lnTo>
                  <a:lnTo>
                    <a:pt x="2381" y="576"/>
                  </a:lnTo>
                  <a:lnTo>
                    <a:pt x="2382" y="576"/>
                  </a:lnTo>
                  <a:lnTo>
                    <a:pt x="2381" y="576"/>
                  </a:lnTo>
                  <a:lnTo>
                    <a:pt x="2382" y="576"/>
                  </a:lnTo>
                  <a:lnTo>
                    <a:pt x="2381" y="576"/>
                  </a:lnTo>
                  <a:lnTo>
                    <a:pt x="2382" y="576"/>
                  </a:lnTo>
                  <a:lnTo>
                    <a:pt x="2382" y="577"/>
                  </a:lnTo>
                  <a:lnTo>
                    <a:pt x="2381" y="577"/>
                  </a:lnTo>
                  <a:lnTo>
                    <a:pt x="2382" y="577"/>
                  </a:lnTo>
                  <a:lnTo>
                    <a:pt x="2381" y="577"/>
                  </a:lnTo>
                  <a:lnTo>
                    <a:pt x="2382" y="577"/>
                  </a:lnTo>
                  <a:lnTo>
                    <a:pt x="2381" y="577"/>
                  </a:lnTo>
                  <a:lnTo>
                    <a:pt x="2382" y="577"/>
                  </a:lnTo>
                  <a:lnTo>
                    <a:pt x="2381" y="577"/>
                  </a:lnTo>
                  <a:lnTo>
                    <a:pt x="2379" y="577"/>
                  </a:lnTo>
                  <a:lnTo>
                    <a:pt x="2379" y="578"/>
                  </a:lnTo>
                  <a:lnTo>
                    <a:pt x="2378" y="578"/>
                  </a:lnTo>
                  <a:lnTo>
                    <a:pt x="2378" y="580"/>
                  </a:lnTo>
                  <a:lnTo>
                    <a:pt x="2377" y="580"/>
                  </a:lnTo>
                  <a:lnTo>
                    <a:pt x="2377" y="581"/>
                  </a:lnTo>
                  <a:lnTo>
                    <a:pt x="2376" y="581"/>
                  </a:lnTo>
                  <a:lnTo>
                    <a:pt x="2376" y="582"/>
                  </a:lnTo>
                  <a:lnTo>
                    <a:pt x="2375" y="583"/>
                  </a:lnTo>
                  <a:lnTo>
                    <a:pt x="2373" y="585"/>
                  </a:lnTo>
                  <a:lnTo>
                    <a:pt x="2373" y="586"/>
                  </a:lnTo>
                  <a:lnTo>
                    <a:pt x="2372" y="586"/>
                  </a:lnTo>
                  <a:lnTo>
                    <a:pt x="2372" y="587"/>
                  </a:lnTo>
                  <a:lnTo>
                    <a:pt x="2371" y="587"/>
                  </a:lnTo>
                  <a:lnTo>
                    <a:pt x="2371" y="588"/>
                  </a:lnTo>
                  <a:lnTo>
                    <a:pt x="2370" y="588"/>
                  </a:lnTo>
                  <a:lnTo>
                    <a:pt x="2370" y="589"/>
                  </a:lnTo>
                  <a:lnTo>
                    <a:pt x="2369" y="589"/>
                  </a:lnTo>
                  <a:lnTo>
                    <a:pt x="2369" y="591"/>
                  </a:lnTo>
                  <a:lnTo>
                    <a:pt x="2369" y="592"/>
                  </a:lnTo>
                  <a:lnTo>
                    <a:pt x="2367" y="592"/>
                  </a:lnTo>
                  <a:lnTo>
                    <a:pt x="2367" y="593"/>
                  </a:lnTo>
                  <a:lnTo>
                    <a:pt x="2367" y="594"/>
                  </a:lnTo>
                  <a:lnTo>
                    <a:pt x="2366" y="594"/>
                  </a:lnTo>
                  <a:lnTo>
                    <a:pt x="2366" y="595"/>
                  </a:lnTo>
                  <a:lnTo>
                    <a:pt x="2366" y="597"/>
                  </a:lnTo>
                  <a:lnTo>
                    <a:pt x="2366" y="598"/>
                  </a:lnTo>
                  <a:lnTo>
                    <a:pt x="2366" y="599"/>
                  </a:lnTo>
                  <a:lnTo>
                    <a:pt x="2367" y="599"/>
                  </a:lnTo>
                  <a:lnTo>
                    <a:pt x="2367" y="600"/>
                  </a:lnTo>
                  <a:lnTo>
                    <a:pt x="2366" y="600"/>
                  </a:lnTo>
                  <a:lnTo>
                    <a:pt x="2366" y="601"/>
                  </a:lnTo>
                  <a:lnTo>
                    <a:pt x="2365" y="601"/>
                  </a:lnTo>
                  <a:lnTo>
                    <a:pt x="2365" y="603"/>
                  </a:lnTo>
                  <a:lnTo>
                    <a:pt x="2364" y="603"/>
                  </a:lnTo>
                  <a:lnTo>
                    <a:pt x="2364" y="604"/>
                  </a:lnTo>
                  <a:lnTo>
                    <a:pt x="2364" y="605"/>
                  </a:lnTo>
                  <a:lnTo>
                    <a:pt x="2364" y="606"/>
                  </a:lnTo>
                  <a:lnTo>
                    <a:pt x="2363" y="606"/>
                  </a:lnTo>
                  <a:lnTo>
                    <a:pt x="2363" y="607"/>
                  </a:lnTo>
                  <a:lnTo>
                    <a:pt x="2363" y="609"/>
                  </a:lnTo>
                  <a:lnTo>
                    <a:pt x="2363" y="610"/>
                  </a:lnTo>
                  <a:lnTo>
                    <a:pt x="2363" y="611"/>
                  </a:lnTo>
                  <a:lnTo>
                    <a:pt x="2364" y="611"/>
                  </a:lnTo>
                  <a:lnTo>
                    <a:pt x="2365" y="612"/>
                  </a:lnTo>
                  <a:lnTo>
                    <a:pt x="2364" y="612"/>
                  </a:lnTo>
                  <a:lnTo>
                    <a:pt x="2364" y="613"/>
                  </a:lnTo>
                  <a:lnTo>
                    <a:pt x="2365" y="613"/>
                  </a:lnTo>
                  <a:lnTo>
                    <a:pt x="2365" y="615"/>
                  </a:lnTo>
                  <a:lnTo>
                    <a:pt x="2364" y="615"/>
                  </a:lnTo>
                  <a:lnTo>
                    <a:pt x="2364" y="616"/>
                  </a:lnTo>
                  <a:lnTo>
                    <a:pt x="2364" y="617"/>
                  </a:lnTo>
                  <a:lnTo>
                    <a:pt x="2365" y="617"/>
                  </a:lnTo>
                  <a:lnTo>
                    <a:pt x="2365" y="618"/>
                  </a:lnTo>
                  <a:lnTo>
                    <a:pt x="2364" y="618"/>
                  </a:lnTo>
                  <a:lnTo>
                    <a:pt x="2364" y="619"/>
                  </a:lnTo>
                  <a:lnTo>
                    <a:pt x="2364" y="621"/>
                  </a:lnTo>
                  <a:lnTo>
                    <a:pt x="2364" y="622"/>
                  </a:lnTo>
                  <a:lnTo>
                    <a:pt x="2364" y="623"/>
                  </a:lnTo>
                  <a:lnTo>
                    <a:pt x="2364" y="624"/>
                  </a:lnTo>
                  <a:lnTo>
                    <a:pt x="2365" y="624"/>
                  </a:lnTo>
                  <a:lnTo>
                    <a:pt x="2365" y="623"/>
                  </a:lnTo>
                  <a:lnTo>
                    <a:pt x="2365" y="624"/>
                  </a:lnTo>
                  <a:lnTo>
                    <a:pt x="2366" y="624"/>
                  </a:lnTo>
                  <a:lnTo>
                    <a:pt x="2365" y="624"/>
                  </a:lnTo>
                  <a:lnTo>
                    <a:pt x="2366" y="624"/>
                  </a:lnTo>
                  <a:lnTo>
                    <a:pt x="2365" y="624"/>
                  </a:lnTo>
                  <a:lnTo>
                    <a:pt x="2366" y="624"/>
                  </a:lnTo>
                  <a:lnTo>
                    <a:pt x="2365" y="624"/>
                  </a:lnTo>
                  <a:lnTo>
                    <a:pt x="2365" y="625"/>
                  </a:lnTo>
                  <a:lnTo>
                    <a:pt x="2364" y="625"/>
                  </a:lnTo>
                  <a:lnTo>
                    <a:pt x="2364" y="627"/>
                  </a:lnTo>
                  <a:lnTo>
                    <a:pt x="2363" y="627"/>
                  </a:lnTo>
                  <a:lnTo>
                    <a:pt x="2363" y="628"/>
                  </a:lnTo>
                  <a:lnTo>
                    <a:pt x="2361" y="628"/>
                  </a:lnTo>
                  <a:lnTo>
                    <a:pt x="2361" y="629"/>
                  </a:lnTo>
                  <a:lnTo>
                    <a:pt x="2360" y="629"/>
                  </a:lnTo>
                  <a:lnTo>
                    <a:pt x="2360" y="630"/>
                  </a:lnTo>
                  <a:lnTo>
                    <a:pt x="2360" y="631"/>
                  </a:lnTo>
                  <a:lnTo>
                    <a:pt x="2359" y="631"/>
                  </a:lnTo>
                  <a:lnTo>
                    <a:pt x="2359" y="633"/>
                  </a:lnTo>
                  <a:lnTo>
                    <a:pt x="2358" y="633"/>
                  </a:lnTo>
                  <a:lnTo>
                    <a:pt x="2358" y="634"/>
                  </a:lnTo>
                  <a:lnTo>
                    <a:pt x="2358" y="635"/>
                  </a:lnTo>
                  <a:lnTo>
                    <a:pt x="2356" y="635"/>
                  </a:lnTo>
                  <a:lnTo>
                    <a:pt x="2356" y="636"/>
                  </a:lnTo>
                  <a:lnTo>
                    <a:pt x="2355" y="637"/>
                  </a:lnTo>
                  <a:lnTo>
                    <a:pt x="2355" y="639"/>
                  </a:lnTo>
                  <a:lnTo>
                    <a:pt x="2355" y="640"/>
                  </a:lnTo>
                  <a:lnTo>
                    <a:pt x="2354" y="640"/>
                  </a:lnTo>
                  <a:lnTo>
                    <a:pt x="2354" y="641"/>
                  </a:lnTo>
                  <a:lnTo>
                    <a:pt x="2354" y="642"/>
                  </a:lnTo>
                  <a:lnTo>
                    <a:pt x="2354" y="643"/>
                  </a:lnTo>
                  <a:lnTo>
                    <a:pt x="2354" y="645"/>
                  </a:lnTo>
                  <a:lnTo>
                    <a:pt x="2354" y="646"/>
                  </a:lnTo>
                  <a:lnTo>
                    <a:pt x="2354" y="647"/>
                  </a:lnTo>
                  <a:lnTo>
                    <a:pt x="2355" y="647"/>
                  </a:lnTo>
                  <a:lnTo>
                    <a:pt x="2355" y="648"/>
                  </a:lnTo>
                  <a:lnTo>
                    <a:pt x="2355" y="649"/>
                  </a:lnTo>
                  <a:lnTo>
                    <a:pt x="2356" y="649"/>
                  </a:lnTo>
                  <a:lnTo>
                    <a:pt x="2355" y="649"/>
                  </a:lnTo>
                  <a:lnTo>
                    <a:pt x="2356" y="649"/>
                  </a:lnTo>
                  <a:lnTo>
                    <a:pt x="2356" y="651"/>
                  </a:lnTo>
                  <a:lnTo>
                    <a:pt x="2358" y="651"/>
                  </a:lnTo>
                  <a:lnTo>
                    <a:pt x="2356" y="651"/>
                  </a:lnTo>
                  <a:lnTo>
                    <a:pt x="2358" y="651"/>
                  </a:lnTo>
                  <a:lnTo>
                    <a:pt x="2356" y="651"/>
                  </a:lnTo>
                  <a:lnTo>
                    <a:pt x="2356" y="652"/>
                  </a:lnTo>
                  <a:lnTo>
                    <a:pt x="2358" y="652"/>
                  </a:lnTo>
                  <a:lnTo>
                    <a:pt x="2356" y="652"/>
                  </a:lnTo>
                  <a:lnTo>
                    <a:pt x="2358" y="652"/>
                  </a:lnTo>
                  <a:lnTo>
                    <a:pt x="2358" y="653"/>
                  </a:lnTo>
                  <a:lnTo>
                    <a:pt x="2358" y="654"/>
                  </a:lnTo>
                  <a:lnTo>
                    <a:pt x="2358" y="655"/>
                  </a:lnTo>
                  <a:lnTo>
                    <a:pt x="2356" y="657"/>
                  </a:lnTo>
                  <a:lnTo>
                    <a:pt x="2355" y="657"/>
                  </a:lnTo>
                  <a:lnTo>
                    <a:pt x="2355" y="658"/>
                  </a:lnTo>
                  <a:lnTo>
                    <a:pt x="2354" y="658"/>
                  </a:lnTo>
                  <a:lnTo>
                    <a:pt x="2354" y="659"/>
                  </a:lnTo>
                  <a:lnTo>
                    <a:pt x="2353" y="659"/>
                  </a:lnTo>
                  <a:lnTo>
                    <a:pt x="2353" y="660"/>
                  </a:lnTo>
                  <a:lnTo>
                    <a:pt x="2352" y="660"/>
                  </a:lnTo>
                  <a:lnTo>
                    <a:pt x="2352" y="661"/>
                  </a:lnTo>
                  <a:lnTo>
                    <a:pt x="2350" y="661"/>
                  </a:lnTo>
                  <a:lnTo>
                    <a:pt x="2350" y="663"/>
                  </a:lnTo>
                  <a:lnTo>
                    <a:pt x="2349" y="663"/>
                  </a:lnTo>
                  <a:lnTo>
                    <a:pt x="2349" y="664"/>
                  </a:lnTo>
                  <a:lnTo>
                    <a:pt x="2348" y="664"/>
                  </a:lnTo>
                  <a:lnTo>
                    <a:pt x="2348" y="665"/>
                  </a:lnTo>
                  <a:lnTo>
                    <a:pt x="2347" y="665"/>
                  </a:lnTo>
                  <a:lnTo>
                    <a:pt x="2347" y="666"/>
                  </a:lnTo>
                  <a:lnTo>
                    <a:pt x="2346" y="666"/>
                  </a:lnTo>
                  <a:lnTo>
                    <a:pt x="2346" y="667"/>
                  </a:lnTo>
                  <a:lnTo>
                    <a:pt x="2344" y="667"/>
                  </a:lnTo>
                  <a:lnTo>
                    <a:pt x="2344" y="669"/>
                  </a:lnTo>
                  <a:lnTo>
                    <a:pt x="2343" y="669"/>
                  </a:lnTo>
                  <a:lnTo>
                    <a:pt x="2343" y="670"/>
                  </a:lnTo>
                  <a:lnTo>
                    <a:pt x="2342" y="671"/>
                  </a:lnTo>
                  <a:lnTo>
                    <a:pt x="2342" y="672"/>
                  </a:lnTo>
                  <a:lnTo>
                    <a:pt x="2341" y="672"/>
                  </a:lnTo>
                  <a:lnTo>
                    <a:pt x="2341" y="673"/>
                  </a:lnTo>
                  <a:lnTo>
                    <a:pt x="2341" y="675"/>
                  </a:lnTo>
                  <a:lnTo>
                    <a:pt x="2340" y="675"/>
                  </a:lnTo>
                  <a:lnTo>
                    <a:pt x="2340" y="676"/>
                  </a:lnTo>
                  <a:lnTo>
                    <a:pt x="2340" y="677"/>
                  </a:lnTo>
                  <a:lnTo>
                    <a:pt x="2338" y="677"/>
                  </a:lnTo>
                  <a:lnTo>
                    <a:pt x="2338" y="678"/>
                  </a:lnTo>
                  <a:lnTo>
                    <a:pt x="2340" y="678"/>
                  </a:lnTo>
                  <a:lnTo>
                    <a:pt x="2340" y="679"/>
                  </a:lnTo>
                  <a:lnTo>
                    <a:pt x="2341" y="679"/>
                  </a:lnTo>
                  <a:lnTo>
                    <a:pt x="2341" y="681"/>
                  </a:lnTo>
                  <a:lnTo>
                    <a:pt x="2340" y="681"/>
                  </a:lnTo>
                  <a:lnTo>
                    <a:pt x="2340" y="682"/>
                  </a:lnTo>
                  <a:lnTo>
                    <a:pt x="2338" y="682"/>
                  </a:lnTo>
                  <a:lnTo>
                    <a:pt x="2338" y="683"/>
                  </a:lnTo>
                  <a:lnTo>
                    <a:pt x="2338" y="684"/>
                  </a:lnTo>
                  <a:lnTo>
                    <a:pt x="2337" y="686"/>
                  </a:lnTo>
                  <a:lnTo>
                    <a:pt x="2337" y="687"/>
                  </a:lnTo>
                  <a:lnTo>
                    <a:pt x="2337" y="688"/>
                  </a:lnTo>
                  <a:lnTo>
                    <a:pt x="2338" y="688"/>
                  </a:lnTo>
                  <a:lnTo>
                    <a:pt x="2338" y="687"/>
                  </a:lnTo>
                  <a:lnTo>
                    <a:pt x="2338" y="688"/>
                  </a:lnTo>
                  <a:lnTo>
                    <a:pt x="2338" y="689"/>
                  </a:lnTo>
                  <a:lnTo>
                    <a:pt x="2340" y="689"/>
                  </a:lnTo>
                  <a:lnTo>
                    <a:pt x="2340" y="688"/>
                  </a:lnTo>
                  <a:lnTo>
                    <a:pt x="2340" y="689"/>
                  </a:lnTo>
                  <a:lnTo>
                    <a:pt x="2340" y="688"/>
                  </a:lnTo>
                  <a:lnTo>
                    <a:pt x="2341" y="688"/>
                  </a:lnTo>
                  <a:lnTo>
                    <a:pt x="2341" y="689"/>
                  </a:lnTo>
                  <a:lnTo>
                    <a:pt x="2340" y="689"/>
                  </a:lnTo>
                  <a:lnTo>
                    <a:pt x="2340" y="690"/>
                  </a:lnTo>
                  <a:lnTo>
                    <a:pt x="2338" y="690"/>
                  </a:lnTo>
                  <a:lnTo>
                    <a:pt x="2337" y="690"/>
                  </a:lnTo>
                  <a:lnTo>
                    <a:pt x="2337" y="692"/>
                  </a:lnTo>
                  <a:lnTo>
                    <a:pt x="2336" y="692"/>
                  </a:lnTo>
                  <a:lnTo>
                    <a:pt x="2336" y="693"/>
                  </a:lnTo>
                  <a:lnTo>
                    <a:pt x="2335" y="693"/>
                  </a:lnTo>
                  <a:lnTo>
                    <a:pt x="2335" y="694"/>
                  </a:lnTo>
                  <a:lnTo>
                    <a:pt x="2334" y="694"/>
                  </a:lnTo>
                  <a:lnTo>
                    <a:pt x="2334" y="695"/>
                  </a:lnTo>
                  <a:lnTo>
                    <a:pt x="2332" y="695"/>
                  </a:lnTo>
                  <a:lnTo>
                    <a:pt x="2332" y="696"/>
                  </a:lnTo>
                  <a:lnTo>
                    <a:pt x="2331" y="696"/>
                  </a:lnTo>
                  <a:lnTo>
                    <a:pt x="2331" y="698"/>
                  </a:lnTo>
                  <a:lnTo>
                    <a:pt x="2331" y="699"/>
                  </a:lnTo>
                  <a:lnTo>
                    <a:pt x="2330" y="699"/>
                  </a:lnTo>
                  <a:lnTo>
                    <a:pt x="2330" y="700"/>
                  </a:lnTo>
                  <a:lnTo>
                    <a:pt x="2330" y="701"/>
                  </a:lnTo>
                  <a:lnTo>
                    <a:pt x="2330" y="702"/>
                  </a:lnTo>
                  <a:lnTo>
                    <a:pt x="2330" y="704"/>
                  </a:lnTo>
                  <a:lnTo>
                    <a:pt x="2331" y="704"/>
                  </a:lnTo>
                  <a:lnTo>
                    <a:pt x="2331" y="705"/>
                  </a:lnTo>
                  <a:lnTo>
                    <a:pt x="2332" y="705"/>
                  </a:lnTo>
                  <a:lnTo>
                    <a:pt x="2331" y="705"/>
                  </a:lnTo>
                  <a:lnTo>
                    <a:pt x="2332" y="705"/>
                  </a:lnTo>
                  <a:lnTo>
                    <a:pt x="2331" y="705"/>
                  </a:lnTo>
                  <a:lnTo>
                    <a:pt x="2331" y="706"/>
                  </a:lnTo>
                  <a:lnTo>
                    <a:pt x="2332" y="706"/>
                  </a:lnTo>
                  <a:lnTo>
                    <a:pt x="2331" y="706"/>
                  </a:lnTo>
                  <a:lnTo>
                    <a:pt x="2331" y="707"/>
                  </a:lnTo>
                  <a:lnTo>
                    <a:pt x="2331" y="706"/>
                  </a:lnTo>
                  <a:lnTo>
                    <a:pt x="2331" y="707"/>
                  </a:lnTo>
                  <a:lnTo>
                    <a:pt x="2330" y="707"/>
                  </a:lnTo>
                  <a:lnTo>
                    <a:pt x="2329" y="708"/>
                  </a:lnTo>
                  <a:lnTo>
                    <a:pt x="2329" y="710"/>
                  </a:lnTo>
                  <a:lnTo>
                    <a:pt x="2328" y="710"/>
                  </a:lnTo>
                  <a:lnTo>
                    <a:pt x="2328" y="711"/>
                  </a:lnTo>
                  <a:lnTo>
                    <a:pt x="2326" y="711"/>
                  </a:lnTo>
                  <a:lnTo>
                    <a:pt x="2326" y="712"/>
                  </a:lnTo>
                  <a:lnTo>
                    <a:pt x="2325" y="712"/>
                  </a:lnTo>
                  <a:lnTo>
                    <a:pt x="2325" y="713"/>
                  </a:lnTo>
                  <a:lnTo>
                    <a:pt x="2324" y="713"/>
                  </a:lnTo>
                  <a:lnTo>
                    <a:pt x="2324" y="714"/>
                  </a:lnTo>
                  <a:lnTo>
                    <a:pt x="2323" y="714"/>
                  </a:lnTo>
                  <a:lnTo>
                    <a:pt x="2323" y="716"/>
                  </a:lnTo>
                  <a:lnTo>
                    <a:pt x="2322" y="716"/>
                  </a:lnTo>
                  <a:lnTo>
                    <a:pt x="2322" y="717"/>
                  </a:lnTo>
                  <a:lnTo>
                    <a:pt x="2320" y="717"/>
                  </a:lnTo>
                  <a:lnTo>
                    <a:pt x="2320" y="718"/>
                  </a:lnTo>
                  <a:lnTo>
                    <a:pt x="2320" y="719"/>
                  </a:lnTo>
                  <a:lnTo>
                    <a:pt x="2319" y="719"/>
                  </a:lnTo>
                  <a:lnTo>
                    <a:pt x="2319" y="720"/>
                  </a:lnTo>
                  <a:lnTo>
                    <a:pt x="2319" y="722"/>
                  </a:lnTo>
                  <a:lnTo>
                    <a:pt x="2318" y="722"/>
                  </a:lnTo>
                  <a:lnTo>
                    <a:pt x="2318" y="723"/>
                  </a:lnTo>
                  <a:lnTo>
                    <a:pt x="2318" y="724"/>
                  </a:lnTo>
                  <a:lnTo>
                    <a:pt x="2318" y="725"/>
                  </a:lnTo>
                  <a:lnTo>
                    <a:pt x="2318" y="726"/>
                  </a:lnTo>
                  <a:lnTo>
                    <a:pt x="2318" y="728"/>
                  </a:lnTo>
                  <a:lnTo>
                    <a:pt x="2319" y="728"/>
                  </a:lnTo>
                  <a:lnTo>
                    <a:pt x="2319" y="729"/>
                  </a:lnTo>
                  <a:lnTo>
                    <a:pt x="2320" y="729"/>
                  </a:lnTo>
                  <a:lnTo>
                    <a:pt x="2320" y="728"/>
                  </a:lnTo>
                  <a:lnTo>
                    <a:pt x="2322" y="728"/>
                  </a:lnTo>
                  <a:lnTo>
                    <a:pt x="2322" y="729"/>
                  </a:lnTo>
                  <a:lnTo>
                    <a:pt x="2320" y="729"/>
                  </a:lnTo>
                  <a:lnTo>
                    <a:pt x="2319" y="729"/>
                  </a:lnTo>
                  <a:lnTo>
                    <a:pt x="2319" y="730"/>
                  </a:lnTo>
                  <a:lnTo>
                    <a:pt x="2318" y="730"/>
                  </a:lnTo>
                  <a:lnTo>
                    <a:pt x="2317" y="730"/>
                  </a:lnTo>
                  <a:lnTo>
                    <a:pt x="2317" y="731"/>
                  </a:lnTo>
                  <a:lnTo>
                    <a:pt x="2316" y="731"/>
                  </a:lnTo>
                  <a:lnTo>
                    <a:pt x="2316" y="732"/>
                  </a:lnTo>
                  <a:lnTo>
                    <a:pt x="2314" y="732"/>
                  </a:lnTo>
                  <a:lnTo>
                    <a:pt x="2313" y="732"/>
                  </a:lnTo>
                  <a:lnTo>
                    <a:pt x="2313" y="734"/>
                  </a:lnTo>
                  <a:lnTo>
                    <a:pt x="2312" y="734"/>
                  </a:lnTo>
                  <a:lnTo>
                    <a:pt x="2312" y="735"/>
                  </a:lnTo>
                  <a:lnTo>
                    <a:pt x="2311" y="735"/>
                  </a:lnTo>
                  <a:lnTo>
                    <a:pt x="2310" y="735"/>
                  </a:lnTo>
                  <a:lnTo>
                    <a:pt x="2310" y="736"/>
                  </a:lnTo>
                  <a:lnTo>
                    <a:pt x="2308" y="736"/>
                  </a:lnTo>
                  <a:lnTo>
                    <a:pt x="2308" y="737"/>
                  </a:lnTo>
                  <a:lnTo>
                    <a:pt x="2307" y="737"/>
                  </a:lnTo>
                  <a:lnTo>
                    <a:pt x="2306" y="737"/>
                  </a:lnTo>
                  <a:lnTo>
                    <a:pt x="2306" y="738"/>
                  </a:lnTo>
                  <a:lnTo>
                    <a:pt x="2305" y="738"/>
                  </a:lnTo>
                  <a:lnTo>
                    <a:pt x="2305" y="740"/>
                  </a:lnTo>
                  <a:lnTo>
                    <a:pt x="2304" y="740"/>
                  </a:lnTo>
                  <a:lnTo>
                    <a:pt x="2302" y="740"/>
                  </a:lnTo>
                  <a:lnTo>
                    <a:pt x="2302" y="741"/>
                  </a:lnTo>
                  <a:lnTo>
                    <a:pt x="2301" y="741"/>
                  </a:lnTo>
                  <a:lnTo>
                    <a:pt x="2301" y="742"/>
                  </a:lnTo>
                  <a:lnTo>
                    <a:pt x="2300" y="742"/>
                  </a:lnTo>
                  <a:lnTo>
                    <a:pt x="2300" y="743"/>
                  </a:lnTo>
                  <a:lnTo>
                    <a:pt x="2299" y="743"/>
                  </a:lnTo>
                  <a:lnTo>
                    <a:pt x="2299" y="744"/>
                  </a:lnTo>
                  <a:lnTo>
                    <a:pt x="2298" y="744"/>
                  </a:lnTo>
                  <a:lnTo>
                    <a:pt x="2296" y="746"/>
                  </a:lnTo>
                  <a:lnTo>
                    <a:pt x="2296" y="747"/>
                  </a:lnTo>
                  <a:lnTo>
                    <a:pt x="2295" y="747"/>
                  </a:lnTo>
                  <a:lnTo>
                    <a:pt x="2295" y="748"/>
                  </a:lnTo>
                  <a:lnTo>
                    <a:pt x="2294" y="748"/>
                  </a:lnTo>
                  <a:lnTo>
                    <a:pt x="2294" y="749"/>
                  </a:lnTo>
                  <a:lnTo>
                    <a:pt x="2293" y="749"/>
                  </a:lnTo>
                  <a:lnTo>
                    <a:pt x="2293" y="750"/>
                  </a:lnTo>
                  <a:lnTo>
                    <a:pt x="2292" y="750"/>
                  </a:lnTo>
                  <a:lnTo>
                    <a:pt x="2292" y="752"/>
                  </a:lnTo>
                  <a:lnTo>
                    <a:pt x="2292" y="753"/>
                  </a:lnTo>
                  <a:lnTo>
                    <a:pt x="2290" y="753"/>
                  </a:lnTo>
                  <a:lnTo>
                    <a:pt x="2290" y="754"/>
                  </a:lnTo>
                  <a:lnTo>
                    <a:pt x="2289" y="754"/>
                  </a:lnTo>
                  <a:lnTo>
                    <a:pt x="2289" y="755"/>
                  </a:lnTo>
                  <a:lnTo>
                    <a:pt x="2288" y="755"/>
                  </a:lnTo>
                  <a:lnTo>
                    <a:pt x="2288" y="756"/>
                  </a:lnTo>
                  <a:lnTo>
                    <a:pt x="2287" y="756"/>
                  </a:lnTo>
                  <a:lnTo>
                    <a:pt x="2287" y="758"/>
                  </a:lnTo>
                  <a:lnTo>
                    <a:pt x="2286" y="758"/>
                  </a:lnTo>
                  <a:lnTo>
                    <a:pt x="2286" y="759"/>
                  </a:lnTo>
                  <a:lnTo>
                    <a:pt x="2286" y="760"/>
                  </a:lnTo>
                  <a:lnTo>
                    <a:pt x="2284" y="760"/>
                  </a:lnTo>
                  <a:lnTo>
                    <a:pt x="2284" y="761"/>
                  </a:lnTo>
                  <a:lnTo>
                    <a:pt x="2286" y="761"/>
                  </a:lnTo>
                  <a:lnTo>
                    <a:pt x="2284" y="761"/>
                  </a:lnTo>
                  <a:lnTo>
                    <a:pt x="2284" y="762"/>
                  </a:lnTo>
                  <a:lnTo>
                    <a:pt x="2283" y="762"/>
                  </a:lnTo>
                  <a:lnTo>
                    <a:pt x="2282" y="762"/>
                  </a:lnTo>
                  <a:lnTo>
                    <a:pt x="2282" y="764"/>
                  </a:lnTo>
                  <a:lnTo>
                    <a:pt x="2282" y="765"/>
                  </a:lnTo>
                  <a:lnTo>
                    <a:pt x="2281" y="765"/>
                  </a:lnTo>
                  <a:lnTo>
                    <a:pt x="2281" y="766"/>
                  </a:lnTo>
                  <a:lnTo>
                    <a:pt x="2281" y="767"/>
                  </a:lnTo>
                  <a:lnTo>
                    <a:pt x="2280" y="767"/>
                  </a:lnTo>
                  <a:lnTo>
                    <a:pt x="2280" y="768"/>
                  </a:lnTo>
                  <a:lnTo>
                    <a:pt x="2280" y="770"/>
                  </a:lnTo>
                  <a:lnTo>
                    <a:pt x="2281" y="770"/>
                  </a:lnTo>
                  <a:lnTo>
                    <a:pt x="2281" y="771"/>
                  </a:lnTo>
                  <a:lnTo>
                    <a:pt x="2281" y="772"/>
                  </a:lnTo>
                  <a:lnTo>
                    <a:pt x="2281" y="773"/>
                  </a:lnTo>
                  <a:lnTo>
                    <a:pt x="2281" y="774"/>
                  </a:lnTo>
                  <a:lnTo>
                    <a:pt x="2281" y="776"/>
                  </a:lnTo>
                  <a:lnTo>
                    <a:pt x="2280" y="776"/>
                  </a:lnTo>
                  <a:lnTo>
                    <a:pt x="2278" y="776"/>
                  </a:lnTo>
                  <a:lnTo>
                    <a:pt x="2278" y="777"/>
                  </a:lnTo>
                  <a:lnTo>
                    <a:pt x="2277" y="777"/>
                  </a:lnTo>
                  <a:lnTo>
                    <a:pt x="2277" y="778"/>
                  </a:lnTo>
                  <a:lnTo>
                    <a:pt x="2276" y="778"/>
                  </a:lnTo>
                  <a:lnTo>
                    <a:pt x="2276" y="779"/>
                  </a:lnTo>
                  <a:lnTo>
                    <a:pt x="2276" y="780"/>
                  </a:lnTo>
                  <a:lnTo>
                    <a:pt x="2275" y="780"/>
                  </a:lnTo>
                  <a:lnTo>
                    <a:pt x="2275" y="782"/>
                  </a:lnTo>
                  <a:lnTo>
                    <a:pt x="2275" y="783"/>
                  </a:lnTo>
                  <a:lnTo>
                    <a:pt x="2274" y="783"/>
                  </a:lnTo>
                  <a:lnTo>
                    <a:pt x="2274" y="784"/>
                  </a:lnTo>
                  <a:lnTo>
                    <a:pt x="2274" y="785"/>
                  </a:lnTo>
                  <a:lnTo>
                    <a:pt x="2274" y="787"/>
                  </a:lnTo>
                  <a:lnTo>
                    <a:pt x="2274" y="788"/>
                  </a:lnTo>
                  <a:lnTo>
                    <a:pt x="2272" y="788"/>
                  </a:lnTo>
                  <a:lnTo>
                    <a:pt x="2272" y="789"/>
                  </a:lnTo>
                  <a:lnTo>
                    <a:pt x="2272" y="790"/>
                  </a:lnTo>
                  <a:lnTo>
                    <a:pt x="2272" y="791"/>
                  </a:lnTo>
                  <a:lnTo>
                    <a:pt x="2274" y="791"/>
                  </a:lnTo>
                  <a:lnTo>
                    <a:pt x="2274" y="793"/>
                  </a:lnTo>
                  <a:lnTo>
                    <a:pt x="2274" y="794"/>
                  </a:lnTo>
                  <a:lnTo>
                    <a:pt x="2275" y="795"/>
                  </a:lnTo>
                  <a:lnTo>
                    <a:pt x="2276" y="795"/>
                  </a:lnTo>
                  <a:lnTo>
                    <a:pt x="2277" y="795"/>
                  </a:lnTo>
                  <a:lnTo>
                    <a:pt x="2278" y="795"/>
                  </a:lnTo>
                  <a:lnTo>
                    <a:pt x="2278" y="796"/>
                  </a:lnTo>
                  <a:lnTo>
                    <a:pt x="2280" y="796"/>
                  </a:lnTo>
                  <a:lnTo>
                    <a:pt x="2278" y="796"/>
                  </a:lnTo>
                  <a:lnTo>
                    <a:pt x="2280" y="796"/>
                  </a:lnTo>
                  <a:lnTo>
                    <a:pt x="2280" y="797"/>
                  </a:lnTo>
                  <a:lnTo>
                    <a:pt x="2280" y="799"/>
                  </a:lnTo>
                  <a:lnTo>
                    <a:pt x="2280" y="797"/>
                  </a:lnTo>
                  <a:lnTo>
                    <a:pt x="2280" y="799"/>
                  </a:lnTo>
                  <a:lnTo>
                    <a:pt x="2281" y="799"/>
                  </a:lnTo>
                  <a:lnTo>
                    <a:pt x="2281" y="800"/>
                  </a:lnTo>
                  <a:lnTo>
                    <a:pt x="2282" y="800"/>
                  </a:lnTo>
                  <a:lnTo>
                    <a:pt x="2283" y="800"/>
                  </a:lnTo>
                  <a:lnTo>
                    <a:pt x="2284" y="800"/>
                  </a:lnTo>
                  <a:lnTo>
                    <a:pt x="2284" y="801"/>
                  </a:lnTo>
                  <a:lnTo>
                    <a:pt x="2283" y="801"/>
                  </a:lnTo>
                  <a:lnTo>
                    <a:pt x="2284" y="801"/>
                  </a:lnTo>
                  <a:lnTo>
                    <a:pt x="2286" y="801"/>
                  </a:lnTo>
                  <a:lnTo>
                    <a:pt x="2286" y="802"/>
                  </a:lnTo>
                  <a:lnTo>
                    <a:pt x="2284" y="802"/>
                  </a:lnTo>
                  <a:lnTo>
                    <a:pt x="2284" y="803"/>
                  </a:lnTo>
                  <a:lnTo>
                    <a:pt x="2286" y="803"/>
                  </a:lnTo>
                  <a:lnTo>
                    <a:pt x="2284" y="803"/>
                  </a:lnTo>
                  <a:lnTo>
                    <a:pt x="2284" y="805"/>
                  </a:lnTo>
                  <a:lnTo>
                    <a:pt x="2284" y="806"/>
                  </a:lnTo>
                  <a:lnTo>
                    <a:pt x="2283" y="806"/>
                  </a:lnTo>
                  <a:lnTo>
                    <a:pt x="2284" y="806"/>
                  </a:lnTo>
                  <a:lnTo>
                    <a:pt x="2283" y="806"/>
                  </a:lnTo>
                  <a:lnTo>
                    <a:pt x="2282" y="806"/>
                  </a:lnTo>
                  <a:lnTo>
                    <a:pt x="2282" y="807"/>
                  </a:lnTo>
                  <a:lnTo>
                    <a:pt x="2281" y="807"/>
                  </a:lnTo>
                  <a:lnTo>
                    <a:pt x="2281" y="808"/>
                  </a:lnTo>
                  <a:lnTo>
                    <a:pt x="2281" y="809"/>
                  </a:lnTo>
                  <a:lnTo>
                    <a:pt x="2280" y="809"/>
                  </a:lnTo>
                  <a:lnTo>
                    <a:pt x="2280" y="811"/>
                  </a:lnTo>
                  <a:lnTo>
                    <a:pt x="2278" y="811"/>
                  </a:lnTo>
                  <a:lnTo>
                    <a:pt x="2278" y="812"/>
                  </a:lnTo>
                  <a:lnTo>
                    <a:pt x="2278" y="813"/>
                  </a:lnTo>
                  <a:lnTo>
                    <a:pt x="2277" y="813"/>
                  </a:lnTo>
                  <a:lnTo>
                    <a:pt x="2277" y="814"/>
                  </a:lnTo>
                  <a:lnTo>
                    <a:pt x="2277" y="815"/>
                  </a:lnTo>
                  <a:lnTo>
                    <a:pt x="2277" y="817"/>
                  </a:lnTo>
                  <a:lnTo>
                    <a:pt x="2276" y="817"/>
                  </a:lnTo>
                  <a:lnTo>
                    <a:pt x="2276" y="818"/>
                  </a:lnTo>
                  <a:lnTo>
                    <a:pt x="2276" y="819"/>
                  </a:lnTo>
                  <a:lnTo>
                    <a:pt x="2276" y="820"/>
                  </a:lnTo>
                  <a:lnTo>
                    <a:pt x="2276" y="821"/>
                  </a:lnTo>
                  <a:lnTo>
                    <a:pt x="2277" y="821"/>
                  </a:lnTo>
                  <a:lnTo>
                    <a:pt x="2278" y="821"/>
                  </a:lnTo>
                  <a:lnTo>
                    <a:pt x="2277" y="821"/>
                  </a:lnTo>
                  <a:lnTo>
                    <a:pt x="2277" y="823"/>
                  </a:lnTo>
                  <a:lnTo>
                    <a:pt x="2278" y="823"/>
                  </a:lnTo>
                  <a:lnTo>
                    <a:pt x="2278" y="824"/>
                  </a:lnTo>
                  <a:lnTo>
                    <a:pt x="2280" y="824"/>
                  </a:lnTo>
                  <a:lnTo>
                    <a:pt x="2280" y="825"/>
                  </a:lnTo>
                  <a:lnTo>
                    <a:pt x="2280" y="824"/>
                  </a:lnTo>
                  <a:lnTo>
                    <a:pt x="2281" y="824"/>
                  </a:lnTo>
                  <a:lnTo>
                    <a:pt x="2281" y="825"/>
                  </a:lnTo>
                  <a:lnTo>
                    <a:pt x="2282" y="825"/>
                  </a:lnTo>
                  <a:lnTo>
                    <a:pt x="2282" y="826"/>
                  </a:lnTo>
                  <a:lnTo>
                    <a:pt x="2281" y="826"/>
                  </a:lnTo>
                  <a:lnTo>
                    <a:pt x="2280" y="827"/>
                  </a:lnTo>
                  <a:lnTo>
                    <a:pt x="2281" y="827"/>
                  </a:lnTo>
                  <a:lnTo>
                    <a:pt x="2281" y="829"/>
                  </a:lnTo>
                  <a:lnTo>
                    <a:pt x="2280" y="829"/>
                  </a:lnTo>
                  <a:lnTo>
                    <a:pt x="2278" y="829"/>
                  </a:lnTo>
                  <a:lnTo>
                    <a:pt x="2278" y="830"/>
                  </a:lnTo>
                  <a:lnTo>
                    <a:pt x="2278" y="831"/>
                  </a:lnTo>
                  <a:lnTo>
                    <a:pt x="2278" y="832"/>
                  </a:lnTo>
                  <a:lnTo>
                    <a:pt x="2277" y="832"/>
                  </a:lnTo>
                  <a:lnTo>
                    <a:pt x="2278" y="832"/>
                  </a:lnTo>
                  <a:lnTo>
                    <a:pt x="2278" y="833"/>
                  </a:lnTo>
                  <a:lnTo>
                    <a:pt x="2278" y="835"/>
                  </a:lnTo>
                  <a:lnTo>
                    <a:pt x="2277" y="835"/>
                  </a:lnTo>
                  <a:lnTo>
                    <a:pt x="2277" y="836"/>
                  </a:lnTo>
                  <a:lnTo>
                    <a:pt x="2276" y="836"/>
                  </a:lnTo>
                  <a:lnTo>
                    <a:pt x="2276" y="837"/>
                  </a:lnTo>
                  <a:lnTo>
                    <a:pt x="2276" y="838"/>
                  </a:lnTo>
                  <a:lnTo>
                    <a:pt x="2275" y="838"/>
                  </a:lnTo>
                  <a:lnTo>
                    <a:pt x="2276" y="838"/>
                  </a:lnTo>
                  <a:lnTo>
                    <a:pt x="2275" y="838"/>
                  </a:lnTo>
                  <a:lnTo>
                    <a:pt x="2276" y="838"/>
                  </a:lnTo>
                  <a:lnTo>
                    <a:pt x="2276" y="839"/>
                  </a:lnTo>
                  <a:lnTo>
                    <a:pt x="2275" y="839"/>
                  </a:lnTo>
                  <a:lnTo>
                    <a:pt x="2275" y="841"/>
                  </a:lnTo>
                  <a:lnTo>
                    <a:pt x="2275" y="842"/>
                  </a:lnTo>
                  <a:lnTo>
                    <a:pt x="2275" y="843"/>
                  </a:lnTo>
                  <a:lnTo>
                    <a:pt x="2276" y="843"/>
                  </a:lnTo>
                  <a:lnTo>
                    <a:pt x="2276" y="844"/>
                  </a:lnTo>
                  <a:lnTo>
                    <a:pt x="2277" y="844"/>
                  </a:lnTo>
                  <a:lnTo>
                    <a:pt x="2277" y="845"/>
                  </a:lnTo>
                  <a:lnTo>
                    <a:pt x="2278" y="845"/>
                  </a:lnTo>
                  <a:lnTo>
                    <a:pt x="2280" y="845"/>
                  </a:lnTo>
                  <a:lnTo>
                    <a:pt x="2280" y="847"/>
                  </a:lnTo>
                  <a:lnTo>
                    <a:pt x="2278" y="847"/>
                  </a:lnTo>
                  <a:lnTo>
                    <a:pt x="2277" y="847"/>
                  </a:lnTo>
                  <a:lnTo>
                    <a:pt x="2277" y="848"/>
                  </a:lnTo>
                  <a:lnTo>
                    <a:pt x="2276" y="848"/>
                  </a:lnTo>
                  <a:lnTo>
                    <a:pt x="2276" y="849"/>
                  </a:lnTo>
                  <a:lnTo>
                    <a:pt x="2275" y="849"/>
                  </a:lnTo>
                  <a:lnTo>
                    <a:pt x="2274" y="849"/>
                  </a:lnTo>
                  <a:lnTo>
                    <a:pt x="2272" y="849"/>
                  </a:lnTo>
                  <a:lnTo>
                    <a:pt x="2271" y="849"/>
                  </a:lnTo>
                  <a:lnTo>
                    <a:pt x="2271" y="850"/>
                  </a:lnTo>
                  <a:lnTo>
                    <a:pt x="2271" y="849"/>
                  </a:lnTo>
                  <a:lnTo>
                    <a:pt x="2270" y="849"/>
                  </a:lnTo>
                  <a:lnTo>
                    <a:pt x="2270" y="850"/>
                  </a:lnTo>
                  <a:lnTo>
                    <a:pt x="2269" y="850"/>
                  </a:lnTo>
                  <a:lnTo>
                    <a:pt x="2267" y="850"/>
                  </a:lnTo>
                  <a:lnTo>
                    <a:pt x="2266" y="850"/>
                  </a:lnTo>
                  <a:lnTo>
                    <a:pt x="2266" y="851"/>
                  </a:lnTo>
                  <a:lnTo>
                    <a:pt x="2265" y="851"/>
                  </a:lnTo>
                  <a:lnTo>
                    <a:pt x="2264" y="851"/>
                  </a:lnTo>
                  <a:lnTo>
                    <a:pt x="2263" y="851"/>
                  </a:lnTo>
                  <a:lnTo>
                    <a:pt x="2263" y="853"/>
                  </a:lnTo>
                  <a:lnTo>
                    <a:pt x="2261" y="853"/>
                  </a:lnTo>
                  <a:lnTo>
                    <a:pt x="2260" y="853"/>
                  </a:lnTo>
                  <a:lnTo>
                    <a:pt x="2259" y="853"/>
                  </a:lnTo>
                  <a:lnTo>
                    <a:pt x="2259" y="854"/>
                  </a:lnTo>
                  <a:lnTo>
                    <a:pt x="2258" y="854"/>
                  </a:lnTo>
                  <a:lnTo>
                    <a:pt x="2257" y="854"/>
                  </a:lnTo>
                  <a:lnTo>
                    <a:pt x="2257" y="855"/>
                  </a:lnTo>
                  <a:lnTo>
                    <a:pt x="2255" y="855"/>
                  </a:lnTo>
                  <a:lnTo>
                    <a:pt x="2254" y="855"/>
                  </a:lnTo>
                  <a:lnTo>
                    <a:pt x="2254" y="856"/>
                  </a:lnTo>
                  <a:lnTo>
                    <a:pt x="2253" y="856"/>
                  </a:lnTo>
                  <a:lnTo>
                    <a:pt x="2252" y="856"/>
                  </a:lnTo>
                  <a:lnTo>
                    <a:pt x="2252" y="857"/>
                  </a:lnTo>
                  <a:lnTo>
                    <a:pt x="2251" y="857"/>
                  </a:lnTo>
                  <a:lnTo>
                    <a:pt x="2249" y="857"/>
                  </a:lnTo>
                  <a:lnTo>
                    <a:pt x="2248" y="857"/>
                  </a:lnTo>
                  <a:lnTo>
                    <a:pt x="2248" y="859"/>
                  </a:lnTo>
                  <a:lnTo>
                    <a:pt x="2247" y="859"/>
                  </a:lnTo>
                  <a:lnTo>
                    <a:pt x="2246" y="859"/>
                  </a:lnTo>
                  <a:lnTo>
                    <a:pt x="2246" y="860"/>
                  </a:lnTo>
                  <a:lnTo>
                    <a:pt x="2245" y="860"/>
                  </a:lnTo>
                  <a:lnTo>
                    <a:pt x="2243" y="860"/>
                  </a:lnTo>
                  <a:lnTo>
                    <a:pt x="2243" y="861"/>
                  </a:lnTo>
                  <a:lnTo>
                    <a:pt x="2242" y="861"/>
                  </a:lnTo>
                  <a:lnTo>
                    <a:pt x="2242" y="862"/>
                  </a:lnTo>
                  <a:lnTo>
                    <a:pt x="2241" y="862"/>
                  </a:lnTo>
                  <a:lnTo>
                    <a:pt x="2240" y="862"/>
                  </a:lnTo>
                  <a:lnTo>
                    <a:pt x="2240" y="863"/>
                  </a:lnTo>
                  <a:lnTo>
                    <a:pt x="2239" y="863"/>
                  </a:lnTo>
                  <a:lnTo>
                    <a:pt x="2239" y="865"/>
                  </a:lnTo>
                  <a:lnTo>
                    <a:pt x="2237" y="865"/>
                  </a:lnTo>
                  <a:lnTo>
                    <a:pt x="2237" y="866"/>
                  </a:lnTo>
                  <a:lnTo>
                    <a:pt x="2236" y="866"/>
                  </a:lnTo>
                  <a:lnTo>
                    <a:pt x="2236" y="867"/>
                  </a:lnTo>
                  <a:lnTo>
                    <a:pt x="2235" y="867"/>
                  </a:lnTo>
                  <a:lnTo>
                    <a:pt x="2235" y="868"/>
                  </a:lnTo>
                  <a:lnTo>
                    <a:pt x="2234" y="868"/>
                  </a:lnTo>
                  <a:lnTo>
                    <a:pt x="2234" y="869"/>
                  </a:lnTo>
                  <a:lnTo>
                    <a:pt x="2233" y="869"/>
                  </a:lnTo>
                  <a:lnTo>
                    <a:pt x="2233" y="871"/>
                  </a:lnTo>
                  <a:lnTo>
                    <a:pt x="2231" y="871"/>
                  </a:lnTo>
                  <a:lnTo>
                    <a:pt x="2231" y="872"/>
                  </a:lnTo>
                  <a:lnTo>
                    <a:pt x="2231" y="873"/>
                  </a:lnTo>
                  <a:lnTo>
                    <a:pt x="2231" y="874"/>
                  </a:lnTo>
                  <a:lnTo>
                    <a:pt x="2230" y="874"/>
                  </a:lnTo>
                  <a:lnTo>
                    <a:pt x="2230" y="875"/>
                  </a:lnTo>
                  <a:lnTo>
                    <a:pt x="2230" y="877"/>
                  </a:lnTo>
                  <a:lnTo>
                    <a:pt x="2229" y="877"/>
                  </a:lnTo>
                  <a:lnTo>
                    <a:pt x="2228" y="877"/>
                  </a:lnTo>
                  <a:lnTo>
                    <a:pt x="2227" y="878"/>
                  </a:lnTo>
                  <a:lnTo>
                    <a:pt x="2227" y="879"/>
                  </a:lnTo>
                  <a:lnTo>
                    <a:pt x="2227" y="878"/>
                  </a:lnTo>
                  <a:lnTo>
                    <a:pt x="2225" y="878"/>
                  </a:lnTo>
                  <a:lnTo>
                    <a:pt x="2224" y="878"/>
                  </a:lnTo>
                  <a:lnTo>
                    <a:pt x="2224" y="879"/>
                  </a:lnTo>
                  <a:lnTo>
                    <a:pt x="2223" y="879"/>
                  </a:lnTo>
                  <a:lnTo>
                    <a:pt x="2222" y="879"/>
                  </a:lnTo>
                  <a:lnTo>
                    <a:pt x="2221" y="879"/>
                  </a:lnTo>
                  <a:lnTo>
                    <a:pt x="2221" y="880"/>
                  </a:lnTo>
                  <a:lnTo>
                    <a:pt x="2219" y="880"/>
                  </a:lnTo>
                  <a:lnTo>
                    <a:pt x="2218" y="880"/>
                  </a:lnTo>
                  <a:lnTo>
                    <a:pt x="2218" y="881"/>
                  </a:lnTo>
                  <a:lnTo>
                    <a:pt x="2217" y="881"/>
                  </a:lnTo>
                  <a:lnTo>
                    <a:pt x="2217" y="883"/>
                  </a:lnTo>
                  <a:lnTo>
                    <a:pt x="2216" y="883"/>
                  </a:lnTo>
                  <a:lnTo>
                    <a:pt x="2216" y="884"/>
                  </a:lnTo>
                  <a:lnTo>
                    <a:pt x="2215" y="884"/>
                  </a:lnTo>
                  <a:lnTo>
                    <a:pt x="2215" y="885"/>
                  </a:lnTo>
                  <a:lnTo>
                    <a:pt x="2213" y="885"/>
                  </a:lnTo>
                  <a:lnTo>
                    <a:pt x="2213" y="886"/>
                  </a:lnTo>
                  <a:lnTo>
                    <a:pt x="2212" y="886"/>
                  </a:lnTo>
                  <a:lnTo>
                    <a:pt x="2212" y="888"/>
                  </a:lnTo>
                  <a:lnTo>
                    <a:pt x="2211" y="888"/>
                  </a:lnTo>
                  <a:lnTo>
                    <a:pt x="2211" y="889"/>
                  </a:lnTo>
                  <a:lnTo>
                    <a:pt x="2211" y="890"/>
                  </a:lnTo>
                  <a:lnTo>
                    <a:pt x="2210" y="890"/>
                  </a:lnTo>
                  <a:lnTo>
                    <a:pt x="2210" y="891"/>
                  </a:lnTo>
                  <a:lnTo>
                    <a:pt x="2210" y="892"/>
                  </a:lnTo>
                  <a:lnTo>
                    <a:pt x="2210" y="894"/>
                  </a:lnTo>
                  <a:lnTo>
                    <a:pt x="2210" y="895"/>
                  </a:lnTo>
                  <a:lnTo>
                    <a:pt x="2210" y="896"/>
                  </a:lnTo>
                  <a:lnTo>
                    <a:pt x="2211" y="896"/>
                  </a:lnTo>
                  <a:lnTo>
                    <a:pt x="2212" y="896"/>
                  </a:lnTo>
                  <a:lnTo>
                    <a:pt x="2212" y="897"/>
                  </a:lnTo>
                  <a:lnTo>
                    <a:pt x="2212" y="896"/>
                  </a:lnTo>
                  <a:lnTo>
                    <a:pt x="2213" y="896"/>
                  </a:lnTo>
                  <a:lnTo>
                    <a:pt x="2215" y="897"/>
                  </a:lnTo>
                  <a:lnTo>
                    <a:pt x="2213" y="897"/>
                  </a:lnTo>
                  <a:lnTo>
                    <a:pt x="2213" y="898"/>
                  </a:lnTo>
                  <a:lnTo>
                    <a:pt x="2213" y="897"/>
                  </a:lnTo>
                  <a:lnTo>
                    <a:pt x="2212" y="897"/>
                  </a:lnTo>
                  <a:lnTo>
                    <a:pt x="2212" y="898"/>
                  </a:lnTo>
                  <a:lnTo>
                    <a:pt x="2212" y="897"/>
                  </a:lnTo>
                  <a:lnTo>
                    <a:pt x="2212" y="898"/>
                  </a:lnTo>
                  <a:lnTo>
                    <a:pt x="2211" y="898"/>
                  </a:lnTo>
                  <a:lnTo>
                    <a:pt x="2211" y="897"/>
                  </a:lnTo>
                  <a:lnTo>
                    <a:pt x="2211" y="896"/>
                  </a:lnTo>
                  <a:lnTo>
                    <a:pt x="2210" y="896"/>
                  </a:lnTo>
                  <a:lnTo>
                    <a:pt x="2210" y="895"/>
                  </a:lnTo>
                  <a:lnTo>
                    <a:pt x="2209" y="895"/>
                  </a:lnTo>
                  <a:lnTo>
                    <a:pt x="2209" y="894"/>
                  </a:lnTo>
                  <a:lnTo>
                    <a:pt x="2207" y="894"/>
                  </a:lnTo>
                  <a:lnTo>
                    <a:pt x="2206" y="894"/>
                  </a:lnTo>
                  <a:lnTo>
                    <a:pt x="2205" y="894"/>
                  </a:lnTo>
                  <a:lnTo>
                    <a:pt x="2204" y="894"/>
                  </a:lnTo>
                  <a:lnTo>
                    <a:pt x="2203" y="894"/>
                  </a:lnTo>
                  <a:lnTo>
                    <a:pt x="2201" y="894"/>
                  </a:lnTo>
                  <a:lnTo>
                    <a:pt x="2200" y="894"/>
                  </a:lnTo>
                  <a:lnTo>
                    <a:pt x="2200" y="895"/>
                  </a:lnTo>
                  <a:lnTo>
                    <a:pt x="2201" y="895"/>
                  </a:lnTo>
                  <a:lnTo>
                    <a:pt x="2200" y="895"/>
                  </a:lnTo>
                  <a:lnTo>
                    <a:pt x="2199" y="895"/>
                  </a:lnTo>
                  <a:lnTo>
                    <a:pt x="2199" y="894"/>
                  </a:lnTo>
                  <a:lnTo>
                    <a:pt x="2199" y="895"/>
                  </a:lnTo>
                  <a:lnTo>
                    <a:pt x="2199" y="894"/>
                  </a:lnTo>
                  <a:lnTo>
                    <a:pt x="2198" y="894"/>
                  </a:lnTo>
                  <a:lnTo>
                    <a:pt x="2198" y="892"/>
                  </a:lnTo>
                  <a:lnTo>
                    <a:pt x="2199" y="892"/>
                  </a:lnTo>
                  <a:lnTo>
                    <a:pt x="2200" y="892"/>
                  </a:lnTo>
                  <a:lnTo>
                    <a:pt x="2200" y="891"/>
                  </a:lnTo>
                  <a:lnTo>
                    <a:pt x="2199" y="891"/>
                  </a:lnTo>
                  <a:lnTo>
                    <a:pt x="2198" y="891"/>
                  </a:lnTo>
                  <a:lnTo>
                    <a:pt x="2198" y="890"/>
                  </a:lnTo>
                  <a:lnTo>
                    <a:pt x="2197" y="890"/>
                  </a:lnTo>
                  <a:lnTo>
                    <a:pt x="2197" y="889"/>
                  </a:lnTo>
                  <a:lnTo>
                    <a:pt x="2197" y="890"/>
                  </a:lnTo>
                  <a:lnTo>
                    <a:pt x="2197" y="891"/>
                  </a:lnTo>
                  <a:lnTo>
                    <a:pt x="2195" y="891"/>
                  </a:lnTo>
                  <a:lnTo>
                    <a:pt x="2195" y="892"/>
                  </a:lnTo>
                  <a:lnTo>
                    <a:pt x="2195" y="894"/>
                  </a:lnTo>
                  <a:lnTo>
                    <a:pt x="2194" y="894"/>
                  </a:lnTo>
                  <a:lnTo>
                    <a:pt x="2193" y="894"/>
                  </a:lnTo>
                  <a:lnTo>
                    <a:pt x="2193" y="895"/>
                  </a:lnTo>
                  <a:lnTo>
                    <a:pt x="2192" y="895"/>
                  </a:lnTo>
                  <a:lnTo>
                    <a:pt x="2191" y="895"/>
                  </a:lnTo>
                  <a:lnTo>
                    <a:pt x="2189" y="895"/>
                  </a:lnTo>
                  <a:lnTo>
                    <a:pt x="2188" y="895"/>
                  </a:lnTo>
                  <a:lnTo>
                    <a:pt x="2187" y="895"/>
                  </a:lnTo>
                  <a:lnTo>
                    <a:pt x="2187" y="896"/>
                  </a:lnTo>
                  <a:lnTo>
                    <a:pt x="2186" y="896"/>
                  </a:lnTo>
                  <a:lnTo>
                    <a:pt x="2186" y="895"/>
                  </a:lnTo>
                  <a:lnTo>
                    <a:pt x="2186" y="896"/>
                  </a:lnTo>
                  <a:lnTo>
                    <a:pt x="2186" y="895"/>
                  </a:lnTo>
                  <a:lnTo>
                    <a:pt x="2185" y="895"/>
                  </a:lnTo>
                  <a:lnTo>
                    <a:pt x="2186" y="895"/>
                  </a:lnTo>
                  <a:lnTo>
                    <a:pt x="2186" y="894"/>
                  </a:lnTo>
                  <a:lnTo>
                    <a:pt x="2185" y="894"/>
                  </a:lnTo>
                  <a:lnTo>
                    <a:pt x="2186" y="894"/>
                  </a:lnTo>
                  <a:lnTo>
                    <a:pt x="2186" y="895"/>
                  </a:lnTo>
                  <a:lnTo>
                    <a:pt x="2186" y="894"/>
                  </a:lnTo>
                  <a:lnTo>
                    <a:pt x="2185" y="894"/>
                  </a:lnTo>
                  <a:lnTo>
                    <a:pt x="2185" y="895"/>
                  </a:lnTo>
                  <a:lnTo>
                    <a:pt x="2185" y="894"/>
                  </a:lnTo>
                  <a:lnTo>
                    <a:pt x="2183" y="894"/>
                  </a:lnTo>
                  <a:lnTo>
                    <a:pt x="2183" y="892"/>
                  </a:lnTo>
                  <a:lnTo>
                    <a:pt x="2185" y="892"/>
                  </a:lnTo>
                  <a:lnTo>
                    <a:pt x="2185" y="891"/>
                  </a:lnTo>
                  <a:lnTo>
                    <a:pt x="2186" y="891"/>
                  </a:lnTo>
                  <a:lnTo>
                    <a:pt x="2185" y="891"/>
                  </a:lnTo>
                  <a:lnTo>
                    <a:pt x="2185" y="890"/>
                  </a:lnTo>
                  <a:lnTo>
                    <a:pt x="2186" y="890"/>
                  </a:lnTo>
                  <a:lnTo>
                    <a:pt x="2185" y="890"/>
                  </a:lnTo>
                  <a:lnTo>
                    <a:pt x="2185" y="889"/>
                  </a:lnTo>
                  <a:lnTo>
                    <a:pt x="2186" y="889"/>
                  </a:lnTo>
                  <a:lnTo>
                    <a:pt x="2186" y="888"/>
                  </a:lnTo>
                  <a:lnTo>
                    <a:pt x="2185" y="888"/>
                  </a:lnTo>
                  <a:lnTo>
                    <a:pt x="2183" y="888"/>
                  </a:lnTo>
                  <a:lnTo>
                    <a:pt x="2183" y="889"/>
                  </a:lnTo>
                  <a:lnTo>
                    <a:pt x="2182" y="889"/>
                  </a:lnTo>
                  <a:lnTo>
                    <a:pt x="2182" y="890"/>
                  </a:lnTo>
                  <a:lnTo>
                    <a:pt x="2182" y="891"/>
                  </a:lnTo>
                  <a:lnTo>
                    <a:pt x="2182" y="892"/>
                  </a:lnTo>
                  <a:lnTo>
                    <a:pt x="2182" y="894"/>
                  </a:lnTo>
                  <a:lnTo>
                    <a:pt x="2181" y="894"/>
                  </a:lnTo>
                  <a:lnTo>
                    <a:pt x="2180" y="894"/>
                  </a:lnTo>
                  <a:lnTo>
                    <a:pt x="2180" y="892"/>
                  </a:lnTo>
                  <a:lnTo>
                    <a:pt x="2180" y="891"/>
                  </a:lnTo>
                  <a:lnTo>
                    <a:pt x="2178" y="891"/>
                  </a:lnTo>
                  <a:lnTo>
                    <a:pt x="2178" y="890"/>
                  </a:lnTo>
                  <a:lnTo>
                    <a:pt x="2178" y="891"/>
                  </a:lnTo>
                  <a:lnTo>
                    <a:pt x="2177" y="891"/>
                  </a:lnTo>
                  <a:lnTo>
                    <a:pt x="2176" y="891"/>
                  </a:lnTo>
                  <a:lnTo>
                    <a:pt x="2175" y="891"/>
                  </a:lnTo>
                  <a:lnTo>
                    <a:pt x="2176" y="891"/>
                  </a:lnTo>
                  <a:lnTo>
                    <a:pt x="2175" y="891"/>
                  </a:lnTo>
                  <a:lnTo>
                    <a:pt x="2174" y="891"/>
                  </a:lnTo>
                  <a:lnTo>
                    <a:pt x="2172" y="891"/>
                  </a:lnTo>
                  <a:lnTo>
                    <a:pt x="2171" y="891"/>
                  </a:lnTo>
                  <a:lnTo>
                    <a:pt x="2171" y="890"/>
                  </a:lnTo>
                  <a:lnTo>
                    <a:pt x="2170" y="890"/>
                  </a:lnTo>
                  <a:lnTo>
                    <a:pt x="2170" y="891"/>
                  </a:lnTo>
                  <a:lnTo>
                    <a:pt x="2170" y="890"/>
                  </a:lnTo>
                  <a:lnTo>
                    <a:pt x="2169" y="890"/>
                  </a:lnTo>
                  <a:lnTo>
                    <a:pt x="2168" y="890"/>
                  </a:lnTo>
                  <a:lnTo>
                    <a:pt x="2168" y="889"/>
                  </a:lnTo>
                  <a:lnTo>
                    <a:pt x="2166" y="889"/>
                  </a:lnTo>
                  <a:lnTo>
                    <a:pt x="2166" y="890"/>
                  </a:lnTo>
                  <a:lnTo>
                    <a:pt x="2166" y="891"/>
                  </a:lnTo>
                  <a:lnTo>
                    <a:pt x="2165" y="891"/>
                  </a:lnTo>
                  <a:lnTo>
                    <a:pt x="2165" y="892"/>
                  </a:lnTo>
                  <a:lnTo>
                    <a:pt x="2165" y="891"/>
                  </a:lnTo>
                  <a:lnTo>
                    <a:pt x="2164" y="891"/>
                  </a:lnTo>
                  <a:lnTo>
                    <a:pt x="2165" y="891"/>
                  </a:lnTo>
                  <a:lnTo>
                    <a:pt x="2164" y="891"/>
                  </a:lnTo>
                  <a:lnTo>
                    <a:pt x="2165" y="891"/>
                  </a:lnTo>
                  <a:lnTo>
                    <a:pt x="2164" y="891"/>
                  </a:lnTo>
                  <a:lnTo>
                    <a:pt x="2165" y="891"/>
                  </a:lnTo>
                  <a:lnTo>
                    <a:pt x="2165" y="892"/>
                  </a:lnTo>
                  <a:lnTo>
                    <a:pt x="2164" y="892"/>
                  </a:lnTo>
                  <a:lnTo>
                    <a:pt x="2163" y="892"/>
                  </a:lnTo>
                  <a:lnTo>
                    <a:pt x="2162" y="892"/>
                  </a:lnTo>
                  <a:lnTo>
                    <a:pt x="2163" y="892"/>
                  </a:lnTo>
                  <a:lnTo>
                    <a:pt x="2162" y="892"/>
                  </a:lnTo>
                  <a:lnTo>
                    <a:pt x="2162" y="894"/>
                  </a:lnTo>
                  <a:lnTo>
                    <a:pt x="2163" y="894"/>
                  </a:lnTo>
                  <a:lnTo>
                    <a:pt x="2163" y="892"/>
                  </a:lnTo>
                  <a:lnTo>
                    <a:pt x="2164" y="892"/>
                  </a:lnTo>
                  <a:lnTo>
                    <a:pt x="2164" y="894"/>
                  </a:lnTo>
                  <a:lnTo>
                    <a:pt x="2164" y="895"/>
                  </a:lnTo>
                  <a:lnTo>
                    <a:pt x="2164" y="896"/>
                  </a:lnTo>
                  <a:lnTo>
                    <a:pt x="2165" y="896"/>
                  </a:lnTo>
                  <a:lnTo>
                    <a:pt x="2165" y="897"/>
                  </a:lnTo>
                  <a:lnTo>
                    <a:pt x="2165" y="896"/>
                  </a:lnTo>
                  <a:lnTo>
                    <a:pt x="2166" y="896"/>
                  </a:lnTo>
                  <a:lnTo>
                    <a:pt x="2168" y="896"/>
                  </a:lnTo>
                  <a:lnTo>
                    <a:pt x="2169" y="896"/>
                  </a:lnTo>
                  <a:lnTo>
                    <a:pt x="2168" y="896"/>
                  </a:lnTo>
                  <a:lnTo>
                    <a:pt x="2169" y="896"/>
                  </a:lnTo>
                  <a:lnTo>
                    <a:pt x="2169" y="895"/>
                  </a:lnTo>
                  <a:lnTo>
                    <a:pt x="2169" y="896"/>
                  </a:lnTo>
                  <a:lnTo>
                    <a:pt x="2169" y="897"/>
                  </a:lnTo>
                  <a:lnTo>
                    <a:pt x="2169" y="898"/>
                  </a:lnTo>
                  <a:lnTo>
                    <a:pt x="2168" y="898"/>
                  </a:lnTo>
                  <a:lnTo>
                    <a:pt x="2168" y="900"/>
                  </a:lnTo>
                  <a:lnTo>
                    <a:pt x="2166" y="900"/>
                  </a:lnTo>
                  <a:lnTo>
                    <a:pt x="2166" y="901"/>
                  </a:lnTo>
                  <a:lnTo>
                    <a:pt x="2166" y="900"/>
                  </a:lnTo>
                  <a:lnTo>
                    <a:pt x="2165" y="900"/>
                  </a:lnTo>
                  <a:lnTo>
                    <a:pt x="2165" y="901"/>
                  </a:lnTo>
                  <a:lnTo>
                    <a:pt x="2164" y="901"/>
                  </a:lnTo>
                  <a:lnTo>
                    <a:pt x="2163" y="901"/>
                  </a:lnTo>
                  <a:lnTo>
                    <a:pt x="2162" y="901"/>
                  </a:lnTo>
                  <a:lnTo>
                    <a:pt x="2162" y="902"/>
                  </a:lnTo>
                  <a:lnTo>
                    <a:pt x="2162" y="903"/>
                  </a:lnTo>
                  <a:lnTo>
                    <a:pt x="2162" y="904"/>
                  </a:lnTo>
                  <a:lnTo>
                    <a:pt x="2163" y="904"/>
                  </a:lnTo>
                  <a:lnTo>
                    <a:pt x="2162" y="904"/>
                  </a:lnTo>
                  <a:lnTo>
                    <a:pt x="2160" y="904"/>
                  </a:lnTo>
                  <a:lnTo>
                    <a:pt x="2162" y="904"/>
                  </a:lnTo>
                  <a:lnTo>
                    <a:pt x="2162" y="906"/>
                  </a:lnTo>
                  <a:lnTo>
                    <a:pt x="2163" y="906"/>
                  </a:lnTo>
                  <a:lnTo>
                    <a:pt x="2163" y="904"/>
                  </a:lnTo>
                  <a:lnTo>
                    <a:pt x="2164" y="904"/>
                  </a:lnTo>
                  <a:lnTo>
                    <a:pt x="2165" y="904"/>
                  </a:lnTo>
                  <a:lnTo>
                    <a:pt x="2165" y="903"/>
                  </a:lnTo>
                  <a:lnTo>
                    <a:pt x="2166" y="904"/>
                  </a:lnTo>
                  <a:lnTo>
                    <a:pt x="2166" y="903"/>
                  </a:lnTo>
                  <a:lnTo>
                    <a:pt x="2168" y="903"/>
                  </a:lnTo>
                  <a:lnTo>
                    <a:pt x="2169" y="903"/>
                  </a:lnTo>
                  <a:lnTo>
                    <a:pt x="2170" y="903"/>
                  </a:lnTo>
                  <a:lnTo>
                    <a:pt x="2170" y="902"/>
                  </a:lnTo>
                  <a:lnTo>
                    <a:pt x="2171" y="902"/>
                  </a:lnTo>
                  <a:lnTo>
                    <a:pt x="2170" y="902"/>
                  </a:lnTo>
                  <a:lnTo>
                    <a:pt x="2170" y="901"/>
                  </a:lnTo>
                  <a:lnTo>
                    <a:pt x="2170" y="902"/>
                  </a:lnTo>
                  <a:lnTo>
                    <a:pt x="2171" y="902"/>
                  </a:lnTo>
                  <a:lnTo>
                    <a:pt x="2171" y="901"/>
                  </a:lnTo>
                  <a:lnTo>
                    <a:pt x="2171" y="902"/>
                  </a:lnTo>
                  <a:lnTo>
                    <a:pt x="2172" y="902"/>
                  </a:lnTo>
                  <a:lnTo>
                    <a:pt x="2171" y="902"/>
                  </a:lnTo>
                  <a:lnTo>
                    <a:pt x="2172" y="902"/>
                  </a:lnTo>
                  <a:lnTo>
                    <a:pt x="2172" y="903"/>
                  </a:lnTo>
                  <a:lnTo>
                    <a:pt x="2174" y="903"/>
                  </a:lnTo>
                  <a:lnTo>
                    <a:pt x="2175" y="903"/>
                  </a:lnTo>
                  <a:lnTo>
                    <a:pt x="2175" y="902"/>
                  </a:lnTo>
                  <a:lnTo>
                    <a:pt x="2176" y="902"/>
                  </a:lnTo>
                  <a:lnTo>
                    <a:pt x="2177" y="902"/>
                  </a:lnTo>
                  <a:lnTo>
                    <a:pt x="2178" y="902"/>
                  </a:lnTo>
                  <a:lnTo>
                    <a:pt x="2180" y="902"/>
                  </a:lnTo>
                  <a:lnTo>
                    <a:pt x="2180" y="903"/>
                  </a:lnTo>
                  <a:lnTo>
                    <a:pt x="2181" y="903"/>
                  </a:lnTo>
                  <a:lnTo>
                    <a:pt x="2182" y="903"/>
                  </a:lnTo>
                  <a:lnTo>
                    <a:pt x="2183" y="903"/>
                  </a:lnTo>
                  <a:lnTo>
                    <a:pt x="2183" y="902"/>
                  </a:lnTo>
                  <a:lnTo>
                    <a:pt x="2185" y="902"/>
                  </a:lnTo>
                  <a:lnTo>
                    <a:pt x="2185" y="901"/>
                  </a:lnTo>
                  <a:lnTo>
                    <a:pt x="2185" y="902"/>
                  </a:lnTo>
                  <a:lnTo>
                    <a:pt x="2185" y="903"/>
                  </a:lnTo>
                  <a:lnTo>
                    <a:pt x="2186" y="903"/>
                  </a:lnTo>
                  <a:lnTo>
                    <a:pt x="2185" y="903"/>
                  </a:lnTo>
                  <a:lnTo>
                    <a:pt x="2186" y="903"/>
                  </a:lnTo>
                  <a:lnTo>
                    <a:pt x="2186" y="904"/>
                  </a:lnTo>
                  <a:lnTo>
                    <a:pt x="2185" y="904"/>
                  </a:lnTo>
                  <a:lnTo>
                    <a:pt x="2186" y="904"/>
                  </a:lnTo>
                  <a:lnTo>
                    <a:pt x="2187" y="904"/>
                  </a:lnTo>
                  <a:lnTo>
                    <a:pt x="2187" y="903"/>
                  </a:lnTo>
                  <a:lnTo>
                    <a:pt x="2187" y="902"/>
                  </a:lnTo>
                  <a:lnTo>
                    <a:pt x="2186" y="902"/>
                  </a:lnTo>
                  <a:lnTo>
                    <a:pt x="2186" y="901"/>
                  </a:lnTo>
                  <a:lnTo>
                    <a:pt x="2186" y="900"/>
                  </a:lnTo>
                  <a:lnTo>
                    <a:pt x="2185" y="900"/>
                  </a:lnTo>
                  <a:lnTo>
                    <a:pt x="2186" y="900"/>
                  </a:lnTo>
                  <a:lnTo>
                    <a:pt x="2186" y="898"/>
                  </a:lnTo>
                  <a:lnTo>
                    <a:pt x="2185" y="898"/>
                  </a:lnTo>
                  <a:lnTo>
                    <a:pt x="2185" y="897"/>
                  </a:lnTo>
                  <a:lnTo>
                    <a:pt x="2186" y="897"/>
                  </a:lnTo>
                  <a:lnTo>
                    <a:pt x="2186" y="898"/>
                  </a:lnTo>
                  <a:lnTo>
                    <a:pt x="2187" y="898"/>
                  </a:lnTo>
                  <a:lnTo>
                    <a:pt x="2187" y="900"/>
                  </a:lnTo>
                  <a:lnTo>
                    <a:pt x="2187" y="898"/>
                  </a:lnTo>
                  <a:lnTo>
                    <a:pt x="2187" y="900"/>
                  </a:lnTo>
                  <a:lnTo>
                    <a:pt x="2188" y="901"/>
                  </a:lnTo>
                  <a:lnTo>
                    <a:pt x="2188" y="902"/>
                  </a:lnTo>
                  <a:lnTo>
                    <a:pt x="2189" y="902"/>
                  </a:lnTo>
                  <a:lnTo>
                    <a:pt x="2189" y="903"/>
                  </a:lnTo>
                  <a:lnTo>
                    <a:pt x="2191" y="903"/>
                  </a:lnTo>
                  <a:lnTo>
                    <a:pt x="2192" y="903"/>
                  </a:lnTo>
                  <a:lnTo>
                    <a:pt x="2193" y="903"/>
                  </a:lnTo>
                  <a:lnTo>
                    <a:pt x="2193" y="902"/>
                  </a:lnTo>
                  <a:lnTo>
                    <a:pt x="2194" y="902"/>
                  </a:lnTo>
                  <a:lnTo>
                    <a:pt x="2193" y="902"/>
                  </a:lnTo>
                  <a:lnTo>
                    <a:pt x="2193" y="901"/>
                  </a:lnTo>
                  <a:lnTo>
                    <a:pt x="2194" y="901"/>
                  </a:lnTo>
                  <a:lnTo>
                    <a:pt x="2195" y="901"/>
                  </a:lnTo>
                  <a:lnTo>
                    <a:pt x="2197" y="901"/>
                  </a:lnTo>
                  <a:lnTo>
                    <a:pt x="2198" y="901"/>
                  </a:lnTo>
                  <a:lnTo>
                    <a:pt x="2198" y="902"/>
                  </a:lnTo>
                  <a:lnTo>
                    <a:pt x="2199" y="902"/>
                  </a:lnTo>
                  <a:lnTo>
                    <a:pt x="2200" y="902"/>
                  </a:lnTo>
                  <a:lnTo>
                    <a:pt x="2200" y="901"/>
                  </a:lnTo>
                  <a:lnTo>
                    <a:pt x="2201" y="901"/>
                  </a:lnTo>
                  <a:lnTo>
                    <a:pt x="2203" y="901"/>
                  </a:lnTo>
                  <a:lnTo>
                    <a:pt x="2204" y="901"/>
                  </a:lnTo>
                  <a:lnTo>
                    <a:pt x="2204" y="900"/>
                  </a:lnTo>
                  <a:lnTo>
                    <a:pt x="2205" y="900"/>
                  </a:lnTo>
                  <a:lnTo>
                    <a:pt x="2205" y="901"/>
                  </a:lnTo>
                  <a:lnTo>
                    <a:pt x="2206" y="901"/>
                  </a:lnTo>
                  <a:lnTo>
                    <a:pt x="2207" y="901"/>
                  </a:lnTo>
                  <a:lnTo>
                    <a:pt x="2207" y="902"/>
                  </a:lnTo>
                  <a:lnTo>
                    <a:pt x="2209" y="902"/>
                  </a:lnTo>
                  <a:lnTo>
                    <a:pt x="2209" y="901"/>
                  </a:lnTo>
                  <a:lnTo>
                    <a:pt x="2210" y="901"/>
                  </a:lnTo>
                  <a:lnTo>
                    <a:pt x="2209" y="901"/>
                  </a:lnTo>
                  <a:lnTo>
                    <a:pt x="2210" y="901"/>
                  </a:lnTo>
                  <a:lnTo>
                    <a:pt x="2210" y="900"/>
                  </a:lnTo>
                  <a:lnTo>
                    <a:pt x="2210" y="901"/>
                  </a:lnTo>
                  <a:lnTo>
                    <a:pt x="2210" y="902"/>
                  </a:lnTo>
                  <a:lnTo>
                    <a:pt x="2210" y="903"/>
                  </a:lnTo>
                  <a:lnTo>
                    <a:pt x="2209" y="903"/>
                  </a:lnTo>
                  <a:lnTo>
                    <a:pt x="2209" y="904"/>
                  </a:lnTo>
                  <a:lnTo>
                    <a:pt x="2210" y="904"/>
                  </a:lnTo>
                  <a:lnTo>
                    <a:pt x="2209" y="904"/>
                  </a:lnTo>
                  <a:lnTo>
                    <a:pt x="2210" y="904"/>
                  </a:lnTo>
                  <a:lnTo>
                    <a:pt x="2210" y="906"/>
                  </a:lnTo>
                  <a:lnTo>
                    <a:pt x="2209" y="906"/>
                  </a:lnTo>
                  <a:lnTo>
                    <a:pt x="2207" y="906"/>
                  </a:lnTo>
                  <a:lnTo>
                    <a:pt x="2207" y="907"/>
                  </a:lnTo>
                  <a:lnTo>
                    <a:pt x="2206" y="907"/>
                  </a:lnTo>
                  <a:lnTo>
                    <a:pt x="2207" y="907"/>
                  </a:lnTo>
                  <a:lnTo>
                    <a:pt x="2207" y="908"/>
                  </a:lnTo>
                  <a:lnTo>
                    <a:pt x="2207" y="909"/>
                  </a:lnTo>
                  <a:lnTo>
                    <a:pt x="2207" y="908"/>
                  </a:lnTo>
                  <a:lnTo>
                    <a:pt x="2207" y="909"/>
                  </a:lnTo>
                  <a:lnTo>
                    <a:pt x="2206" y="909"/>
                  </a:lnTo>
                  <a:lnTo>
                    <a:pt x="2207" y="909"/>
                  </a:lnTo>
                  <a:lnTo>
                    <a:pt x="2206" y="909"/>
                  </a:lnTo>
                  <a:lnTo>
                    <a:pt x="2207" y="909"/>
                  </a:lnTo>
                  <a:lnTo>
                    <a:pt x="2206" y="909"/>
                  </a:lnTo>
                  <a:lnTo>
                    <a:pt x="2206" y="910"/>
                  </a:lnTo>
                  <a:lnTo>
                    <a:pt x="2206" y="909"/>
                  </a:lnTo>
                  <a:lnTo>
                    <a:pt x="2206" y="910"/>
                  </a:lnTo>
                  <a:lnTo>
                    <a:pt x="2206" y="909"/>
                  </a:lnTo>
                  <a:lnTo>
                    <a:pt x="2205" y="909"/>
                  </a:lnTo>
                  <a:lnTo>
                    <a:pt x="2205" y="910"/>
                  </a:lnTo>
                  <a:lnTo>
                    <a:pt x="2205" y="909"/>
                  </a:lnTo>
                  <a:lnTo>
                    <a:pt x="2205" y="910"/>
                  </a:lnTo>
                  <a:lnTo>
                    <a:pt x="2204" y="910"/>
                  </a:lnTo>
                  <a:lnTo>
                    <a:pt x="2203" y="910"/>
                  </a:lnTo>
                  <a:lnTo>
                    <a:pt x="2201" y="910"/>
                  </a:lnTo>
                  <a:lnTo>
                    <a:pt x="2200" y="910"/>
                  </a:lnTo>
                  <a:lnTo>
                    <a:pt x="2199" y="910"/>
                  </a:lnTo>
                  <a:lnTo>
                    <a:pt x="2198" y="910"/>
                  </a:lnTo>
                  <a:lnTo>
                    <a:pt x="2198" y="912"/>
                  </a:lnTo>
                  <a:lnTo>
                    <a:pt x="2197" y="912"/>
                  </a:lnTo>
                  <a:lnTo>
                    <a:pt x="2197" y="913"/>
                  </a:lnTo>
                  <a:lnTo>
                    <a:pt x="2195" y="913"/>
                  </a:lnTo>
                  <a:lnTo>
                    <a:pt x="2197" y="913"/>
                  </a:lnTo>
                  <a:lnTo>
                    <a:pt x="2197" y="914"/>
                  </a:lnTo>
                  <a:lnTo>
                    <a:pt x="2197" y="913"/>
                  </a:lnTo>
                  <a:lnTo>
                    <a:pt x="2197" y="914"/>
                  </a:lnTo>
                  <a:lnTo>
                    <a:pt x="2198" y="914"/>
                  </a:lnTo>
                  <a:lnTo>
                    <a:pt x="2197" y="914"/>
                  </a:lnTo>
                  <a:lnTo>
                    <a:pt x="2197" y="915"/>
                  </a:lnTo>
                  <a:lnTo>
                    <a:pt x="2195" y="915"/>
                  </a:lnTo>
                  <a:lnTo>
                    <a:pt x="2195" y="916"/>
                  </a:lnTo>
                  <a:lnTo>
                    <a:pt x="2195" y="915"/>
                  </a:lnTo>
                  <a:lnTo>
                    <a:pt x="2194" y="915"/>
                  </a:lnTo>
                  <a:lnTo>
                    <a:pt x="2194" y="916"/>
                  </a:lnTo>
                  <a:lnTo>
                    <a:pt x="2194" y="915"/>
                  </a:lnTo>
                  <a:lnTo>
                    <a:pt x="2194" y="916"/>
                  </a:lnTo>
                  <a:lnTo>
                    <a:pt x="2194" y="915"/>
                  </a:lnTo>
                  <a:lnTo>
                    <a:pt x="2193" y="915"/>
                  </a:lnTo>
                  <a:lnTo>
                    <a:pt x="2192" y="915"/>
                  </a:lnTo>
                  <a:lnTo>
                    <a:pt x="2191" y="915"/>
                  </a:lnTo>
                  <a:lnTo>
                    <a:pt x="2189" y="915"/>
                  </a:lnTo>
                  <a:lnTo>
                    <a:pt x="2188" y="915"/>
                  </a:lnTo>
                  <a:lnTo>
                    <a:pt x="2188" y="914"/>
                  </a:lnTo>
                  <a:lnTo>
                    <a:pt x="2187" y="914"/>
                  </a:lnTo>
                  <a:lnTo>
                    <a:pt x="2186" y="914"/>
                  </a:lnTo>
                  <a:lnTo>
                    <a:pt x="2185" y="914"/>
                  </a:lnTo>
                  <a:lnTo>
                    <a:pt x="2183" y="914"/>
                  </a:lnTo>
                  <a:lnTo>
                    <a:pt x="2183" y="915"/>
                  </a:lnTo>
                  <a:lnTo>
                    <a:pt x="2181" y="915"/>
                  </a:lnTo>
                  <a:lnTo>
                    <a:pt x="2180" y="915"/>
                  </a:lnTo>
                  <a:lnTo>
                    <a:pt x="2178" y="915"/>
                  </a:lnTo>
                  <a:lnTo>
                    <a:pt x="2177" y="915"/>
                  </a:lnTo>
                  <a:lnTo>
                    <a:pt x="2177" y="916"/>
                  </a:lnTo>
                  <a:lnTo>
                    <a:pt x="2176" y="916"/>
                  </a:lnTo>
                  <a:lnTo>
                    <a:pt x="2175" y="916"/>
                  </a:lnTo>
                  <a:lnTo>
                    <a:pt x="2174" y="916"/>
                  </a:lnTo>
                  <a:lnTo>
                    <a:pt x="2172" y="916"/>
                  </a:lnTo>
                  <a:lnTo>
                    <a:pt x="2172" y="918"/>
                  </a:lnTo>
                  <a:lnTo>
                    <a:pt x="2171" y="918"/>
                  </a:lnTo>
                  <a:lnTo>
                    <a:pt x="2170" y="918"/>
                  </a:lnTo>
                  <a:lnTo>
                    <a:pt x="2169" y="918"/>
                  </a:lnTo>
                  <a:lnTo>
                    <a:pt x="2169" y="919"/>
                  </a:lnTo>
                  <a:lnTo>
                    <a:pt x="2168" y="919"/>
                  </a:lnTo>
                  <a:lnTo>
                    <a:pt x="2166" y="919"/>
                  </a:lnTo>
                  <a:lnTo>
                    <a:pt x="2165" y="919"/>
                  </a:lnTo>
                  <a:lnTo>
                    <a:pt x="2165" y="920"/>
                  </a:lnTo>
                  <a:lnTo>
                    <a:pt x="2164" y="920"/>
                  </a:lnTo>
                  <a:lnTo>
                    <a:pt x="2163" y="920"/>
                  </a:lnTo>
                  <a:lnTo>
                    <a:pt x="2162" y="920"/>
                  </a:lnTo>
                  <a:lnTo>
                    <a:pt x="2162" y="921"/>
                  </a:lnTo>
                  <a:lnTo>
                    <a:pt x="2160" y="921"/>
                  </a:lnTo>
                  <a:lnTo>
                    <a:pt x="2159" y="921"/>
                  </a:lnTo>
                  <a:lnTo>
                    <a:pt x="2158" y="921"/>
                  </a:lnTo>
                  <a:lnTo>
                    <a:pt x="2158" y="922"/>
                  </a:lnTo>
                  <a:lnTo>
                    <a:pt x="2157" y="922"/>
                  </a:lnTo>
                  <a:lnTo>
                    <a:pt x="2156" y="922"/>
                  </a:lnTo>
                  <a:lnTo>
                    <a:pt x="2154" y="922"/>
                  </a:lnTo>
                  <a:lnTo>
                    <a:pt x="2154" y="924"/>
                  </a:lnTo>
                  <a:lnTo>
                    <a:pt x="2153" y="924"/>
                  </a:lnTo>
                  <a:lnTo>
                    <a:pt x="2152" y="924"/>
                  </a:lnTo>
                  <a:lnTo>
                    <a:pt x="2152" y="925"/>
                  </a:lnTo>
                  <a:lnTo>
                    <a:pt x="2151" y="925"/>
                  </a:lnTo>
                  <a:lnTo>
                    <a:pt x="2150" y="925"/>
                  </a:lnTo>
                  <a:lnTo>
                    <a:pt x="2150" y="926"/>
                  </a:lnTo>
                  <a:lnTo>
                    <a:pt x="2148" y="926"/>
                  </a:lnTo>
                  <a:lnTo>
                    <a:pt x="2147" y="926"/>
                  </a:lnTo>
                  <a:lnTo>
                    <a:pt x="2146" y="927"/>
                  </a:lnTo>
                  <a:lnTo>
                    <a:pt x="2145" y="927"/>
                  </a:lnTo>
                  <a:lnTo>
                    <a:pt x="2144" y="927"/>
                  </a:lnTo>
                  <a:lnTo>
                    <a:pt x="2144" y="928"/>
                  </a:lnTo>
                  <a:lnTo>
                    <a:pt x="2142" y="928"/>
                  </a:lnTo>
                  <a:lnTo>
                    <a:pt x="2141" y="930"/>
                  </a:lnTo>
                  <a:lnTo>
                    <a:pt x="2140" y="930"/>
                  </a:lnTo>
                  <a:lnTo>
                    <a:pt x="2140" y="931"/>
                  </a:lnTo>
                  <a:lnTo>
                    <a:pt x="2139" y="931"/>
                  </a:lnTo>
                  <a:lnTo>
                    <a:pt x="2138" y="931"/>
                  </a:lnTo>
                  <a:lnTo>
                    <a:pt x="2138" y="932"/>
                  </a:lnTo>
                  <a:lnTo>
                    <a:pt x="2136" y="932"/>
                  </a:lnTo>
                  <a:lnTo>
                    <a:pt x="2135" y="932"/>
                  </a:lnTo>
                  <a:lnTo>
                    <a:pt x="2135" y="933"/>
                  </a:lnTo>
                  <a:lnTo>
                    <a:pt x="2134" y="933"/>
                  </a:lnTo>
                  <a:lnTo>
                    <a:pt x="2134" y="934"/>
                  </a:lnTo>
                  <a:lnTo>
                    <a:pt x="2133" y="934"/>
                  </a:lnTo>
                  <a:lnTo>
                    <a:pt x="2133" y="936"/>
                  </a:lnTo>
                  <a:lnTo>
                    <a:pt x="2132" y="936"/>
                  </a:lnTo>
                  <a:lnTo>
                    <a:pt x="2132" y="937"/>
                  </a:lnTo>
                  <a:lnTo>
                    <a:pt x="2132" y="938"/>
                  </a:lnTo>
                  <a:lnTo>
                    <a:pt x="2132" y="939"/>
                  </a:lnTo>
                  <a:lnTo>
                    <a:pt x="2132" y="940"/>
                  </a:lnTo>
                  <a:lnTo>
                    <a:pt x="2130" y="940"/>
                  </a:lnTo>
                  <a:lnTo>
                    <a:pt x="2129" y="940"/>
                  </a:lnTo>
                  <a:lnTo>
                    <a:pt x="2129" y="939"/>
                  </a:lnTo>
                  <a:lnTo>
                    <a:pt x="2129" y="938"/>
                  </a:lnTo>
                  <a:lnTo>
                    <a:pt x="2130" y="938"/>
                  </a:lnTo>
                  <a:lnTo>
                    <a:pt x="2130" y="937"/>
                  </a:lnTo>
                  <a:lnTo>
                    <a:pt x="2132" y="937"/>
                  </a:lnTo>
                  <a:lnTo>
                    <a:pt x="2132" y="936"/>
                  </a:lnTo>
                  <a:lnTo>
                    <a:pt x="2132" y="934"/>
                  </a:lnTo>
                  <a:lnTo>
                    <a:pt x="2133" y="934"/>
                  </a:lnTo>
                  <a:lnTo>
                    <a:pt x="2133" y="933"/>
                  </a:lnTo>
                  <a:lnTo>
                    <a:pt x="2132" y="933"/>
                  </a:lnTo>
                  <a:lnTo>
                    <a:pt x="2132" y="934"/>
                  </a:lnTo>
                  <a:lnTo>
                    <a:pt x="2130" y="934"/>
                  </a:lnTo>
                  <a:lnTo>
                    <a:pt x="2130" y="936"/>
                  </a:lnTo>
                  <a:lnTo>
                    <a:pt x="2130" y="937"/>
                  </a:lnTo>
                  <a:lnTo>
                    <a:pt x="2129" y="937"/>
                  </a:lnTo>
                  <a:lnTo>
                    <a:pt x="2129" y="938"/>
                  </a:lnTo>
                  <a:lnTo>
                    <a:pt x="2128" y="938"/>
                  </a:lnTo>
                  <a:lnTo>
                    <a:pt x="2128" y="937"/>
                  </a:lnTo>
                  <a:lnTo>
                    <a:pt x="2128" y="936"/>
                  </a:lnTo>
                  <a:lnTo>
                    <a:pt x="2128" y="934"/>
                  </a:lnTo>
                  <a:lnTo>
                    <a:pt x="2127" y="934"/>
                  </a:lnTo>
                  <a:lnTo>
                    <a:pt x="2126" y="934"/>
                  </a:lnTo>
                  <a:lnTo>
                    <a:pt x="2126" y="933"/>
                  </a:lnTo>
                  <a:lnTo>
                    <a:pt x="2124" y="933"/>
                  </a:lnTo>
                  <a:lnTo>
                    <a:pt x="2123" y="933"/>
                  </a:lnTo>
                  <a:lnTo>
                    <a:pt x="2123" y="932"/>
                  </a:lnTo>
                  <a:lnTo>
                    <a:pt x="2122" y="932"/>
                  </a:lnTo>
                  <a:lnTo>
                    <a:pt x="2121" y="932"/>
                  </a:lnTo>
                  <a:lnTo>
                    <a:pt x="2121" y="933"/>
                  </a:lnTo>
                  <a:lnTo>
                    <a:pt x="2122" y="933"/>
                  </a:lnTo>
                  <a:lnTo>
                    <a:pt x="2123" y="933"/>
                  </a:lnTo>
                  <a:lnTo>
                    <a:pt x="2123" y="934"/>
                  </a:lnTo>
                  <a:lnTo>
                    <a:pt x="2124" y="934"/>
                  </a:lnTo>
                  <a:lnTo>
                    <a:pt x="2126" y="934"/>
                  </a:lnTo>
                  <a:lnTo>
                    <a:pt x="2126" y="936"/>
                  </a:lnTo>
                  <a:lnTo>
                    <a:pt x="2127" y="936"/>
                  </a:lnTo>
                  <a:lnTo>
                    <a:pt x="2127" y="937"/>
                  </a:lnTo>
                  <a:lnTo>
                    <a:pt x="2128" y="937"/>
                  </a:lnTo>
                  <a:lnTo>
                    <a:pt x="2128" y="938"/>
                  </a:lnTo>
                  <a:lnTo>
                    <a:pt x="2128" y="939"/>
                  </a:lnTo>
                  <a:lnTo>
                    <a:pt x="2128" y="940"/>
                  </a:lnTo>
                  <a:lnTo>
                    <a:pt x="2128" y="942"/>
                  </a:lnTo>
                  <a:lnTo>
                    <a:pt x="2129" y="942"/>
                  </a:lnTo>
                  <a:lnTo>
                    <a:pt x="2128" y="942"/>
                  </a:lnTo>
                  <a:lnTo>
                    <a:pt x="2128" y="940"/>
                  </a:lnTo>
                  <a:lnTo>
                    <a:pt x="2127" y="940"/>
                  </a:lnTo>
                  <a:lnTo>
                    <a:pt x="2127" y="942"/>
                  </a:lnTo>
                  <a:lnTo>
                    <a:pt x="2127" y="940"/>
                  </a:lnTo>
                  <a:lnTo>
                    <a:pt x="2126" y="940"/>
                  </a:lnTo>
                  <a:lnTo>
                    <a:pt x="2126" y="939"/>
                  </a:lnTo>
                  <a:lnTo>
                    <a:pt x="2127" y="939"/>
                  </a:lnTo>
                  <a:lnTo>
                    <a:pt x="2127" y="938"/>
                  </a:lnTo>
                  <a:lnTo>
                    <a:pt x="2126" y="938"/>
                  </a:lnTo>
                  <a:lnTo>
                    <a:pt x="2126" y="939"/>
                  </a:lnTo>
                  <a:lnTo>
                    <a:pt x="2126" y="940"/>
                  </a:lnTo>
                  <a:lnTo>
                    <a:pt x="2126" y="942"/>
                  </a:lnTo>
                  <a:lnTo>
                    <a:pt x="2127" y="942"/>
                  </a:lnTo>
                  <a:lnTo>
                    <a:pt x="2128" y="942"/>
                  </a:lnTo>
                  <a:lnTo>
                    <a:pt x="2129" y="942"/>
                  </a:lnTo>
                  <a:lnTo>
                    <a:pt x="2130" y="942"/>
                  </a:lnTo>
                  <a:lnTo>
                    <a:pt x="2132" y="942"/>
                  </a:lnTo>
                  <a:lnTo>
                    <a:pt x="2133" y="942"/>
                  </a:lnTo>
                  <a:lnTo>
                    <a:pt x="2133" y="940"/>
                  </a:lnTo>
                  <a:lnTo>
                    <a:pt x="2134" y="940"/>
                  </a:lnTo>
                  <a:lnTo>
                    <a:pt x="2133" y="940"/>
                  </a:lnTo>
                  <a:lnTo>
                    <a:pt x="2133" y="942"/>
                  </a:lnTo>
                  <a:lnTo>
                    <a:pt x="2132" y="942"/>
                  </a:lnTo>
                  <a:lnTo>
                    <a:pt x="2133" y="942"/>
                  </a:lnTo>
                  <a:lnTo>
                    <a:pt x="2133" y="943"/>
                  </a:lnTo>
                  <a:lnTo>
                    <a:pt x="2132" y="943"/>
                  </a:lnTo>
                  <a:lnTo>
                    <a:pt x="2130" y="943"/>
                  </a:lnTo>
                  <a:lnTo>
                    <a:pt x="2130" y="944"/>
                  </a:lnTo>
                  <a:lnTo>
                    <a:pt x="2129" y="944"/>
                  </a:lnTo>
                  <a:lnTo>
                    <a:pt x="2129" y="945"/>
                  </a:lnTo>
                  <a:lnTo>
                    <a:pt x="2128" y="945"/>
                  </a:lnTo>
                  <a:lnTo>
                    <a:pt x="2127" y="945"/>
                  </a:lnTo>
                  <a:lnTo>
                    <a:pt x="2126" y="945"/>
                  </a:lnTo>
                  <a:lnTo>
                    <a:pt x="2126" y="946"/>
                  </a:lnTo>
                  <a:lnTo>
                    <a:pt x="2124" y="946"/>
                  </a:lnTo>
                  <a:lnTo>
                    <a:pt x="2124" y="948"/>
                  </a:lnTo>
                  <a:lnTo>
                    <a:pt x="2123" y="948"/>
                  </a:lnTo>
                  <a:lnTo>
                    <a:pt x="2123" y="949"/>
                  </a:lnTo>
                  <a:lnTo>
                    <a:pt x="2122" y="949"/>
                  </a:lnTo>
                  <a:lnTo>
                    <a:pt x="2121" y="949"/>
                  </a:lnTo>
                  <a:lnTo>
                    <a:pt x="2121" y="950"/>
                  </a:lnTo>
                  <a:lnTo>
                    <a:pt x="2121" y="951"/>
                  </a:lnTo>
                  <a:lnTo>
                    <a:pt x="2120" y="951"/>
                  </a:lnTo>
                  <a:lnTo>
                    <a:pt x="2120" y="952"/>
                  </a:lnTo>
                  <a:lnTo>
                    <a:pt x="2120" y="954"/>
                  </a:lnTo>
                  <a:lnTo>
                    <a:pt x="2120" y="955"/>
                  </a:lnTo>
                  <a:lnTo>
                    <a:pt x="2120" y="956"/>
                  </a:lnTo>
                  <a:lnTo>
                    <a:pt x="2120" y="957"/>
                  </a:lnTo>
                  <a:lnTo>
                    <a:pt x="2120" y="958"/>
                  </a:lnTo>
                  <a:lnTo>
                    <a:pt x="2120" y="960"/>
                  </a:lnTo>
                  <a:lnTo>
                    <a:pt x="2118" y="960"/>
                  </a:lnTo>
                  <a:lnTo>
                    <a:pt x="2117" y="960"/>
                  </a:lnTo>
                  <a:lnTo>
                    <a:pt x="2117" y="961"/>
                  </a:lnTo>
                  <a:lnTo>
                    <a:pt x="2116" y="961"/>
                  </a:lnTo>
                  <a:lnTo>
                    <a:pt x="2115" y="961"/>
                  </a:lnTo>
                  <a:lnTo>
                    <a:pt x="2115" y="962"/>
                  </a:lnTo>
                  <a:lnTo>
                    <a:pt x="2114" y="962"/>
                  </a:lnTo>
                  <a:lnTo>
                    <a:pt x="2112" y="962"/>
                  </a:lnTo>
                  <a:lnTo>
                    <a:pt x="2112" y="963"/>
                  </a:lnTo>
                  <a:lnTo>
                    <a:pt x="2111" y="963"/>
                  </a:lnTo>
                  <a:lnTo>
                    <a:pt x="2111" y="964"/>
                  </a:lnTo>
                  <a:lnTo>
                    <a:pt x="2110" y="964"/>
                  </a:lnTo>
                  <a:lnTo>
                    <a:pt x="2110" y="966"/>
                  </a:lnTo>
                  <a:lnTo>
                    <a:pt x="2109" y="966"/>
                  </a:lnTo>
                  <a:lnTo>
                    <a:pt x="2109" y="967"/>
                  </a:lnTo>
                  <a:lnTo>
                    <a:pt x="2108" y="967"/>
                  </a:lnTo>
                  <a:lnTo>
                    <a:pt x="2108" y="968"/>
                  </a:lnTo>
                  <a:lnTo>
                    <a:pt x="2106" y="968"/>
                  </a:lnTo>
                  <a:lnTo>
                    <a:pt x="2106" y="969"/>
                  </a:lnTo>
                  <a:lnTo>
                    <a:pt x="2105" y="970"/>
                  </a:lnTo>
                  <a:lnTo>
                    <a:pt x="2105" y="972"/>
                  </a:lnTo>
                  <a:lnTo>
                    <a:pt x="2105" y="973"/>
                  </a:lnTo>
                  <a:lnTo>
                    <a:pt x="2106" y="973"/>
                  </a:lnTo>
                  <a:lnTo>
                    <a:pt x="2105" y="973"/>
                  </a:lnTo>
                  <a:lnTo>
                    <a:pt x="2104" y="973"/>
                  </a:lnTo>
                  <a:lnTo>
                    <a:pt x="2103" y="973"/>
                  </a:lnTo>
                  <a:lnTo>
                    <a:pt x="2103" y="974"/>
                  </a:lnTo>
                  <a:lnTo>
                    <a:pt x="2102" y="974"/>
                  </a:lnTo>
                  <a:lnTo>
                    <a:pt x="2102" y="973"/>
                  </a:lnTo>
                  <a:lnTo>
                    <a:pt x="2103" y="973"/>
                  </a:lnTo>
                  <a:lnTo>
                    <a:pt x="2103" y="972"/>
                  </a:lnTo>
                  <a:lnTo>
                    <a:pt x="2103" y="973"/>
                  </a:lnTo>
                  <a:lnTo>
                    <a:pt x="2103" y="972"/>
                  </a:lnTo>
                  <a:lnTo>
                    <a:pt x="2102" y="972"/>
                  </a:lnTo>
                  <a:lnTo>
                    <a:pt x="2102" y="970"/>
                  </a:lnTo>
                  <a:lnTo>
                    <a:pt x="2103" y="970"/>
                  </a:lnTo>
                  <a:lnTo>
                    <a:pt x="2102" y="970"/>
                  </a:lnTo>
                  <a:lnTo>
                    <a:pt x="2103" y="970"/>
                  </a:lnTo>
                  <a:lnTo>
                    <a:pt x="2103" y="969"/>
                  </a:lnTo>
                  <a:lnTo>
                    <a:pt x="2102" y="969"/>
                  </a:lnTo>
                  <a:lnTo>
                    <a:pt x="2103" y="969"/>
                  </a:lnTo>
                  <a:lnTo>
                    <a:pt x="2104" y="969"/>
                  </a:lnTo>
                  <a:lnTo>
                    <a:pt x="2104" y="968"/>
                  </a:lnTo>
                  <a:lnTo>
                    <a:pt x="2103" y="968"/>
                  </a:lnTo>
                  <a:lnTo>
                    <a:pt x="2102" y="968"/>
                  </a:lnTo>
                  <a:lnTo>
                    <a:pt x="2103" y="968"/>
                  </a:lnTo>
                  <a:lnTo>
                    <a:pt x="2103" y="967"/>
                  </a:lnTo>
                  <a:lnTo>
                    <a:pt x="2103" y="968"/>
                  </a:lnTo>
                  <a:lnTo>
                    <a:pt x="2104" y="968"/>
                  </a:lnTo>
                  <a:lnTo>
                    <a:pt x="2104" y="967"/>
                  </a:lnTo>
                  <a:lnTo>
                    <a:pt x="2105" y="967"/>
                  </a:lnTo>
                  <a:lnTo>
                    <a:pt x="2105" y="966"/>
                  </a:lnTo>
                  <a:lnTo>
                    <a:pt x="2105" y="964"/>
                  </a:lnTo>
                  <a:lnTo>
                    <a:pt x="2105" y="963"/>
                  </a:lnTo>
                  <a:lnTo>
                    <a:pt x="2104" y="963"/>
                  </a:lnTo>
                  <a:lnTo>
                    <a:pt x="2103" y="963"/>
                  </a:lnTo>
                  <a:lnTo>
                    <a:pt x="2102" y="963"/>
                  </a:lnTo>
                  <a:lnTo>
                    <a:pt x="2102" y="962"/>
                  </a:lnTo>
                  <a:lnTo>
                    <a:pt x="2100" y="962"/>
                  </a:lnTo>
                  <a:lnTo>
                    <a:pt x="2100" y="961"/>
                  </a:lnTo>
                  <a:lnTo>
                    <a:pt x="2100" y="960"/>
                  </a:lnTo>
                  <a:lnTo>
                    <a:pt x="2099" y="960"/>
                  </a:lnTo>
                  <a:lnTo>
                    <a:pt x="2099" y="958"/>
                  </a:lnTo>
                  <a:lnTo>
                    <a:pt x="2100" y="958"/>
                  </a:lnTo>
                  <a:lnTo>
                    <a:pt x="2102" y="958"/>
                  </a:lnTo>
                  <a:lnTo>
                    <a:pt x="2102" y="957"/>
                  </a:lnTo>
                  <a:lnTo>
                    <a:pt x="2102" y="956"/>
                  </a:lnTo>
                  <a:lnTo>
                    <a:pt x="2100" y="956"/>
                  </a:lnTo>
                  <a:lnTo>
                    <a:pt x="2100" y="955"/>
                  </a:lnTo>
                  <a:lnTo>
                    <a:pt x="2102" y="955"/>
                  </a:lnTo>
                  <a:lnTo>
                    <a:pt x="2102" y="954"/>
                  </a:lnTo>
                  <a:lnTo>
                    <a:pt x="2103" y="954"/>
                  </a:lnTo>
                  <a:lnTo>
                    <a:pt x="2103" y="952"/>
                  </a:lnTo>
                  <a:lnTo>
                    <a:pt x="2103" y="951"/>
                  </a:lnTo>
                  <a:lnTo>
                    <a:pt x="2102" y="951"/>
                  </a:lnTo>
                  <a:lnTo>
                    <a:pt x="2100" y="951"/>
                  </a:lnTo>
                  <a:lnTo>
                    <a:pt x="2099" y="951"/>
                  </a:lnTo>
                  <a:lnTo>
                    <a:pt x="2099" y="950"/>
                  </a:lnTo>
                  <a:lnTo>
                    <a:pt x="2098" y="950"/>
                  </a:lnTo>
                  <a:lnTo>
                    <a:pt x="2098" y="949"/>
                  </a:lnTo>
                  <a:lnTo>
                    <a:pt x="2097" y="949"/>
                  </a:lnTo>
                  <a:lnTo>
                    <a:pt x="2097" y="950"/>
                  </a:lnTo>
                  <a:lnTo>
                    <a:pt x="2096" y="950"/>
                  </a:lnTo>
                  <a:lnTo>
                    <a:pt x="2096" y="951"/>
                  </a:lnTo>
                  <a:lnTo>
                    <a:pt x="2096" y="950"/>
                  </a:lnTo>
                  <a:lnTo>
                    <a:pt x="2096" y="951"/>
                  </a:lnTo>
                  <a:lnTo>
                    <a:pt x="2097" y="951"/>
                  </a:lnTo>
                  <a:lnTo>
                    <a:pt x="2098" y="951"/>
                  </a:lnTo>
                  <a:lnTo>
                    <a:pt x="2097" y="951"/>
                  </a:lnTo>
                  <a:lnTo>
                    <a:pt x="2097" y="952"/>
                  </a:lnTo>
                  <a:lnTo>
                    <a:pt x="2098" y="952"/>
                  </a:lnTo>
                  <a:lnTo>
                    <a:pt x="2098" y="954"/>
                  </a:lnTo>
                  <a:lnTo>
                    <a:pt x="2098" y="955"/>
                  </a:lnTo>
                  <a:lnTo>
                    <a:pt x="2097" y="955"/>
                  </a:lnTo>
                  <a:lnTo>
                    <a:pt x="2097" y="956"/>
                  </a:lnTo>
                  <a:lnTo>
                    <a:pt x="2097" y="957"/>
                  </a:lnTo>
                  <a:lnTo>
                    <a:pt x="2098" y="957"/>
                  </a:lnTo>
                  <a:lnTo>
                    <a:pt x="2097" y="957"/>
                  </a:lnTo>
                  <a:lnTo>
                    <a:pt x="2097" y="958"/>
                  </a:lnTo>
                  <a:lnTo>
                    <a:pt x="2096" y="958"/>
                  </a:lnTo>
                  <a:lnTo>
                    <a:pt x="2096" y="957"/>
                  </a:lnTo>
                  <a:lnTo>
                    <a:pt x="2096" y="956"/>
                  </a:lnTo>
                  <a:lnTo>
                    <a:pt x="2094" y="956"/>
                  </a:lnTo>
                  <a:lnTo>
                    <a:pt x="2093" y="956"/>
                  </a:lnTo>
                  <a:lnTo>
                    <a:pt x="2092" y="956"/>
                  </a:lnTo>
                  <a:lnTo>
                    <a:pt x="2092" y="955"/>
                  </a:lnTo>
                  <a:lnTo>
                    <a:pt x="2092" y="956"/>
                  </a:lnTo>
                  <a:lnTo>
                    <a:pt x="2092" y="955"/>
                  </a:lnTo>
                  <a:lnTo>
                    <a:pt x="2091" y="955"/>
                  </a:lnTo>
                  <a:lnTo>
                    <a:pt x="2091" y="956"/>
                  </a:lnTo>
                  <a:lnTo>
                    <a:pt x="2092" y="956"/>
                  </a:lnTo>
                  <a:lnTo>
                    <a:pt x="2093" y="956"/>
                  </a:lnTo>
                  <a:lnTo>
                    <a:pt x="2092" y="956"/>
                  </a:lnTo>
                  <a:lnTo>
                    <a:pt x="2092" y="957"/>
                  </a:lnTo>
                  <a:lnTo>
                    <a:pt x="2093" y="957"/>
                  </a:lnTo>
                  <a:lnTo>
                    <a:pt x="2092" y="957"/>
                  </a:lnTo>
                  <a:lnTo>
                    <a:pt x="2093" y="957"/>
                  </a:lnTo>
                  <a:lnTo>
                    <a:pt x="2093" y="956"/>
                  </a:lnTo>
                  <a:lnTo>
                    <a:pt x="2093" y="957"/>
                  </a:lnTo>
                  <a:lnTo>
                    <a:pt x="2094" y="957"/>
                  </a:lnTo>
                  <a:lnTo>
                    <a:pt x="2094" y="958"/>
                  </a:lnTo>
                  <a:lnTo>
                    <a:pt x="2093" y="958"/>
                  </a:lnTo>
                  <a:lnTo>
                    <a:pt x="2093" y="960"/>
                  </a:lnTo>
                  <a:lnTo>
                    <a:pt x="2094" y="960"/>
                  </a:lnTo>
                  <a:lnTo>
                    <a:pt x="2094" y="961"/>
                  </a:lnTo>
                  <a:lnTo>
                    <a:pt x="2096" y="961"/>
                  </a:lnTo>
                  <a:lnTo>
                    <a:pt x="2096" y="962"/>
                  </a:lnTo>
                  <a:lnTo>
                    <a:pt x="2096" y="963"/>
                  </a:lnTo>
                  <a:lnTo>
                    <a:pt x="2097" y="963"/>
                  </a:lnTo>
                  <a:lnTo>
                    <a:pt x="2097" y="964"/>
                  </a:lnTo>
                  <a:lnTo>
                    <a:pt x="2097" y="966"/>
                  </a:lnTo>
                  <a:lnTo>
                    <a:pt x="2098" y="966"/>
                  </a:lnTo>
                  <a:lnTo>
                    <a:pt x="2098" y="967"/>
                  </a:lnTo>
                  <a:lnTo>
                    <a:pt x="2098" y="966"/>
                  </a:lnTo>
                  <a:lnTo>
                    <a:pt x="2098" y="967"/>
                  </a:lnTo>
                  <a:lnTo>
                    <a:pt x="2097" y="967"/>
                  </a:lnTo>
                  <a:lnTo>
                    <a:pt x="2097" y="966"/>
                  </a:lnTo>
                  <a:lnTo>
                    <a:pt x="2096" y="966"/>
                  </a:lnTo>
                  <a:lnTo>
                    <a:pt x="2096" y="964"/>
                  </a:lnTo>
                  <a:lnTo>
                    <a:pt x="2096" y="963"/>
                  </a:lnTo>
                  <a:lnTo>
                    <a:pt x="2094" y="963"/>
                  </a:lnTo>
                  <a:lnTo>
                    <a:pt x="2094" y="962"/>
                  </a:lnTo>
                  <a:lnTo>
                    <a:pt x="2094" y="963"/>
                  </a:lnTo>
                  <a:lnTo>
                    <a:pt x="2093" y="963"/>
                  </a:lnTo>
                  <a:lnTo>
                    <a:pt x="2093" y="962"/>
                  </a:lnTo>
                  <a:lnTo>
                    <a:pt x="2092" y="962"/>
                  </a:lnTo>
                  <a:lnTo>
                    <a:pt x="2092" y="963"/>
                  </a:lnTo>
                  <a:lnTo>
                    <a:pt x="2091" y="963"/>
                  </a:lnTo>
                  <a:lnTo>
                    <a:pt x="2091" y="962"/>
                  </a:lnTo>
                  <a:lnTo>
                    <a:pt x="2091" y="963"/>
                  </a:lnTo>
                  <a:lnTo>
                    <a:pt x="2091" y="962"/>
                  </a:lnTo>
                  <a:lnTo>
                    <a:pt x="2091" y="963"/>
                  </a:lnTo>
                  <a:lnTo>
                    <a:pt x="2089" y="963"/>
                  </a:lnTo>
                  <a:lnTo>
                    <a:pt x="2091" y="963"/>
                  </a:lnTo>
                  <a:lnTo>
                    <a:pt x="2092" y="963"/>
                  </a:lnTo>
                  <a:lnTo>
                    <a:pt x="2093" y="963"/>
                  </a:lnTo>
                  <a:lnTo>
                    <a:pt x="2092" y="963"/>
                  </a:lnTo>
                  <a:lnTo>
                    <a:pt x="2092" y="964"/>
                  </a:lnTo>
                  <a:lnTo>
                    <a:pt x="2093" y="964"/>
                  </a:lnTo>
                  <a:lnTo>
                    <a:pt x="2094" y="964"/>
                  </a:lnTo>
                  <a:lnTo>
                    <a:pt x="2093" y="964"/>
                  </a:lnTo>
                  <a:lnTo>
                    <a:pt x="2093" y="966"/>
                  </a:lnTo>
                  <a:lnTo>
                    <a:pt x="2093" y="967"/>
                  </a:lnTo>
                  <a:lnTo>
                    <a:pt x="2094" y="967"/>
                  </a:lnTo>
                  <a:lnTo>
                    <a:pt x="2093" y="967"/>
                  </a:lnTo>
                  <a:lnTo>
                    <a:pt x="2093" y="968"/>
                  </a:lnTo>
                  <a:lnTo>
                    <a:pt x="2094" y="968"/>
                  </a:lnTo>
                  <a:lnTo>
                    <a:pt x="2093" y="968"/>
                  </a:lnTo>
                  <a:lnTo>
                    <a:pt x="2093" y="967"/>
                  </a:lnTo>
                  <a:lnTo>
                    <a:pt x="2092" y="967"/>
                  </a:lnTo>
                  <a:lnTo>
                    <a:pt x="2092" y="966"/>
                  </a:lnTo>
                  <a:lnTo>
                    <a:pt x="2091" y="966"/>
                  </a:lnTo>
                  <a:lnTo>
                    <a:pt x="2091" y="967"/>
                  </a:lnTo>
                  <a:lnTo>
                    <a:pt x="2091" y="968"/>
                  </a:lnTo>
                  <a:lnTo>
                    <a:pt x="2092" y="968"/>
                  </a:lnTo>
                  <a:lnTo>
                    <a:pt x="2092" y="969"/>
                  </a:lnTo>
                  <a:lnTo>
                    <a:pt x="2091" y="969"/>
                  </a:lnTo>
                  <a:lnTo>
                    <a:pt x="2089" y="969"/>
                  </a:lnTo>
                  <a:lnTo>
                    <a:pt x="2089" y="970"/>
                  </a:lnTo>
                  <a:lnTo>
                    <a:pt x="2091" y="970"/>
                  </a:lnTo>
                  <a:lnTo>
                    <a:pt x="2092" y="970"/>
                  </a:lnTo>
                  <a:lnTo>
                    <a:pt x="2093" y="970"/>
                  </a:lnTo>
                  <a:lnTo>
                    <a:pt x="2094" y="970"/>
                  </a:lnTo>
                  <a:lnTo>
                    <a:pt x="2094" y="972"/>
                  </a:lnTo>
                  <a:lnTo>
                    <a:pt x="2096" y="972"/>
                  </a:lnTo>
                  <a:lnTo>
                    <a:pt x="2096" y="970"/>
                  </a:lnTo>
                  <a:lnTo>
                    <a:pt x="2097" y="970"/>
                  </a:lnTo>
                  <a:lnTo>
                    <a:pt x="2097" y="972"/>
                  </a:lnTo>
                  <a:lnTo>
                    <a:pt x="2096" y="972"/>
                  </a:lnTo>
                  <a:lnTo>
                    <a:pt x="2097" y="972"/>
                  </a:lnTo>
                  <a:lnTo>
                    <a:pt x="2096" y="972"/>
                  </a:lnTo>
                  <a:lnTo>
                    <a:pt x="2097" y="972"/>
                  </a:lnTo>
                  <a:lnTo>
                    <a:pt x="2097" y="973"/>
                  </a:lnTo>
                  <a:lnTo>
                    <a:pt x="2096" y="973"/>
                  </a:lnTo>
                  <a:lnTo>
                    <a:pt x="2096" y="974"/>
                  </a:lnTo>
                  <a:lnTo>
                    <a:pt x="2096" y="973"/>
                  </a:lnTo>
                  <a:lnTo>
                    <a:pt x="2094" y="973"/>
                  </a:lnTo>
                  <a:lnTo>
                    <a:pt x="2094" y="972"/>
                  </a:lnTo>
                  <a:lnTo>
                    <a:pt x="2093" y="972"/>
                  </a:lnTo>
                  <a:lnTo>
                    <a:pt x="2093" y="970"/>
                  </a:lnTo>
                  <a:lnTo>
                    <a:pt x="2092" y="970"/>
                  </a:lnTo>
                  <a:lnTo>
                    <a:pt x="2091" y="970"/>
                  </a:lnTo>
                  <a:lnTo>
                    <a:pt x="2091" y="972"/>
                  </a:lnTo>
                  <a:lnTo>
                    <a:pt x="2089" y="972"/>
                  </a:lnTo>
                  <a:lnTo>
                    <a:pt x="2088" y="972"/>
                  </a:lnTo>
                  <a:lnTo>
                    <a:pt x="2088" y="970"/>
                  </a:lnTo>
                  <a:lnTo>
                    <a:pt x="2087" y="970"/>
                  </a:lnTo>
                  <a:lnTo>
                    <a:pt x="2087" y="969"/>
                  </a:lnTo>
                  <a:lnTo>
                    <a:pt x="2086" y="969"/>
                  </a:lnTo>
                  <a:lnTo>
                    <a:pt x="2085" y="969"/>
                  </a:lnTo>
                  <a:lnTo>
                    <a:pt x="2083" y="969"/>
                  </a:lnTo>
                  <a:lnTo>
                    <a:pt x="2083" y="970"/>
                  </a:lnTo>
                  <a:lnTo>
                    <a:pt x="2085" y="970"/>
                  </a:lnTo>
                  <a:lnTo>
                    <a:pt x="2085" y="972"/>
                  </a:lnTo>
                  <a:lnTo>
                    <a:pt x="2083" y="972"/>
                  </a:lnTo>
                  <a:lnTo>
                    <a:pt x="2083" y="970"/>
                  </a:lnTo>
                  <a:lnTo>
                    <a:pt x="2082" y="970"/>
                  </a:lnTo>
                  <a:lnTo>
                    <a:pt x="2082" y="972"/>
                  </a:lnTo>
                  <a:lnTo>
                    <a:pt x="2081" y="972"/>
                  </a:lnTo>
                  <a:lnTo>
                    <a:pt x="2081" y="973"/>
                  </a:lnTo>
                  <a:lnTo>
                    <a:pt x="2081" y="974"/>
                  </a:lnTo>
                  <a:lnTo>
                    <a:pt x="2080" y="974"/>
                  </a:lnTo>
                  <a:lnTo>
                    <a:pt x="2080" y="975"/>
                  </a:lnTo>
                  <a:lnTo>
                    <a:pt x="2079" y="975"/>
                  </a:lnTo>
                  <a:lnTo>
                    <a:pt x="2077" y="975"/>
                  </a:lnTo>
                  <a:lnTo>
                    <a:pt x="2077" y="974"/>
                  </a:lnTo>
                  <a:lnTo>
                    <a:pt x="2077" y="975"/>
                  </a:lnTo>
                  <a:lnTo>
                    <a:pt x="2077" y="974"/>
                  </a:lnTo>
                  <a:lnTo>
                    <a:pt x="2076" y="974"/>
                  </a:lnTo>
                  <a:lnTo>
                    <a:pt x="2076" y="975"/>
                  </a:lnTo>
                  <a:lnTo>
                    <a:pt x="2077" y="975"/>
                  </a:lnTo>
                  <a:lnTo>
                    <a:pt x="2076" y="975"/>
                  </a:lnTo>
                  <a:lnTo>
                    <a:pt x="2076" y="976"/>
                  </a:lnTo>
                  <a:lnTo>
                    <a:pt x="2076" y="978"/>
                  </a:lnTo>
                  <a:lnTo>
                    <a:pt x="2077" y="978"/>
                  </a:lnTo>
                  <a:lnTo>
                    <a:pt x="2077" y="976"/>
                  </a:lnTo>
                  <a:lnTo>
                    <a:pt x="2079" y="976"/>
                  </a:lnTo>
                  <a:lnTo>
                    <a:pt x="2077" y="976"/>
                  </a:lnTo>
                  <a:lnTo>
                    <a:pt x="2077" y="978"/>
                  </a:lnTo>
                  <a:lnTo>
                    <a:pt x="2079" y="978"/>
                  </a:lnTo>
                  <a:lnTo>
                    <a:pt x="2080" y="978"/>
                  </a:lnTo>
                  <a:lnTo>
                    <a:pt x="2081" y="978"/>
                  </a:lnTo>
                  <a:lnTo>
                    <a:pt x="2082" y="978"/>
                  </a:lnTo>
                  <a:lnTo>
                    <a:pt x="2082" y="976"/>
                  </a:lnTo>
                  <a:lnTo>
                    <a:pt x="2082" y="975"/>
                  </a:lnTo>
                  <a:lnTo>
                    <a:pt x="2083" y="975"/>
                  </a:lnTo>
                  <a:lnTo>
                    <a:pt x="2083" y="974"/>
                  </a:lnTo>
                  <a:lnTo>
                    <a:pt x="2085" y="974"/>
                  </a:lnTo>
                  <a:lnTo>
                    <a:pt x="2083" y="974"/>
                  </a:lnTo>
                  <a:lnTo>
                    <a:pt x="2083" y="975"/>
                  </a:lnTo>
                  <a:lnTo>
                    <a:pt x="2085" y="975"/>
                  </a:lnTo>
                  <a:lnTo>
                    <a:pt x="2086" y="975"/>
                  </a:lnTo>
                  <a:lnTo>
                    <a:pt x="2086" y="976"/>
                  </a:lnTo>
                  <a:lnTo>
                    <a:pt x="2087" y="976"/>
                  </a:lnTo>
                  <a:lnTo>
                    <a:pt x="2087" y="978"/>
                  </a:lnTo>
                  <a:lnTo>
                    <a:pt x="2087" y="979"/>
                  </a:lnTo>
                  <a:lnTo>
                    <a:pt x="2088" y="979"/>
                  </a:lnTo>
                  <a:lnTo>
                    <a:pt x="2087" y="979"/>
                  </a:lnTo>
                  <a:lnTo>
                    <a:pt x="2087" y="980"/>
                  </a:lnTo>
                  <a:lnTo>
                    <a:pt x="2086" y="980"/>
                  </a:lnTo>
                  <a:lnTo>
                    <a:pt x="2085" y="980"/>
                  </a:lnTo>
                  <a:lnTo>
                    <a:pt x="2085" y="979"/>
                  </a:lnTo>
                  <a:lnTo>
                    <a:pt x="2083" y="979"/>
                  </a:lnTo>
                  <a:lnTo>
                    <a:pt x="2083" y="980"/>
                  </a:lnTo>
                  <a:lnTo>
                    <a:pt x="2085" y="980"/>
                  </a:lnTo>
                  <a:lnTo>
                    <a:pt x="2083" y="980"/>
                  </a:lnTo>
                  <a:lnTo>
                    <a:pt x="2082" y="980"/>
                  </a:lnTo>
                  <a:lnTo>
                    <a:pt x="2082" y="979"/>
                  </a:lnTo>
                  <a:lnTo>
                    <a:pt x="2081" y="979"/>
                  </a:lnTo>
                  <a:lnTo>
                    <a:pt x="2081" y="980"/>
                  </a:lnTo>
                  <a:lnTo>
                    <a:pt x="2082" y="980"/>
                  </a:lnTo>
                  <a:lnTo>
                    <a:pt x="2082" y="981"/>
                  </a:lnTo>
                  <a:lnTo>
                    <a:pt x="2081" y="981"/>
                  </a:lnTo>
                  <a:lnTo>
                    <a:pt x="2081" y="982"/>
                  </a:lnTo>
                  <a:lnTo>
                    <a:pt x="2081" y="981"/>
                  </a:lnTo>
                  <a:lnTo>
                    <a:pt x="2080" y="981"/>
                  </a:lnTo>
                  <a:lnTo>
                    <a:pt x="2080" y="982"/>
                  </a:lnTo>
                  <a:lnTo>
                    <a:pt x="2079" y="982"/>
                  </a:lnTo>
                  <a:lnTo>
                    <a:pt x="2079" y="981"/>
                  </a:lnTo>
                  <a:lnTo>
                    <a:pt x="2077" y="981"/>
                  </a:lnTo>
                  <a:lnTo>
                    <a:pt x="2079" y="981"/>
                  </a:lnTo>
                  <a:lnTo>
                    <a:pt x="2079" y="982"/>
                  </a:lnTo>
                  <a:lnTo>
                    <a:pt x="2077" y="982"/>
                  </a:lnTo>
                  <a:lnTo>
                    <a:pt x="2077" y="984"/>
                  </a:lnTo>
                  <a:lnTo>
                    <a:pt x="2076" y="984"/>
                  </a:lnTo>
                  <a:lnTo>
                    <a:pt x="2077" y="984"/>
                  </a:lnTo>
                  <a:lnTo>
                    <a:pt x="2076" y="984"/>
                  </a:lnTo>
                  <a:lnTo>
                    <a:pt x="2076" y="985"/>
                  </a:lnTo>
                  <a:lnTo>
                    <a:pt x="2077" y="985"/>
                  </a:lnTo>
                  <a:lnTo>
                    <a:pt x="2079" y="985"/>
                  </a:lnTo>
                  <a:lnTo>
                    <a:pt x="2079" y="984"/>
                  </a:lnTo>
                  <a:lnTo>
                    <a:pt x="2080" y="984"/>
                  </a:lnTo>
                  <a:lnTo>
                    <a:pt x="2080" y="985"/>
                  </a:lnTo>
                  <a:lnTo>
                    <a:pt x="2079" y="985"/>
                  </a:lnTo>
                  <a:lnTo>
                    <a:pt x="2079" y="986"/>
                  </a:lnTo>
                  <a:lnTo>
                    <a:pt x="2080" y="986"/>
                  </a:lnTo>
                  <a:lnTo>
                    <a:pt x="2080" y="987"/>
                  </a:lnTo>
                  <a:lnTo>
                    <a:pt x="2080" y="989"/>
                  </a:lnTo>
                  <a:lnTo>
                    <a:pt x="2080" y="987"/>
                  </a:lnTo>
                  <a:lnTo>
                    <a:pt x="2080" y="989"/>
                  </a:lnTo>
                  <a:lnTo>
                    <a:pt x="2081" y="989"/>
                  </a:lnTo>
                  <a:lnTo>
                    <a:pt x="2081" y="987"/>
                  </a:lnTo>
                  <a:lnTo>
                    <a:pt x="2081" y="986"/>
                  </a:lnTo>
                  <a:lnTo>
                    <a:pt x="2081" y="985"/>
                  </a:lnTo>
                  <a:lnTo>
                    <a:pt x="2082" y="985"/>
                  </a:lnTo>
                  <a:lnTo>
                    <a:pt x="2082" y="986"/>
                  </a:lnTo>
                  <a:lnTo>
                    <a:pt x="2083" y="986"/>
                  </a:lnTo>
                  <a:lnTo>
                    <a:pt x="2083" y="987"/>
                  </a:lnTo>
                  <a:lnTo>
                    <a:pt x="2083" y="989"/>
                  </a:lnTo>
                  <a:lnTo>
                    <a:pt x="2085" y="989"/>
                  </a:lnTo>
                  <a:lnTo>
                    <a:pt x="2085" y="990"/>
                  </a:lnTo>
                  <a:lnTo>
                    <a:pt x="2086" y="990"/>
                  </a:lnTo>
                  <a:lnTo>
                    <a:pt x="2086" y="991"/>
                  </a:lnTo>
                  <a:lnTo>
                    <a:pt x="2087" y="991"/>
                  </a:lnTo>
                  <a:lnTo>
                    <a:pt x="2088" y="991"/>
                  </a:lnTo>
                  <a:lnTo>
                    <a:pt x="2088" y="990"/>
                  </a:lnTo>
                  <a:lnTo>
                    <a:pt x="2087" y="990"/>
                  </a:lnTo>
                  <a:lnTo>
                    <a:pt x="2087" y="989"/>
                  </a:lnTo>
                  <a:lnTo>
                    <a:pt x="2088" y="989"/>
                  </a:lnTo>
                  <a:lnTo>
                    <a:pt x="2088" y="987"/>
                  </a:lnTo>
                  <a:lnTo>
                    <a:pt x="2088" y="986"/>
                  </a:lnTo>
                  <a:lnTo>
                    <a:pt x="2087" y="986"/>
                  </a:lnTo>
                  <a:lnTo>
                    <a:pt x="2086" y="986"/>
                  </a:lnTo>
                  <a:lnTo>
                    <a:pt x="2085" y="986"/>
                  </a:lnTo>
                  <a:lnTo>
                    <a:pt x="2085" y="985"/>
                  </a:lnTo>
                  <a:lnTo>
                    <a:pt x="2086" y="985"/>
                  </a:lnTo>
                  <a:lnTo>
                    <a:pt x="2086" y="984"/>
                  </a:lnTo>
                  <a:lnTo>
                    <a:pt x="2085" y="984"/>
                  </a:lnTo>
                  <a:lnTo>
                    <a:pt x="2086" y="984"/>
                  </a:lnTo>
                  <a:lnTo>
                    <a:pt x="2086" y="982"/>
                  </a:lnTo>
                  <a:lnTo>
                    <a:pt x="2086" y="984"/>
                  </a:lnTo>
                  <a:lnTo>
                    <a:pt x="2087" y="984"/>
                  </a:lnTo>
                  <a:lnTo>
                    <a:pt x="2088" y="984"/>
                  </a:lnTo>
                  <a:lnTo>
                    <a:pt x="2087" y="984"/>
                  </a:lnTo>
                  <a:lnTo>
                    <a:pt x="2087" y="982"/>
                  </a:lnTo>
                  <a:lnTo>
                    <a:pt x="2088" y="982"/>
                  </a:lnTo>
                  <a:lnTo>
                    <a:pt x="2089" y="982"/>
                  </a:lnTo>
                  <a:lnTo>
                    <a:pt x="2089" y="981"/>
                  </a:lnTo>
                  <a:lnTo>
                    <a:pt x="2091" y="981"/>
                  </a:lnTo>
                  <a:lnTo>
                    <a:pt x="2091" y="980"/>
                  </a:lnTo>
                  <a:lnTo>
                    <a:pt x="2091" y="979"/>
                  </a:lnTo>
                  <a:lnTo>
                    <a:pt x="2091" y="978"/>
                  </a:lnTo>
                  <a:lnTo>
                    <a:pt x="2089" y="978"/>
                  </a:lnTo>
                  <a:lnTo>
                    <a:pt x="2089" y="976"/>
                  </a:lnTo>
                  <a:lnTo>
                    <a:pt x="2091" y="976"/>
                  </a:lnTo>
                  <a:lnTo>
                    <a:pt x="2091" y="978"/>
                  </a:lnTo>
                  <a:lnTo>
                    <a:pt x="2091" y="979"/>
                  </a:lnTo>
                  <a:lnTo>
                    <a:pt x="2092" y="979"/>
                  </a:lnTo>
                  <a:lnTo>
                    <a:pt x="2092" y="980"/>
                  </a:lnTo>
                  <a:lnTo>
                    <a:pt x="2092" y="981"/>
                  </a:lnTo>
                  <a:lnTo>
                    <a:pt x="2091" y="981"/>
                  </a:lnTo>
                  <a:lnTo>
                    <a:pt x="2091" y="982"/>
                  </a:lnTo>
                  <a:lnTo>
                    <a:pt x="2092" y="982"/>
                  </a:lnTo>
                  <a:lnTo>
                    <a:pt x="2092" y="984"/>
                  </a:lnTo>
                  <a:lnTo>
                    <a:pt x="2092" y="985"/>
                  </a:lnTo>
                  <a:lnTo>
                    <a:pt x="2092" y="986"/>
                  </a:lnTo>
                  <a:lnTo>
                    <a:pt x="2092" y="987"/>
                  </a:lnTo>
                  <a:lnTo>
                    <a:pt x="2093" y="987"/>
                  </a:lnTo>
                  <a:lnTo>
                    <a:pt x="2093" y="989"/>
                  </a:lnTo>
                  <a:lnTo>
                    <a:pt x="2094" y="989"/>
                  </a:lnTo>
                  <a:lnTo>
                    <a:pt x="2094" y="987"/>
                  </a:lnTo>
                  <a:lnTo>
                    <a:pt x="2093" y="987"/>
                  </a:lnTo>
                  <a:lnTo>
                    <a:pt x="2093" y="986"/>
                  </a:lnTo>
                  <a:lnTo>
                    <a:pt x="2094" y="986"/>
                  </a:lnTo>
                  <a:lnTo>
                    <a:pt x="2096" y="986"/>
                  </a:lnTo>
                  <a:lnTo>
                    <a:pt x="2094" y="986"/>
                  </a:lnTo>
                  <a:lnTo>
                    <a:pt x="2094" y="985"/>
                  </a:lnTo>
                  <a:lnTo>
                    <a:pt x="2094" y="984"/>
                  </a:lnTo>
                  <a:lnTo>
                    <a:pt x="2094" y="982"/>
                  </a:lnTo>
                  <a:lnTo>
                    <a:pt x="2096" y="982"/>
                  </a:lnTo>
                  <a:lnTo>
                    <a:pt x="2097" y="982"/>
                  </a:lnTo>
                  <a:lnTo>
                    <a:pt x="2097" y="981"/>
                  </a:lnTo>
                  <a:lnTo>
                    <a:pt x="2097" y="980"/>
                  </a:lnTo>
                  <a:lnTo>
                    <a:pt x="2097" y="979"/>
                  </a:lnTo>
                  <a:lnTo>
                    <a:pt x="2097" y="978"/>
                  </a:lnTo>
                  <a:lnTo>
                    <a:pt x="2098" y="978"/>
                  </a:lnTo>
                  <a:lnTo>
                    <a:pt x="2097" y="978"/>
                  </a:lnTo>
                  <a:lnTo>
                    <a:pt x="2097" y="976"/>
                  </a:lnTo>
                  <a:lnTo>
                    <a:pt x="2098" y="976"/>
                  </a:lnTo>
                  <a:lnTo>
                    <a:pt x="2098" y="975"/>
                  </a:lnTo>
                  <a:lnTo>
                    <a:pt x="2099" y="975"/>
                  </a:lnTo>
                  <a:lnTo>
                    <a:pt x="2098" y="975"/>
                  </a:lnTo>
                  <a:lnTo>
                    <a:pt x="2099" y="975"/>
                  </a:lnTo>
                  <a:lnTo>
                    <a:pt x="2099" y="974"/>
                  </a:lnTo>
                  <a:lnTo>
                    <a:pt x="2100" y="974"/>
                  </a:lnTo>
                  <a:lnTo>
                    <a:pt x="2100" y="973"/>
                  </a:lnTo>
                  <a:lnTo>
                    <a:pt x="2099" y="973"/>
                  </a:lnTo>
                  <a:lnTo>
                    <a:pt x="2100" y="973"/>
                  </a:lnTo>
                  <a:lnTo>
                    <a:pt x="2100" y="972"/>
                  </a:lnTo>
                  <a:lnTo>
                    <a:pt x="2100" y="970"/>
                  </a:lnTo>
                  <a:lnTo>
                    <a:pt x="2102" y="970"/>
                  </a:lnTo>
                  <a:lnTo>
                    <a:pt x="2102" y="972"/>
                  </a:lnTo>
                  <a:lnTo>
                    <a:pt x="2102" y="973"/>
                  </a:lnTo>
                  <a:lnTo>
                    <a:pt x="2102" y="974"/>
                  </a:lnTo>
                  <a:lnTo>
                    <a:pt x="2103" y="974"/>
                  </a:lnTo>
                  <a:lnTo>
                    <a:pt x="2102" y="974"/>
                  </a:lnTo>
                  <a:lnTo>
                    <a:pt x="2103" y="974"/>
                  </a:lnTo>
                  <a:lnTo>
                    <a:pt x="2102" y="974"/>
                  </a:lnTo>
                  <a:lnTo>
                    <a:pt x="2102" y="975"/>
                  </a:lnTo>
                  <a:lnTo>
                    <a:pt x="2103" y="975"/>
                  </a:lnTo>
                  <a:lnTo>
                    <a:pt x="2103" y="976"/>
                  </a:lnTo>
                  <a:lnTo>
                    <a:pt x="2103" y="975"/>
                  </a:lnTo>
                  <a:lnTo>
                    <a:pt x="2104" y="975"/>
                  </a:lnTo>
                  <a:lnTo>
                    <a:pt x="2104" y="976"/>
                  </a:lnTo>
                  <a:lnTo>
                    <a:pt x="2104" y="975"/>
                  </a:lnTo>
                  <a:lnTo>
                    <a:pt x="2105" y="975"/>
                  </a:lnTo>
                  <a:lnTo>
                    <a:pt x="2104" y="975"/>
                  </a:lnTo>
                  <a:lnTo>
                    <a:pt x="2104" y="974"/>
                  </a:lnTo>
                  <a:lnTo>
                    <a:pt x="2103" y="974"/>
                  </a:lnTo>
                  <a:lnTo>
                    <a:pt x="2103" y="975"/>
                  </a:lnTo>
                  <a:lnTo>
                    <a:pt x="2103" y="974"/>
                  </a:lnTo>
                  <a:lnTo>
                    <a:pt x="2103" y="975"/>
                  </a:lnTo>
                  <a:lnTo>
                    <a:pt x="2103" y="974"/>
                  </a:lnTo>
                  <a:lnTo>
                    <a:pt x="2104" y="974"/>
                  </a:lnTo>
                  <a:lnTo>
                    <a:pt x="2104" y="975"/>
                  </a:lnTo>
                  <a:lnTo>
                    <a:pt x="2105" y="975"/>
                  </a:lnTo>
                  <a:lnTo>
                    <a:pt x="2105" y="974"/>
                  </a:lnTo>
                  <a:lnTo>
                    <a:pt x="2106" y="974"/>
                  </a:lnTo>
                  <a:lnTo>
                    <a:pt x="2108" y="974"/>
                  </a:lnTo>
                  <a:lnTo>
                    <a:pt x="2106" y="974"/>
                  </a:lnTo>
                  <a:lnTo>
                    <a:pt x="2108" y="974"/>
                  </a:lnTo>
                  <a:lnTo>
                    <a:pt x="2106" y="974"/>
                  </a:lnTo>
                  <a:lnTo>
                    <a:pt x="2108" y="974"/>
                  </a:lnTo>
                  <a:lnTo>
                    <a:pt x="2106" y="974"/>
                  </a:lnTo>
                  <a:lnTo>
                    <a:pt x="2106" y="975"/>
                  </a:lnTo>
                  <a:lnTo>
                    <a:pt x="2106" y="976"/>
                  </a:lnTo>
                  <a:lnTo>
                    <a:pt x="2106" y="975"/>
                  </a:lnTo>
                  <a:lnTo>
                    <a:pt x="2106" y="976"/>
                  </a:lnTo>
                  <a:lnTo>
                    <a:pt x="2105" y="976"/>
                  </a:lnTo>
                  <a:lnTo>
                    <a:pt x="2105" y="975"/>
                  </a:lnTo>
                  <a:lnTo>
                    <a:pt x="2105" y="976"/>
                  </a:lnTo>
                  <a:lnTo>
                    <a:pt x="2104" y="976"/>
                  </a:lnTo>
                  <a:lnTo>
                    <a:pt x="2104" y="978"/>
                  </a:lnTo>
                  <a:lnTo>
                    <a:pt x="2104" y="979"/>
                  </a:lnTo>
                  <a:lnTo>
                    <a:pt x="2103" y="979"/>
                  </a:lnTo>
                  <a:lnTo>
                    <a:pt x="2103" y="980"/>
                  </a:lnTo>
                  <a:lnTo>
                    <a:pt x="2104" y="980"/>
                  </a:lnTo>
                  <a:lnTo>
                    <a:pt x="2103" y="980"/>
                  </a:lnTo>
                  <a:lnTo>
                    <a:pt x="2104" y="980"/>
                  </a:lnTo>
                  <a:lnTo>
                    <a:pt x="2105" y="980"/>
                  </a:lnTo>
                  <a:lnTo>
                    <a:pt x="2104" y="980"/>
                  </a:lnTo>
                  <a:lnTo>
                    <a:pt x="2104" y="981"/>
                  </a:lnTo>
                  <a:lnTo>
                    <a:pt x="2103" y="981"/>
                  </a:lnTo>
                  <a:lnTo>
                    <a:pt x="2104" y="981"/>
                  </a:lnTo>
                  <a:lnTo>
                    <a:pt x="2103" y="981"/>
                  </a:lnTo>
                  <a:lnTo>
                    <a:pt x="2103" y="982"/>
                  </a:lnTo>
                  <a:lnTo>
                    <a:pt x="2103" y="984"/>
                  </a:lnTo>
                  <a:lnTo>
                    <a:pt x="2103" y="985"/>
                  </a:lnTo>
                  <a:lnTo>
                    <a:pt x="2102" y="985"/>
                  </a:lnTo>
                  <a:lnTo>
                    <a:pt x="2102" y="986"/>
                  </a:lnTo>
                  <a:lnTo>
                    <a:pt x="2100" y="986"/>
                  </a:lnTo>
                  <a:lnTo>
                    <a:pt x="2100" y="987"/>
                  </a:lnTo>
                  <a:lnTo>
                    <a:pt x="2100" y="989"/>
                  </a:lnTo>
                  <a:lnTo>
                    <a:pt x="2102" y="989"/>
                  </a:lnTo>
                  <a:lnTo>
                    <a:pt x="2100" y="989"/>
                  </a:lnTo>
                  <a:lnTo>
                    <a:pt x="2102" y="989"/>
                  </a:lnTo>
                  <a:lnTo>
                    <a:pt x="2100" y="989"/>
                  </a:lnTo>
                  <a:lnTo>
                    <a:pt x="2102" y="989"/>
                  </a:lnTo>
                  <a:lnTo>
                    <a:pt x="2102" y="990"/>
                  </a:lnTo>
                  <a:lnTo>
                    <a:pt x="2100" y="990"/>
                  </a:lnTo>
                  <a:lnTo>
                    <a:pt x="2100" y="991"/>
                  </a:lnTo>
                  <a:lnTo>
                    <a:pt x="2102" y="991"/>
                  </a:lnTo>
                  <a:lnTo>
                    <a:pt x="2100" y="991"/>
                  </a:lnTo>
                  <a:lnTo>
                    <a:pt x="2102" y="991"/>
                  </a:lnTo>
                  <a:lnTo>
                    <a:pt x="2102" y="992"/>
                  </a:lnTo>
                  <a:lnTo>
                    <a:pt x="2100" y="992"/>
                  </a:lnTo>
                  <a:lnTo>
                    <a:pt x="2100" y="991"/>
                  </a:lnTo>
                  <a:lnTo>
                    <a:pt x="2100" y="992"/>
                  </a:lnTo>
                  <a:lnTo>
                    <a:pt x="2099" y="992"/>
                  </a:lnTo>
                  <a:lnTo>
                    <a:pt x="2099" y="993"/>
                  </a:lnTo>
                  <a:lnTo>
                    <a:pt x="2100" y="993"/>
                  </a:lnTo>
                  <a:lnTo>
                    <a:pt x="2099" y="993"/>
                  </a:lnTo>
                  <a:lnTo>
                    <a:pt x="2100" y="993"/>
                  </a:lnTo>
                  <a:lnTo>
                    <a:pt x="2099" y="993"/>
                  </a:lnTo>
                  <a:lnTo>
                    <a:pt x="2100" y="993"/>
                  </a:lnTo>
                  <a:lnTo>
                    <a:pt x="2099" y="993"/>
                  </a:lnTo>
                  <a:lnTo>
                    <a:pt x="2100" y="993"/>
                  </a:lnTo>
                  <a:lnTo>
                    <a:pt x="2099" y="993"/>
                  </a:lnTo>
                  <a:lnTo>
                    <a:pt x="2100" y="993"/>
                  </a:lnTo>
                  <a:lnTo>
                    <a:pt x="2099" y="993"/>
                  </a:lnTo>
                  <a:lnTo>
                    <a:pt x="2100" y="993"/>
                  </a:lnTo>
                  <a:lnTo>
                    <a:pt x="2099" y="993"/>
                  </a:lnTo>
                  <a:lnTo>
                    <a:pt x="2098" y="993"/>
                  </a:lnTo>
                  <a:lnTo>
                    <a:pt x="2098" y="995"/>
                  </a:lnTo>
                  <a:lnTo>
                    <a:pt x="2099" y="995"/>
                  </a:lnTo>
                  <a:lnTo>
                    <a:pt x="2098" y="995"/>
                  </a:lnTo>
                  <a:lnTo>
                    <a:pt x="2099" y="995"/>
                  </a:lnTo>
                  <a:lnTo>
                    <a:pt x="2099" y="996"/>
                  </a:lnTo>
                  <a:lnTo>
                    <a:pt x="2099" y="995"/>
                  </a:lnTo>
                  <a:lnTo>
                    <a:pt x="2098" y="995"/>
                  </a:lnTo>
                  <a:lnTo>
                    <a:pt x="2098" y="996"/>
                  </a:lnTo>
                  <a:lnTo>
                    <a:pt x="2099" y="996"/>
                  </a:lnTo>
                  <a:lnTo>
                    <a:pt x="2098" y="996"/>
                  </a:lnTo>
                  <a:lnTo>
                    <a:pt x="2098" y="997"/>
                  </a:lnTo>
                  <a:lnTo>
                    <a:pt x="2097" y="997"/>
                  </a:lnTo>
                  <a:lnTo>
                    <a:pt x="2096" y="997"/>
                  </a:lnTo>
                  <a:lnTo>
                    <a:pt x="2096" y="998"/>
                  </a:lnTo>
                  <a:lnTo>
                    <a:pt x="2094" y="998"/>
                  </a:lnTo>
                  <a:lnTo>
                    <a:pt x="2093" y="999"/>
                  </a:lnTo>
                  <a:lnTo>
                    <a:pt x="2092" y="999"/>
                  </a:lnTo>
                  <a:lnTo>
                    <a:pt x="2092" y="1001"/>
                  </a:lnTo>
                  <a:lnTo>
                    <a:pt x="2091" y="1001"/>
                  </a:lnTo>
                  <a:lnTo>
                    <a:pt x="2091" y="1002"/>
                  </a:lnTo>
                  <a:lnTo>
                    <a:pt x="2089" y="1002"/>
                  </a:lnTo>
                  <a:lnTo>
                    <a:pt x="2089" y="1003"/>
                  </a:lnTo>
                  <a:lnTo>
                    <a:pt x="2088" y="1003"/>
                  </a:lnTo>
                  <a:lnTo>
                    <a:pt x="2088" y="1004"/>
                  </a:lnTo>
                  <a:lnTo>
                    <a:pt x="2087" y="1004"/>
                  </a:lnTo>
                  <a:lnTo>
                    <a:pt x="2087" y="1005"/>
                  </a:lnTo>
                  <a:lnTo>
                    <a:pt x="2087" y="1007"/>
                  </a:lnTo>
                  <a:lnTo>
                    <a:pt x="2087" y="1008"/>
                  </a:lnTo>
                  <a:lnTo>
                    <a:pt x="2086" y="1008"/>
                  </a:lnTo>
                  <a:lnTo>
                    <a:pt x="2086" y="1009"/>
                  </a:lnTo>
                  <a:lnTo>
                    <a:pt x="2087" y="1009"/>
                  </a:lnTo>
                  <a:lnTo>
                    <a:pt x="2087" y="1010"/>
                  </a:lnTo>
                  <a:lnTo>
                    <a:pt x="2087" y="1011"/>
                  </a:lnTo>
                  <a:lnTo>
                    <a:pt x="2088" y="1011"/>
                  </a:lnTo>
                  <a:lnTo>
                    <a:pt x="2088" y="1013"/>
                  </a:lnTo>
                  <a:lnTo>
                    <a:pt x="2089" y="1013"/>
                  </a:lnTo>
                  <a:lnTo>
                    <a:pt x="2089" y="1011"/>
                  </a:lnTo>
                  <a:lnTo>
                    <a:pt x="2089" y="1013"/>
                  </a:lnTo>
                  <a:lnTo>
                    <a:pt x="2088" y="1013"/>
                  </a:lnTo>
                  <a:lnTo>
                    <a:pt x="2088" y="1014"/>
                  </a:lnTo>
                  <a:lnTo>
                    <a:pt x="2087" y="1014"/>
                  </a:lnTo>
                  <a:lnTo>
                    <a:pt x="2087" y="1015"/>
                  </a:lnTo>
                  <a:lnTo>
                    <a:pt x="2086" y="1015"/>
                  </a:lnTo>
                  <a:lnTo>
                    <a:pt x="2085" y="1015"/>
                  </a:lnTo>
                  <a:lnTo>
                    <a:pt x="2085" y="1016"/>
                  </a:lnTo>
                  <a:lnTo>
                    <a:pt x="2083" y="1016"/>
                  </a:lnTo>
                  <a:lnTo>
                    <a:pt x="2082" y="1016"/>
                  </a:lnTo>
                  <a:lnTo>
                    <a:pt x="2082" y="1017"/>
                  </a:lnTo>
                  <a:lnTo>
                    <a:pt x="2081" y="1017"/>
                  </a:lnTo>
                  <a:lnTo>
                    <a:pt x="2081" y="1019"/>
                  </a:lnTo>
                  <a:lnTo>
                    <a:pt x="2080" y="1019"/>
                  </a:lnTo>
                  <a:lnTo>
                    <a:pt x="2079" y="1019"/>
                  </a:lnTo>
                  <a:lnTo>
                    <a:pt x="2079" y="1020"/>
                  </a:lnTo>
                  <a:lnTo>
                    <a:pt x="2077" y="1020"/>
                  </a:lnTo>
                  <a:lnTo>
                    <a:pt x="2077" y="1021"/>
                  </a:lnTo>
                  <a:lnTo>
                    <a:pt x="2076" y="1021"/>
                  </a:lnTo>
                  <a:lnTo>
                    <a:pt x="2076" y="1022"/>
                  </a:lnTo>
                  <a:lnTo>
                    <a:pt x="2075" y="1022"/>
                  </a:lnTo>
                  <a:lnTo>
                    <a:pt x="2075" y="1023"/>
                  </a:lnTo>
                  <a:lnTo>
                    <a:pt x="2075" y="1025"/>
                  </a:lnTo>
                  <a:lnTo>
                    <a:pt x="2075" y="1023"/>
                  </a:lnTo>
                  <a:lnTo>
                    <a:pt x="2075" y="1022"/>
                  </a:lnTo>
                  <a:lnTo>
                    <a:pt x="2075" y="1021"/>
                  </a:lnTo>
                  <a:lnTo>
                    <a:pt x="2076" y="1021"/>
                  </a:lnTo>
                  <a:lnTo>
                    <a:pt x="2076" y="1020"/>
                  </a:lnTo>
                  <a:lnTo>
                    <a:pt x="2077" y="1020"/>
                  </a:lnTo>
                  <a:lnTo>
                    <a:pt x="2077" y="1019"/>
                  </a:lnTo>
                  <a:lnTo>
                    <a:pt x="2077" y="1017"/>
                  </a:lnTo>
                  <a:lnTo>
                    <a:pt x="2079" y="1017"/>
                  </a:lnTo>
                  <a:lnTo>
                    <a:pt x="2079" y="1016"/>
                  </a:lnTo>
                  <a:lnTo>
                    <a:pt x="2079" y="1015"/>
                  </a:lnTo>
                  <a:lnTo>
                    <a:pt x="2080" y="1015"/>
                  </a:lnTo>
                  <a:lnTo>
                    <a:pt x="2081" y="1015"/>
                  </a:lnTo>
                  <a:lnTo>
                    <a:pt x="2081" y="1014"/>
                  </a:lnTo>
                  <a:lnTo>
                    <a:pt x="2082" y="1014"/>
                  </a:lnTo>
                  <a:lnTo>
                    <a:pt x="2082" y="1013"/>
                  </a:lnTo>
                  <a:lnTo>
                    <a:pt x="2083" y="1013"/>
                  </a:lnTo>
                  <a:lnTo>
                    <a:pt x="2083" y="1011"/>
                  </a:lnTo>
                  <a:lnTo>
                    <a:pt x="2083" y="1010"/>
                  </a:lnTo>
                  <a:lnTo>
                    <a:pt x="2082" y="1010"/>
                  </a:lnTo>
                  <a:lnTo>
                    <a:pt x="2082" y="1009"/>
                  </a:lnTo>
                  <a:lnTo>
                    <a:pt x="2081" y="1009"/>
                  </a:lnTo>
                  <a:lnTo>
                    <a:pt x="2080" y="1009"/>
                  </a:lnTo>
                  <a:lnTo>
                    <a:pt x="2079" y="1009"/>
                  </a:lnTo>
                  <a:lnTo>
                    <a:pt x="2080" y="1009"/>
                  </a:lnTo>
                  <a:lnTo>
                    <a:pt x="2081" y="1009"/>
                  </a:lnTo>
                  <a:lnTo>
                    <a:pt x="2082" y="1009"/>
                  </a:lnTo>
                  <a:lnTo>
                    <a:pt x="2082" y="1008"/>
                  </a:lnTo>
                  <a:lnTo>
                    <a:pt x="2083" y="1008"/>
                  </a:lnTo>
                  <a:lnTo>
                    <a:pt x="2083" y="1007"/>
                  </a:lnTo>
                  <a:lnTo>
                    <a:pt x="2083" y="1005"/>
                  </a:lnTo>
                  <a:lnTo>
                    <a:pt x="2085" y="1005"/>
                  </a:lnTo>
                  <a:lnTo>
                    <a:pt x="2086" y="1005"/>
                  </a:lnTo>
                  <a:lnTo>
                    <a:pt x="2086" y="1007"/>
                  </a:lnTo>
                  <a:lnTo>
                    <a:pt x="2086" y="1005"/>
                  </a:lnTo>
                  <a:lnTo>
                    <a:pt x="2087" y="1005"/>
                  </a:lnTo>
                  <a:lnTo>
                    <a:pt x="2087" y="1004"/>
                  </a:lnTo>
                  <a:lnTo>
                    <a:pt x="2086" y="1004"/>
                  </a:lnTo>
                  <a:lnTo>
                    <a:pt x="2086" y="1003"/>
                  </a:lnTo>
                  <a:lnTo>
                    <a:pt x="2085" y="1003"/>
                  </a:lnTo>
                  <a:lnTo>
                    <a:pt x="2083" y="1003"/>
                  </a:lnTo>
                  <a:lnTo>
                    <a:pt x="2082" y="1003"/>
                  </a:lnTo>
                  <a:lnTo>
                    <a:pt x="2083" y="1003"/>
                  </a:lnTo>
                  <a:lnTo>
                    <a:pt x="2082" y="1003"/>
                  </a:lnTo>
                  <a:lnTo>
                    <a:pt x="2081" y="1003"/>
                  </a:lnTo>
                  <a:lnTo>
                    <a:pt x="2081" y="1004"/>
                  </a:lnTo>
                  <a:lnTo>
                    <a:pt x="2081" y="1003"/>
                  </a:lnTo>
                  <a:lnTo>
                    <a:pt x="2080" y="1003"/>
                  </a:lnTo>
                  <a:lnTo>
                    <a:pt x="2080" y="1002"/>
                  </a:lnTo>
                  <a:lnTo>
                    <a:pt x="2080" y="1001"/>
                  </a:lnTo>
                  <a:lnTo>
                    <a:pt x="2079" y="1001"/>
                  </a:lnTo>
                  <a:lnTo>
                    <a:pt x="2080" y="1001"/>
                  </a:lnTo>
                  <a:lnTo>
                    <a:pt x="2079" y="1001"/>
                  </a:lnTo>
                  <a:lnTo>
                    <a:pt x="2077" y="1001"/>
                  </a:lnTo>
                  <a:lnTo>
                    <a:pt x="2076" y="1001"/>
                  </a:lnTo>
                  <a:lnTo>
                    <a:pt x="2075" y="1001"/>
                  </a:lnTo>
                  <a:lnTo>
                    <a:pt x="2075" y="1002"/>
                  </a:lnTo>
                  <a:lnTo>
                    <a:pt x="2076" y="1002"/>
                  </a:lnTo>
                  <a:lnTo>
                    <a:pt x="2075" y="1002"/>
                  </a:lnTo>
                  <a:lnTo>
                    <a:pt x="2075" y="1003"/>
                  </a:lnTo>
                  <a:lnTo>
                    <a:pt x="2076" y="1003"/>
                  </a:lnTo>
                  <a:lnTo>
                    <a:pt x="2076" y="1004"/>
                  </a:lnTo>
                  <a:lnTo>
                    <a:pt x="2077" y="1004"/>
                  </a:lnTo>
                  <a:lnTo>
                    <a:pt x="2077" y="1005"/>
                  </a:lnTo>
                  <a:lnTo>
                    <a:pt x="2077" y="1007"/>
                  </a:lnTo>
                  <a:lnTo>
                    <a:pt x="2077" y="1008"/>
                  </a:lnTo>
                  <a:lnTo>
                    <a:pt x="2077" y="1009"/>
                  </a:lnTo>
                  <a:lnTo>
                    <a:pt x="2077" y="1008"/>
                  </a:lnTo>
                  <a:lnTo>
                    <a:pt x="2077" y="1009"/>
                  </a:lnTo>
                  <a:lnTo>
                    <a:pt x="2077" y="1008"/>
                  </a:lnTo>
                  <a:lnTo>
                    <a:pt x="2076" y="1008"/>
                  </a:lnTo>
                  <a:lnTo>
                    <a:pt x="2076" y="1009"/>
                  </a:lnTo>
                  <a:lnTo>
                    <a:pt x="2075" y="1009"/>
                  </a:lnTo>
                  <a:lnTo>
                    <a:pt x="2074" y="1009"/>
                  </a:lnTo>
                  <a:lnTo>
                    <a:pt x="2073" y="1009"/>
                  </a:lnTo>
                  <a:lnTo>
                    <a:pt x="2073" y="1010"/>
                  </a:lnTo>
                  <a:lnTo>
                    <a:pt x="2073" y="1011"/>
                  </a:lnTo>
                  <a:lnTo>
                    <a:pt x="2071" y="1011"/>
                  </a:lnTo>
                  <a:lnTo>
                    <a:pt x="2071" y="1013"/>
                  </a:lnTo>
                  <a:lnTo>
                    <a:pt x="2070" y="1013"/>
                  </a:lnTo>
                  <a:lnTo>
                    <a:pt x="2069" y="1013"/>
                  </a:lnTo>
                  <a:lnTo>
                    <a:pt x="2069" y="1014"/>
                  </a:lnTo>
                  <a:lnTo>
                    <a:pt x="2069" y="1015"/>
                  </a:lnTo>
                  <a:lnTo>
                    <a:pt x="2068" y="1015"/>
                  </a:lnTo>
                  <a:lnTo>
                    <a:pt x="2068" y="1016"/>
                  </a:lnTo>
                  <a:lnTo>
                    <a:pt x="2067" y="1016"/>
                  </a:lnTo>
                  <a:lnTo>
                    <a:pt x="2065" y="1016"/>
                  </a:lnTo>
                  <a:lnTo>
                    <a:pt x="2064" y="1016"/>
                  </a:lnTo>
                  <a:lnTo>
                    <a:pt x="2063" y="1016"/>
                  </a:lnTo>
                  <a:lnTo>
                    <a:pt x="2063" y="1017"/>
                  </a:lnTo>
                  <a:lnTo>
                    <a:pt x="2063" y="1019"/>
                  </a:lnTo>
                  <a:lnTo>
                    <a:pt x="2064" y="1019"/>
                  </a:lnTo>
                  <a:lnTo>
                    <a:pt x="2064" y="1020"/>
                  </a:lnTo>
                  <a:lnTo>
                    <a:pt x="2064" y="1021"/>
                  </a:lnTo>
                  <a:lnTo>
                    <a:pt x="2065" y="1021"/>
                  </a:lnTo>
                  <a:lnTo>
                    <a:pt x="2067" y="1021"/>
                  </a:lnTo>
                  <a:lnTo>
                    <a:pt x="2068" y="1021"/>
                  </a:lnTo>
                  <a:lnTo>
                    <a:pt x="2068" y="1022"/>
                  </a:lnTo>
                  <a:lnTo>
                    <a:pt x="2068" y="1021"/>
                  </a:lnTo>
                  <a:lnTo>
                    <a:pt x="2067" y="1021"/>
                  </a:lnTo>
                  <a:lnTo>
                    <a:pt x="2065" y="1021"/>
                  </a:lnTo>
                  <a:lnTo>
                    <a:pt x="2064" y="1021"/>
                  </a:lnTo>
                  <a:lnTo>
                    <a:pt x="2063" y="1021"/>
                  </a:lnTo>
                  <a:lnTo>
                    <a:pt x="2063" y="1022"/>
                  </a:lnTo>
                  <a:lnTo>
                    <a:pt x="2062" y="1022"/>
                  </a:lnTo>
                  <a:lnTo>
                    <a:pt x="2062" y="1023"/>
                  </a:lnTo>
                  <a:lnTo>
                    <a:pt x="2062" y="1025"/>
                  </a:lnTo>
                  <a:lnTo>
                    <a:pt x="2063" y="1025"/>
                  </a:lnTo>
                  <a:lnTo>
                    <a:pt x="2063" y="1026"/>
                  </a:lnTo>
                  <a:lnTo>
                    <a:pt x="2064" y="1026"/>
                  </a:lnTo>
                  <a:lnTo>
                    <a:pt x="2064" y="1027"/>
                  </a:lnTo>
                  <a:lnTo>
                    <a:pt x="2065" y="1027"/>
                  </a:lnTo>
                  <a:lnTo>
                    <a:pt x="2065" y="1028"/>
                  </a:lnTo>
                  <a:lnTo>
                    <a:pt x="2067" y="1028"/>
                  </a:lnTo>
                  <a:lnTo>
                    <a:pt x="2068" y="1028"/>
                  </a:lnTo>
                  <a:lnTo>
                    <a:pt x="2068" y="1029"/>
                  </a:lnTo>
                  <a:lnTo>
                    <a:pt x="2069" y="1029"/>
                  </a:lnTo>
                  <a:lnTo>
                    <a:pt x="2069" y="1028"/>
                  </a:lnTo>
                  <a:lnTo>
                    <a:pt x="2069" y="1029"/>
                  </a:lnTo>
                  <a:lnTo>
                    <a:pt x="2069" y="1028"/>
                  </a:lnTo>
                  <a:lnTo>
                    <a:pt x="2070" y="1028"/>
                  </a:lnTo>
                  <a:lnTo>
                    <a:pt x="2070" y="1027"/>
                  </a:lnTo>
                  <a:lnTo>
                    <a:pt x="2071" y="1027"/>
                  </a:lnTo>
                  <a:lnTo>
                    <a:pt x="2071" y="1026"/>
                  </a:lnTo>
                  <a:lnTo>
                    <a:pt x="2071" y="1025"/>
                  </a:lnTo>
                  <a:lnTo>
                    <a:pt x="2073" y="1025"/>
                  </a:lnTo>
                  <a:lnTo>
                    <a:pt x="2073" y="1023"/>
                  </a:lnTo>
                  <a:lnTo>
                    <a:pt x="2074" y="1023"/>
                  </a:lnTo>
                  <a:lnTo>
                    <a:pt x="2074" y="1025"/>
                  </a:lnTo>
                  <a:lnTo>
                    <a:pt x="2075" y="1025"/>
                  </a:lnTo>
                  <a:lnTo>
                    <a:pt x="2075" y="1026"/>
                  </a:lnTo>
                  <a:lnTo>
                    <a:pt x="2075" y="1027"/>
                  </a:lnTo>
                  <a:lnTo>
                    <a:pt x="2074" y="1027"/>
                  </a:lnTo>
                  <a:lnTo>
                    <a:pt x="2074" y="1028"/>
                  </a:lnTo>
                  <a:lnTo>
                    <a:pt x="2075" y="1028"/>
                  </a:lnTo>
                  <a:lnTo>
                    <a:pt x="2074" y="1028"/>
                  </a:lnTo>
                  <a:lnTo>
                    <a:pt x="2074" y="1029"/>
                  </a:lnTo>
                  <a:lnTo>
                    <a:pt x="2073" y="1029"/>
                  </a:lnTo>
                  <a:lnTo>
                    <a:pt x="2073" y="1031"/>
                  </a:lnTo>
                  <a:lnTo>
                    <a:pt x="2071" y="1031"/>
                  </a:lnTo>
                  <a:lnTo>
                    <a:pt x="2071" y="1032"/>
                  </a:lnTo>
                  <a:lnTo>
                    <a:pt x="2071" y="1033"/>
                  </a:lnTo>
                  <a:lnTo>
                    <a:pt x="2071" y="1032"/>
                  </a:lnTo>
                  <a:lnTo>
                    <a:pt x="2071" y="1033"/>
                  </a:lnTo>
                  <a:lnTo>
                    <a:pt x="2071" y="1032"/>
                  </a:lnTo>
                  <a:lnTo>
                    <a:pt x="2071" y="1033"/>
                  </a:lnTo>
                  <a:lnTo>
                    <a:pt x="2071" y="1034"/>
                  </a:lnTo>
                  <a:lnTo>
                    <a:pt x="2071" y="1035"/>
                  </a:lnTo>
                  <a:lnTo>
                    <a:pt x="2070" y="1035"/>
                  </a:lnTo>
                  <a:lnTo>
                    <a:pt x="2070" y="1037"/>
                  </a:lnTo>
                  <a:lnTo>
                    <a:pt x="2069" y="1037"/>
                  </a:lnTo>
                  <a:lnTo>
                    <a:pt x="2069" y="1038"/>
                  </a:lnTo>
                  <a:lnTo>
                    <a:pt x="2068" y="1038"/>
                  </a:lnTo>
                  <a:lnTo>
                    <a:pt x="2068" y="1039"/>
                  </a:lnTo>
                  <a:lnTo>
                    <a:pt x="2067" y="1039"/>
                  </a:lnTo>
                  <a:lnTo>
                    <a:pt x="2067" y="1040"/>
                  </a:lnTo>
                  <a:lnTo>
                    <a:pt x="2065" y="1040"/>
                  </a:lnTo>
                  <a:lnTo>
                    <a:pt x="2065" y="1041"/>
                  </a:lnTo>
                  <a:lnTo>
                    <a:pt x="2064" y="1041"/>
                  </a:lnTo>
                  <a:lnTo>
                    <a:pt x="2064" y="1043"/>
                  </a:lnTo>
                  <a:lnTo>
                    <a:pt x="2063" y="1043"/>
                  </a:lnTo>
                  <a:lnTo>
                    <a:pt x="2063" y="1044"/>
                  </a:lnTo>
                  <a:lnTo>
                    <a:pt x="2063" y="1045"/>
                  </a:lnTo>
                  <a:lnTo>
                    <a:pt x="2064" y="1045"/>
                  </a:lnTo>
                  <a:lnTo>
                    <a:pt x="2065" y="1045"/>
                  </a:lnTo>
                  <a:lnTo>
                    <a:pt x="2064" y="1045"/>
                  </a:lnTo>
                  <a:lnTo>
                    <a:pt x="2064" y="1046"/>
                  </a:lnTo>
                  <a:lnTo>
                    <a:pt x="2065" y="1046"/>
                  </a:lnTo>
                  <a:lnTo>
                    <a:pt x="2064" y="1046"/>
                  </a:lnTo>
                  <a:lnTo>
                    <a:pt x="2063" y="1046"/>
                  </a:lnTo>
                  <a:lnTo>
                    <a:pt x="2063" y="1047"/>
                  </a:lnTo>
                  <a:lnTo>
                    <a:pt x="2062" y="1047"/>
                  </a:lnTo>
                  <a:lnTo>
                    <a:pt x="2062" y="1049"/>
                  </a:lnTo>
                  <a:lnTo>
                    <a:pt x="2062" y="1050"/>
                  </a:lnTo>
                  <a:lnTo>
                    <a:pt x="2063" y="1050"/>
                  </a:lnTo>
                  <a:lnTo>
                    <a:pt x="2063" y="1051"/>
                  </a:lnTo>
                  <a:lnTo>
                    <a:pt x="2063" y="1052"/>
                  </a:lnTo>
                  <a:lnTo>
                    <a:pt x="2064" y="1052"/>
                  </a:lnTo>
                  <a:lnTo>
                    <a:pt x="2063" y="1053"/>
                  </a:lnTo>
                  <a:lnTo>
                    <a:pt x="2062" y="1053"/>
                  </a:lnTo>
                  <a:lnTo>
                    <a:pt x="2061" y="1053"/>
                  </a:lnTo>
                  <a:lnTo>
                    <a:pt x="2061" y="1055"/>
                  </a:lnTo>
                  <a:lnTo>
                    <a:pt x="2059" y="1055"/>
                  </a:lnTo>
                  <a:lnTo>
                    <a:pt x="2059" y="1056"/>
                  </a:lnTo>
                  <a:lnTo>
                    <a:pt x="2061" y="1056"/>
                  </a:lnTo>
                  <a:lnTo>
                    <a:pt x="2061" y="1057"/>
                  </a:lnTo>
                  <a:lnTo>
                    <a:pt x="2059" y="1057"/>
                  </a:lnTo>
                  <a:lnTo>
                    <a:pt x="2059" y="1058"/>
                  </a:lnTo>
                  <a:lnTo>
                    <a:pt x="2058" y="1058"/>
                  </a:lnTo>
                  <a:lnTo>
                    <a:pt x="2058" y="1057"/>
                  </a:lnTo>
                  <a:lnTo>
                    <a:pt x="2058" y="1058"/>
                  </a:lnTo>
                  <a:lnTo>
                    <a:pt x="2058" y="1059"/>
                  </a:lnTo>
                  <a:lnTo>
                    <a:pt x="2058" y="1061"/>
                  </a:lnTo>
                  <a:lnTo>
                    <a:pt x="2057" y="1061"/>
                  </a:lnTo>
                  <a:lnTo>
                    <a:pt x="2057" y="1059"/>
                  </a:lnTo>
                  <a:lnTo>
                    <a:pt x="2057" y="1061"/>
                  </a:lnTo>
                  <a:lnTo>
                    <a:pt x="2056" y="1061"/>
                  </a:lnTo>
                  <a:lnTo>
                    <a:pt x="2055" y="1061"/>
                  </a:lnTo>
                  <a:lnTo>
                    <a:pt x="2053" y="1061"/>
                  </a:lnTo>
                  <a:lnTo>
                    <a:pt x="2053" y="1059"/>
                  </a:lnTo>
                  <a:lnTo>
                    <a:pt x="2052" y="1059"/>
                  </a:lnTo>
                  <a:lnTo>
                    <a:pt x="2052" y="1061"/>
                  </a:lnTo>
                  <a:lnTo>
                    <a:pt x="2051" y="1061"/>
                  </a:lnTo>
                  <a:lnTo>
                    <a:pt x="2051" y="1062"/>
                  </a:lnTo>
                  <a:lnTo>
                    <a:pt x="2050" y="1062"/>
                  </a:lnTo>
                  <a:lnTo>
                    <a:pt x="2050" y="1061"/>
                  </a:lnTo>
                  <a:lnTo>
                    <a:pt x="2049" y="1061"/>
                  </a:lnTo>
                  <a:lnTo>
                    <a:pt x="2049" y="1062"/>
                  </a:lnTo>
                  <a:lnTo>
                    <a:pt x="2047" y="1062"/>
                  </a:lnTo>
                  <a:lnTo>
                    <a:pt x="2046" y="1062"/>
                  </a:lnTo>
                  <a:lnTo>
                    <a:pt x="2046" y="1063"/>
                  </a:lnTo>
                  <a:lnTo>
                    <a:pt x="2045" y="1063"/>
                  </a:lnTo>
                  <a:lnTo>
                    <a:pt x="2044" y="1063"/>
                  </a:lnTo>
                  <a:lnTo>
                    <a:pt x="2044" y="1064"/>
                  </a:lnTo>
                  <a:lnTo>
                    <a:pt x="2043" y="1064"/>
                  </a:lnTo>
                  <a:lnTo>
                    <a:pt x="2044" y="1063"/>
                  </a:lnTo>
                  <a:lnTo>
                    <a:pt x="2043" y="1063"/>
                  </a:lnTo>
                  <a:lnTo>
                    <a:pt x="2043" y="1062"/>
                  </a:lnTo>
                  <a:lnTo>
                    <a:pt x="2043" y="1061"/>
                  </a:lnTo>
                  <a:lnTo>
                    <a:pt x="2043" y="1059"/>
                  </a:lnTo>
                  <a:lnTo>
                    <a:pt x="2041" y="1059"/>
                  </a:lnTo>
                  <a:lnTo>
                    <a:pt x="2043" y="1059"/>
                  </a:lnTo>
                  <a:lnTo>
                    <a:pt x="2044" y="1059"/>
                  </a:lnTo>
                  <a:lnTo>
                    <a:pt x="2044" y="1061"/>
                  </a:lnTo>
                  <a:lnTo>
                    <a:pt x="2045" y="1061"/>
                  </a:lnTo>
                  <a:lnTo>
                    <a:pt x="2045" y="1059"/>
                  </a:lnTo>
                  <a:lnTo>
                    <a:pt x="2046" y="1059"/>
                  </a:lnTo>
                  <a:lnTo>
                    <a:pt x="2046" y="1061"/>
                  </a:lnTo>
                  <a:lnTo>
                    <a:pt x="2047" y="1061"/>
                  </a:lnTo>
                  <a:lnTo>
                    <a:pt x="2047" y="1059"/>
                  </a:lnTo>
                  <a:lnTo>
                    <a:pt x="2046" y="1059"/>
                  </a:lnTo>
                  <a:lnTo>
                    <a:pt x="2046" y="1058"/>
                  </a:lnTo>
                  <a:lnTo>
                    <a:pt x="2046" y="1057"/>
                  </a:lnTo>
                  <a:lnTo>
                    <a:pt x="2045" y="1057"/>
                  </a:lnTo>
                  <a:lnTo>
                    <a:pt x="2045" y="1058"/>
                  </a:lnTo>
                  <a:lnTo>
                    <a:pt x="2045" y="1057"/>
                  </a:lnTo>
                  <a:lnTo>
                    <a:pt x="2044" y="1057"/>
                  </a:lnTo>
                  <a:lnTo>
                    <a:pt x="2044" y="1058"/>
                  </a:lnTo>
                  <a:lnTo>
                    <a:pt x="2045" y="1058"/>
                  </a:lnTo>
                  <a:lnTo>
                    <a:pt x="2044" y="1058"/>
                  </a:lnTo>
                  <a:lnTo>
                    <a:pt x="2044" y="1059"/>
                  </a:lnTo>
                  <a:lnTo>
                    <a:pt x="2044" y="1058"/>
                  </a:lnTo>
                  <a:lnTo>
                    <a:pt x="2044" y="1059"/>
                  </a:lnTo>
                  <a:lnTo>
                    <a:pt x="2043" y="1059"/>
                  </a:lnTo>
                  <a:lnTo>
                    <a:pt x="2043" y="1058"/>
                  </a:lnTo>
                  <a:lnTo>
                    <a:pt x="2041" y="1058"/>
                  </a:lnTo>
                  <a:lnTo>
                    <a:pt x="2041" y="1059"/>
                  </a:lnTo>
                  <a:lnTo>
                    <a:pt x="2041" y="1061"/>
                  </a:lnTo>
                  <a:lnTo>
                    <a:pt x="2040" y="1061"/>
                  </a:lnTo>
                  <a:lnTo>
                    <a:pt x="2039" y="1061"/>
                  </a:lnTo>
                  <a:lnTo>
                    <a:pt x="2038" y="1061"/>
                  </a:lnTo>
                  <a:lnTo>
                    <a:pt x="2038" y="1062"/>
                  </a:lnTo>
                  <a:lnTo>
                    <a:pt x="2037" y="1062"/>
                  </a:lnTo>
                  <a:lnTo>
                    <a:pt x="2038" y="1062"/>
                  </a:lnTo>
                  <a:lnTo>
                    <a:pt x="2038" y="1063"/>
                  </a:lnTo>
                  <a:lnTo>
                    <a:pt x="2037" y="1063"/>
                  </a:lnTo>
                  <a:lnTo>
                    <a:pt x="2037" y="1064"/>
                  </a:lnTo>
                  <a:lnTo>
                    <a:pt x="2037" y="1065"/>
                  </a:lnTo>
                  <a:lnTo>
                    <a:pt x="2037" y="1067"/>
                  </a:lnTo>
                  <a:lnTo>
                    <a:pt x="2035" y="1067"/>
                  </a:lnTo>
                  <a:lnTo>
                    <a:pt x="2034" y="1067"/>
                  </a:lnTo>
                  <a:lnTo>
                    <a:pt x="2033" y="1067"/>
                  </a:lnTo>
                  <a:lnTo>
                    <a:pt x="2032" y="1067"/>
                  </a:lnTo>
                  <a:lnTo>
                    <a:pt x="2032" y="1065"/>
                  </a:lnTo>
                  <a:lnTo>
                    <a:pt x="2031" y="1065"/>
                  </a:lnTo>
                  <a:lnTo>
                    <a:pt x="2029" y="1065"/>
                  </a:lnTo>
                  <a:lnTo>
                    <a:pt x="2029" y="1067"/>
                  </a:lnTo>
                  <a:lnTo>
                    <a:pt x="2028" y="1067"/>
                  </a:lnTo>
                  <a:lnTo>
                    <a:pt x="2029" y="1067"/>
                  </a:lnTo>
                  <a:lnTo>
                    <a:pt x="2029" y="1068"/>
                  </a:lnTo>
                  <a:lnTo>
                    <a:pt x="2028" y="1068"/>
                  </a:lnTo>
                  <a:lnTo>
                    <a:pt x="2027" y="1068"/>
                  </a:lnTo>
                  <a:lnTo>
                    <a:pt x="2027" y="1069"/>
                  </a:lnTo>
                  <a:lnTo>
                    <a:pt x="2026" y="1069"/>
                  </a:lnTo>
                  <a:lnTo>
                    <a:pt x="2026" y="1068"/>
                  </a:lnTo>
                  <a:lnTo>
                    <a:pt x="2025" y="1068"/>
                  </a:lnTo>
                  <a:lnTo>
                    <a:pt x="2025" y="1067"/>
                  </a:lnTo>
                  <a:lnTo>
                    <a:pt x="2025" y="1065"/>
                  </a:lnTo>
                  <a:lnTo>
                    <a:pt x="2025" y="1064"/>
                  </a:lnTo>
                  <a:lnTo>
                    <a:pt x="2026" y="1064"/>
                  </a:lnTo>
                  <a:lnTo>
                    <a:pt x="2026" y="1063"/>
                  </a:lnTo>
                  <a:lnTo>
                    <a:pt x="2026" y="1062"/>
                  </a:lnTo>
                  <a:lnTo>
                    <a:pt x="2025" y="1062"/>
                  </a:lnTo>
                  <a:lnTo>
                    <a:pt x="2025" y="1061"/>
                  </a:lnTo>
                  <a:lnTo>
                    <a:pt x="2025" y="1062"/>
                  </a:lnTo>
                  <a:lnTo>
                    <a:pt x="2025" y="1061"/>
                  </a:lnTo>
                  <a:lnTo>
                    <a:pt x="2023" y="1061"/>
                  </a:lnTo>
                  <a:lnTo>
                    <a:pt x="2022" y="1061"/>
                  </a:lnTo>
                  <a:lnTo>
                    <a:pt x="2023" y="1061"/>
                  </a:lnTo>
                  <a:lnTo>
                    <a:pt x="2023" y="1059"/>
                  </a:lnTo>
                  <a:lnTo>
                    <a:pt x="2022" y="1059"/>
                  </a:lnTo>
                  <a:lnTo>
                    <a:pt x="2022" y="1058"/>
                  </a:lnTo>
                  <a:lnTo>
                    <a:pt x="2023" y="1058"/>
                  </a:lnTo>
                  <a:lnTo>
                    <a:pt x="2022" y="1058"/>
                  </a:lnTo>
                  <a:lnTo>
                    <a:pt x="2022" y="1057"/>
                  </a:lnTo>
                  <a:lnTo>
                    <a:pt x="2023" y="1057"/>
                  </a:lnTo>
                  <a:lnTo>
                    <a:pt x="2025" y="1057"/>
                  </a:lnTo>
                  <a:lnTo>
                    <a:pt x="2023" y="1057"/>
                  </a:lnTo>
                  <a:lnTo>
                    <a:pt x="2023" y="1056"/>
                  </a:lnTo>
                  <a:lnTo>
                    <a:pt x="2025" y="1056"/>
                  </a:lnTo>
                  <a:lnTo>
                    <a:pt x="2025" y="1055"/>
                  </a:lnTo>
                  <a:lnTo>
                    <a:pt x="2026" y="1055"/>
                  </a:lnTo>
                  <a:lnTo>
                    <a:pt x="2027" y="1055"/>
                  </a:lnTo>
                  <a:lnTo>
                    <a:pt x="2027" y="1056"/>
                  </a:lnTo>
                  <a:lnTo>
                    <a:pt x="2027" y="1055"/>
                  </a:lnTo>
                  <a:lnTo>
                    <a:pt x="2026" y="1055"/>
                  </a:lnTo>
                  <a:lnTo>
                    <a:pt x="2027" y="1055"/>
                  </a:lnTo>
                  <a:lnTo>
                    <a:pt x="2027" y="1053"/>
                  </a:lnTo>
                  <a:lnTo>
                    <a:pt x="2028" y="1053"/>
                  </a:lnTo>
                  <a:lnTo>
                    <a:pt x="2027" y="1053"/>
                  </a:lnTo>
                  <a:lnTo>
                    <a:pt x="2028" y="1053"/>
                  </a:lnTo>
                  <a:lnTo>
                    <a:pt x="2028" y="1052"/>
                  </a:lnTo>
                  <a:lnTo>
                    <a:pt x="2027" y="1052"/>
                  </a:lnTo>
                  <a:lnTo>
                    <a:pt x="2028" y="1052"/>
                  </a:lnTo>
                  <a:lnTo>
                    <a:pt x="2027" y="1052"/>
                  </a:lnTo>
                  <a:lnTo>
                    <a:pt x="2027" y="1053"/>
                  </a:lnTo>
                  <a:lnTo>
                    <a:pt x="2026" y="1053"/>
                  </a:lnTo>
                  <a:lnTo>
                    <a:pt x="2026" y="1055"/>
                  </a:lnTo>
                  <a:lnTo>
                    <a:pt x="2025" y="1055"/>
                  </a:lnTo>
                  <a:lnTo>
                    <a:pt x="2023" y="1055"/>
                  </a:lnTo>
                  <a:lnTo>
                    <a:pt x="2023" y="1056"/>
                  </a:lnTo>
                  <a:lnTo>
                    <a:pt x="2022" y="1056"/>
                  </a:lnTo>
                  <a:lnTo>
                    <a:pt x="2022" y="1057"/>
                  </a:lnTo>
                  <a:lnTo>
                    <a:pt x="2021" y="1057"/>
                  </a:lnTo>
                  <a:lnTo>
                    <a:pt x="2021" y="1058"/>
                  </a:lnTo>
                  <a:lnTo>
                    <a:pt x="2021" y="1059"/>
                  </a:lnTo>
                  <a:lnTo>
                    <a:pt x="2021" y="1061"/>
                  </a:lnTo>
                  <a:lnTo>
                    <a:pt x="2021" y="1062"/>
                  </a:lnTo>
                  <a:lnTo>
                    <a:pt x="2020" y="1062"/>
                  </a:lnTo>
                  <a:lnTo>
                    <a:pt x="2020" y="1061"/>
                  </a:lnTo>
                  <a:lnTo>
                    <a:pt x="2021" y="1061"/>
                  </a:lnTo>
                  <a:lnTo>
                    <a:pt x="2021" y="1059"/>
                  </a:lnTo>
                  <a:lnTo>
                    <a:pt x="2020" y="1059"/>
                  </a:lnTo>
                  <a:lnTo>
                    <a:pt x="2019" y="1059"/>
                  </a:lnTo>
                  <a:lnTo>
                    <a:pt x="2017" y="1059"/>
                  </a:lnTo>
                  <a:lnTo>
                    <a:pt x="2017" y="1058"/>
                  </a:lnTo>
                  <a:lnTo>
                    <a:pt x="2016" y="1058"/>
                  </a:lnTo>
                  <a:lnTo>
                    <a:pt x="2016" y="1057"/>
                  </a:lnTo>
                  <a:lnTo>
                    <a:pt x="2015" y="1057"/>
                  </a:lnTo>
                  <a:lnTo>
                    <a:pt x="2016" y="1057"/>
                  </a:lnTo>
                  <a:lnTo>
                    <a:pt x="2016" y="1056"/>
                  </a:lnTo>
                  <a:lnTo>
                    <a:pt x="2015" y="1056"/>
                  </a:lnTo>
                  <a:lnTo>
                    <a:pt x="2015" y="1055"/>
                  </a:lnTo>
                  <a:lnTo>
                    <a:pt x="2015" y="1053"/>
                  </a:lnTo>
                  <a:lnTo>
                    <a:pt x="2016" y="1052"/>
                  </a:lnTo>
                  <a:lnTo>
                    <a:pt x="2017" y="1052"/>
                  </a:lnTo>
                  <a:lnTo>
                    <a:pt x="2017" y="1051"/>
                  </a:lnTo>
                  <a:lnTo>
                    <a:pt x="2019" y="1051"/>
                  </a:lnTo>
                  <a:lnTo>
                    <a:pt x="2020" y="1051"/>
                  </a:lnTo>
                  <a:lnTo>
                    <a:pt x="2021" y="1051"/>
                  </a:lnTo>
                  <a:lnTo>
                    <a:pt x="2022" y="1051"/>
                  </a:lnTo>
                  <a:lnTo>
                    <a:pt x="2022" y="1050"/>
                  </a:lnTo>
                  <a:lnTo>
                    <a:pt x="2022" y="1049"/>
                  </a:lnTo>
                  <a:lnTo>
                    <a:pt x="2021" y="1049"/>
                  </a:lnTo>
                  <a:lnTo>
                    <a:pt x="2022" y="1049"/>
                  </a:lnTo>
                  <a:lnTo>
                    <a:pt x="2022" y="1047"/>
                  </a:lnTo>
                  <a:lnTo>
                    <a:pt x="2022" y="1046"/>
                  </a:lnTo>
                  <a:lnTo>
                    <a:pt x="2021" y="1046"/>
                  </a:lnTo>
                  <a:lnTo>
                    <a:pt x="2021" y="1047"/>
                  </a:lnTo>
                  <a:lnTo>
                    <a:pt x="2021" y="1046"/>
                  </a:lnTo>
                  <a:lnTo>
                    <a:pt x="2021" y="1047"/>
                  </a:lnTo>
                  <a:lnTo>
                    <a:pt x="2021" y="1049"/>
                  </a:lnTo>
                  <a:lnTo>
                    <a:pt x="2021" y="1050"/>
                  </a:lnTo>
                  <a:lnTo>
                    <a:pt x="2021" y="1051"/>
                  </a:lnTo>
                  <a:lnTo>
                    <a:pt x="2020" y="1051"/>
                  </a:lnTo>
                  <a:lnTo>
                    <a:pt x="2019" y="1051"/>
                  </a:lnTo>
                  <a:lnTo>
                    <a:pt x="2019" y="1050"/>
                  </a:lnTo>
                  <a:lnTo>
                    <a:pt x="2020" y="1050"/>
                  </a:lnTo>
                  <a:lnTo>
                    <a:pt x="2019" y="1050"/>
                  </a:lnTo>
                  <a:lnTo>
                    <a:pt x="2017" y="1050"/>
                  </a:lnTo>
                  <a:lnTo>
                    <a:pt x="2017" y="1051"/>
                  </a:lnTo>
                  <a:lnTo>
                    <a:pt x="2016" y="1051"/>
                  </a:lnTo>
                  <a:lnTo>
                    <a:pt x="2015" y="1051"/>
                  </a:lnTo>
                  <a:lnTo>
                    <a:pt x="2016" y="1051"/>
                  </a:lnTo>
                  <a:lnTo>
                    <a:pt x="2016" y="1052"/>
                  </a:lnTo>
                  <a:lnTo>
                    <a:pt x="2015" y="1052"/>
                  </a:lnTo>
                  <a:lnTo>
                    <a:pt x="2015" y="1053"/>
                  </a:lnTo>
                  <a:lnTo>
                    <a:pt x="2014" y="1053"/>
                  </a:lnTo>
                  <a:lnTo>
                    <a:pt x="2014" y="1055"/>
                  </a:lnTo>
                  <a:lnTo>
                    <a:pt x="2014" y="1056"/>
                  </a:lnTo>
                  <a:lnTo>
                    <a:pt x="2014" y="1057"/>
                  </a:lnTo>
                  <a:lnTo>
                    <a:pt x="2015" y="1057"/>
                  </a:lnTo>
                  <a:lnTo>
                    <a:pt x="2014" y="1057"/>
                  </a:lnTo>
                  <a:lnTo>
                    <a:pt x="2014" y="1058"/>
                  </a:lnTo>
                  <a:lnTo>
                    <a:pt x="2014" y="1057"/>
                  </a:lnTo>
                  <a:lnTo>
                    <a:pt x="2014" y="1058"/>
                  </a:lnTo>
                  <a:lnTo>
                    <a:pt x="2015" y="1058"/>
                  </a:lnTo>
                  <a:lnTo>
                    <a:pt x="2015" y="1059"/>
                  </a:lnTo>
                  <a:lnTo>
                    <a:pt x="2016" y="1059"/>
                  </a:lnTo>
                  <a:lnTo>
                    <a:pt x="2016" y="1061"/>
                  </a:lnTo>
                  <a:lnTo>
                    <a:pt x="2015" y="1061"/>
                  </a:lnTo>
                  <a:lnTo>
                    <a:pt x="2016" y="1061"/>
                  </a:lnTo>
                  <a:lnTo>
                    <a:pt x="2016" y="1062"/>
                  </a:lnTo>
                  <a:lnTo>
                    <a:pt x="2015" y="1062"/>
                  </a:lnTo>
                  <a:lnTo>
                    <a:pt x="2016" y="1062"/>
                  </a:lnTo>
                  <a:lnTo>
                    <a:pt x="2015" y="1062"/>
                  </a:lnTo>
                  <a:lnTo>
                    <a:pt x="2015" y="1063"/>
                  </a:lnTo>
                  <a:lnTo>
                    <a:pt x="2015" y="1062"/>
                  </a:lnTo>
                  <a:lnTo>
                    <a:pt x="2014" y="1062"/>
                  </a:lnTo>
                  <a:lnTo>
                    <a:pt x="2015" y="1062"/>
                  </a:lnTo>
                  <a:lnTo>
                    <a:pt x="2015" y="1061"/>
                  </a:lnTo>
                  <a:lnTo>
                    <a:pt x="2014" y="1061"/>
                  </a:lnTo>
                  <a:lnTo>
                    <a:pt x="2014" y="1062"/>
                  </a:lnTo>
                  <a:lnTo>
                    <a:pt x="2014" y="1061"/>
                  </a:lnTo>
                  <a:lnTo>
                    <a:pt x="2015" y="1061"/>
                  </a:lnTo>
                  <a:lnTo>
                    <a:pt x="2014" y="1061"/>
                  </a:lnTo>
                  <a:lnTo>
                    <a:pt x="2014" y="1059"/>
                  </a:lnTo>
                  <a:lnTo>
                    <a:pt x="2014" y="1058"/>
                  </a:lnTo>
                  <a:lnTo>
                    <a:pt x="2013" y="1058"/>
                  </a:lnTo>
                  <a:lnTo>
                    <a:pt x="2013" y="1057"/>
                  </a:lnTo>
                  <a:lnTo>
                    <a:pt x="2013" y="1056"/>
                  </a:lnTo>
                  <a:lnTo>
                    <a:pt x="2011" y="1056"/>
                  </a:lnTo>
                  <a:lnTo>
                    <a:pt x="2010" y="1056"/>
                  </a:lnTo>
                  <a:lnTo>
                    <a:pt x="2009" y="1056"/>
                  </a:lnTo>
                  <a:lnTo>
                    <a:pt x="2009" y="1057"/>
                  </a:lnTo>
                  <a:lnTo>
                    <a:pt x="2008" y="1057"/>
                  </a:lnTo>
                  <a:lnTo>
                    <a:pt x="2008" y="1058"/>
                  </a:lnTo>
                  <a:lnTo>
                    <a:pt x="2007" y="1058"/>
                  </a:lnTo>
                  <a:lnTo>
                    <a:pt x="2007" y="1057"/>
                  </a:lnTo>
                  <a:lnTo>
                    <a:pt x="2008" y="1056"/>
                  </a:lnTo>
                  <a:lnTo>
                    <a:pt x="2008" y="1055"/>
                  </a:lnTo>
                  <a:lnTo>
                    <a:pt x="2008" y="1053"/>
                  </a:lnTo>
                  <a:lnTo>
                    <a:pt x="2007" y="1053"/>
                  </a:lnTo>
                  <a:lnTo>
                    <a:pt x="2005" y="1053"/>
                  </a:lnTo>
                  <a:lnTo>
                    <a:pt x="2005" y="1052"/>
                  </a:lnTo>
                  <a:lnTo>
                    <a:pt x="2007" y="1052"/>
                  </a:lnTo>
                  <a:lnTo>
                    <a:pt x="2007" y="1051"/>
                  </a:lnTo>
                  <a:lnTo>
                    <a:pt x="2008" y="1050"/>
                  </a:lnTo>
                  <a:lnTo>
                    <a:pt x="2008" y="1049"/>
                  </a:lnTo>
                  <a:lnTo>
                    <a:pt x="2008" y="1050"/>
                  </a:lnTo>
                  <a:lnTo>
                    <a:pt x="2009" y="1050"/>
                  </a:lnTo>
                  <a:lnTo>
                    <a:pt x="2009" y="1049"/>
                  </a:lnTo>
                  <a:lnTo>
                    <a:pt x="2008" y="1049"/>
                  </a:lnTo>
                  <a:lnTo>
                    <a:pt x="2009" y="1049"/>
                  </a:lnTo>
                  <a:lnTo>
                    <a:pt x="2008" y="1049"/>
                  </a:lnTo>
                  <a:lnTo>
                    <a:pt x="2008" y="1047"/>
                  </a:lnTo>
                  <a:lnTo>
                    <a:pt x="2007" y="1047"/>
                  </a:lnTo>
                  <a:lnTo>
                    <a:pt x="2005" y="1047"/>
                  </a:lnTo>
                  <a:lnTo>
                    <a:pt x="2007" y="1047"/>
                  </a:lnTo>
                  <a:lnTo>
                    <a:pt x="2005" y="1047"/>
                  </a:lnTo>
                  <a:lnTo>
                    <a:pt x="2005" y="1046"/>
                  </a:lnTo>
                  <a:lnTo>
                    <a:pt x="2007" y="1046"/>
                  </a:lnTo>
                  <a:lnTo>
                    <a:pt x="2007" y="1045"/>
                  </a:lnTo>
                  <a:lnTo>
                    <a:pt x="2008" y="1045"/>
                  </a:lnTo>
                  <a:lnTo>
                    <a:pt x="2008" y="1044"/>
                  </a:lnTo>
                  <a:lnTo>
                    <a:pt x="2009" y="1044"/>
                  </a:lnTo>
                  <a:lnTo>
                    <a:pt x="2010" y="1044"/>
                  </a:lnTo>
                  <a:lnTo>
                    <a:pt x="2010" y="1043"/>
                  </a:lnTo>
                  <a:lnTo>
                    <a:pt x="2009" y="1043"/>
                  </a:lnTo>
                  <a:lnTo>
                    <a:pt x="2009" y="1041"/>
                  </a:lnTo>
                  <a:lnTo>
                    <a:pt x="2008" y="1041"/>
                  </a:lnTo>
                  <a:lnTo>
                    <a:pt x="2008" y="1043"/>
                  </a:lnTo>
                  <a:lnTo>
                    <a:pt x="2007" y="1043"/>
                  </a:lnTo>
                  <a:lnTo>
                    <a:pt x="2007" y="1044"/>
                  </a:lnTo>
                  <a:lnTo>
                    <a:pt x="2007" y="1045"/>
                  </a:lnTo>
                  <a:lnTo>
                    <a:pt x="2005" y="1045"/>
                  </a:lnTo>
                  <a:lnTo>
                    <a:pt x="2004" y="1045"/>
                  </a:lnTo>
                  <a:lnTo>
                    <a:pt x="2004" y="1046"/>
                  </a:lnTo>
                  <a:lnTo>
                    <a:pt x="2004" y="1047"/>
                  </a:lnTo>
                  <a:lnTo>
                    <a:pt x="2005" y="1047"/>
                  </a:lnTo>
                  <a:lnTo>
                    <a:pt x="2004" y="1047"/>
                  </a:lnTo>
                  <a:lnTo>
                    <a:pt x="2005" y="1047"/>
                  </a:lnTo>
                  <a:lnTo>
                    <a:pt x="2004" y="1047"/>
                  </a:lnTo>
                  <a:lnTo>
                    <a:pt x="2004" y="1049"/>
                  </a:lnTo>
                  <a:lnTo>
                    <a:pt x="2003" y="1049"/>
                  </a:lnTo>
                  <a:lnTo>
                    <a:pt x="2004" y="1049"/>
                  </a:lnTo>
                  <a:lnTo>
                    <a:pt x="2003" y="1049"/>
                  </a:lnTo>
                  <a:lnTo>
                    <a:pt x="2003" y="1050"/>
                  </a:lnTo>
                  <a:lnTo>
                    <a:pt x="2002" y="1050"/>
                  </a:lnTo>
                  <a:lnTo>
                    <a:pt x="2002" y="1049"/>
                  </a:lnTo>
                  <a:lnTo>
                    <a:pt x="2001" y="1049"/>
                  </a:lnTo>
                  <a:lnTo>
                    <a:pt x="1999" y="1049"/>
                  </a:lnTo>
                  <a:lnTo>
                    <a:pt x="1998" y="1049"/>
                  </a:lnTo>
                  <a:lnTo>
                    <a:pt x="1997" y="1049"/>
                  </a:lnTo>
                  <a:lnTo>
                    <a:pt x="1997" y="1050"/>
                  </a:lnTo>
                  <a:lnTo>
                    <a:pt x="1997" y="1051"/>
                  </a:lnTo>
                  <a:lnTo>
                    <a:pt x="1996" y="1051"/>
                  </a:lnTo>
                  <a:lnTo>
                    <a:pt x="1996" y="1052"/>
                  </a:lnTo>
                  <a:lnTo>
                    <a:pt x="1994" y="1051"/>
                  </a:lnTo>
                  <a:lnTo>
                    <a:pt x="1993" y="1051"/>
                  </a:lnTo>
                  <a:lnTo>
                    <a:pt x="1993" y="1050"/>
                  </a:lnTo>
                  <a:lnTo>
                    <a:pt x="1993" y="1049"/>
                  </a:lnTo>
                  <a:lnTo>
                    <a:pt x="1993" y="1047"/>
                  </a:lnTo>
                  <a:lnTo>
                    <a:pt x="1992" y="1047"/>
                  </a:lnTo>
                  <a:lnTo>
                    <a:pt x="1992" y="1046"/>
                  </a:lnTo>
                  <a:lnTo>
                    <a:pt x="1992" y="1045"/>
                  </a:lnTo>
                  <a:lnTo>
                    <a:pt x="1991" y="1045"/>
                  </a:lnTo>
                  <a:lnTo>
                    <a:pt x="1990" y="1045"/>
                  </a:lnTo>
                  <a:lnTo>
                    <a:pt x="1990" y="1046"/>
                  </a:lnTo>
                  <a:lnTo>
                    <a:pt x="1990" y="1047"/>
                  </a:lnTo>
                  <a:lnTo>
                    <a:pt x="1991" y="1047"/>
                  </a:lnTo>
                  <a:lnTo>
                    <a:pt x="1990" y="1047"/>
                  </a:lnTo>
                  <a:lnTo>
                    <a:pt x="1988" y="1047"/>
                  </a:lnTo>
                  <a:lnTo>
                    <a:pt x="1990" y="1047"/>
                  </a:lnTo>
                  <a:lnTo>
                    <a:pt x="1990" y="1049"/>
                  </a:lnTo>
                  <a:lnTo>
                    <a:pt x="1991" y="1047"/>
                  </a:lnTo>
                  <a:lnTo>
                    <a:pt x="1991" y="1046"/>
                  </a:lnTo>
                  <a:lnTo>
                    <a:pt x="1991" y="1045"/>
                  </a:lnTo>
                  <a:lnTo>
                    <a:pt x="1991" y="1046"/>
                  </a:lnTo>
                  <a:lnTo>
                    <a:pt x="1991" y="1047"/>
                  </a:lnTo>
                  <a:lnTo>
                    <a:pt x="1992" y="1047"/>
                  </a:lnTo>
                  <a:lnTo>
                    <a:pt x="1992" y="1049"/>
                  </a:lnTo>
                  <a:lnTo>
                    <a:pt x="1992" y="1050"/>
                  </a:lnTo>
                  <a:lnTo>
                    <a:pt x="1992" y="1051"/>
                  </a:lnTo>
                  <a:lnTo>
                    <a:pt x="1993" y="1051"/>
                  </a:lnTo>
                  <a:lnTo>
                    <a:pt x="1993" y="1052"/>
                  </a:lnTo>
                  <a:lnTo>
                    <a:pt x="1993" y="1051"/>
                  </a:lnTo>
                  <a:lnTo>
                    <a:pt x="1993" y="1052"/>
                  </a:lnTo>
                  <a:lnTo>
                    <a:pt x="1994" y="1052"/>
                  </a:lnTo>
                  <a:lnTo>
                    <a:pt x="1996" y="1052"/>
                  </a:lnTo>
                  <a:lnTo>
                    <a:pt x="1997" y="1052"/>
                  </a:lnTo>
                  <a:lnTo>
                    <a:pt x="1997" y="1051"/>
                  </a:lnTo>
                  <a:lnTo>
                    <a:pt x="1998" y="1051"/>
                  </a:lnTo>
                  <a:lnTo>
                    <a:pt x="1998" y="1050"/>
                  </a:lnTo>
                  <a:lnTo>
                    <a:pt x="1999" y="1050"/>
                  </a:lnTo>
                  <a:lnTo>
                    <a:pt x="2001" y="1050"/>
                  </a:lnTo>
                  <a:lnTo>
                    <a:pt x="2001" y="1049"/>
                  </a:lnTo>
                  <a:lnTo>
                    <a:pt x="1999" y="1049"/>
                  </a:lnTo>
                  <a:lnTo>
                    <a:pt x="2001" y="1049"/>
                  </a:lnTo>
                  <a:lnTo>
                    <a:pt x="2001" y="1050"/>
                  </a:lnTo>
                  <a:lnTo>
                    <a:pt x="2002" y="1050"/>
                  </a:lnTo>
                  <a:lnTo>
                    <a:pt x="2002" y="1051"/>
                  </a:lnTo>
                  <a:lnTo>
                    <a:pt x="2003" y="1051"/>
                  </a:lnTo>
                  <a:lnTo>
                    <a:pt x="2004" y="1051"/>
                  </a:lnTo>
                  <a:lnTo>
                    <a:pt x="2004" y="1050"/>
                  </a:lnTo>
                  <a:lnTo>
                    <a:pt x="2005" y="1050"/>
                  </a:lnTo>
                  <a:lnTo>
                    <a:pt x="2005" y="1049"/>
                  </a:lnTo>
                  <a:lnTo>
                    <a:pt x="2007" y="1049"/>
                  </a:lnTo>
                  <a:lnTo>
                    <a:pt x="2007" y="1050"/>
                  </a:lnTo>
                  <a:lnTo>
                    <a:pt x="2005" y="1050"/>
                  </a:lnTo>
                  <a:lnTo>
                    <a:pt x="2005" y="1051"/>
                  </a:lnTo>
                  <a:lnTo>
                    <a:pt x="2005" y="1052"/>
                  </a:lnTo>
                  <a:lnTo>
                    <a:pt x="2004" y="1052"/>
                  </a:lnTo>
                  <a:lnTo>
                    <a:pt x="2004" y="1053"/>
                  </a:lnTo>
                  <a:lnTo>
                    <a:pt x="2003" y="1053"/>
                  </a:lnTo>
                  <a:lnTo>
                    <a:pt x="2002" y="1053"/>
                  </a:lnTo>
                  <a:lnTo>
                    <a:pt x="2003" y="1053"/>
                  </a:lnTo>
                  <a:lnTo>
                    <a:pt x="2003" y="1055"/>
                  </a:lnTo>
                  <a:lnTo>
                    <a:pt x="2004" y="1055"/>
                  </a:lnTo>
                  <a:lnTo>
                    <a:pt x="2005" y="1055"/>
                  </a:lnTo>
                  <a:lnTo>
                    <a:pt x="2007" y="1055"/>
                  </a:lnTo>
                  <a:lnTo>
                    <a:pt x="2007" y="1056"/>
                  </a:lnTo>
                  <a:lnTo>
                    <a:pt x="2005" y="1056"/>
                  </a:lnTo>
                  <a:lnTo>
                    <a:pt x="2005" y="1057"/>
                  </a:lnTo>
                  <a:lnTo>
                    <a:pt x="2005" y="1058"/>
                  </a:lnTo>
                  <a:lnTo>
                    <a:pt x="2005" y="1059"/>
                  </a:lnTo>
                  <a:lnTo>
                    <a:pt x="2007" y="1059"/>
                  </a:lnTo>
                  <a:lnTo>
                    <a:pt x="2005" y="1059"/>
                  </a:lnTo>
                  <a:lnTo>
                    <a:pt x="2007" y="1059"/>
                  </a:lnTo>
                  <a:lnTo>
                    <a:pt x="2007" y="1061"/>
                  </a:lnTo>
                  <a:lnTo>
                    <a:pt x="2005" y="1061"/>
                  </a:lnTo>
                  <a:lnTo>
                    <a:pt x="2005" y="1059"/>
                  </a:lnTo>
                  <a:lnTo>
                    <a:pt x="2004" y="1059"/>
                  </a:lnTo>
                  <a:lnTo>
                    <a:pt x="2004" y="1061"/>
                  </a:lnTo>
                  <a:lnTo>
                    <a:pt x="2003" y="1061"/>
                  </a:lnTo>
                  <a:lnTo>
                    <a:pt x="2003" y="1059"/>
                  </a:lnTo>
                  <a:lnTo>
                    <a:pt x="2002" y="1059"/>
                  </a:lnTo>
                  <a:lnTo>
                    <a:pt x="2002" y="1058"/>
                  </a:lnTo>
                  <a:lnTo>
                    <a:pt x="2003" y="1058"/>
                  </a:lnTo>
                  <a:lnTo>
                    <a:pt x="2002" y="1058"/>
                  </a:lnTo>
                  <a:lnTo>
                    <a:pt x="2001" y="1058"/>
                  </a:lnTo>
                  <a:lnTo>
                    <a:pt x="2001" y="1059"/>
                  </a:lnTo>
                  <a:lnTo>
                    <a:pt x="2001" y="1058"/>
                  </a:lnTo>
                  <a:lnTo>
                    <a:pt x="1999" y="1058"/>
                  </a:lnTo>
                  <a:lnTo>
                    <a:pt x="1999" y="1057"/>
                  </a:lnTo>
                  <a:lnTo>
                    <a:pt x="2001" y="1057"/>
                  </a:lnTo>
                  <a:lnTo>
                    <a:pt x="2002" y="1057"/>
                  </a:lnTo>
                  <a:lnTo>
                    <a:pt x="2001" y="1056"/>
                  </a:lnTo>
                  <a:lnTo>
                    <a:pt x="2001" y="1057"/>
                  </a:lnTo>
                  <a:lnTo>
                    <a:pt x="2001" y="1056"/>
                  </a:lnTo>
                  <a:lnTo>
                    <a:pt x="1999" y="1056"/>
                  </a:lnTo>
                  <a:lnTo>
                    <a:pt x="1998" y="1056"/>
                  </a:lnTo>
                  <a:lnTo>
                    <a:pt x="1998" y="1057"/>
                  </a:lnTo>
                  <a:lnTo>
                    <a:pt x="1998" y="1058"/>
                  </a:lnTo>
                  <a:lnTo>
                    <a:pt x="1998" y="1057"/>
                  </a:lnTo>
                  <a:lnTo>
                    <a:pt x="1999" y="1057"/>
                  </a:lnTo>
                  <a:lnTo>
                    <a:pt x="1999" y="1058"/>
                  </a:lnTo>
                  <a:lnTo>
                    <a:pt x="1999" y="1059"/>
                  </a:lnTo>
                  <a:lnTo>
                    <a:pt x="2001" y="1059"/>
                  </a:lnTo>
                  <a:lnTo>
                    <a:pt x="2002" y="1059"/>
                  </a:lnTo>
                  <a:lnTo>
                    <a:pt x="2002" y="1061"/>
                  </a:lnTo>
                  <a:lnTo>
                    <a:pt x="2001" y="1061"/>
                  </a:lnTo>
                  <a:lnTo>
                    <a:pt x="2001" y="1062"/>
                  </a:lnTo>
                  <a:lnTo>
                    <a:pt x="2001" y="1061"/>
                  </a:lnTo>
                  <a:lnTo>
                    <a:pt x="2002" y="1061"/>
                  </a:lnTo>
                  <a:lnTo>
                    <a:pt x="2002" y="1059"/>
                  </a:lnTo>
                  <a:lnTo>
                    <a:pt x="2003" y="1059"/>
                  </a:lnTo>
                  <a:lnTo>
                    <a:pt x="2003" y="1061"/>
                  </a:lnTo>
                  <a:lnTo>
                    <a:pt x="2004" y="1061"/>
                  </a:lnTo>
                  <a:lnTo>
                    <a:pt x="2004" y="1062"/>
                  </a:lnTo>
                  <a:lnTo>
                    <a:pt x="2003" y="1062"/>
                  </a:lnTo>
                  <a:lnTo>
                    <a:pt x="2003" y="1063"/>
                  </a:lnTo>
                  <a:lnTo>
                    <a:pt x="2003" y="1064"/>
                  </a:lnTo>
                  <a:lnTo>
                    <a:pt x="2002" y="1063"/>
                  </a:lnTo>
                  <a:lnTo>
                    <a:pt x="2001" y="1063"/>
                  </a:lnTo>
                  <a:lnTo>
                    <a:pt x="1999" y="1063"/>
                  </a:lnTo>
                  <a:lnTo>
                    <a:pt x="1999" y="1064"/>
                  </a:lnTo>
                  <a:lnTo>
                    <a:pt x="1998" y="1064"/>
                  </a:lnTo>
                  <a:lnTo>
                    <a:pt x="1999" y="1064"/>
                  </a:lnTo>
                  <a:lnTo>
                    <a:pt x="2001" y="1064"/>
                  </a:lnTo>
                  <a:lnTo>
                    <a:pt x="2002" y="1064"/>
                  </a:lnTo>
                  <a:lnTo>
                    <a:pt x="2003" y="1064"/>
                  </a:lnTo>
                  <a:lnTo>
                    <a:pt x="2002" y="1064"/>
                  </a:lnTo>
                  <a:lnTo>
                    <a:pt x="2002" y="1065"/>
                  </a:lnTo>
                  <a:lnTo>
                    <a:pt x="2003" y="1065"/>
                  </a:lnTo>
                  <a:lnTo>
                    <a:pt x="2003" y="1064"/>
                  </a:lnTo>
                  <a:lnTo>
                    <a:pt x="2004" y="1064"/>
                  </a:lnTo>
                  <a:lnTo>
                    <a:pt x="2005" y="1065"/>
                  </a:lnTo>
                  <a:lnTo>
                    <a:pt x="2004" y="1065"/>
                  </a:lnTo>
                  <a:lnTo>
                    <a:pt x="2004" y="1067"/>
                  </a:lnTo>
                  <a:lnTo>
                    <a:pt x="2005" y="1067"/>
                  </a:lnTo>
                  <a:lnTo>
                    <a:pt x="2005" y="1068"/>
                  </a:lnTo>
                  <a:lnTo>
                    <a:pt x="2004" y="1068"/>
                  </a:lnTo>
                  <a:lnTo>
                    <a:pt x="2004" y="1069"/>
                  </a:lnTo>
                  <a:lnTo>
                    <a:pt x="2003" y="1069"/>
                  </a:lnTo>
                  <a:lnTo>
                    <a:pt x="2002" y="1069"/>
                  </a:lnTo>
                  <a:lnTo>
                    <a:pt x="2001" y="1069"/>
                  </a:lnTo>
                  <a:lnTo>
                    <a:pt x="2001" y="1070"/>
                  </a:lnTo>
                  <a:lnTo>
                    <a:pt x="2002" y="1070"/>
                  </a:lnTo>
                  <a:lnTo>
                    <a:pt x="2001" y="1070"/>
                  </a:lnTo>
                  <a:lnTo>
                    <a:pt x="2002" y="1070"/>
                  </a:lnTo>
                  <a:lnTo>
                    <a:pt x="2002" y="1071"/>
                  </a:lnTo>
                  <a:lnTo>
                    <a:pt x="2001" y="1071"/>
                  </a:lnTo>
                  <a:lnTo>
                    <a:pt x="1999" y="1071"/>
                  </a:lnTo>
                  <a:lnTo>
                    <a:pt x="1999" y="1073"/>
                  </a:lnTo>
                  <a:lnTo>
                    <a:pt x="1998" y="1073"/>
                  </a:lnTo>
                  <a:lnTo>
                    <a:pt x="1997" y="1073"/>
                  </a:lnTo>
                  <a:lnTo>
                    <a:pt x="1996" y="1073"/>
                  </a:lnTo>
                  <a:lnTo>
                    <a:pt x="1997" y="1073"/>
                  </a:lnTo>
                  <a:lnTo>
                    <a:pt x="1998" y="1073"/>
                  </a:lnTo>
                  <a:lnTo>
                    <a:pt x="1998" y="1074"/>
                  </a:lnTo>
                  <a:lnTo>
                    <a:pt x="1999" y="1074"/>
                  </a:lnTo>
                  <a:lnTo>
                    <a:pt x="1999" y="1075"/>
                  </a:lnTo>
                  <a:lnTo>
                    <a:pt x="2001" y="1075"/>
                  </a:lnTo>
                  <a:lnTo>
                    <a:pt x="2001" y="1074"/>
                  </a:lnTo>
                  <a:lnTo>
                    <a:pt x="1999" y="1074"/>
                  </a:lnTo>
                  <a:lnTo>
                    <a:pt x="1999" y="1073"/>
                  </a:lnTo>
                  <a:lnTo>
                    <a:pt x="2001" y="1073"/>
                  </a:lnTo>
                  <a:lnTo>
                    <a:pt x="2001" y="1071"/>
                  </a:lnTo>
                  <a:lnTo>
                    <a:pt x="2002" y="1071"/>
                  </a:lnTo>
                  <a:lnTo>
                    <a:pt x="2002" y="1073"/>
                  </a:lnTo>
                  <a:lnTo>
                    <a:pt x="2002" y="1071"/>
                  </a:lnTo>
                  <a:lnTo>
                    <a:pt x="2003" y="1071"/>
                  </a:lnTo>
                  <a:lnTo>
                    <a:pt x="2003" y="1073"/>
                  </a:lnTo>
                  <a:lnTo>
                    <a:pt x="2004" y="1073"/>
                  </a:lnTo>
                  <a:lnTo>
                    <a:pt x="2004" y="1071"/>
                  </a:lnTo>
                  <a:lnTo>
                    <a:pt x="2004" y="1073"/>
                  </a:lnTo>
                  <a:lnTo>
                    <a:pt x="2004" y="1071"/>
                  </a:lnTo>
                  <a:lnTo>
                    <a:pt x="2003" y="1071"/>
                  </a:lnTo>
                  <a:lnTo>
                    <a:pt x="2002" y="1071"/>
                  </a:lnTo>
                  <a:lnTo>
                    <a:pt x="2002" y="1070"/>
                  </a:lnTo>
                  <a:lnTo>
                    <a:pt x="2002" y="1069"/>
                  </a:lnTo>
                  <a:lnTo>
                    <a:pt x="2003" y="1069"/>
                  </a:lnTo>
                  <a:lnTo>
                    <a:pt x="2003" y="1070"/>
                  </a:lnTo>
                  <a:lnTo>
                    <a:pt x="2003" y="1069"/>
                  </a:lnTo>
                  <a:lnTo>
                    <a:pt x="2004" y="1069"/>
                  </a:lnTo>
                  <a:lnTo>
                    <a:pt x="2004" y="1070"/>
                  </a:lnTo>
                  <a:lnTo>
                    <a:pt x="2004" y="1069"/>
                  </a:lnTo>
                  <a:lnTo>
                    <a:pt x="2005" y="1069"/>
                  </a:lnTo>
                  <a:lnTo>
                    <a:pt x="2005" y="1070"/>
                  </a:lnTo>
                  <a:lnTo>
                    <a:pt x="2007" y="1070"/>
                  </a:lnTo>
                  <a:lnTo>
                    <a:pt x="2008" y="1070"/>
                  </a:lnTo>
                  <a:lnTo>
                    <a:pt x="2007" y="1070"/>
                  </a:lnTo>
                  <a:lnTo>
                    <a:pt x="2007" y="1069"/>
                  </a:lnTo>
                  <a:lnTo>
                    <a:pt x="2007" y="1068"/>
                  </a:lnTo>
                  <a:lnTo>
                    <a:pt x="2007" y="1067"/>
                  </a:lnTo>
                  <a:lnTo>
                    <a:pt x="2005" y="1067"/>
                  </a:lnTo>
                  <a:lnTo>
                    <a:pt x="2005" y="1065"/>
                  </a:lnTo>
                  <a:lnTo>
                    <a:pt x="2007" y="1065"/>
                  </a:lnTo>
                  <a:lnTo>
                    <a:pt x="2008" y="1065"/>
                  </a:lnTo>
                  <a:lnTo>
                    <a:pt x="2008" y="1067"/>
                  </a:lnTo>
                  <a:lnTo>
                    <a:pt x="2009" y="1067"/>
                  </a:lnTo>
                  <a:lnTo>
                    <a:pt x="2008" y="1065"/>
                  </a:lnTo>
                  <a:lnTo>
                    <a:pt x="2007" y="1065"/>
                  </a:lnTo>
                  <a:lnTo>
                    <a:pt x="2007" y="1064"/>
                  </a:lnTo>
                  <a:lnTo>
                    <a:pt x="2005" y="1064"/>
                  </a:lnTo>
                  <a:lnTo>
                    <a:pt x="2005" y="1063"/>
                  </a:lnTo>
                  <a:lnTo>
                    <a:pt x="2005" y="1062"/>
                  </a:lnTo>
                  <a:lnTo>
                    <a:pt x="2007" y="1062"/>
                  </a:lnTo>
                  <a:lnTo>
                    <a:pt x="2008" y="1062"/>
                  </a:lnTo>
                  <a:lnTo>
                    <a:pt x="2008" y="1063"/>
                  </a:lnTo>
                  <a:lnTo>
                    <a:pt x="2009" y="1063"/>
                  </a:lnTo>
                  <a:lnTo>
                    <a:pt x="2008" y="1063"/>
                  </a:lnTo>
                  <a:lnTo>
                    <a:pt x="2008" y="1062"/>
                  </a:lnTo>
                  <a:lnTo>
                    <a:pt x="2008" y="1061"/>
                  </a:lnTo>
                  <a:lnTo>
                    <a:pt x="2009" y="1061"/>
                  </a:lnTo>
                  <a:lnTo>
                    <a:pt x="2010" y="1061"/>
                  </a:lnTo>
                  <a:lnTo>
                    <a:pt x="2010" y="1059"/>
                  </a:lnTo>
                  <a:lnTo>
                    <a:pt x="2010" y="1058"/>
                  </a:lnTo>
                  <a:lnTo>
                    <a:pt x="2010" y="1059"/>
                  </a:lnTo>
                  <a:lnTo>
                    <a:pt x="2011" y="1059"/>
                  </a:lnTo>
                  <a:lnTo>
                    <a:pt x="2011" y="1061"/>
                  </a:lnTo>
                  <a:lnTo>
                    <a:pt x="2013" y="1061"/>
                  </a:lnTo>
                  <a:lnTo>
                    <a:pt x="2013" y="1062"/>
                  </a:lnTo>
                  <a:lnTo>
                    <a:pt x="2013" y="1063"/>
                  </a:lnTo>
                  <a:lnTo>
                    <a:pt x="2014" y="1063"/>
                  </a:lnTo>
                  <a:lnTo>
                    <a:pt x="2015" y="1063"/>
                  </a:lnTo>
                  <a:lnTo>
                    <a:pt x="2015" y="1064"/>
                  </a:lnTo>
                  <a:lnTo>
                    <a:pt x="2015" y="1065"/>
                  </a:lnTo>
                  <a:lnTo>
                    <a:pt x="2016" y="1065"/>
                  </a:lnTo>
                  <a:lnTo>
                    <a:pt x="2017" y="1065"/>
                  </a:lnTo>
                  <a:lnTo>
                    <a:pt x="2017" y="1064"/>
                  </a:lnTo>
                  <a:lnTo>
                    <a:pt x="2019" y="1064"/>
                  </a:lnTo>
                  <a:lnTo>
                    <a:pt x="2020" y="1064"/>
                  </a:lnTo>
                  <a:lnTo>
                    <a:pt x="2021" y="1064"/>
                  </a:lnTo>
                  <a:lnTo>
                    <a:pt x="2020" y="1064"/>
                  </a:lnTo>
                  <a:lnTo>
                    <a:pt x="2019" y="1064"/>
                  </a:lnTo>
                  <a:lnTo>
                    <a:pt x="2017" y="1064"/>
                  </a:lnTo>
                  <a:lnTo>
                    <a:pt x="2016" y="1064"/>
                  </a:lnTo>
                  <a:lnTo>
                    <a:pt x="2015" y="1064"/>
                  </a:lnTo>
                  <a:lnTo>
                    <a:pt x="2016" y="1064"/>
                  </a:lnTo>
                  <a:lnTo>
                    <a:pt x="2017" y="1064"/>
                  </a:lnTo>
                  <a:lnTo>
                    <a:pt x="2019" y="1064"/>
                  </a:lnTo>
                  <a:lnTo>
                    <a:pt x="2019" y="1063"/>
                  </a:lnTo>
                  <a:lnTo>
                    <a:pt x="2020" y="1063"/>
                  </a:lnTo>
                  <a:lnTo>
                    <a:pt x="2021" y="1063"/>
                  </a:lnTo>
                  <a:lnTo>
                    <a:pt x="2021" y="1064"/>
                  </a:lnTo>
                  <a:lnTo>
                    <a:pt x="2021" y="1065"/>
                  </a:lnTo>
                  <a:lnTo>
                    <a:pt x="2021" y="1064"/>
                  </a:lnTo>
                  <a:lnTo>
                    <a:pt x="2021" y="1065"/>
                  </a:lnTo>
                  <a:lnTo>
                    <a:pt x="2021" y="1067"/>
                  </a:lnTo>
                  <a:lnTo>
                    <a:pt x="2020" y="1067"/>
                  </a:lnTo>
                  <a:lnTo>
                    <a:pt x="2020" y="1068"/>
                  </a:lnTo>
                  <a:lnTo>
                    <a:pt x="2019" y="1068"/>
                  </a:lnTo>
                  <a:lnTo>
                    <a:pt x="2019" y="1069"/>
                  </a:lnTo>
                  <a:lnTo>
                    <a:pt x="2020" y="1069"/>
                  </a:lnTo>
                  <a:lnTo>
                    <a:pt x="2019" y="1069"/>
                  </a:lnTo>
                  <a:lnTo>
                    <a:pt x="2017" y="1069"/>
                  </a:lnTo>
                  <a:lnTo>
                    <a:pt x="2017" y="1070"/>
                  </a:lnTo>
                  <a:lnTo>
                    <a:pt x="2017" y="1069"/>
                  </a:lnTo>
                  <a:lnTo>
                    <a:pt x="2019" y="1069"/>
                  </a:lnTo>
                  <a:lnTo>
                    <a:pt x="2019" y="1070"/>
                  </a:lnTo>
                  <a:lnTo>
                    <a:pt x="2020" y="1070"/>
                  </a:lnTo>
                  <a:lnTo>
                    <a:pt x="2020" y="1069"/>
                  </a:lnTo>
                  <a:lnTo>
                    <a:pt x="2021" y="1069"/>
                  </a:lnTo>
                  <a:lnTo>
                    <a:pt x="2021" y="1068"/>
                  </a:lnTo>
                  <a:lnTo>
                    <a:pt x="2022" y="1068"/>
                  </a:lnTo>
                  <a:lnTo>
                    <a:pt x="2022" y="1069"/>
                  </a:lnTo>
                  <a:lnTo>
                    <a:pt x="2023" y="1069"/>
                  </a:lnTo>
                  <a:lnTo>
                    <a:pt x="2023" y="1070"/>
                  </a:lnTo>
                  <a:lnTo>
                    <a:pt x="2025" y="1070"/>
                  </a:lnTo>
                  <a:lnTo>
                    <a:pt x="2025" y="1071"/>
                  </a:lnTo>
                  <a:lnTo>
                    <a:pt x="2023" y="1071"/>
                  </a:lnTo>
                  <a:lnTo>
                    <a:pt x="2023" y="1073"/>
                  </a:lnTo>
                  <a:lnTo>
                    <a:pt x="2022" y="1073"/>
                  </a:lnTo>
                  <a:lnTo>
                    <a:pt x="2022" y="1074"/>
                  </a:lnTo>
                  <a:lnTo>
                    <a:pt x="2021" y="1074"/>
                  </a:lnTo>
                  <a:lnTo>
                    <a:pt x="2022" y="1074"/>
                  </a:lnTo>
                  <a:lnTo>
                    <a:pt x="2021" y="1074"/>
                  </a:lnTo>
                  <a:lnTo>
                    <a:pt x="2020" y="1074"/>
                  </a:lnTo>
                  <a:lnTo>
                    <a:pt x="2019" y="1074"/>
                  </a:lnTo>
                  <a:lnTo>
                    <a:pt x="2017" y="1074"/>
                  </a:lnTo>
                  <a:lnTo>
                    <a:pt x="2017" y="1073"/>
                  </a:lnTo>
                  <a:lnTo>
                    <a:pt x="2017" y="1074"/>
                  </a:lnTo>
                  <a:lnTo>
                    <a:pt x="2016" y="1074"/>
                  </a:lnTo>
                  <a:lnTo>
                    <a:pt x="2015" y="1074"/>
                  </a:lnTo>
                  <a:lnTo>
                    <a:pt x="2015" y="1073"/>
                  </a:lnTo>
                  <a:lnTo>
                    <a:pt x="2015" y="1074"/>
                  </a:lnTo>
                  <a:lnTo>
                    <a:pt x="2015" y="1073"/>
                  </a:lnTo>
                  <a:lnTo>
                    <a:pt x="2014" y="1073"/>
                  </a:lnTo>
                  <a:lnTo>
                    <a:pt x="2014" y="1074"/>
                  </a:lnTo>
                  <a:lnTo>
                    <a:pt x="2013" y="1074"/>
                  </a:lnTo>
                  <a:lnTo>
                    <a:pt x="2014" y="1074"/>
                  </a:lnTo>
                  <a:lnTo>
                    <a:pt x="2015" y="1074"/>
                  </a:lnTo>
                  <a:lnTo>
                    <a:pt x="2016" y="1074"/>
                  </a:lnTo>
                  <a:lnTo>
                    <a:pt x="2017" y="1074"/>
                  </a:lnTo>
                  <a:lnTo>
                    <a:pt x="2017" y="1075"/>
                  </a:lnTo>
                  <a:lnTo>
                    <a:pt x="2016" y="1075"/>
                  </a:lnTo>
                  <a:lnTo>
                    <a:pt x="2017" y="1075"/>
                  </a:lnTo>
                  <a:lnTo>
                    <a:pt x="2017" y="1076"/>
                  </a:lnTo>
                  <a:lnTo>
                    <a:pt x="2017" y="1077"/>
                  </a:lnTo>
                  <a:lnTo>
                    <a:pt x="2016" y="1077"/>
                  </a:lnTo>
                  <a:lnTo>
                    <a:pt x="2015" y="1077"/>
                  </a:lnTo>
                  <a:lnTo>
                    <a:pt x="2014" y="1077"/>
                  </a:lnTo>
                  <a:lnTo>
                    <a:pt x="2015" y="1077"/>
                  </a:lnTo>
                  <a:lnTo>
                    <a:pt x="2015" y="1079"/>
                  </a:lnTo>
                  <a:lnTo>
                    <a:pt x="2014" y="1079"/>
                  </a:lnTo>
                  <a:lnTo>
                    <a:pt x="2013" y="1079"/>
                  </a:lnTo>
                  <a:lnTo>
                    <a:pt x="2011" y="1079"/>
                  </a:lnTo>
                  <a:lnTo>
                    <a:pt x="2011" y="1080"/>
                  </a:lnTo>
                  <a:lnTo>
                    <a:pt x="2010" y="1080"/>
                  </a:lnTo>
                  <a:lnTo>
                    <a:pt x="2010" y="1079"/>
                  </a:lnTo>
                  <a:lnTo>
                    <a:pt x="2010" y="1080"/>
                  </a:lnTo>
                  <a:lnTo>
                    <a:pt x="2009" y="1080"/>
                  </a:lnTo>
                  <a:lnTo>
                    <a:pt x="2008" y="1080"/>
                  </a:lnTo>
                  <a:lnTo>
                    <a:pt x="2008" y="1081"/>
                  </a:lnTo>
                  <a:lnTo>
                    <a:pt x="2009" y="1081"/>
                  </a:lnTo>
                  <a:lnTo>
                    <a:pt x="2009" y="1082"/>
                  </a:lnTo>
                  <a:lnTo>
                    <a:pt x="2008" y="1082"/>
                  </a:lnTo>
                  <a:lnTo>
                    <a:pt x="2008" y="1083"/>
                  </a:lnTo>
                  <a:lnTo>
                    <a:pt x="2007" y="1083"/>
                  </a:lnTo>
                  <a:lnTo>
                    <a:pt x="2008" y="1083"/>
                  </a:lnTo>
                  <a:lnTo>
                    <a:pt x="2007" y="1083"/>
                  </a:lnTo>
                  <a:lnTo>
                    <a:pt x="2007" y="1085"/>
                  </a:lnTo>
                  <a:lnTo>
                    <a:pt x="2008" y="1085"/>
                  </a:lnTo>
                  <a:lnTo>
                    <a:pt x="2007" y="1085"/>
                  </a:lnTo>
                  <a:lnTo>
                    <a:pt x="2007" y="1086"/>
                  </a:lnTo>
                  <a:lnTo>
                    <a:pt x="2005" y="1086"/>
                  </a:lnTo>
                  <a:lnTo>
                    <a:pt x="2007" y="1086"/>
                  </a:lnTo>
                  <a:lnTo>
                    <a:pt x="2008" y="1086"/>
                  </a:lnTo>
                  <a:lnTo>
                    <a:pt x="2008" y="1087"/>
                  </a:lnTo>
                  <a:lnTo>
                    <a:pt x="2007" y="1087"/>
                  </a:lnTo>
                  <a:lnTo>
                    <a:pt x="2008" y="1087"/>
                  </a:lnTo>
                  <a:lnTo>
                    <a:pt x="2008" y="1086"/>
                  </a:lnTo>
                  <a:lnTo>
                    <a:pt x="2008" y="1085"/>
                  </a:lnTo>
                  <a:lnTo>
                    <a:pt x="2009" y="1085"/>
                  </a:lnTo>
                  <a:lnTo>
                    <a:pt x="2009" y="1086"/>
                  </a:lnTo>
                  <a:lnTo>
                    <a:pt x="2009" y="1085"/>
                  </a:lnTo>
                  <a:lnTo>
                    <a:pt x="2008" y="1085"/>
                  </a:lnTo>
                  <a:lnTo>
                    <a:pt x="2008" y="1083"/>
                  </a:lnTo>
                  <a:lnTo>
                    <a:pt x="2008" y="1082"/>
                  </a:lnTo>
                  <a:lnTo>
                    <a:pt x="2009" y="1082"/>
                  </a:lnTo>
                  <a:lnTo>
                    <a:pt x="2009" y="1083"/>
                  </a:lnTo>
                  <a:lnTo>
                    <a:pt x="2009" y="1082"/>
                  </a:lnTo>
                  <a:lnTo>
                    <a:pt x="2009" y="1081"/>
                  </a:lnTo>
                  <a:lnTo>
                    <a:pt x="2010" y="1081"/>
                  </a:lnTo>
                  <a:lnTo>
                    <a:pt x="2010" y="1080"/>
                  </a:lnTo>
                  <a:lnTo>
                    <a:pt x="2010" y="1081"/>
                  </a:lnTo>
                  <a:lnTo>
                    <a:pt x="2011" y="1081"/>
                  </a:lnTo>
                  <a:lnTo>
                    <a:pt x="2011" y="1080"/>
                  </a:lnTo>
                  <a:lnTo>
                    <a:pt x="2011" y="1081"/>
                  </a:lnTo>
                  <a:lnTo>
                    <a:pt x="2011" y="1080"/>
                  </a:lnTo>
                  <a:lnTo>
                    <a:pt x="2013" y="1080"/>
                  </a:lnTo>
                  <a:lnTo>
                    <a:pt x="2014" y="1080"/>
                  </a:lnTo>
                  <a:lnTo>
                    <a:pt x="2015" y="1080"/>
                  </a:lnTo>
                  <a:lnTo>
                    <a:pt x="2015" y="1079"/>
                  </a:lnTo>
                  <a:lnTo>
                    <a:pt x="2016" y="1079"/>
                  </a:lnTo>
                  <a:lnTo>
                    <a:pt x="2017" y="1077"/>
                  </a:lnTo>
                  <a:lnTo>
                    <a:pt x="2019" y="1077"/>
                  </a:lnTo>
                  <a:lnTo>
                    <a:pt x="2020" y="1077"/>
                  </a:lnTo>
                  <a:lnTo>
                    <a:pt x="2020" y="1079"/>
                  </a:lnTo>
                  <a:lnTo>
                    <a:pt x="2021" y="1079"/>
                  </a:lnTo>
                  <a:lnTo>
                    <a:pt x="2020" y="1079"/>
                  </a:lnTo>
                  <a:lnTo>
                    <a:pt x="2020" y="1077"/>
                  </a:lnTo>
                  <a:lnTo>
                    <a:pt x="2020" y="1076"/>
                  </a:lnTo>
                  <a:lnTo>
                    <a:pt x="2020" y="1077"/>
                  </a:lnTo>
                  <a:lnTo>
                    <a:pt x="2020" y="1076"/>
                  </a:lnTo>
                  <a:lnTo>
                    <a:pt x="2020" y="1077"/>
                  </a:lnTo>
                  <a:lnTo>
                    <a:pt x="2020" y="1076"/>
                  </a:lnTo>
                  <a:lnTo>
                    <a:pt x="2019" y="1076"/>
                  </a:lnTo>
                  <a:lnTo>
                    <a:pt x="2019" y="1075"/>
                  </a:lnTo>
                  <a:lnTo>
                    <a:pt x="2020" y="1075"/>
                  </a:lnTo>
                  <a:lnTo>
                    <a:pt x="2020" y="1076"/>
                  </a:lnTo>
                  <a:lnTo>
                    <a:pt x="2020" y="1075"/>
                  </a:lnTo>
                  <a:lnTo>
                    <a:pt x="2021" y="1075"/>
                  </a:lnTo>
                  <a:lnTo>
                    <a:pt x="2021" y="1076"/>
                  </a:lnTo>
                  <a:lnTo>
                    <a:pt x="2022" y="1076"/>
                  </a:lnTo>
                  <a:lnTo>
                    <a:pt x="2022" y="1075"/>
                  </a:lnTo>
                  <a:lnTo>
                    <a:pt x="2022" y="1076"/>
                  </a:lnTo>
                  <a:lnTo>
                    <a:pt x="2022" y="1075"/>
                  </a:lnTo>
                  <a:lnTo>
                    <a:pt x="2023" y="1075"/>
                  </a:lnTo>
                  <a:lnTo>
                    <a:pt x="2023" y="1074"/>
                  </a:lnTo>
                  <a:lnTo>
                    <a:pt x="2025" y="1074"/>
                  </a:lnTo>
                  <a:lnTo>
                    <a:pt x="2025" y="1075"/>
                  </a:lnTo>
                  <a:lnTo>
                    <a:pt x="2025" y="1076"/>
                  </a:lnTo>
                  <a:lnTo>
                    <a:pt x="2025" y="1075"/>
                  </a:lnTo>
                  <a:lnTo>
                    <a:pt x="2025" y="1076"/>
                  </a:lnTo>
                  <a:lnTo>
                    <a:pt x="2026" y="1076"/>
                  </a:lnTo>
                  <a:lnTo>
                    <a:pt x="2026" y="1075"/>
                  </a:lnTo>
                  <a:lnTo>
                    <a:pt x="2027" y="1075"/>
                  </a:lnTo>
                  <a:lnTo>
                    <a:pt x="2027" y="1074"/>
                  </a:lnTo>
                  <a:lnTo>
                    <a:pt x="2026" y="1074"/>
                  </a:lnTo>
                  <a:lnTo>
                    <a:pt x="2025" y="1074"/>
                  </a:lnTo>
                  <a:lnTo>
                    <a:pt x="2025" y="1073"/>
                  </a:lnTo>
                  <a:lnTo>
                    <a:pt x="2026" y="1073"/>
                  </a:lnTo>
                  <a:lnTo>
                    <a:pt x="2027" y="1073"/>
                  </a:lnTo>
                  <a:lnTo>
                    <a:pt x="2028" y="1073"/>
                  </a:lnTo>
                  <a:lnTo>
                    <a:pt x="2029" y="1073"/>
                  </a:lnTo>
                  <a:lnTo>
                    <a:pt x="2029" y="1071"/>
                  </a:lnTo>
                  <a:lnTo>
                    <a:pt x="2031" y="1071"/>
                  </a:lnTo>
                  <a:lnTo>
                    <a:pt x="2032" y="1071"/>
                  </a:lnTo>
                  <a:lnTo>
                    <a:pt x="2032" y="1070"/>
                  </a:lnTo>
                  <a:lnTo>
                    <a:pt x="2033" y="1070"/>
                  </a:lnTo>
                  <a:lnTo>
                    <a:pt x="2033" y="1069"/>
                  </a:lnTo>
                  <a:lnTo>
                    <a:pt x="2033" y="1070"/>
                  </a:lnTo>
                  <a:lnTo>
                    <a:pt x="2034" y="1070"/>
                  </a:lnTo>
                  <a:lnTo>
                    <a:pt x="2035" y="1070"/>
                  </a:lnTo>
                  <a:lnTo>
                    <a:pt x="2037" y="1070"/>
                  </a:lnTo>
                  <a:lnTo>
                    <a:pt x="2037" y="1071"/>
                  </a:lnTo>
                  <a:lnTo>
                    <a:pt x="2037" y="1073"/>
                  </a:lnTo>
                  <a:lnTo>
                    <a:pt x="2035" y="1073"/>
                  </a:lnTo>
                  <a:lnTo>
                    <a:pt x="2035" y="1074"/>
                  </a:lnTo>
                  <a:lnTo>
                    <a:pt x="2034" y="1074"/>
                  </a:lnTo>
                  <a:lnTo>
                    <a:pt x="2034" y="1075"/>
                  </a:lnTo>
                  <a:lnTo>
                    <a:pt x="2034" y="1076"/>
                  </a:lnTo>
                  <a:lnTo>
                    <a:pt x="2033" y="1076"/>
                  </a:lnTo>
                  <a:lnTo>
                    <a:pt x="2034" y="1076"/>
                  </a:lnTo>
                  <a:lnTo>
                    <a:pt x="2033" y="1076"/>
                  </a:lnTo>
                  <a:lnTo>
                    <a:pt x="2034" y="1076"/>
                  </a:lnTo>
                  <a:lnTo>
                    <a:pt x="2035" y="1076"/>
                  </a:lnTo>
                  <a:lnTo>
                    <a:pt x="2034" y="1076"/>
                  </a:lnTo>
                  <a:lnTo>
                    <a:pt x="2035" y="1076"/>
                  </a:lnTo>
                  <a:lnTo>
                    <a:pt x="2035" y="1077"/>
                  </a:lnTo>
                  <a:lnTo>
                    <a:pt x="2035" y="1079"/>
                  </a:lnTo>
                  <a:lnTo>
                    <a:pt x="2035" y="1080"/>
                  </a:lnTo>
                  <a:lnTo>
                    <a:pt x="2034" y="1080"/>
                  </a:lnTo>
                  <a:lnTo>
                    <a:pt x="2033" y="1080"/>
                  </a:lnTo>
                  <a:lnTo>
                    <a:pt x="2033" y="1079"/>
                  </a:lnTo>
                  <a:lnTo>
                    <a:pt x="2033" y="1080"/>
                  </a:lnTo>
                  <a:lnTo>
                    <a:pt x="2032" y="1080"/>
                  </a:lnTo>
                  <a:lnTo>
                    <a:pt x="2032" y="1081"/>
                  </a:lnTo>
                  <a:lnTo>
                    <a:pt x="2033" y="1081"/>
                  </a:lnTo>
                  <a:lnTo>
                    <a:pt x="2032" y="1081"/>
                  </a:lnTo>
                  <a:lnTo>
                    <a:pt x="2033" y="1081"/>
                  </a:lnTo>
                  <a:lnTo>
                    <a:pt x="2032" y="1081"/>
                  </a:lnTo>
                  <a:lnTo>
                    <a:pt x="2031" y="1081"/>
                  </a:lnTo>
                  <a:lnTo>
                    <a:pt x="2032" y="1081"/>
                  </a:lnTo>
                  <a:lnTo>
                    <a:pt x="2031" y="1081"/>
                  </a:lnTo>
                  <a:lnTo>
                    <a:pt x="2031" y="1082"/>
                  </a:lnTo>
                  <a:lnTo>
                    <a:pt x="2031" y="1081"/>
                  </a:lnTo>
                  <a:lnTo>
                    <a:pt x="2031" y="1082"/>
                  </a:lnTo>
                  <a:lnTo>
                    <a:pt x="2029" y="1082"/>
                  </a:lnTo>
                  <a:lnTo>
                    <a:pt x="2029" y="1081"/>
                  </a:lnTo>
                  <a:lnTo>
                    <a:pt x="2029" y="1082"/>
                  </a:lnTo>
                  <a:lnTo>
                    <a:pt x="2031" y="1082"/>
                  </a:lnTo>
                  <a:lnTo>
                    <a:pt x="2032" y="1082"/>
                  </a:lnTo>
                  <a:lnTo>
                    <a:pt x="2031" y="1082"/>
                  </a:lnTo>
                  <a:lnTo>
                    <a:pt x="2031" y="1083"/>
                  </a:lnTo>
                  <a:lnTo>
                    <a:pt x="2031" y="1082"/>
                  </a:lnTo>
                  <a:lnTo>
                    <a:pt x="2031" y="1083"/>
                  </a:lnTo>
                  <a:lnTo>
                    <a:pt x="2031" y="1082"/>
                  </a:lnTo>
                  <a:lnTo>
                    <a:pt x="2031" y="1083"/>
                  </a:lnTo>
                  <a:lnTo>
                    <a:pt x="2029" y="1083"/>
                  </a:lnTo>
                  <a:lnTo>
                    <a:pt x="2029" y="1085"/>
                  </a:lnTo>
                  <a:lnTo>
                    <a:pt x="2029" y="1083"/>
                  </a:lnTo>
                  <a:lnTo>
                    <a:pt x="2029" y="1085"/>
                  </a:lnTo>
                  <a:lnTo>
                    <a:pt x="2029" y="1086"/>
                  </a:lnTo>
                  <a:lnTo>
                    <a:pt x="2029" y="1087"/>
                  </a:lnTo>
                  <a:lnTo>
                    <a:pt x="2029" y="1086"/>
                  </a:lnTo>
                  <a:lnTo>
                    <a:pt x="2031" y="1086"/>
                  </a:lnTo>
                  <a:lnTo>
                    <a:pt x="2031" y="1085"/>
                  </a:lnTo>
                  <a:lnTo>
                    <a:pt x="2031" y="1083"/>
                  </a:lnTo>
                  <a:lnTo>
                    <a:pt x="2031" y="1085"/>
                  </a:lnTo>
                  <a:lnTo>
                    <a:pt x="2032" y="1085"/>
                  </a:lnTo>
                  <a:lnTo>
                    <a:pt x="2032" y="1083"/>
                  </a:lnTo>
                  <a:lnTo>
                    <a:pt x="2032" y="1085"/>
                  </a:lnTo>
                  <a:lnTo>
                    <a:pt x="2033" y="1085"/>
                  </a:lnTo>
                  <a:lnTo>
                    <a:pt x="2033" y="1086"/>
                  </a:lnTo>
                  <a:lnTo>
                    <a:pt x="2034" y="1086"/>
                  </a:lnTo>
                  <a:lnTo>
                    <a:pt x="2033" y="1086"/>
                  </a:lnTo>
                  <a:lnTo>
                    <a:pt x="2034" y="1086"/>
                  </a:lnTo>
                  <a:lnTo>
                    <a:pt x="2034" y="1087"/>
                  </a:lnTo>
                  <a:lnTo>
                    <a:pt x="2035" y="1087"/>
                  </a:lnTo>
                  <a:lnTo>
                    <a:pt x="2035" y="1088"/>
                  </a:lnTo>
                  <a:lnTo>
                    <a:pt x="2035" y="1087"/>
                  </a:lnTo>
                  <a:lnTo>
                    <a:pt x="2035" y="1088"/>
                  </a:lnTo>
                  <a:lnTo>
                    <a:pt x="2035" y="1087"/>
                  </a:lnTo>
                  <a:lnTo>
                    <a:pt x="2037" y="1087"/>
                  </a:lnTo>
                  <a:lnTo>
                    <a:pt x="2037" y="1088"/>
                  </a:lnTo>
                  <a:lnTo>
                    <a:pt x="2037" y="1087"/>
                  </a:lnTo>
                  <a:lnTo>
                    <a:pt x="2037" y="1086"/>
                  </a:lnTo>
                  <a:lnTo>
                    <a:pt x="2035" y="1086"/>
                  </a:lnTo>
                  <a:lnTo>
                    <a:pt x="2037" y="1086"/>
                  </a:lnTo>
                  <a:lnTo>
                    <a:pt x="2035" y="1086"/>
                  </a:lnTo>
                  <a:lnTo>
                    <a:pt x="2037" y="1086"/>
                  </a:lnTo>
                  <a:lnTo>
                    <a:pt x="2035" y="1087"/>
                  </a:lnTo>
                  <a:lnTo>
                    <a:pt x="2035" y="1086"/>
                  </a:lnTo>
                  <a:lnTo>
                    <a:pt x="2035" y="1085"/>
                  </a:lnTo>
                  <a:lnTo>
                    <a:pt x="2037" y="1085"/>
                  </a:lnTo>
                  <a:lnTo>
                    <a:pt x="2035" y="1085"/>
                  </a:lnTo>
                  <a:lnTo>
                    <a:pt x="2037" y="1085"/>
                  </a:lnTo>
                  <a:lnTo>
                    <a:pt x="2037" y="1083"/>
                  </a:lnTo>
                  <a:lnTo>
                    <a:pt x="2035" y="1083"/>
                  </a:lnTo>
                  <a:lnTo>
                    <a:pt x="2037" y="1083"/>
                  </a:lnTo>
                  <a:lnTo>
                    <a:pt x="2037" y="1082"/>
                  </a:lnTo>
                  <a:lnTo>
                    <a:pt x="2035" y="1082"/>
                  </a:lnTo>
                  <a:lnTo>
                    <a:pt x="2037" y="1082"/>
                  </a:lnTo>
                  <a:lnTo>
                    <a:pt x="2038" y="1082"/>
                  </a:lnTo>
                  <a:lnTo>
                    <a:pt x="2038" y="1081"/>
                  </a:lnTo>
                  <a:lnTo>
                    <a:pt x="2038" y="1080"/>
                  </a:lnTo>
                  <a:lnTo>
                    <a:pt x="2038" y="1079"/>
                  </a:lnTo>
                  <a:lnTo>
                    <a:pt x="2038" y="1077"/>
                  </a:lnTo>
                  <a:lnTo>
                    <a:pt x="2038" y="1079"/>
                  </a:lnTo>
                  <a:lnTo>
                    <a:pt x="2039" y="1079"/>
                  </a:lnTo>
                  <a:lnTo>
                    <a:pt x="2039" y="1080"/>
                  </a:lnTo>
                  <a:lnTo>
                    <a:pt x="2040" y="1080"/>
                  </a:lnTo>
                  <a:lnTo>
                    <a:pt x="2041" y="1080"/>
                  </a:lnTo>
                  <a:lnTo>
                    <a:pt x="2040" y="1080"/>
                  </a:lnTo>
                  <a:lnTo>
                    <a:pt x="2040" y="1079"/>
                  </a:lnTo>
                  <a:lnTo>
                    <a:pt x="2040" y="1077"/>
                  </a:lnTo>
                  <a:lnTo>
                    <a:pt x="2039" y="1077"/>
                  </a:lnTo>
                  <a:lnTo>
                    <a:pt x="2039" y="1076"/>
                  </a:lnTo>
                  <a:lnTo>
                    <a:pt x="2038" y="1076"/>
                  </a:lnTo>
                  <a:lnTo>
                    <a:pt x="2038" y="1075"/>
                  </a:lnTo>
                  <a:lnTo>
                    <a:pt x="2039" y="1075"/>
                  </a:lnTo>
                  <a:lnTo>
                    <a:pt x="2039" y="1074"/>
                  </a:lnTo>
                  <a:lnTo>
                    <a:pt x="2039" y="1073"/>
                  </a:lnTo>
                  <a:lnTo>
                    <a:pt x="2040" y="1073"/>
                  </a:lnTo>
                  <a:lnTo>
                    <a:pt x="2040" y="1071"/>
                  </a:lnTo>
                  <a:lnTo>
                    <a:pt x="2039" y="1071"/>
                  </a:lnTo>
                  <a:lnTo>
                    <a:pt x="2040" y="1071"/>
                  </a:lnTo>
                  <a:lnTo>
                    <a:pt x="2041" y="1071"/>
                  </a:lnTo>
                  <a:lnTo>
                    <a:pt x="2040" y="1071"/>
                  </a:lnTo>
                  <a:lnTo>
                    <a:pt x="2040" y="1073"/>
                  </a:lnTo>
                  <a:lnTo>
                    <a:pt x="2040" y="1074"/>
                  </a:lnTo>
                  <a:lnTo>
                    <a:pt x="2040" y="1075"/>
                  </a:lnTo>
                  <a:lnTo>
                    <a:pt x="2041" y="1075"/>
                  </a:lnTo>
                  <a:lnTo>
                    <a:pt x="2041" y="1076"/>
                  </a:lnTo>
                  <a:lnTo>
                    <a:pt x="2041" y="1077"/>
                  </a:lnTo>
                  <a:lnTo>
                    <a:pt x="2041" y="1079"/>
                  </a:lnTo>
                  <a:lnTo>
                    <a:pt x="2043" y="1079"/>
                  </a:lnTo>
                  <a:lnTo>
                    <a:pt x="2043" y="1080"/>
                  </a:lnTo>
                  <a:lnTo>
                    <a:pt x="2044" y="1080"/>
                  </a:lnTo>
                  <a:lnTo>
                    <a:pt x="2043" y="1080"/>
                  </a:lnTo>
                  <a:lnTo>
                    <a:pt x="2044" y="1080"/>
                  </a:lnTo>
                  <a:lnTo>
                    <a:pt x="2043" y="1080"/>
                  </a:lnTo>
                  <a:lnTo>
                    <a:pt x="2044" y="1080"/>
                  </a:lnTo>
                  <a:lnTo>
                    <a:pt x="2043" y="1080"/>
                  </a:lnTo>
                  <a:lnTo>
                    <a:pt x="2043" y="1081"/>
                  </a:lnTo>
                  <a:lnTo>
                    <a:pt x="2043" y="1082"/>
                  </a:lnTo>
                  <a:lnTo>
                    <a:pt x="2041" y="1082"/>
                  </a:lnTo>
                  <a:lnTo>
                    <a:pt x="2041" y="1083"/>
                  </a:lnTo>
                  <a:lnTo>
                    <a:pt x="2040" y="1083"/>
                  </a:lnTo>
                  <a:lnTo>
                    <a:pt x="2040" y="1085"/>
                  </a:lnTo>
                  <a:lnTo>
                    <a:pt x="2040" y="1086"/>
                  </a:lnTo>
                  <a:lnTo>
                    <a:pt x="2039" y="1086"/>
                  </a:lnTo>
                  <a:lnTo>
                    <a:pt x="2039" y="1087"/>
                  </a:lnTo>
                  <a:lnTo>
                    <a:pt x="2040" y="1087"/>
                  </a:lnTo>
                  <a:lnTo>
                    <a:pt x="2039" y="1087"/>
                  </a:lnTo>
                  <a:lnTo>
                    <a:pt x="2040" y="1087"/>
                  </a:lnTo>
                  <a:lnTo>
                    <a:pt x="2040" y="1088"/>
                  </a:lnTo>
                  <a:lnTo>
                    <a:pt x="2039" y="1088"/>
                  </a:lnTo>
                  <a:lnTo>
                    <a:pt x="2038" y="1088"/>
                  </a:lnTo>
                  <a:lnTo>
                    <a:pt x="2038" y="1090"/>
                  </a:lnTo>
                  <a:lnTo>
                    <a:pt x="2039" y="1090"/>
                  </a:lnTo>
                  <a:lnTo>
                    <a:pt x="2039" y="1091"/>
                  </a:lnTo>
                  <a:lnTo>
                    <a:pt x="2038" y="1091"/>
                  </a:lnTo>
                  <a:lnTo>
                    <a:pt x="2038" y="1090"/>
                  </a:lnTo>
                  <a:lnTo>
                    <a:pt x="2038" y="1091"/>
                  </a:lnTo>
                  <a:lnTo>
                    <a:pt x="2037" y="1091"/>
                  </a:lnTo>
                  <a:lnTo>
                    <a:pt x="2037" y="1092"/>
                  </a:lnTo>
                  <a:lnTo>
                    <a:pt x="2037" y="1093"/>
                  </a:lnTo>
                  <a:lnTo>
                    <a:pt x="2037" y="1094"/>
                  </a:lnTo>
                  <a:lnTo>
                    <a:pt x="2038" y="1094"/>
                  </a:lnTo>
                  <a:lnTo>
                    <a:pt x="2037" y="1094"/>
                  </a:lnTo>
                  <a:lnTo>
                    <a:pt x="2037" y="1096"/>
                  </a:lnTo>
                  <a:lnTo>
                    <a:pt x="2035" y="1096"/>
                  </a:lnTo>
                  <a:lnTo>
                    <a:pt x="2034" y="1096"/>
                  </a:lnTo>
                  <a:lnTo>
                    <a:pt x="2034" y="1097"/>
                  </a:lnTo>
                  <a:lnTo>
                    <a:pt x="2034" y="1098"/>
                  </a:lnTo>
                  <a:lnTo>
                    <a:pt x="2033" y="1098"/>
                  </a:lnTo>
                  <a:lnTo>
                    <a:pt x="2033" y="1097"/>
                  </a:lnTo>
                  <a:lnTo>
                    <a:pt x="2032" y="1097"/>
                  </a:lnTo>
                  <a:lnTo>
                    <a:pt x="2031" y="1097"/>
                  </a:lnTo>
                  <a:lnTo>
                    <a:pt x="2031" y="1098"/>
                  </a:lnTo>
                  <a:lnTo>
                    <a:pt x="2029" y="1098"/>
                  </a:lnTo>
                  <a:lnTo>
                    <a:pt x="2028" y="1098"/>
                  </a:lnTo>
                  <a:lnTo>
                    <a:pt x="2029" y="1098"/>
                  </a:lnTo>
                  <a:lnTo>
                    <a:pt x="2029" y="1099"/>
                  </a:lnTo>
                  <a:lnTo>
                    <a:pt x="2031" y="1099"/>
                  </a:lnTo>
                  <a:lnTo>
                    <a:pt x="2031" y="1098"/>
                  </a:lnTo>
                  <a:lnTo>
                    <a:pt x="2032" y="1098"/>
                  </a:lnTo>
                  <a:lnTo>
                    <a:pt x="2032" y="1099"/>
                  </a:lnTo>
                  <a:lnTo>
                    <a:pt x="2033" y="1099"/>
                  </a:lnTo>
                  <a:lnTo>
                    <a:pt x="2034" y="1099"/>
                  </a:lnTo>
                  <a:lnTo>
                    <a:pt x="2034" y="1098"/>
                  </a:lnTo>
                  <a:lnTo>
                    <a:pt x="2034" y="1097"/>
                  </a:lnTo>
                  <a:lnTo>
                    <a:pt x="2034" y="1096"/>
                  </a:lnTo>
                  <a:lnTo>
                    <a:pt x="2035" y="1096"/>
                  </a:lnTo>
                  <a:lnTo>
                    <a:pt x="2037" y="1096"/>
                  </a:lnTo>
                  <a:lnTo>
                    <a:pt x="2035" y="1096"/>
                  </a:lnTo>
                  <a:lnTo>
                    <a:pt x="2035" y="1097"/>
                  </a:lnTo>
                  <a:lnTo>
                    <a:pt x="2035" y="1098"/>
                  </a:lnTo>
                  <a:lnTo>
                    <a:pt x="2035" y="1099"/>
                  </a:lnTo>
                  <a:lnTo>
                    <a:pt x="2034" y="1099"/>
                  </a:lnTo>
                  <a:lnTo>
                    <a:pt x="2034" y="1100"/>
                  </a:lnTo>
                  <a:lnTo>
                    <a:pt x="2035" y="1100"/>
                  </a:lnTo>
                  <a:lnTo>
                    <a:pt x="2035" y="1102"/>
                  </a:lnTo>
                  <a:lnTo>
                    <a:pt x="2035" y="1103"/>
                  </a:lnTo>
                  <a:lnTo>
                    <a:pt x="2037" y="1103"/>
                  </a:lnTo>
                  <a:lnTo>
                    <a:pt x="2038" y="1103"/>
                  </a:lnTo>
                  <a:lnTo>
                    <a:pt x="2038" y="1104"/>
                  </a:lnTo>
                  <a:lnTo>
                    <a:pt x="2037" y="1104"/>
                  </a:lnTo>
                  <a:lnTo>
                    <a:pt x="2035" y="1104"/>
                  </a:lnTo>
                  <a:lnTo>
                    <a:pt x="2034" y="1104"/>
                  </a:lnTo>
                  <a:lnTo>
                    <a:pt x="2033" y="1104"/>
                  </a:lnTo>
                  <a:lnTo>
                    <a:pt x="2033" y="1105"/>
                  </a:lnTo>
                  <a:lnTo>
                    <a:pt x="2034" y="1105"/>
                  </a:lnTo>
                  <a:lnTo>
                    <a:pt x="2034" y="1104"/>
                  </a:lnTo>
                  <a:lnTo>
                    <a:pt x="2035" y="1104"/>
                  </a:lnTo>
                  <a:lnTo>
                    <a:pt x="2035" y="1105"/>
                  </a:lnTo>
                  <a:lnTo>
                    <a:pt x="2034" y="1105"/>
                  </a:lnTo>
                  <a:lnTo>
                    <a:pt x="2034" y="1106"/>
                  </a:lnTo>
                  <a:lnTo>
                    <a:pt x="2034" y="1105"/>
                  </a:lnTo>
                  <a:lnTo>
                    <a:pt x="2034" y="1106"/>
                  </a:lnTo>
                  <a:lnTo>
                    <a:pt x="2035" y="1106"/>
                  </a:lnTo>
                  <a:lnTo>
                    <a:pt x="2035" y="1108"/>
                  </a:lnTo>
                  <a:lnTo>
                    <a:pt x="2035" y="1109"/>
                  </a:lnTo>
                  <a:lnTo>
                    <a:pt x="2035" y="1108"/>
                  </a:lnTo>
                  <a:lnTo>
                    <a:pt x="2034" y="1108"/>
                  </a:lnTo>
                  <a:lnTo>
                    <a:pt x="2034" y="1109"/>
                  </a:lnTo>
                  <a:lnTo>
                    <a:pt x="2033" y="1109"/>
                  </a:lnTo>
                  <a:lnTo>
                    <a:pt x="2033" y="1110"/>
                  </a:lnTo>
                  <a:lnTo>
                    <a:pt x="2034" y="1110"/>
                  </a:lnTo>
                  <a:lnTo>
                    <a:pt x="2034" y="1111"/>
                  </a:lnTo>
                  <a:lnTo>
                    <a:pt x="2033" y="1111"/>
                  </a:lnTo>
                  <a:lnTo>
                    <a:pt x="2033" y="1112"/>
                  </a:lnTo>
                  <a:lnTo>
                    <a:pt x="2032" y="1112"/>
                  </a:lnTo>
                  <a:lnTo>
                    <a:pt x="2032" y="1114"/>
                  </a:lnTo>
                  <a:lnTo>
                    <a:pt x="2033" y="1114"/>
                  </a:lnTo>
                  <a:lnTo>
                    <a:pt x="2033" y="1115"/>
                  </a:lnTo>
                  <a:lnTo>
                    <a:pt x="2034" y="1115"/>
                  </a:lnTo>
                  <a:lnTo>
                    <a:pt x="2035" y="1115"/>
                  </a:lnTo>
                  <a:lnTo>
                    <a:pt x="2035" y="1116"/>
                  </a:lnTo>
                  <a:lnTo>
                    <a:pt x="2037" y="1116"/>
                  </a:lnTo>
                  <a:lnTo>
                    <a:pt x="2037" y="1117"/>
                  </a:lnTo>
                  <a:lnTo>
                    <a:pt x="2035" y="1117"/>
                  </a:lnTo>
                  <a:lnTo>
                    <a:pt x="2035" y="1118"/>
                  </a:lnTo>
                  <a:lnTo>
                    <a:pt x="2035" y="1120"/>
                  </a:lnTo>
                  <a:lnTo>
                    <a:pt x="2034" y="1120"/>
                  </a:lnTo>
                  <a:lnTo>
                    <a:pt x="2034" y="1118"/>
                  </a:lnTo>
                  <a:lnTo>
                    <a:pt x="2033" y="1118"/>
                  </a:lnTo>
                  <a:lnTo>
                    <a:pt x="2032" y="1118"/>
                  </a:lnTo>
                  <a:lnTo>
                    <a:pt x="2032" y="1117"/>
                  </a:lnTo>
                  <a:lnTo>
                    <a:pt x="2032" y="1118"/>
                  </a:lnTo>
                  <a:lnTo>
                    <a:pt x="2032" y="1117"/>
                  </a:lnTo>
                  <a:lnTo>
                    <a:pt x="2033" y="1117"/>
                  </a:lnTo>
                  <a:lnTo>
                    <a:pt x="2033" y="1116"/>
                  </a:lnTo>
                  <a:lnTo>
                    <a:pt x="2032" y="1116"/>
                  </a:lnTo>
                  <a:lnTo>
                    <a:pt x="2032" y="1115"/>
                  </a:lnTo>
                  <a:lnTo>
                    <a:pt x="2031" y="1115"/>
                  </a:lnTo>
                  <a:lnTo>
                    <a:pt x="2029" y="1115"/>
                  </a:lnTo>
                  <a:lnTo>
                    <a:pt x="2028" y="1115"/>
                  </a:lnTo>
                  <a:lnTo>
                    <a:pt x="2029" y="1115"/>
                  </a:lnTo>
                  <a:lnTo>
                    <a:pt x="2029" y="1116"/>
                  </a:lnTo>
                  <a:lnTo>
                    <a:pt x="2029" y="1117"/>
                  </a:lnTo>
                  <a:lnTo>
                    <a:pt x="2028" y="1117"/>
                  </a:lnTo>
                  <a:lnTo>
                    <a:pt x="2027" y="1117"/>
                  </a:lnTo>
                  <a:lnTo>
                    <a:pt x="2027" y="1118"/>
                  </a:lnTo>
                  <a:lnTo>
                    <a:pt x="2027" y="1117"/>
                  </a:lnTo>
                  <a:lnTo>
                    <a:pt x="2026" y="1117"/>
                  </a:lnTo>
                  <a:lnTo>
                    <a:pt x="2026" y="1116"/>
                  </a:lnTo>
                  <a:lnTo>
                    <a:pt x="2025" y="1116"/>
                  </a:lnTo>
                  <a:lnTo>
                    <a:pt x="2026" y="1116"/>
                  </a:lnTo>
                  <a:lnTo>
                    <a:pt x="2026" y="1115"/>
                  </a:lnTo>
                  <a:lnTo>
                    <a:pt x="2025" y="1115"/>
                  </a:lnTo>
                  <a:lnTo>
                    <a:pt x="2023" y="1115"/>
                  </a:lnTo>
                  <a:lnTo>
                    <a:pt x="2023" y="1116"/>
                  </a:lnTo>
                  <a:lnTo>
                    <a:pt x="2022" y="1116"/>
                  </a:lnTo>
                  <a:lnTo>
                    <a:pt x="2022" y="1115"/>
                  </a:lnTo>
                  <a:lnTo>
                    <a:pt x="2022" y="1114"/>
                  </a:lnTo>
                  <a:lnTo>
                    <a:pt x="2022" y="1112"/>
                  </a:lnTo>
                  <a:lnTo>
                    <a:pt x="2022" y="1111"/>
                  </a:lnTo>
                  <a:lnTo>
                    <a:pt x="2021" y="1111"/>
                  </a:lnTo>
                  <a:lnTo>
                    <a:pt x="2021" y="1110"/>
                  </a:lnTo>
                  <a:lnTo>
                    <a:pt x="2021" y="1109"/>
                  </a:lnTo>
                  <a:lnTo>
                    <a:pt x="2021" y="1110"/>
                  </a:lnTo>
                  <a:lnTo>
                    <a:pt x="2021" y="1111"/>
                  </a:lnTo>
                  <a:lnTo>
                    <a:pt x="2020" y="1111"/>
                  </a:lnTo>
                  <a:lnTo>
                    <a:pt x="2019" y="1111"/>
                  </a:lnTo>
                  <a:lnTo>
                    <a:pt x="2017" y="1111"/>
                  </a:lnTo>
                  <a:lnTo>
                    <a:pt x="2019" y="1111"/>
                  </a:lnTo>
                  <a:lnTo>
                    <a:pt x="2017" y="1111"/>
                  </a:lnTo>
                  <a:lnTo>
                    <a:pt x="2017" y="1110"/>
                  </a:lnTo>
                  <a:lnTo>
                    <a:pt x="2016" y="1110"/>
                  </a:lnTo>
                  <a:lnTo>
                    <a:pt x="2016" y="1109"/>
                  </a:lnTo>
                  <a:lnTo>
                    <a:pt x="2016" y="1110"/>
                  </a:lnTo>
                  <a:lnTo>
                    <a:pt x="2017" y="1110"/>
                  </a:lnTo>
                  <a:lnTo>
                    <a:pt x="2017" y="1111"/>
                  </a:lnTo>
                  <a:lnTo>
                    <a:pt x="2019" y="1111"/>
                  </a:lnTo>
                  <a:lnTo>
                    <a:pt x="2019" y="1112"/>
                  </a:lnTo>
                  <a:lnTo>
                    <a:pt x="2020" y="1112"/>
                  </a:lnTo>
                  <a:lnTo>
                    <a:pt x="2021" y="1112"/>
                  </a:lnTo>
                  <a:lnTo>
                    <a:pt x="2021" y="1111"/>
                  </a:lnTo>
                  <a:lnTo>
                    <a:pt x="2021" y="1112"/>
                  </a:lnTo>
                  <a:lnTo>
                    <a:pt x="2021" y="1114"/>
                  </a:lnTo>
                  <a:lnTo>
                    <a:pt x="2021" y="1112"/>
                  </a:lnTo>
                  <a:lnTo>
                    <a:pt x="2021" y="1114"/>
                  </a:lnTo>
                  <a:lnTo>
                    <a:pt x="2021" y="1112"/>
                  </a:lnTo>
                  <a:lnTo>
                    <a:pt x="2020" y="1112"/>
                  </a:lnTo>
                  <a:lnTo>
                    <a:pt x="2020" y="1114"/>
                  </a:lnTo>
                  <a:lnTo>
                    <a:pt x="2019" y="1114"/>
                  </a:lnTo>
                  <a:lnTo>
                    <a:pt x="2019" y="1112"/>
                  </a:lnTo>
                  <a:lnTo>
                    <a:pt x="2019" y="1114"/>
                  </a:lnTo>
                  <a:lnTo>
                    <a:pt x="2019" y="1112"/>
                  </a:lnTo>
                  <a:lnTo>
                    <a:pt x="2017" y="1112"/>
                  </a:lnTo>
                  <a:lnTo>
                    <a:pt x="2019" y="1112"/>
                  </a:lnTo>
                  <a:lnTo>
                    <a:pt x="2019" y="1114"/>
                  </a:lnTo>
                  <a:lnTo>
                    <a:pt x="2020" y="1114"/>
                  </a:lnTo>
                  <a:lnTo>
                    <a:pt x="2019" y="1114"/>
                  </a:lnTo>
                  <a:lnTo>
                    <a:pt x="2019" y="1115"/>
                  </a:lnTo>
                  <a:lnTo>
                    <a:pt x="2020" y="1115"/>
                  </a:lnTo>
                  <a:lnTo>
                    <a:pt x="2020" y="1114"/>
                  </a:lnTo>
                  <a:lnTo>
                    <a:pt x="2021" y="1114"/>
                  </a:lnTo>
                  <a:lnTo>
                    <a:pt x="2021" y="1115"/>
                  </a:lnTo>
                  <a:lnTo>
                    <a:pt x="2020" y="1115"/>
                  </a:lnTo>
                  <a:lnTo>
                    <a:pt x="2020" y="1116"/>
                  </a:lnTo>
                  <a:lnTo>
                    <a:pt x="2019" y="1116"/>
                  </a:lnTo>
                  <a:lnTo>
                    <a:pt x="2020" y="1116"/>
                  </a:lnTo>
                  <a:lnTo>
                    <a:pt x="2021" y="1116"/>
                  </a:lnTo>
                  <a:lnTo>
                    <a:pt x="2021" y="1117"/>
                  </a:lnTo>
                  <a:lnTo>
                    <a:pt x="2020" y="1117"/>
                  </a:lnTo>
                  <a:lnTo>
                    <a:pt x="2020" y="1118"/>
                  </a:lnTo>
                  <a:lnTo>
                    <a:pt x="2019" y="1118"/>
                  </a:lnTo>
                  <a:lnTo>
                    <a:pt x="2020" y="1118"/>
                  </a:lnTo>
                  <a:lnTo>
                    <a:pt x="2020" y="1120"/>
                  </a:lnTo>
                  <a:lnTo>
                    <a:pt x="2020" y="1118"/>
                  </a:lnTo>
                  <a:lnTo>
                    <a:pt x="2021" y="1118"/>
                  </a:lnTo>
                  <a:lnTo>
                    <a:pt x="2022" y="1118"/>
                  </a:lnTo>
                  <a:lnTo>
                    <a:pt x="2022" y="1117"/>
                  </a:lnTo>
                  <a:lnTo>
                    <a:pt x="2022" y="1116"/>
                  </a:lnTo>
                  <a:lnTo>
                    <a:pt x="2023" y="1116"/>
                  </a:lnTo>
                  <a:lnTo>
                    <a:pt x="2023" y="1117"/>
                  </a:lnTo>
                  <a:lnTo>
                    <a:pt x="2023" y="1116"/>
                  </a:lnTo>
                  <a:lnTo>
                    <a:pt x="2025" y="1116"/>
                  </a:lnTo>
                  <a:lnTo>
                    <a:pt x="2025" y="1115"/>
                  </a:lnTo>
                  <a:lnTo>
                    <a:pt x="2025" y="1116"/>
                  </a:lnTo>
                  <a:lnTo>
                    <a:pt x="2025" y="1117"/>
                  </a:lnTo>
                  <a:lnTo>
                    <a:pt x="2026" y="1117"/>
                  </a:lnTo>
                  <a:lnTo>
                    <a:pt x="2026" y="1118"/>
                  </a:lnTo>
                  <a:lnTo>
                    <a:pt x="2025" y="1118"/>
                  </a:lnTo>
                  <a:lnTo>
                    <a:pt x="2026" y="1120"/>
                  </a:lnTo>
                  <a:lnTo>
                    <a:pt x="2025" y="1120"/>
                  </a:lnTo>
                  <a:lnTo>
                    <a:pt x="2026" y="1120"/>
                  </a:lnTo>
                  <a:lnTo>
                    <a:pt x="2026" y="1121"/>
                  </a:lnTo>
                  <a:lnTo>
                    <a:pt x="2026" y="1120"/>
                  </a:lnTo>
                  <a:lnTo>
                    <a:pt x="2027" y="1120"/>
                  </a:lnTo>
                  <a:lnTo>
                    <a:pt x="2028" y="1120"/>
                  </a:lnTo>
                  <a:lnTo>
                    <a:pt x="2028" y="1121"/>
                  </a:lnTo>
                  <a:lnTo>
                    <a:pt x="2027" y="1121"/>
                  </a:lnTo>
                  <a:lnTo>
                    <a:pt x="2027" y="1122"/>
                  </a:lnTo>
                  <a:lnTo>
                    <a:pt x="2026" y="1122"/>
                  </a:lnTo>
                  <a:lnTo>
                    <a:pt x="2026" y="1123"/>
                  </a:lnTo>
                  <a:lnTo>
                    <a:pt x="2025" y="1123"/>
                  </a:lnTo>
                  <a:lnTo>
                    <a:pt x="2025" y="1124"/>
                  </a:lnTo>
                  <a:lnTo>
                    <a:pt x="2025" y="1126"/>
                  </a:lnTo>
                  <a:lnTo>
                    <a:pt x="2023" y="1126"/>
                  </a:lnTo>
                  <a:lnTo>
                    <a:pt x="2023" y="1124"/>
                  </a:lnTo>
                  <a:lnTo>
                    <a:pt x="2023" y="1123"/>
                  </a:lnTo>
                  <a:lnTo>
                    <a:pt x="2022" y="1123"/>
                  </a:lnTo>
                  <a:lnTo>
                    <a:pt x="2022" y="1122"/>
                  </a:lnTo>
                  <a:lnTo>
                    <a:pt x="2022" y="1123"/>
                  </a:lnTo>
                  <a:lnTo>
                    <a:pt x="2021" y="1123"/>
                  </a:lnTo>
                  <a:lnTo>
                    <a:pt x="2021" y="1122"/>
                  </a:lnTo>
                  <a:lnTo>
                    <a:pt x="2021" y="1123"/>
                  </a:lnTo>
                  <a:lnTo>
                    <a:pt x="2021" y="1124"/>
                  </a:lnTo>
                  <a:lnTo>
                    <a:pt x="2021" y="1123"/>
                  </a:lnTo>
                  <a:lnTo>
                    <a:pt x="2020" y="1123"/>
                  </a:lnTo>
                  <a:lnTo>
                    <a:pt x="2020" y="1122"/>
                  </a:lnTo>
                  <a:lnTo>
                    <a:pt x="2020" y="1123"/>
                  </a:lnTo>
                  <a:lnTo>
                    <a:pt x="2020" y="1124"/>
                  </a:lnTo>
                  <a:lnTo>
                    <a:pt x="2020" y="1123"/>
                  </a:lnTo>
                  <a:lnTo>
                    <a:pt x="2019" y="1123"/>
                  </a:lnTo>
                  <a:lnTo>
                    <a:pt x="2019" y="1124"/>
                  </a:lnTo>
                  <a:lnTo>
                    <a:pt x="2019" y="1126"/>
                  </a:lnTo>
                  <a:lnTo>
                    <a:pt x="2019" y="1124"/>
                  </a:lnTo>
                  <a:lnTo>
                    <a:pt x="2017" y="1124"/>
                  </a:lnTo>
                  <a:lnTo>
                    <a:pt x="2017" y="1123"/>
                  </a:lnTo>
                  <a:lnTo>
                    <a:pt x="2016" y="1123"/>
                  </a:lnTo>
                  <a:lnTo>
                    <a:pt x="2016" y="1124"/>
                  </a:lnTo>
                  <a:lnTo>
                    <a:pt x="2015" y="1124"/>
                  </a:lnTo>
                  <a:lnTo>
                    <a:pt x="2015" y="1123"/>
                  </a:lnTo>
                  <a:lnTo>
                    <a:pt x="2014" y="1123"/>
                  </a:lnTo>
                  <a:lnTo>
                    <a:pt x="2015" y="1123"/>
                  </a:lnTo>
                  <a:lnTo>
                    <a:pt x="2015" y="1124"/>
                  </a:lnTo>
                  <a:lnTo>
                    <a:pt x="2014" y="1124"/>
                  </a:lnTo>
                  <a:lnTo>
                    <a:pt x="2014" y="1123"/>
                  </a:lnTo>
                  <a:lnTo>
                    <a:pt x="2014" y="1122"/>
                  </a:lnTo>
                  <a:lnTo>
                    <a:pt x="2013" y="1122"/>
                  </a:lnTo>
                  <a:lnTo>
                    <a:pt x="2013" y="1123"/>
                  </a:lnTo>
                  <a:lnTo>
                    <a:pt x="2013" y="1122"/>
                  </a:lnTo>
                  <a:lnTo>
                    <a:pt x="2013" y="1121"/>
                  </a:lnTo>
                  <a:lnTo>
                    <a:pt x="2013" y="1122"/>
                  </a:lnTo>
                  <a:lnTo>
                    <a:pt x="2013" y="1123"/>
                  </a:lnTo>
                  <a:lnTo>
                    <a:pt x="2011" y="1123"/>
                  </a:lnTo>
                  <a:lnTo>
                    <a:pt x="2011" y="1122"/>
                  </a:lnTo>
                  <a:lnTo>
                    <a:pt x="2011" y="1121"/>
                  </a:lnTo>
                  <a:lnTo>
                    <a:pt x="2010" y="1121"/>
                  </a:lnTo>
                  <a:lnTo>
                    <a:pt x="2009" y="1121"/>
                  </a:lnTo>
                  <a:lnTo>
                    <a:pt x="2010" y="1121"/>
                  </a:lnTo>
                  <a:lnTo>
                    <a:pt x="2010" y="1122"/>
                  </a:lnTo>
                  <a:lnTo>
                    <a:pt x="2009" y="1122"/>
                  </a:lnTo>
                  <a:lnTo>
                    <a:pt x="2008" y="1122"/>
                  </a:lnTo>
                  <a:lnTo>
                    <a:pt x="2008" y="1121"/>
                  </a:lnTo>
                  <a:lnTo>
                    <a:pt x="2008" y="1120"/>
                  </a:lnTo>
                  <a:lnTo>
                    <a:pt x="2008" y="1121"/>
                  </a:lnTo>
                  <a:lnTo>
                    <a:pt x="2008" y="1120"/>
                  </a:lnTo>
                  <a:lnTo>
                    <a:pt x="2007" y="1120"/>
                  </a:lnTo>
                  <a:lnTo>
                    <a:pt x="2007" y="1121"/>
                  </a:lnTo>
                  <a:lnTo>
                    <a:pt x="2008" y="1121"/>
                  </a:lnTo>
                  <a:lnTo>
                    <a:pt x="2007" y="1121"/>
                  </a:lnTo>
                  <a:lnTo>
                    <a:pt x="2005" y="1121"/>
                  </a:lnTo>
                  <a:lnTo>
                    <a:pt x="2005" y="1120"/>
                  </a:lnTo>
                  <a:lnTo>
                    <a:pt x="2007" y="1120"/>
                  </a:lnTo>
                  <a:lnTo>
                    <a:pt x="2005" y="1120"/>
                  </a:lnTo>
                  <a:lnTo>
                    <a:pt x="2005" y="1121"/>
                  </a:lnTo>
                  <a:lnTo>
                    <a:pt x="2004" y="1121"/>
                  </a:lnTo>
                  <a:lnTo>
                    <a:pt x="2004" y="1120"/>
                  </a:lnTo>
                  <a:lnTo>
                    <a:pt x="2005" y="1120"/>
                  </a:lnTo>
                  <a:lnTo>
                    <a:pt x="2005" y="1118"/>
                  </a:lnTo>
                  <a:lnTo>
                    <a:pt x="2004" y="1118"/>
                  </a:lnTo>
                  <a:lnTo>
                    <a:pt x="2004" y="1117"/>
                  </a:lnTo>
                  <a:lnTo>
                    <a:pt x="2004" y="1116"/>
                  </a:lnTo>
                  <a:lnTo>
                    <a:pt x="2004" y="1115"/>
                  </a:lnTo>
                  <a:lnTo>
                    <a:pt x="2004" y="1116"/>
                  </a:lnTo>
                  <a:lnTo>
                    <a:pt x="2003" y="1116"/>
                  </a:lnTo>
                  <a:lnTo>
                    <a:pt x="2004" y="1117"/>
                  </a:lnTo>
                  <a:lnTo>
                    <a:pt x="2003" y="1117"/>
                  </a:lnTo>
                  <a:lnTo>
                    <a:pt x="2003" y="1116"/>
                  </a:lnTo>
                  <a:lnTo>
                    <a:pt x="2003" y="1117"/>
                  </a:lnTo>
                  <a:lnTo>
                    <a:pt x="2004" y="1117"/>
                  </a:lnTo>
                  <a:lnTo>
                    <a:pt x="2004" y="1118"/>
                  </a:lnTo>
                  <a:lnTo>
                    <a:pt x="2003" y="1118"/>
                  </a:lnTo>
                  <a:lnTo>
                    <a:pt x="2003" y="1117"/>
                  </a:lnTo>
                  <a:lnTo>
                    <a:pt x="2003" y="1118"/>
                  </a:lnTo>
                  <a:lnTo>
                    <a:pt x="2004" y="1118"/>
                  </a:lnTo>
                  <a:lnTo>
                    <a:pt x="2004" y="1120"/>
                  </a:lnTo>
                  <a:lnTo>
                    <a:pt x="2004" y="1121"/>
                  </a:lnTo>
                  <a:lnTo>
                    <a:pt x="2005" y="1121"/>
                  </a:lnTo>
                  <a:lnTo>
                    <a:pt x="2007" y="1121"/>
                  </a:lnTo>
                  <a:lnTo>
                    <a:pt x="2007" y="1122"/>
                  </a:lnTo>
                  <a:lnTo>
                    <a:pt x="2007" y="1121"/>
                  </a:lnTo>
                  <a:lnTo>
                    <a:pt x="2008" y="1121"/>
                  </a:lnTo>
                  <a:lnTo>
                    <a:pt x="2008" y="1122"/>
                  </a:lnTo>
                  <a:lnTo>
                    <a:pt x="2009" y="1122"/>
                  </a:lnTo>
                  <a:lnTo>
                    <a:pt x="2010" y="1122"/>
                  </a:lnTo>
                  <a:lnTo>
                    <a:pt x="2011" y="1122"/>
                  </a:lnTo>
                  <a:lnTo>
                    <a:pt x="2010" y="1122"/>
                  </a:lnTo>
                  <a:lnTo>
                    <a:pt x="2010" y="1123"/>
                  </a:lnTo>
                  <a:lnTo>
                    <a:pt x="2009" y="1123"/>
                  </a:lnTo>
                  <a:lnTo>
                    <a:pt x="2008" y="1123"/>
                  </a:lnTo>
                  <a:lnTo>
                    <a:pt x="2007" y="1123"/>
                  </a:lnTo>
                  <a:lnTo>
                    <a:pt x="2007" y="1122"/>
                  </a:lnTo>
                  <a:lnTo>
                    <a:pt x="2005" y="1122"/>
                  </a:lnTo>
                  <a:lnTo>
                    <a:pt x="2004" y="1122"/>
                  </a:lnTo>
                  <a:lnTo>
                    <a:pt x="2003" y="1122"/>
                  </a:lnTo>
                  <a:lnTo>
                    <a:pt x="2004" y="1122"/>
                  </a:lnTo>
                  <a:lnTo>
                    <a:pt x="2005" y="1122"/>
                  </a:lnTo>
                  <a:lnTo>
                    <a:pt x="2005" y="1123"/>
                  </a:lnTo>
                  <a:lnTo>
                    <a:pt x="2004" y="1123"/>
                  </a:lnTo>
                  <a:lnTo>
                    <a:pt x="2003" y="1123"/>
                  </a:lnTo>
                  <a:lnTo>
                    <a:pt x="2002" y="1123"/>
                  </a:lnTo>
                  <a:lnTo>
                    <a:pt x="2001" y="1123"/>
                  </a:lnTo>
                  <a:lnTo>
                    <a:pt x="2001" y="1122"/>
                  </a:lnTo>
                  <a:lnTo>
                    <a:pt x="2001" y="1123"/>
                  </a:lnTo>
                  <a:lnTo>
                    <a:pt x="2001" y="1122"/>
                  </a:lnTo>
                  <a:lnTo>
                    <a:pt x="1999" y="1122"/>
                  </a:lnTo>
                  <a:lnTo>
                    <a:pt x="1999" y="1121"/>
                  </a:lnTo>
                  <a:lnTo>
                    <a:pt x="1999" y="1122"/>
                  </a:lnTo>
                  <a:lnTo>
                    <a:pt x="1998" y="1122"/>
                  </a:lnTo>
                  <a:lnTo>
                    <a:pt x="1998" y="1121"/>
                  </a:lnTo>
                  <a:lnTo>
                    <a:pt x="1997" y="1121"/>
                  </a:lnTo>
                  <a:lnTo>
                    <a:pt x="1998" y="1121"/>
                  </a:lnTo>
                  <a:lnTo>
                    <a:pt x="1998" y="1122"/>
                  </a:lnTo>
                  <a:lnTo>
                    <a:pt x="1997" y="1122"/>
                  </a:lnTo>
                  <a:lnTo>
                    <a:pt x="1997" y="1121"/>
                  </a:lnTo>
                  <a:lnTo>
                    <a:pt x="1996" y="1121"/>
                  </a:lnTo>
                  <a:lnTo>
                    <a:pt x="1996" y="1120"/>
                  </a:lnTo>
                  <a:lnTo>
                    <a:pt x="1994" y="1120"/>
                  </a:lnTo>
                  <a:lnTo>
                    <a:pt x="1994" y="1118"/>
                  </a:lnTo>
                  <a:lnTo>
                    <a:pt x="1993" y="1118"/>
                  </a:lnTo>
                  <a:lnTo>
                    <a:pt x="1992" y="1118"/>
                  </a:lnTo>
                  <a:lnTo>
                    <a:pt x="1991" y="1118"/>
                  </a:lnTo>
                  <a:lnTo>
                    <a:pt x="1990" y="1118"/>
                  </a:lnTo>
                  <a:lnTo>
                    <a:pt x="1988" y="1120"/>
                  </a:lnTo>
                  <a:lnTo>
                    <a:pt x="1987" y="1120"/>
                  </a:lnTo>
                  <a:lnTo>
                    <a:pt x="1986" y="1120"/>
                  </a:lnTo>
                  <a:lnTo>
                    <a:pt x="1987" y="1120"/>
                  </a:lnTo>
                  <a:lnTo>
                    <a:pt x="1988" y="1120"/>
                  </a:lnTo>
                  <a:lnTo>
                    <a:pt x="1990" y="1120"/>
                  </a:lnTo>
                  <a:lnTo>
                    <a:pt x="1990" y="1118"/>
                  </a:lnTo>
                  <a:lnTo>
                    <a:pt x="1991" y="1118"/>
                  </a:lnTo>
                  <a:lnTo>
                    <a:pt x="1991" y="1120"/>
                  </a:lnTo>
                  <a:lnTo>
                    <a:pt x="1992" y="1120"/>
                  </a:lnTo>
                  <a:lnTo>
                    <a:pt x="1991" y="1121"/>
                  </a:lnTo>
                  <a:lnTo>
                    <a:pt x="1991" y="1122"/>
                  </a:lnTo>
                  <a:lnTo>
                    <a:pt x="1992" y="1122"/>
                  </a:lnTo>
                  <a:lnTo>
                    <a:pt x="1992" y="1121"/>
                  </a:lnTo>
                  <a:lnTo>
                    <a:pt x="1992" y="1120"/>
                  </a:lnTo>
                  <a:lnTo>
                    <a:pt x="1993" y="1120"/>
                  </a:lnTo>
                  <a:lnTo>
                    <a:pt x="1994" y="1120"/>
                  </a:lnTo>
                  <a:lnTo>
                    <a:pt x="1994" y="1121"/>
                  </a:lnTo>
                  <a:lnTo>
                    <a:pt x="1993" y="1121"/>
                  </a:lnTo>
                  <a:lnTo>
                    <a:pt x="1993" y="1122"/>
                  </a:lnTo>
                  <a:lnTo>
                    <a:pt x="1994" y="1122"/>
                  </a:lnTo>
                  <a:lnTo>
                    <a:pt x="1994" y="1121"/>
                  </a:lnTo>
                  <a:lnTo>
                    <a:pt x="1996" y="1121"/>
                  </a:lnTo>
                  <a:lnTo>
                    <a:pt x="1994" y="1122"/>
                  </a:lnTo>
                  <a:lnTo>
                    <a:pt x="1994" y="1123"/>
                  </a:lnTo>
                  <a:lnTo>
                    <a:pt x="1994" y="1122"/>
                  </a:lnTo>
                  <a:lnTo>
                    <a:pt x="1996" y="1122"/>
                  </a:lnTo>
                  <a:lnTo>
                    <a:pt x="1996" y="1123"/>
                  </a:lnTo>
                  <a:lnTo>
                    <a:pt x="1996" y="1122"/>
                  </a:lnTo>
                  <a:lnTo>
                    <a:pt x="1997" y="1122"/>
                  </a:lnTo>
                  <a:lnTo>
                    <a:pt x="1998" y="1122"/>
                  </a:lnTo>
                  <a:lnTo>
                    <a:pt x="1998" y="1123"/>
                  </a:lnTo>
                  <a:lnTo>
                    <a:pt x="1999" y="1123"/>
                  </a:lnTo>
                  <a:lnTo>
                    <a:pt x="1999" y="1124"/>
                  </a:lnTo>
                  <a:lnTo>
                    <a:pt x="1998" y="1124"/>
                  </a:lnTo>
                  <a:lnTo>
                    <a:pt x="1999" y="1124"/>
                  </a:lnTo>
                  <a:lnTo>
                    <a:pt x="1999" y="1126"/>
                  </a:lnTo>
                  <a:lnTo>
                    <a:pt x="1998" y="1126"/>
                  </a:lnTo>
                  <a:lnTo>
                    <a:pt x="1999" y="1126"/>
                  </a:lnTo>
                  <a:lnTo>
                    <a:pt x="1999" y="1127"/>
                  </a:lnTo>
                  <a:lnTo>
                    <a:pt x="1998" y="1127"/>
                  </a:lnTo>
                  <a:lnTo>
                    <a:pt x="1999" y="1127"/>
                  </a:lnTo>
                  <a:lnTo>
                    <a:pt x="1999" y="1128"/>
                  </a:lnTo>
                  <a:lnTo>
                    <a:pt x="1999" y="1127"/>
                  </a:lnTo>
                  <a:lnTo>
                    <a:pt x="2001" y="1127"/>
                  </a:lnTo>
                  <a:lnTo>
                    <a:pt x="2001" y="1126"/>
                  </a:lnTo>
                  <a:lnTo>
                    <a:pt x="2001" y="1124"/>
                  </a:lnTo>
                  <a:lnTo>
                    <a:pt x="1999" y="1124"/>
                  </a:lnTo>
                  <a:lnTo>
                    <a:pt x="2001" y="1124"/>
                  </a:lnTo>
                  <a:lnTo>
                    <a:pt x="2001" y="1123"/>
                  </a:lnTo>
                  <a:lnTo>
                    <a:pt x="2002" y="1123"/>
                  </a:lnTo>
                  <a:lnTo>
                    <a:pt x="2002" y="1124"/>
                  </a:lnTo>
                  <a:lnTo>
                    <a:pt x="2003" y="1124"/>
                  </a:lnTo>
                  <a:lnTo>
                    <a:pt x="2003" y="1123"/>
                  </a:lnTo>
                  <a:lnTo>
                    <a:pt x="2004" y="1123"/>
                  </a:lnTo>
                  <a:lnTo>
                    <a:pt x="2004" y="1124"/>
                  </a:lnTo>
                  <a:lnTo>
                    <a:pt x="2003" y="1124"/>
                  </a:lnTo>
                  <a:lnTo>
                    <a:pt x="2003" y="1126"/>
                  </a:lnTo>
                  <a:lnTo>
                    <a:pt x="2004" y="1126"/>
                  </a:lnTo>
                  <a:lnTo>
                    <a:pt x="2004" y="1124"/>
                  </a:lnTo>
                  <a:lnTo>
                    <a:pt x="2005" y="1124"/>
                  </a:lnTo>
                  <a:lnTo>
                    <a:pt x="2005" y="1123"/>
                  </a:lnTo>
                  <a:lnTo>
                    <a:pt x="2004" y="1123"/>
                  </a:lnTo>
                  <a:lnTo>
                    <a:pt x="2005" y="1123"/>
                  </a:lnTo>
                  <a:lnTo>
                    <a:pt x="2007" y="1123"/>
                  </a:lnTo>
                  <a:lnTo>
                    <a:pt x="2005" y="1123"/>
                  </a:lnTo>
                  <a:lnTo>
                    <a:pt x="2007" y="1123"/>
                  </a:lnTo>
                  <a:lnTo>
                    <a:pt x="2007" y="1124"/>
                  </a:lnTo>
                  <a:lnTo>
                    <a:pt x="2008" y="1124"/>
                  </a:lnTo>
                  <a:lnTo>
                    <a:pt x="2008" y="1126"/>
                  </a:lnTo>
                  <a:lnTo>
                    <a:pt x="2008" y="1124"/>
                  </a:lnTo>
                  <a:lnTo>
                    <a:pt x="2008" y="1126"/>
                  </a:lnTo>
                  <a:lnTo>
                    <a:pt x="2008" y="1127"/>
                  </a:lnTo>
                  <a:lnTo>
                    <a:pt x="2007" y="1127"/>
                  </a:lnTo>
                  <a:lnTo>
                    <a:pt x="2007" y="1126"/>
                  </a:lnTo>
                  <a:lnTo>
                    <a:pt x="2007" y="1127"/>
                  </a:lnTo>
                  <a:lnTo>
                    <a:pt x="2005" y="1127"/>
                  </a:lnTo>
                  <a:lnTo>
                    <a:pt x="2004" y="1127"/>
                  </a:lnTo>
                  <a:lnTo>
                    <a:pt x="2004" y="1128"/>
                  </a:lnTo>
                  <a:lnTo>
                    <a:pt x="2005" y="1128"/>
                  </a:lnTo>
                  <a:lnTo>
                    <a:pt x="2004" y="1128"/>
                  </a:lnTo>
                  <a:lnTo>
                    <a:pt x="2003" y="1128"/>
                  </a:lnTo>
                  <a:lnTo>
                    <a:pt x="2004" y="1128"/>
                  </a:lnTo>
                  <a:lnTo>
                    <a:pt x="2004" y="1129"/>
                  </a:lnTo>
                  <a:lnTo>
                    <a:pt x="2004" y="1128"/>
                  </a:lnTo>
                  <a:lnTo>
                    <a:pt x="2005" y="1128"/>
                  </a:lnTo>
                  <a:lnTo>
                    <a:pt x="2005" y="1129"/>
                  </a:lnTo>
                  <a:lnTo>
                    <a:pt x="2005" y="1128"/>
                  </a:lnTo>
                  <a:lnTo>
                    <a:pt x="2007" y="1128"/>
                  </a:lnTo>
                  <a:lnTo>
                    <a:pt x="2007" y="1127"/>
                  </a:lnTo>
                  <a:lnTo>
                    <a:pt x="2008" y="1127"/>
                  </a:lnTo>
                  <a:lnTo>
                    <a:pt x="2009" y="1127"/>
                  </a:lnTo>
                  <a:lnTo>
                    <a:pt x="2009" y="1126"/>
                  </a:lnTo>
                  <a:lnTo>
                    <a:pt x="2010" y="1126"/>
                  </a:lnTo>
                  <a:lnTo>
                    <a:pt x="2010" y="1124"/>
                  </a:lnTo>
                  <a:lnTo>
                    <a:pt x="2011" y="1124"/>
                  </a:lnTo>
                  <a:lnTo>
                    <a:pt x="2013" y="1124"/>
                  </a:lnTo>
                  <a:lnTo>
                    <a:pt x="2013" y="1123"/>
                  </a:lnTo>
                  <a:lnTo>
                    <a:pt x="2013" y="1124"/>
                  </a:lnTo>
                  <a:lnTo>
                    <a:pt x="2011" y="1124"/>
                  </a:lnTo>
                  <a:lnTo>
                    <a:pt x="2013" y="1124"/>
                  </a:lnTo>
                  <a:lnTo>
                    <a:pt x="2014" y="1124"/>
                  </a:lnTo>
                  <a:lnTo>
                    <a:pt x="2013" y="1124"/>
                  </a:lnTo>
                  <a:lnTo>
                    <a:pt x="2013" y="1126"/>
                  </a:lnTo>
                  <a:lnTo>
                    <a:pt x="2014" y="1126"/>
                  </a:lnTo>
                  <a:lnTo>
                    <a:pt x="2014" y="1127"/>
                  </a:lnTo>
                  <a:lnTo>
                    <a:pt x="2013" y="1127"/>
                  </a:lnTo>
                  <a:lnTo>
                    <a:pt x="2014" y="1127"/>
                  </a:lnTo>
                  <a:lnTo>
                    <a:pt x="2013" y="1127"/>
                  </a:lnTo>
                  <a:lnTo>
                    <a:pt x="2011" y="1127"/>
                  </a:lnTo>
                  <a:lnTo>
                    <a:pt x="2011" y="1128"/>
                  </a:lnTo>
                  <a:lnTo>
                    <a:pt x="2013" y="1127"/>
                  </a:lnTo>
                  <a:lnTo>
                    <a:pt x="2013" y="1128"/>
                  </a:lnTo>
                  <a:lnTo>
                    <a:pt x="2011" y="1128"/>
                  </a:lnTo>
                  <a:lnTo>
                    <a:pt x="2010" y="1128"/>
                  </a:lnTo>
                  <a:lnTo>
                    <a:pt x="2010" y="1129"/>
                  </a:lnTo>
                  <a:lnTo>
                    <a:pt x="2011" y="1129"/>
                  </a:lnTo>
                  <a:lnTo>
                    <a:pt x="2013" y="1129"/>
                  </a:lnTo>
                  <a:lnTo>
                    <a:pt x="2014" y="1129"/>
                  </a:lnTo>
                  <a:lnTo>
                    <a:pt x="2013" y="1129"/>
                  </a:lnTo>
                  <a:lnTo>
                    <a:pt x="2013" y="1128"/>
                  </a:lnTo>
                  <a:lnTo>
                    <a:pt x="2014" y="1128"/>
                  </a:lnTo>
                  <a:lnTo>
                    <a:pt x="2014" y="1127"/>
                  </a:lnTo>
                  <a:lnTo>
                    <a:pt x="2014" y="1128"/>
                  </a:lnTo>
                  <a:lnTo>
                    <a:pt x="2014" y="1127"/>
                  </a:lnTo>
                  <a:lnTo>
                    <a:pt x="2014" y="1128"/>
                  </a:lnTo>
                  <a:lnTo>
                    <a:pt x="2014" y="1127"/>
                  </a:lnTo>
                  <a:lnTo>
                    <a:pt x="2015" y="1127"/>
                  </a:lnTo>
                  <a:lnTo>
                    <a:pt x="2015" y="1128"/>
                  </a:lnTo>
                  <a:lnTo>
                    <a:pt x="2014" y="1128"/>
                  </a:lnTo>
                  <a:lnTo>
                    <a:pt x="2015" y="1128"/>
                  </a:lnTo>
                  <a:lnTo>
                    <a:pt x="2015" y="1129"/>
                  </a:lnTo>
                  <a:lnTo>
                    <a:pt x="2015" y="1128"/>
                  </a:lnTo>
                  <a:lnTo>
                    <a:pt x="2015" y="1127"/>
                  </a:lnTo>
                  <a:lnTo>
                    <a:pt x="2015" y="1126"/>
                  </a:lnTo>
                  <a:lnTo>
                    <a:pt x="2016" y="1126"/>
                  </a:lnTo>
                  <a:lnTo>
                    <a:pt x="2017" y="1126"/>
                  </a:lnTo>
                  <a:lnTo>
                    <a:pt x="2017" y="1127"/>
                  </a:lnTo>
                  <a:lnTo>
                    <a:pt x="2017" y="1126"/>
                  </a:lnTo>
                  <a:lnTo>
                    <a:pt x="2019" y="1126"/>
                  </a:lnTo>
                  <a:lnTo>
                    <a:pt x="2019" y="1127"/>
                  </a:lnTo>
                  <a:lnTo>
                    <a:pt x="2020" y="1127"/>
                  </a:lnTo>
                  <a:lnTo>
                    <a:pt x="2020" y="1128"/>
                  </a:lnTo>
                  <a:lnTo>
                    <a:pt x="2019" y="1128"/>
                  </a:lnTo>
                  <a:lnTo>
                    <a:pt x="2020" y="1128"/>
                  </a:lnTo>
                  <a:lnTo>
                    <a:pt x="2019" y="1128"/>
                  </a:lnTo>
                  <a:lnTo>
                    <a:pt x="2020" y="1128"/>
                  </a:lnTo>
                  <a:lnTo>
                    <a:pt x="2020" y="1127"/>
                  </a:lnTo>
                  <a:lnTo>
                    <a:pt x="2021" y="1127"/>
                  </a:lnTo>
                  <a:lnTo>
                    <a:pt x="2020" y="1127"/>
                  </a:lnTo>
                  <a:lnTo>
                    <a:pt x="2021" y="1127"/>
                  </a:lnTo>
                  <a:lnTo>
                    <a:pt x="2021" y="1126"/>
                  </a:lnTo>
                  <a:lnTo>
                    <a:pt x="2021" y="1127"/>
                  </a:lnTo>
                  <a:lnTo>
                    <a:pt x="2021" y="1128"/>
                  </a:lnTo>
                  <a:lnTo>
                    <a:pt x="2021" y="1129"/>
                  </a:lnTo>
                  <a:lnTo>
                    <a:pt x="2022" y="1129"/>
                  </a:lnTo>
                  <a:lnTo>
                    <a:pt x="2022" y="1128"/>
                  </a:lnTo>
                  <a:lnTo>
                    <a:pt x="2023" y="1128"/>
                  </a:lnTo>
                  <a:lnTo>
                    <a:pt x="2023" y="1129"/>
                  </a:lnTo>
                  <a:lnTo>
                    <a:pt x="2025" y="1129"/>
                  </a:lnTo>
                  <a:lnTo>
                    <a:pt x="2025" y="1128"/>
                  </a:lnTo>
                  <a:lnTo>
                    <a:pt x="2025" y="1127"/>
                  </a:lnTo>
                  <a:lnTo>
                    <a:pt x="2026" y="1127"/>
                  </a:lnTo>
                  <a:lnTo>
                    <a:pt x="2026" y="1128"/>
                  </a:lnTo>
                  <a:lnTo>
                    <a:pt x="2026" y="1127"/>
                  </a:lnTo>
                  <a:lnTo>
                    <a:pt x="2026" y="1128"/>
                  </a:lnTo>
                  <a:lnTo>
                    <a:pt x="2026" y="1129"/>
                  </a:lnTo>
                  <a:lnTo>
                    <a:pt x="2027" y="1129"/>
                  </a:lnTo>
                  <a:lnTo>
                    <a:pt x="2027" y="1128"/>
                  </a:lnTo>
                  <a:lnTo>
                    <a:pt x="2028" y="1128"/>
                  </a:lnTo>
                  <a:lnTo>
                    <a:pt x="2028" y="1129"/>
                  </a:lnTo>
                  <a:lnTo>
                    <a:pt x="2028" y="1128"/>
                  </a:lnTo>
                  <a:lnTo>
                    <a:pt x="2028" y="1129"/>
                  </a:lnTo>
                  <a:lnTo>
                    <a:pt x="2028" y="1128"/>
                  </a:lnTo>
                  <a:lnTo>
                    <a:pt x="2029" y="1128"/>
                  </a:lnTo>
                  <a:lnTo>
                    <a:pt x="2028" y="1128"/>
                  </a:lnTo>
                  <a:lnTo>
                    <a:pt x="2028" y="1127"/>
                  </a:lnTo>
                  <a:lnTo>
                    <a:pt x="2028" y="1126"/>
                  </a:lnTo>
                  <a:lnTo>
                    <a:pt x="2028" y="1124"/>
                  </a:lnTo>
                  <a:lnTo>
                    <a:pt x="2029" y="1124"/>
                  </a:lnTo>
                  <a:lnTo>
                    <a:pt x="2029" y="1126"/>
                  </a:lnTo>
                  <a:lnTo>
                    <a:pt x="2029" y="1124"/>
                  </a:lnTo>
                  <a:lnTo>
                    <a:pt x="2031" y="1124"/>
                  </a:lnTo>
                  <a:lnTo>
                    <a:pt x="2031" y="1123"/>
                  </a:lnTo>
                  <a:lnTo>
                    <a:pt x="2031" y="1122"/>
                  </a:lnTo>
                  <a:lnTo>
                    <a:pt x="2031" y="1121"/>
                  </a:lnTo>
                  <a:lnTo>
                    <a:pt x="2031" y="1122"/>
                  </a:lnTo>
                  <a:lnTo>
                    <a:pt x="2032" y="1122"/>
                  </a:lnTo>
                  <a:lnTo>
                    <a:pt x="2032" y="1123"/>
                  </a:lnTo>
                  <a:lnTo>
                    <a:pt x="2032" y="1124"/>
                  </a:lnTo>
                  <a:lnTo>
                    <a:pt x="2032" y="1126"/>
                  </a:lnTo>
                  <a:lnTo>
                    <a:pt x="2032" y="1127"/>
                  </a:lnTo>
                  <a:lnTo>
                    <a:pt x="2032" y="1128"/>
                  </a:lnTo>
                  <a:lnTo>
                    <a:pt x="2032" y="1129"/>
                  </a:lnTo>
                  <a:lnTo>
                    <a:pt x="2032" y="1130"/>
                  </a:lnTo>
                  <a:lnTo>
                    <a:pt x="2032" y="1132"/>
                  </a:lnTo>
                  <a:lnTo>
                    <a:pt x="2032" y="1133"/>
                  </a:lnTo>
                  <a:lnTo>
                    <a:pt x="2031" y="1133"/>
                  </a:lnTo>
                  <a:lnTo>
                    <a:pt x="2029" y="1133"/>
                  </a:lnTo>
                  <a:lnTo>
                    <a:pt x="2031" y="1133"/>
                  </a:lnTo>
                  <a:lnTo>
                    <a:pt x="2029" y="1133"/>
                  </a:lnTo>
                  <a:lnTo>
                    <a:pt x="2029" y="1134"/>
                  </a:lnTo>
                  <a:lnTo>
                    <a:pt x="2031" y="1134"/>
                  </a:lnTo>
                  <a:lnTo>
                    <a:pt x="2029" y="1134"/>
                  </a:lnTo>
                  <a:lnTo>
                    <a:pt x="2029" y="1135"/>
                  </a:lnTo>
                  <a:lnTo>
                    <a:pt x="2028" y="1135"/>
                  </a:lnTo>
                  <a:lnTo>
                    <a:pt x="2029" y="1135"/>
                  </a:lnTo>
                  <a:lnTo>
                    <a:pt x="2029" y="1136"/>
                  </a:lnTo>
                  <a:lnTo>
                    <a:pt x="2029" y="1138"/>
                  </a:lnTo>
                  <a:lnTo>
                    <a:pt x="2028" y="1138"/>
                  </a:lnTo>
                  <a:lnTo>
                    <a:pt x="2027" y="1138"/>
                  </a:lnTo>
                  <a:lnTo>
                    <a:pt x="2027" y="1139"/>
                  </a:lnTo>
                  <a:lnTo>
                    <a:pt x="2027" y="1140"/>
                  </a:lnTo>
                  <a:lnTo>
                    <a:pt x="2027" y="1141"/>
                  </a:lnTo>
                  <a:lnTo>
                    <a:pt x="2027" y="1142"/>
                  </a:lnTo>
                  <a:lnTo>
                    <a:pt x="2028" y="1142"/>
                  </a:lnTo>
                  <a:lnTo>
                    <a:pt x="2027" y="1142"/>
                  </a:lnTo>
                  <a:lnTo>
                    <a:pt x="2027" y="1144"/>
                  </a:lnTo>
                  <a:lnTo>
                    <a:pt x="2026" y="1144"/>
                  </a:lnTo>
                  <a:lnTo>
                    <a:pt x="2026" y="1145"/>
                  </a:lnTo>
                  <a:lnTo>
                    <a:pt x="2027" y="1145"/>
                  </a:lnTo>
                  <a:lnTo>
                    <a:pt x="2027" y="1146"/>
                  </a:lnTo>
                  <a:lnTo>
                    <a:pt x="2028" y="1146"/>
                  </a:lnTo>
                  <a:lnTo>
                    <a:pt x="2027" y="1146"/>
                  </a:lnTo>
                  <a:lnTo>
                    <a:pt x="2028" y="1147"/>
                  </a:lnTo>
                  <a:lnTo>
                    <a:pt x="2028" y="1148"/>
                  </a:lnTo>
                  <a:lnTo>
                    <a:pt x="2027" y="1148"/>
                  </a:lnTo>
                  <a:lnTo>
                    <a:pt x="2027" y="1147"/>
                  </a:lnTo>
                  <a:lnTo>
                    <a:pt x="2026" y="1147"/>
                  </a:lnTo>
                  <a:lnTo>
                    <a:pt x="2026" y="1148"/>
                  </a:lnTo>
                  <a:lnTo>
                    <a:pt x="2027" y="1148"/>
                  </a:lnTo>
                  <a:lnTo>
                    <a:pt x="2027" y="1150"/>
                  </a:lnTo>
                  <a:lnTo>
                    <a:pt x="2026" y="1150"/>
                  </a:lnTo>
                  <a:lnTo>
                    <a:pt x="2025" y="1150"/>
                  </a:lnTo>
                  <a:lnTo>
                    <a:pt x="2026" y="1150"/>
                  </a:lnTo>
                  <a:lnTo>
                    <a:pt x="2026" y="1151"/>
                  </a:lnTo>
                  <a:lnTo>
                    <a:pt x="2026" y="1152"/>
                  </a:lnTo>
                  <a:lnTo>
                    <a:pt x="2026" y="1153"/>
                  </a:lnTo>
                  <a:lnTo>
                    <a:pt x="2025" y="1153"/>
                  </a:lnTo>
                  <a:lnTo>
                    <a:pt x="2026" y="1153"/>
                  </a:lnTo>
                  <a:lnTo>
                    <a:pt x="2025" y="1153"/>
                  </a:lnTo>
                  <a:lnTo>
                    <a:pt x="2025" y="1154"/>
                  </a:lnTo>
                  <a:lnTo>
                    <a:pt x="2025" y="1153"/>
                  </a:lnTo>
                  <a:lnTo>
                    <a:pt x="2025" y="1154"/>
                  </a:lnTo>
                  <a:lnTo>
                    <a:pt x="2025" y="1153"/>
                  </a:lnTo>
                  <a:lnTo>
                    <a:pt x="2023" y="1153"/>
                  </a:lnTo>
                  <a:lnTo>
                    <a:pt x="2023" y="1154"/>
                  </a:lnTo>
                  <a:lnTo>
                    <a:pt x="2023" y="1153"/>
                  </a:lnTo>
                  <a:lnTo>
                    <a:pt x="2023" y="1154"/>
                  </a:lnTo>
                  <a:lnTo>
                    <a:pt x="2023" y="1153"/>
                  </a:lnTo>
                  <a:lnTo>
                    <a:pt x="2023" y="1154"/>
                  </a:lnTo>
                  <a:lnTo>
                    <a:pt x="2022" y="1154"/>
                  </a:lnTo>
                  <a:lnTo>
                    <a:pt x="2022" y="1153"/>
                  </a:lnTo>
                  <a:lnTo>
                    <a:pt x="2022" y="1152"/>
                  </a:lnTo>
                  <a:lnTo>
                    <a:pt x="2021" y="1152"/>
                  </a:lnTo>
                  <a:lnTo>
                    <a:pt x="2021" y="1153"/>
                  </a:lnTo>
                  <a:lnTo>
                    <a:pt x="2021" y="1152"/>
                  </a:lnTo>
                  <a:lnTo>
                    <a:pt x="2021" y="1151"/>
                  </a:lnTo>
                  <a:lnTo>
                    <a:pt x="2021" y="1150"/>
                  </a:lnTo>
                  <a:lnTo>
                    <a:pt x="2021" y="1151"/>
                  </a:lnTo>
                  <a:lnTo>
                    <a:pt x="2021" y="1150"/>
                  </a:lnTo>
                  <a:lnTo>
                    <a:pt x="2020" y="1150"/>
                  </a:lnTo>
                  <a:lnTo>
                    <a:pt x="2019" y="1150"/>
                  </a:lnTo>
                  <a:lnTo>
                    <a:pt x="2019" y="1151"/>
                  </a:lnTo>
                  <a:lnTo>
                    <a:pt x="2017" y="1151"/>
                  </a:lnTo>
                  <a:lnTo>
                    <a:pt x="2017" y="1150"/>
                  </a:lnTo>
                  <a:lnTo>
                    <a:pt x="2017" y="1148"/>
                  </a:lnTo>
                  <a:lnTo>
                    <a:pt x="2019" y="1148"/>
                  </a:lnTo>
                  <a:lnTo>
                    <a:pt x="2019" y="1147"/>
                  </a:lnTo>
                  <a:lnTo>
                    <a:pt x="2017" y="1148"/>
                  </a:lnTo>
                  <a:lnTo>
                    <a:pt x="2016" y="1148"/>
                  </a:lnTo>
                  <a:lnTo>
                    <a:pt x="2016" y="1147"/>
                  </a:lnTo>
                  <a:lnTo>
                    <a:pt x="2017" y="1147"/>
                  </a:lnTo>
                  <a:lnTo>
                    <a:pt x="2016" y="1147"/>
                  </a:lnTo>
                  <a:lnTo>
                    <a:pt x="2016" y="1146"/>
                  </a:lnTo>
                  <a:lnTo>
                    <a:pt x="2015" y="1146"/>
                  </a:lnTo>
                  <a:lnTo>
                    <a:pt x="2014" y="1146"/>
                  </a:lnTo>
                  <a:lnTo>
                    <a:pt x="2014" y="1145"/>
                  </a:lnTo>
                  <a:lnTo>
                    <a:pt x="2014" y="1146"/>
                  </a:lnTo>
                  <a:lnTo>
                    <a:pt x="2014" y="1147"/>
                  </a:lnTo>
                  <a:lnTo>
                    <a:pt x="2014" y="1148"/>
                  </a:lnTo>
                  <a:lnTo>
                    <a:pt x="2014" y="1150"/>
                  </a:lnTo>
                  <a:lnTo>
                    <a:pt x="2014" y="1148"/>
                  </a:lnTo>
                  <a:lnTo>
                    <a:pt x="2013" y="1148"/>
                  </a:lnTo>
                  <a:lnTo>
                    <a:pt x="2013" y="1147"/>
                  </a:lnTo>
                  <a:lnTo>
                    <a:pt x="2013" y="1146"/>
                  </a:lnTo>
                  <a:lnTo>
                    <a:pt x="2013" y="1145"/>
                  </a:lnTo>
                  <a:lnTo>
                    <a:pt x="2011" y="1145"/>
                  </a:lnTo>
                  <a:lnTo>
                    <a:pt x="2011" y="1146"/>
                  </a:lnTo>
                  <a:lnTo>
                    <a:pt x="2011" y="1147"/>
                  </a:lnTo>
                  <a:lnTo>
                    <a:pt x="2013" y="1147"/>
                  </a:lnTo>
                  <a:lnTo>
                    <a:pt x="2011" y="1147"/>
                  </a:lnTo>
                  <a:lnTo>
                    <a:pt x="2011" y="1148"/>
                  </a:lnTo>
                  <a:lnTo>
                    <a:pt x="2011" y="1147"/>
                  </a:lnTo>
                  <a:lnTo>
                    <a:pt x="2010" y="1147"/>
                  </a:lnTo>
                  <a:lnTo>
                    <a:pt x="2010" y="1146"/>
                  </a:lnTo>
                  <a:lnTo>
                    <a:pt x="2010" y="1145"/>
                  </a:lnTo>
                  <a:lnTo>
                    <a:pt x="2009" y="1145"/>
                  </a:lnTo>
                  <a:lnTo>
                    <a:pt x="2008" y="1145"/>
                  </a:lnTo>
                  <a:lnTo>
                    <a:pt x="2008" y="1146"/>
                  </a:lnTo>
                  <a:lnTo>
                    <a:pt x="2007" y="1146"/>
                  </a:lnTo>
                  <a:lnTo>
                    <a:pt x="2007" y="1147"/>
                  </a:lnTo>
                  <a:lnTo>
                    <a:pt x="2007" y="1148"/>
                  </a:lnTo>
                  <a:lnTo>
                    <a:pt x="2005" y="1148"/>
                  </a:lnTo>
                  <a:lnTo>
                    <a:pt x="2005" y="1150"/>
                  </a:lnTo>
                  <a:lnTo>
                    <a:pt x="2005" y="1151"/>
                  </a:lnTo>
                  <a:lnTo>
                    <a:pt x="2005" y="1152"/>
                  </a:lnTo>
                  <a:lnTo>
                    <a:pt x="2005" y="1153"/>
                  </a:lnTo>
                  <a:lnTo>
                    <a:pt x="2004" y="1153"/>
                  </a:lnTo>
                  <a:lnTo>
                    <a:pt x="2003" y="1153"/>
                  </a:lnTo>
                  <a:lnTo>
                    <a:pt x="2003" y="1154"/>
                  </a:lnTo>
                  <a:lnTo>
                    <a:pt x="2002" y="1154"/>
                  </a:lnTo>
                  <a:lnTo>
                    <a:pt x="2002" y="1156"/>
                  </a:lnTo>
                  <a:lnTo>
                    <a:pt x="2001" y="1156"/>
                  </a:lnTo>
                  <a:lnTo>
                    <a:pt x="2001" y="1154"/>
                  </a:lnTo>
                  <a:lnTo>
                    <a:pt x="1999" y="1154"/>
                  </a:lnTo>
                  <a:lnTo>
                    <a:pt x="1999" y="1153"/>
                  </a:lnTo>
                  <a:lnTo>
                    <a:pt x="2001" y="1153"/>
                  </a:lnTo>
                  <a:lnTo>
                    <a:pt x="2001" y="1152"/>
                  </a:lnTo>
                  <a:lnTo>
                    <a:pt x="2002" y="1152"/>
                  </a:lnTo>
                  <a:lnTo>
                    <a:pt x="2002" y="1151"/>
                  </a:lnTo>
                  <a:lnTo>
                    <a:pt x="2001" y="1151"/>
                  </a:lnTo>
                  <a:lnTo>
                    <a:pt x="2001" y="1152"/>
                  </a:lnTo>
                  <a:lnTo>
                    <a:pt x="1999" y="1152"/>
                  </a:lnTo>
                  <a:lnTo>
                    <a:pt x="1999" y="1153"/>
                  </a:lnTo>
                  <a:lnTo>
                    <a:pt x="1998" y="1153"/>
                  </a:lnTo>
                  <a:lnTo>
                    <a:pt x="1999" y="1153"/>
                  </a:lnTo>
                  <a:lnTo>
                    <a:pt x="1998" y="1153"/>
                  </a:lnTo>
                  <a:lnTo>
                    <a:pt x="1998" y="1154"/>
                  </a:lnTo>
                  <a:lnTo>
                    <a:pt x="1998" y="1156"/>
                  </a:lnTo>
                  <a:lnTo>
                    <a:pt x="1998" y="1157"/>
                  </a:lnTo>
                  <a:lnTo>
                    <a:pt x="1997" y="1157"/>
                  </a:lnTo>
                  <a:lnTo>
                    <a:pt x="1998" y="1157"/>
                  </a:lnTo>
                  <a:lnTo>
                    <a:pt x="1997" y="1157"/>
                  </a:lnTo>
                  <a:lnTo>
                    <a:pt x="1997" y="1158"/>
                  </a:lnTo>
                  <a:lnTo>
                    <a:pt x="1997" y="1157"/>
                  </a:lnTo>
                  <a:lnTo>
                    <a:pt x="1998" y="1157"/>
                  </a:lnTo>
                  <a:lnTo>
                    <a:pt x="1998" y="1158"/>
                  </a:lnTo>
                  <a:lnTo>
                    <a:pt x="1997" y="1158"/>
                  </a:lnTo>
                  <a:lnTo>
                    <a:pt x="1998" y="1158"/>
                  </a:lnTo>
                  <a:lnTo>
                    <a:pt x="1997" y="1158"/>
                  </a:lnTo>
                  <a:lnTo>
                    <a:pt x="1998" y="1158"/>
                  </a:lnTo>
                  <a:lnTo>
                    <a:pt x="1997" y="1158"/>
                  </a:lnTo>
                  <a:lnTo>
                    <a:pt x="1997" y="1159"/>
                  </a:lnTo>
                  <a:lnTo>
                    <a:pt x="1997" y="1158"/>
                  </a:lnTo>
                  <a:lnTo>
                    <a:pt x="1997" y="1159"/>
                  </a:lnTo>
                  <a:lnTo>
                    <a:pt x="1997" y="1158"/>
                  </a:lnTo>
                  <a:lnTo>
                    <a:pt x="1998" y="1158"/>
                  </a:lnTo>
                  <a:lnTo>
                    <a:pt x="1998" y="1157"/>
                  </a:lnTo>
                  <a:lnTo>
                    <a:pt x="1999" y="1157"/>
                  </a:lnTo>
                  <a:lnTo>
                    <a:pt x="1998" y="1157"/>
                  </a:lnTo>
                  <a:lnTo>
                    <a:pt x="1998" y="1158"/>
                  </a:lnTo>
                  <a:lnTo>
                    <a:pt x="1998" y="1157"/>
                  </a:lnTo>
                  <a:lnTo>
                    <a:pt x="1999" y="1157"/>
                  </a:lnTo>
                  <a:lnTo>
                    <a:pt x="2001" y="1157"/>
                  </a:lnTo>
                  <a:lnTo>
                    <a:pt x="2001" y="1156"/>
                  </a:lnTo>
                  <a:lnTo>
                    <a:pt x="2001" y="1157"/>
                  </a:lnTo>
                  <a:lnTo>
                    <a:pt x="2001" y="1158"/>
                  </a:lnTo>
                  <a:lnTo>
                    <a:pt x="2002" y="1158"/>
                  </a:lnTo>
                  <a:lnTo>
                    <a:pt x="2002" y="1159"/>
                  </a:lnTo>
                  <a:lnTo>
                    <a:pt x="2002" y="1160"/>
                  </a:lnTo>
                  <a:lnTo>
                    <a:pt x="2002" y="1162"/>
                  </a:lnTo>
                  <a:lnTo>
                    <a:pt x="2003" y="1162"/>
                  </a:lnTo>
                  <a:lnTo>
                    <a:pt x="2004" y="1162"/>
                  </a:lnTo>
                  <a:lnTo>
                    <a:pt x="2005" y="1162"/>
                  </a:lnTo>
                  <a:lnTo>
                    <a:pt x="2004" y="1162"/>
                  </a:lnTo>
                  <a:lnTo>
                    <a:pt x="2005" y="1162"/>
                  </a:lnTo>
                  <a:lnTo>
                    <a:pt x="2004" y="1162"/>
                  </a:lnTo>
                  <a:lnTo>
                    <a:pt x="2005" y="1162"/>
                  </a:lnTo>
                  <a:lnTo>
                    <a:pt x="2007" y="1162"/>
                  </a:lnTo>
                  <a:lnTo>
                    <a:pt x="2005" y="1160"/>
                  </a:lnTo>
                  <a:lnTo>
                    <a:pt x="2007" y="1160"/>
                  </a:lnTo>
                  <a:lnTo>
                    <a:pt x="2007" y="1162"/>
                  </a:lnTo>
                  <a:lnTo>
                    <a:pt x="2007" y="1160"/>
                  </a:lnTo>
                  <a:lnTo>
                    <a:pt x="2008" y="1160"/>
                  </a:lnTo>
                  <a:lnTo>
                    <a:pt x="2008" y="1159"/>
                  </a:lnTo>
                  <a:lnTo>
                    <a:pt x="2007" y="1159"/>
                  </a:lnTo>
                  <a:lnTo>
                    <a:pt x="2005" y="1159"/>
                  </a:lnTo>
                  <a:lnTo>
                    <a:pt x="2005" y="1158"/>
                  </a:lnTo>
                  <a:lnTo>
                    <a:pt x="2004" y="1158"/>
                  </a:lnTo>
                  <a:lnTo>
                    <a:pt x="2004" y="1157"/>
                  </a:lnTo>
                  <a:lnTo>
                    <a:pt x="2003" y="1157"/>
                  </a:lnTo>
                  <a:lnTo>
                    <a:pt x="2004" y="1157"/>
                  </a:lnTo>
                  <a:lnTo>
                    <a:pt x="2005" y="1157"/>
                  </a:lnTo>
                  <a:lnTo>
                    <a:pt x="2007" y="1157"/>
                  </a:lnTo>
                  <a:lnTo>
                    <a:pt x="2008" y="1157"/>
                  </a:lnTo>
                  <a:lnTo>
                    <a:pt x="2008" y="1156"/>
                  </a:lnTo>
                  <a:lnTo>
                    <a:pt x="2008" y="1154"/>
                  </a:lnTo>
                  <a:lnTo>
                    <a:pt x="2007" y="1154"/>
                  </a:lnTo>
                  <a:lnTo>
                    <a:pt x="2007" y="1156"/>
                  </a:lnTo>
                  <a:lnTo>
                    <a:pt x="2007" y="1154"/>
                  </a:lnTo>
                  <a:lnTo>
                    <a:pt x="2008" y="1154"/>
                  </a:lnTo>
                  <a:lnTo>
                    <a:pt x="2009" y="1154"/>
                  </a:lnTo>
                  <a:lnTo>
                    <a:pt x="2009" y="1156"/>
                  </a:lnTo>
                  <a:lnTo>
                    <a:pt x="2010" y="1156"/>
                  </a:lnTo>
                  <a:lnTo>
                    <a:pt x="2010" y="1157"/>
                  </a:lnTo>
                  <a:lnTo>
                    <a:pt x="2009" y="1157"/>
                  </a:lnTo>
                  <a:lnTo>
                    <a:pt x="2010" y="1157"/>
                  </a:lnTo>
                  <a:lnTo>
                    <a:pt x="2011" y="1157"/>
                  </a:lnTo>
                  <a:lnTo>
                    <a:pt x="2010" y="1157"/>
                  </a:lnTo>
                  <a:lnTo>
                    <a:pt x="2009" y="1157"/>
                  </a:lnTo>
                  <a:lnTo>
                    <a:pt x="2008" y="1157"/>
                  </a:lnTo>
                  <a:lnTo>
                    <a:pt x="2007" y="1157"/>
                  </a:lnTo>
                  <a:lnTo>
                    <a:pt x="2007" y="1158"/>
                  </a:lnTo>
                  <a:lnTo>
                    <a:pt x="2007" y="1159"/>
                  </a:lnTo>
                  <a:lnTo>
                    <a:pt x="2007" y="1158"/>
                  </a:lnTo>
                  <a:lnTo>
                    <a:pt x="2008" y="1158"/>
                  </a:lnTo>
                  <a:lnTo>
                    <a:pt x="2008" y="1159"/>
                  </a:lnTo>
                  <a:lnTo>
                    <a:pt x="2009" y="1159"/>
                  </a:lnTo>
                  <a:lnTo>
                    <a:pt x="2009" y="1158"/>
                  </a:lnTo>
                  <a:lnTo>
                    <a:pt x="2010" y="1158"/>
                  </a:lnTo>
                  <a:lnTo>
                    <a:pt x="2010" y="1159"/>
                  </a:lnTo>
                  <a:lnTo>
                    <a:pt x="2011" y="1159"/>
                  </a:lnTo>
                  <a:lnTo>
                    <a:pt x="2011" y="1158"/>
                  </a:lnTo>
                  <a:lnTo>
                    <a:pt x="2013" y="1158"/>
                  </a:lnTo>
                  <a:lnTo>
                    <a:pt x="2014" y="1158"/>
                  </a:lnTo>
                  <a:lnTo>
                    <a:pt x="2015" y="1158"/>
                  </a:lnTo>
                  <a:lnTo>
                    <a:pt x="2016" y="1158"/>
                  </a:lnTo>
                  <a:lnTo>
                    <a:pt x="2016" y="1157"/>
                  </a:lnTo>
                  <a:lnTo>
                    <a:pt x="2015" y="1157"/>
                  </a:lnTo>
                  <a:lnTo>
                    <a:pt x="2015" y="1156"/>
                  </a:lnTo>
                  <a:lnTo>
                    <a:pt x="2014" y="1156"/>
                  </a:lnTo>
                  <a:lnTo>
                    <a:pt x="2013" y="1156"/>
                  </a:lnTo>
                  <a:lnTo>
                    <a:pt x="2014" y="1156"/>
                  </a:lnTo>
                  <a:lnTo>
                    <a:pt x="2015" y="1156"/>
                  </a:lnTo>
                  <a:lnTo>
                    <a:pt x="2016" y="1156"/>
                  </a:lnTo>
                  <a:lnTo>
                    <a:pt x="2017" y="1156"/>
                  </a:lnTo>
                  <a:lnTo>
                    <a:pt x="2019" y="1156"/>
                  </a:lnTo>
                  <a:lnTo>
                    <a:pt x="2019" y="1154"/>
                  </a:lnTo>
                  <a:lnTo>
                    <a:pt x="2020" y="1154"/>
                  </a:lnTo>
                  <a:lnTo>
                    <a:pt x="2021" y="1154"/>
                  </a:lnTo>
                  <a:lnTo>
                    <a:pt x="2021" y="1156"/>
                  </a:lnTo>
                  <a:lnTo>
                    <a:pt x="2021" y="1157"/>
                  </a:lnTo>
                  <a:lnTo>
                    <a:pt x="2021" y="1158"/>
                  </a:lnTo>
                  <a:lnTo>
                    <a:pt x="2021" y="1159"/>
                  </a:lnTo>
                  <a:lnTo>
                    <a:pt x="2021" y="1160"/>
                  </a:lnTo>
                  <a:lnTo>
                    <a:pt x="2020" y="1160"/>
                  </a:lnTo>
                  <a:lnTo>
                    <a:pt x="2020" y="1162"/>
                  </a:lnTo>
                  <a:lnTo>
                    <a:pt x="2019" y="1162"/>
                  </a:lnTo>
                  <a:lnTo>
                    <a:pt x="2019" y="1163"/>
                  </a:lnTo>
                  <a:lnTo>
                    <a:pt x="2017" y="1163"/>
                  </a:lnTo>
                  <a:lnTo>
                    <a:pt x="2019" y="1163"/>
                  </a:lnTo>
                  <a:lnTo>
                    <a:pt x="2017" y="1163"/>
                  </a:lnTo>
                  <a:lnTo>
                    <a:pt x="2017" y="1162"/>
                  </a:lnTo>
                  <a:lnTo>
                    <a:pt x="2017" y="1163"/>
                  </a:lnTo>
                  <a:lnTo>
                    <a:pt x="2016" y="1163"/>
                  </a:lnTo>
                  <a:lnTo>
                    <a:pt x="2016" y="1162"/>
                  </a:lnTo>
                  <a:lnTo>
                    <a:pt x="2015" y="1162"/>
                  </a:lnTo>
                  <a:lnTo>
                    <a:pt x="2015" y="1163"/>
                  </a:lnTo>
                  <a:lnTo>
                    <a:pt x="2015" y="1162"/>
                  </a:lnTo>
                  <a:lnTo>
                    <a:pt x="2014" y="1162"/>
                  </a:lnTo>
                  <a:lnTo>
                    <a:pt x="2013" y="1162"/>
                  </a:lnTo>
                  <a:lnTo>
                    <a:pt x="2013" y="1160"/>
                  </a:lnTo>
                  <a:lnTo>
                    <a:pt x="2011" y="1160"/>
                  </a:lnTo>
                  <a:lnTo>
                    <a:pt x="2011" y="1162"/>
                  </a:lnTo>
                  <a:lnTo>
                    <a:pt x="2010" y="1162"/>
                  </a:lnTo>
                  <a:lnTo>
                    <a:pt x="2009" y="1162"/>
                  </a:lnTo>
                  <a:lnTo>
                    <a:pt x="2008" y="1162"/>
                  </a:lnTo>
                  <a:lnTo>
                    <a:pt x="2008" y="1163"/>
                  </a:lnTo>
                  <a:lnTo>
                    <a:pt x="2007" y="1163"/>
                  </a:lnTo>
                  <a:lnTo>
                    <a:pt x="2007" y="1164"/>
                  </a:lnTo>
                  <a:lnTo>
                    <a:pt x="2007" y="1165"/>
                  </a:lnTo>
                  <a:lnTo>
                    <a:pt x="2007" y="1166"/>
                  </a:lnTo>
                  <a:lnTo>
                    <a:pt x="2007" y="1168"/>
                  </a:lnTo>
                  <a:lnTo>
                    <a:pt x="2007" y="1169"/>
                  </a:lnTo>
                  <a:lnTo>
                    <a:pt x="2005" y="1169"/>
                  </a:lnTo>
                  <a:lnTo>
                    <a:pt x="2004" y="1169"/>
                  </a:lnTo>
                  <a:lnTo>
                    <a:pt x="2004" y="1168"/>
                  </a:lnTo>
                  <a:lnTo>
                    <a:pt x="2004" y="1166"/>
                  </a:lnTo>
                  <a:lnTo>
                    <a:pt x="2005" y="1166"/>
                  </a:lnTo>
                  <a:lnTo>
                    <a:pt x="2005" y="1165"/>
                  </a:lnTo>
                  <a:lnTo>
                    <a:pt x="2004" y="1165"/>
                  </a:lnTo>
                  <a:lnTo>
                    <a:pt x="2004" y="1166"/>
                  </a:lnTo>
                  <a:lnTo>
                    <a:pt x="2003" y="1166"/>
                  </a:lnTo>
                  <a:lnTo>
                    <a:pt x="2003" y="1168"/>
                  </a:lnTo>
                  <a:lnTo>
                    <a:pt x="2003" y="1169"/>
                  </a:lnTo>
                  <a:lnTo>
                    <a:pt x="2002" y="1169"/>
                  </a:lnTo>
                  <a:lnTo>
                    <a:pt x="2002" y="1168"/>
                  </a:lnTo>
                  <a:lnTo>
                    <a:pt x="2002" y="1166"/>
                  </a:lnTo>
                  <a:lnTo>
                    <a:pt x="2003" y="1166"/>
                  </a:lnTo>
                  <a:lnTo>
                    <a:pt x="2003" y="1165"/>
                  </a:lnTo>
                  <a:lnTo>
                    <a:pt x="2002" y="1165"/>
                  </a:lnTo>
                  <a:lnTo>
                    <a:pt x="2002" y="1166"/>
                  </a:lnTo>
                  <a:lnTo>
                    <a:pt x="2001" y="1166"/>
                  </a:lnTo>
                  <a:lnTo>
                    <a:pt x="2001" y="1168"/>
                  </a:lnTo>
                  <a:lnTo>
                    <a:pt x="2002" y="1168"/>
                  </a:lnTo>
                  <a:lnTo>
                    <a:pt x="2001" y="1168"/>
                  </a:lnTo>
                  <a:lnTo>
                    <a:pt x="1999" y="1168"/>
                  </a:lnTo>
                  <a:lnTo>
                    <a:pt x="1998" y="1168"/>
                  </a:lnTo>
                  <a:lnTo>
                    <a:pt x="1998" y="1169"/>
                  </a:lnTo>
                  <a:lnTo>
                    <a:pt x="1997" y="1169"/>
                  </a:lnTo>
                  <a:lnTo>
                    <a:pt x="1998" y="1169"/>
                  </a:lnTo>
                  <a:lnTo>
                    <a:pt x="1997" y="1169"/>
                  </a:lnTo>
                  <a:lnTo>
                    <a:pt x="1997" y="1168"/>
                  </a:lnTo>
                  <a:lnTo>
                    <a:pt x="1998" y="1168"/>
                  </a:lnTo>
                  <a:lnTo>
                    <a:pt x="1998" y="1166"/>
                  </a:lnTo>
                  <a:lnTo>
                    <a:pt x="1998" y="1165"/>
                  </a:lnTo>
                  <a:lnTo>
                    <a:pt x="1998" y="1166"/>
                  </a:lnTo>
                  <a:lnTo>
                    <a:pt x="1997" y="1166"/>
                  </a:lnTo>
                  <a:lnTo>
                    <a:pt x="1997" y="1165"/>
                  </a:lnTo>
                  <a:lnTo>
                    <a:pt x="1997" y="1166"/>
                  </a:lnTo>
                  <a:lnTo>
                    <a:pt x="1997" y="1165"/>
                  </a:lnTo>
                  <a:lnTo>
                    <a:pt x="1998" y="1165"/>
                  </a:lnTo>
                  <a:lnTo>
                    <a:pt x="1998" y="1164"/>
                  </a:lnTo>
                  <a:lnTo>
                    <a:pt x="1997" y="1164"/>
                  </a:lnTo>
                  <a:lnTo>
                    <a:pt x="1997" y="1163"/>
                  </a:lnTo>
                  <a:lnTo>
                    <a:pt x="1998" y="1163"/>
                  </a:lnTo>
                  <a:lnTo>
                    <a:pt x="1997" y="1163"/>
                  </a:lnTo>
                  <a:lnTo>
                    <a:pt x="1996" y="1163"/>
                  </a:lnTo>
                  <a:lnTo>
                    <a:pt x="1997" y="1163"/>
                  </a:lnTo>
                  <a:lnTo>
                    <a:pt x="1997" y="1164"/>
                  </a:lnTo>
                  <a:lnTo>
                    <a:pt x="1997" y="1165"/>
                  </a:lnTo>
                  <a:lnTo>
                    <a:pt x="1996" y="1165"/>
                  </a:lnTo>
                  <a:lnTo>
                    <a:pt x="1994" y="1165"/>
                  </a:lnTo>
                  <a:lnTo>
                    <a:pt x="1996" y="1165"/>
                  </a:lnTo>
                  <a:lnTo>
                    <a:pt x="1996" y="1164"/>
                  </a:lnTo>
                  <a:lnTo>
                    <a:pt x="1994" y="1164"/>
                  </a:lnTo>
                  <a:lnTo>
                    <a:pt x="1994" y="1163"/>
                  </a:lnTo>
                  <a:lnTo>
                    <a:pt x="1994" y="1164"/>
                  </a:lnTo>
                  <a:lnTo>
                    <a:pt x="1993" y="1164"/>
                  </a:lnTo>
                  <a:lnTo>
                    <a:pt x="1994" y="1164"/>
                  </a:lnTo>
                  <a:lnTo>
                    <a:pt x="1994" y="1165"/>
                  </a:lnTo>
                  <a:lnTo>
                    <a:pt x="1993" y="1165"/>
                  </a:lnTo>
                  <a:lnTo>
                    <a:pt x="1992" y="1165"/>
                  </a:lnTo>
                  <a:lnTo>
                    <a:pt x="1991" y="1165"/>
                  </a:lnTo>
                  <a:lnTo>
                    <a:pt x="1992" y="1165"/>
                  </a:lnTo>
                  <a:lnTo>
                    <a:pt x="1993" y="1165"/>
                  </a:lnTo>
                  <a:lnTo>
                    <a:pt x="1993" y="1166"/>
                  </a:lnTo>
                  <a:lnTo>
                    <a:pt x="1992" y="1166"/>
                  </a:lnTo>
                  <a:lnTo>
                    <a:pt x="1993" y="1166"/>
                  </a:lnTo>
                  <a:lnTo>
                    <a:pt x="1993" y="1168"/>
                  </a:lnTo>
                  <a:lnTo>
                    <a:pt x="1992" y="1168"/>
                  </a:lnTo>
                  <a:lnTo>
                    <a:pt x="1992" y="1166"/>
                  </a:lnTo>
                  <a:lnTo>
                    <a:pt x="1991" y="1166"/>
                  </a:lnTo>
                  <a:lnTo>
                    <a:pt x="1992" y="1166"/>
                  </a:lnTo>
                  <a:lnTo>
                    <a:pt x="1991" y="1166"/>
                  </a:lnTo>
                  <a:lnTo>
                    <a:pt x="1990" y="1166"/>
                  </a:lnTo>
                  <a:lnTo>
                    <a:pt x="1988" y="1166"/>
                  </a:lnTo>
                  <a:lnTo>
                    <a:pt x="1987" y="1166"/>
                  </a:lnTo>
                  <a:lnTo>
                    <a:pt x="1987" y="1168"/>
                  </a:lnTo>
                  <a:lnTo>
                    <a:pt x="1987" y="1169"/>
                  </a:lnTo>
                  <a:lnTo>
                    <a:pt x="1987" y="1168"/>
                  </a:lnTo>
                  <a:lnTo>
                    <a:pt x="1987" y="1166"/>
                  </a:lnTo>
                  <a:lnTo>
                    <a:pt x="1988" y="1166"/>
                  </a:lnTo>
                  <a:lnTo>
                    <a:pt x="1988" y="1168"/>
                  </a:lnTo>
                  <a:lnTo>
                    <a:pt x="1988" y="1166"/>
                  </a:lnTo>
                  <a:lnTo>
                    <a:pt x="1990" y="1166"/>
                  </a:lnTo>
                  <a:lnTo>
                    <a:pt x="1991" y="1166"/>
                  </a:lnTo>
                  <a:lnTo>
                    <a:pt x="1992" y="1166"/>
                  </a:lnTo>
                  <a:lnTo>
                    <a:pt x="1992" y="1168"/>
                  </a:lnTo>
                  <a:lnTo>
                    <a:pt x="1993" y="1168"/>
                  </a:lnTo>
                  <a:lnTo>
                    <a:pt x="1993" y="1166"/>
                  </a:lnTo>
                  <a:lnTo>
                    <a:pt x="1994" y="1166"/>
                  </a:lnTo>
                  <a:lnTo>
                    <a:pt x="1994" y="1165"/>
                  </a:lnTo>
                  <a:lnTo>
                    <a:pt x="1994" y="1166"/>
                  </a:lnTo>
                  <a:lnTo>
                    <a:pt x="1996" y="1166"/>
                  </a:lnTo>
                  <a:lnTo>
                    <a:pt x="1994" y="1166"/>
                  </a:lnTo>
                  <a:lnTo>
                    <a:pt x="1996" y="1166"/>
                  </a:lnTo>
                  <a:lnTo>
                    <a:pt x="1996" y="1168"/>
                  </a:lnTo>
                  <a:lnTo>
                    <a:pt x="1997" y="1168"/>
                  </a:lnTo>
                  <a:lnTo>
                    <a:pt x="1997" y="1169"/>
                  </a:lnTo>
                  <a:lnTo>
                    <a:pt x="1996" y="1169"/>
                  </a:lnTo>
                  <a:lnTo>
                    <a:pt x="1996" y="1170"/>
                  </a:lnTo>
                  <a:lnTo>
                    <a:pt x="1997" y="1170"/>
                  </a:lnTo>
                  <a:lnTo>
                    <a:pt x="1996" y="1170"/>
                  </a:lnTo>
                  <a:lnTo>
                    <a:pt x="1994" y="1170"/>
                  </a:lnTo>
                  <a:lnTo>
                    <a:pt x="1994" y="1171"/>
                  </a:lnTo>
                  <a:lnTo>
                    <a:pt x="1993" y="1171"/>
                  </a:lnTo>
                  <a:lnTo>
                    <a:pt x="1992" y="1171"/>
                  </a:lnTo>
                  <a:lnTo>
                    <a:pt x="1991" y="1171"/>
                  </a:lnTo>
                  <a:lnTo>
                    <a:pt x="1992" y="1171"/>
                  </a:lnTo>
                  <a:lnTo>
                    <a:pt x="1993" y="1171"/>
                  </a:lnTo>
                  <a:lnTo>
                    <a:pt x="1994" y="1171"/>
                  </a:lnTo>
                  <a:lnTo>
                    <a:pt x="1996" y="1171"/>
                  </a:lnTo>
                  <a:lnTo>
                    <a:pt x="1996" y="1170"/>
                  </a:lnTo>
                  <a:lnTo>
                    <a:pt x="1997" y="1170"/>
                  </a:lnTo>
                  <a:lnTo>
                    <a:pt x="1998" y="1170"/>
                  </a:lnTo>
                  <a:lnTo>
                    <a:pt x="1998" y="1169"/>
                  </a:lnTo>
                  <a:lnTo>
                    <a:pt x="1999" y="1169"/>
                  </a:lnTo>
                  <a:lnTo>
                    <a:pt x="1999" y="1170"/>
                  </a:lnTo>
                  <a:lnTo>
                    <a:pt x="1999" y="1169"/>
                  </a:lnTo>
                  <a:lnTo>
                    <a:pt x="2001" y="1169"/>
                  </a:lnTo>
                  <a:lnTo>
                    <a:pt x="2001" y="1170"/>
                  </a:lnTo>
                  <a:lnTo>
                    <a:pt x="2001" y="1169"/>
                  </a:lnTo>
                  <a:lnTo>
                    <a:pt x="2002" y="1169"/>
                  </a:lnTo>
                  <a:lnTo>
                    <a:pt x="2002" y="1170"/>
                  </a:lnTo>
                  <a:lnTo>
                    <a:pt x="2002" y="1171"/>
                  </a:lnTo>
                  <a:lnTo>
                    <a:pt x="2001" y="1171"/>
                  </a:lnTo>
                  <a:lnTo>
                    <a:pt x="2001" y="1172"/>
                  </a:lnTo>
                  <a:lnTo>
                    <a:pt x="1999" y="1172"/>
                  </a:lnTo>
                  <a:lnTo>
                    <a:pt x="2001" y="1172"/>
                  </a:lnTo>
                  <a:lnTo>
                    <a:pt x="2001" y="1171"/>
                  </a:lnTo>
                  <a:lnTo>
                    <a:pt x="2001" y="1172"/>
                  </a:lnTo>
                  <a:lnTo>
                    <a:pt x="2001" y="1171"/>
                  </a:lnTo>
                  <a:lnTo>
                    <a:pt x="2002" y="1171"/>
                  </a:lnTo>
                  <a:lnTo>
                    <a:pt x="2001" y="1171"/>
                  </a:lnTo>
                  <a:lnTo>
                    <a:pt x="2002" y="1171"/>
                  </a:lnTo>
                  <a:lnTo>
                    <a:pt x="2002" y="1170"/>
                  </a:lnTo>
                  <a:lnTo>
                    <a:pt x="2002" y="1169"/>
                  </a:lnTo>
                  <a:lnTo>
                    <a:pt x="2002" y="1170"/>
                  </a:lnTo>
                  <a:lnTo>
                    <a:pt x="2003" y="1170"/>
                  </a:lnTo>
                  <a:lnTo>
                    <a:pt x="2004" y="1170"/>
                  </a:lnTo>
                  <a:lnTo>
                    <a:pt x="2005" y="1170"/>
                  </a:lnTo>
                  <a:lnTo>
                    <a:pt x="2005" y="1171"/>
                  </a:lnTo>
                  <a:lnTo>
                    <a:pt x="2005" y="1170"/>
                  </a:lnTo>
                  <a:lnTo>
                    <a:pt x="2007" y="1170"/>
                  </a:lnTo>
                  <a:lnTo>
                    <a:pt x="2008" y="1170"/>
                  </a:lnTo>
                  <a:lnTo>
                    <a:pt x="2008" y="1169"/>
                  </a:lnTo>
                  <a:lnTo>
                    <a:pt x="2009" y="1169"/>
                  </a:lnTo>
                  <a:lnTo>
                    <a:pt x="2009" y="1170"/>
                  </a:lnTo>
                  <a:lnTo>
                    <a:pt x="2009" y="1171"/>
                  </a:lnTo>
                  <a:lnTo>
                    <a:pt x="2009" y="1172"/>
                  </a:lnTo>
                  <a:lnTo>
                    <a:pt x="2008" y="1172"/>
                  </a:lnTo>
                  <a:lnTo>
                    <a:pt x="2008" y="1174"/>
                  </a:lnTo>
                  <a:lnTo>
                    <a:pt x="2007" y="1174"/>
                  </a:lnTo>
                  <a:lnTo>
                    <a:pt x="2007" y="1175"/>
                  </a:lnTo>
                  <a:lnTo>
                    <a:pt x="2005" y="1175"/>
                  </a:lnTo>
                  <a:lnTo>
                    <a:pt x="2005" y="1176"/>
                  </a:lnTo>
                  <a:lnTo>
                    <a:pt x="2005" y="1177"/>
                  </a:lnTo>
                  <a:lnTo>
                    <a:pt x="2004" y="1177"/>
                  </a:lnTo>
                  <a:lnTo>
                    <a:pt x="2003" y="1177"/>
                  </a:lnTo>
                  <a:lnTo>
                    <a:pt x="2003" y="1178"/>
                  </a:lnTo>
                  <a:lnTo>
                    <a:pt x="2003" y="1177"/>
                  </a:lnTo>
                  <a:lnTo>
                    <a:pt x="2003" y="1178"/>
                  </a:lnTo>
                  <a:lnTo>
                    <a:pt x="2002" y="1178"/>
                  </a:lnTo>
                  <a:lnTo>
                    <a:pt x="2003" y="1178"/>
                  </a:lnTo>
                  <a:lnTo>
                    <a:pt x="2002" y="1178"/>
                  </a:lnTo>
                  <a:lnTo>
                    <a:pt x="2003" y="1178"/>
                  </a:lnTo>
                  <a:lnTo>
                    <a:pt x="2002" y="1178"/>
                  </a:lnTo>
                  <a:lnTo>
                    <a:pt x="2002" y="1180"/>
                  </a:lnTo>
                  <a:lnTo>
                    <a:pt x="2001" y="1180"/>
                  </a:lnTo>
                  <a:lnTo>
                    <a:pt x="2001" y="1181"/>
                  </a:lnTo>
                  <a:lnTo>
                    <a:pt x="1999" y="1181"/>
                  </a:lnTo>
                  <a:lnTo>
                    <a:pt x="1999" y="1182"/>
                  </a:lnTo>
                  <a:lnTo>
                    <a:pt x="1998" y="1182"/>
                  </a:lnTo>
                  <a:lnTo>
                    <a:pt x="1998" y="1183"/>
                  </a:lnTo>
                  <a:lnTo>
                    <a:pt x="1998" y="1182"/>
                  </a:lnTo>
                  <a:lnTo>
                    <a:pt x="1998" y="1183"/>
                  </a:lnTo>
                  <a:lnTo>
                    <a:pt x="1998" y="1182"/>
                  </a:lnTo>
                  <a:lnTo>
                    <a:pt x="1998" y="1183"/>
                  </a:lnTo>
                  <a:lnTo>
                    <a:pt x="1997" y="1183"/>
                  </a:lnTo>
                  <a:lnTo>
                    <a:pt x="1998" y="1183"/>
                  </a:lnTo>
                  <a:lnTo>
                    <a:pt x="1997" y="1183"/>
                  </a:lnTo>
                  <a:lnTo>
                    <a:pt x="1997" y="1184"/>
                  </a:lnTo>
                  <a:lnTo>
                    <a:pt x="1996" y="1184"/>
                  </a:lnTo>
                  <a:lnTo>
                    <a:pt x="1994" y="1184"/>
                  </a:lnTo>
                  <a:lnTo>
                    <a:pt x="1994" y="1186"/>
                  </a:lnTo>
                  <a:lnTo>
                    <a:pt x="1993" y="1186"/>
                  </a:lnTo>
                  <a:lnTo>
                    <a:pt x="1993" y="1187"/>
                  </a:lnTo>
                  <a:lnTo>
                    <a:pt x="1992" y="1187"/>
                  </a:lnTo>
                  <a:lnTo>
                    <a:pt x="1993" y="1187"/>
                  </a:lnTo>
                  <a:lnTo>
                    <a:pt x="1992" y="1187"/>
                  </a:lnTo>
                  <a:lnTo>
                    <a:pt x="1991" y="1187"/>
                  </a:lnTo>
                  <a:lnTo>
                    <a:pt x="1991" y="1188"/>
                  </a:lnTo>
                  <a:lnTo>
                    <a:pt x="1990" y="1188"/>
                  </a:lnTo>
                  <a:lnTo>
                    <a:pt x="1990" y="1187"/>
                  </a:lnTo>
                  <a:lnTo>
                    <a:pt x="1990" y="1188"/>
                  </a:lnTo>
                  <a:lnTo>
                    <a:pt x="1988" y="1188"/>
                  </a:lnTo>
                  <a:lnTo>
                    <a:pt x="1988" y="1189"/>
                  </a:lnTo>
                  <a:lnTo>
                    <a:pt x="1987" y="1189"/>
                  </a:lnTo>
                  <a:lnTo>
                    <a:pt x="1986" y="1189"/>
                  </a:lnTo>
                  <a:lnTo>
                    <a:pt x="1986" y="1191"/>
                  </a:lnTo>
                  <a:lnTo>
                    <a:pt x="1985" y="1191"/>
                  </a:lnTo>
                  <a:lnTo>
                    <a:pt x="1984" y="1192"/>
                  </a:lnTo>
                  <a:lnTo>
                    <a:pt x="1984" y="1193"/>
                  </a:lnTo>
                  <a:lnTo>
                    <a:pt x="1982" y="1193"/>
                  </a:lnTo>
                  <a:lnTo>
                    <a:pt x="1981" y="1193"/>
                  </a:lnTo>
                  <a:lnTo>
                    <a:pt x="1981" y="1194"/>
                  </a:lnTo>
                  <a:lnTo>
                    <a:pt x="1980" y="1194"/>
                  </a:lnTo>
                  <a:lnTo>
                    <a:pt x="1980" y="1195"/>
                  </a:lnTo>
                  <a:lnTo>
                    <a:pt x="1979" y="1195"/>
                  </a:lnTo>
                  <a:lnTo>
                    <a:pt x="1979" y="1197"/>
                  </a:lnTo>
                  <a:lnTo>
                    <a:pt x="1978" y="1197"/>
                  </a:lnTo>
                  <a:lnTo>
                    <a:pt x="1978" y="1198"/>
                  </a:lnTo>
                  <a:lnTo>
                    <a:pt x="1976" y="1198"/>
                  </a:lnTo>
                  <a:lnTo>
                    <a:pt x="1976" y="1199"/>
                  </a:lnTo>
                  <a:lnTo>
                    <a:pt x="1975" y="1199"/>
                  </a:lnTo>
                  <a:lnTo>
                    <a:pt x="1974" y="1199"/>
                  </a:lnTo>
                  <a:lnTo>
                    <a:pt x="1974" y="1200"/>
                  </a:lnTo>
                  <a:lnTo>
                    <a:pt x="1973" y="1200"/>
                  </a:lnTo>
                  <a:lnTo>
                    <a:pt x="1973" y="1201"/>
                  </a:lnTo>
                  <a:lnTo>
                    <a:pt x="1972" y="1201"/>
                  </a:lnTo>
                  <a:lnTo>
                    <a:pt x="1972" y="1203"/>
                  </a:lnTo>
                  <a:lnTo>
                    <a:pt x="1970" y="1203"/>
                  </a:lnTo>
                  <a:lnTo>
                    <a:pt x="1972" y="1203"/>
                  </a:lnTo>
                  <a:lnTo>
                    <a:pt x="1972" y="1204"/>
                  </a:lnTo>
                  <a:lnTo>
                    <a:pt x="1970" y="1204"/>
                  </a:lnTo>
                  <a:lnTo>
                    <a:pt x="1972" y="1204"/>
                  </a:lnTo>
                  <a:lnTo>
                    <a:pt x="1970" y="1204"/>
                  </a:lnTo>
                  <a:lnTo>
                    <a:pt x="1970" y="1205"/>
                  </a:lnTo>
                  <a:lnTo>
                    <a:pt x="1970" y="1206"/>
                  </a:lnTo>
                  <a:lnTo>
                    <a:pt x="1969" y="1206"/>
                  </a:lnTo>
                  <a:lnTo>
                    <a:pt x="1969" y="1207"/>
                  </a:lnTo>
                  <a:lnTo>
                    <a:pt x="1968" y="1207"/>
                  </a:lnTo>
                  <a:lnTo>
                    <a:pt x="1968" y="1209"/>
                  </a:lnTo>
                  <a:lnTo>
                    <a:pt x="1967" y="1209"/>
                  </a:lnTo>
                  <a:lnTo>
                    <a:pt x="1967" y="1210"/>
                  </a:lnTo>
                  <a:lnTo>
                    <a:pt x="1966" y="1210"/>
                  </a:lnTo>
                  <a:lnTo>
                    <a:pt x="1966" y="1211"/>
                  </a:lnTo>
                  <a:lnTo>
                    <a:pt x="1966" y="1212"/>
                  </a:lnTo>
                  <a:lnTo>
                    <a:pt x="1964" y="1212"/>
                  </a:lnTo>
                  <a:lnTo>
                    <a:pt x="1966" y="1212"/>
                  </a:lnTo>
                  <a:lnTo>
                    <a:pt x="1964" y="1212"/>
                  </a:lnTo>
                  <a:lnTo>
                    <a:pt x="1964" y="1213"/>
                  </a:lnTo>
                  <a:lnTo>
                    <a:pt x="1964" y="1215"/>
                  </a:lnTo>
                  <a:lnTo>
                    <a:pt x="1964" y="1213"/>
                  </a:lnTo>
                  <a:lnTo>
                    <a:pt x="1963" y="1213"/>
                  </a:lnTo>
                  <a:lnTo>
                    <a:pt x="1964" y="1213"/>
                  </a:lnTo>
                  <a:lnTo>
                    <a:pt x="1963" y="1213"/>
                  </a:lnTo>
                  <a:lnTo>
                    <a:pt x="1963" y="1215"/>
                  </a:lnTo>
                  <a:lnTo>
                    <a:pt x="1962" y="1215"/>
                  </a:lnTo>
                  <a:lnTo>
                    <a:pt x="1962" y="1216"/>
                  </a:lnTo>
                  <a:lnTo>
                    <a:pt x="1963" y="1216"/>
                  </a:lnTo>
                  <a:lnTo>
                    <a:pt x="1962" y="1216"/>
                  </a:lnTo>
                  <a:lnTo>
                    <a:pt x="1962" y="1217"/>
                  </a:lnTo>
                  <a:lnTo>
                    <a:pt x="1961" y="1217"/>
                  </a:lnTo>
                  <a:lnTo>
                    <a:pt x="1961" y="1218"/>
                  </a:lnTo>
                  <a:lnTo>
                    <a:pt x="1961" y="1219"/>
                  </a:lnTo>
                  <a:lnTo>
                    <a:pt x="1962" y="1219"/>
                  </a:lnTo>
                  <a:lnTo>
                    <a:pt x="1961" y="1219"/>
                  </a:lnTo>
                  <a:lnTo>
                    <a:pt x="1961" y="1221"/>
                  </a:lnTo>
                  <a:lnTo>
                    <a:pt x="1961" y="1222"/>
                  </a:lnTo>
                  <a:lnTo>
                    <a:pt x="1961" y="1223"/>
                  </a:lnTo>
                  <a:lnTo>
                    <a:pt x="1960" y="1223"/>
                  </a:lnTo>
                  <a:lnTo>
                    <a:pt x="1960" y="1224"/>
                  </a:lnTo>
                  <a:lnTo>
                    <a:pt x="1960" y="1225"/>
                  </a:lnTo>
                  <a:lnTo>
                    <a:pt x="1960" y="1227"/>
                  </a:lnTo>
                  <a:lnTo>
                    <a:pt x="1961" y="1227"/>
                  </a:lnTo>
                  <a:lnTo>
                    <a:pt x="1962" y="1227"/>
                  </a:lnTo>
                  <a:lnTo>
                    <a:pt x="1961" y="1227"/>
                  </a:lnTo>
                  <a:lnTo>
                    <a:pt x="1962" y="1227"/>
                  </a:lnTo>
                  <a:lnTo>
                    <a:pt x="1962" y="1228"/>
                  </a:lnTo>
                  <a:lnTo>
                    <a:pt x="1961" y="1228"/>
                  </a:lnTo>
                  <a:lnTo>
                    <a:pt x="1961" y="1229"/>
                  </a:lnTo>
                  <a:lnTo>
                    <a:pt x="1960" y="1229"/>
                  </a:lnTo>
                  <a:lnTo>
                    <a:pt x="1960" y="1230"/>
                  </a:lnTo>
                  <a:lnTo>
                    <a:pt x="1958" y="1230"/>
                  </a:lnTo>
                  <a:lnTo>
                    <a:pt x="1960" y="1230"/>
                  </a:lnTo>
                  <a:lnTo>
                    <a:pt x="1958" y="1230"/>
                  </a:lnTo>
                  <a:lnTo>
                    <a:pt x="1958" y="1231"/>
                  </a:lnTo>
                  <a:lnTo>
                    <a:pt x="1957" y="1231"/>
                  </a:lnTo>
                  <a:lnTo>
                    <a:pt x="1957" y="1233"/>
                  </a:lnTo>
                  <a:lnTo>
                    <a:pt x="1956" y="1233"/>
                  </a:lnTo>
                  <a:lnTo>
                    <a:pt x="1956" y="1234"/>
                  </a:lnTo>
                  <a:lnTo>
                    <a:pt x="1956" y="1235"/>
                  </a:lnTo>
                  <a:lnTo>
                    <a:pt x="1956" y="1236"/>
                  </a:lnTo>
                  <a:lnTo>
                    <a:pt x="1956" y="1237"/>
                  </a:lnTo>
                  <a:lnTo>
                    <a:pt x="1957" y="1237"/>
                  </a:lnTo>
                  <a:lnTo>
                    <a:pt x="1958" y="1237"/>
                  </a:lnTo>
                  <a:lnTo>
                    <a:pt x="1957" y="1237"/>
                  </a:lnTo>
                  <a:lnTo>
                    <a:pt x="1957" y="1239"/>
                  </a:lnTo>
                  <a:lnTo>
                    <a:pt x="1956" y="1239"/>
                  </a:lnTo>
                  <a:lnTo>
                    <a:pt x="1956" y="1240"/>
                  </a:lnTo>
                  <a:lnTo>
                    <a:pt x="1956" y="1241"/>
                  </a:lnTo>
                  <a:lnTo>
                    <a:pt x="1956" y="1242"/>
                  </a:lnTo>
                  <a:lnTo>
                    <a:pt x="1956" y="1243"/>
                  </a:lnTo>
                  <a:lnTo>
                    <a:pt x="1956" y="1245"/>
                  </a:lnTo>
                  <a:lnTo>
                    <a:pt x="1956" y="1246"/>
                  </a:lnTo>
                  <a:lnTo>
                    <a:pt x="1957" y="1246"/>
                  </a:lnTo>
                  <a:lnTo>
                    <a:pt x="1956" y="1246"/>
                  </a:lnTo>
                  <a:lnTo>
                    <a:pt x="1955" y="1245"/>
                  </a:lnTo>
                  <a:lnTo>
                    <a:pt x="1955" y="1243"/>
                  </a:lnTo>
                  <a:lnTo>
                    <a:pt x="1955" y="1245"/>
                  </a:lnTo>
                  <a:lnTo>
                    <a:pt x="1954" y="1245"/>
                  </a:lnTo>
                  <a:lnTo>
                    <a:pt x="1954" y="1243"/>
                  </a:lnTo>
                  <a:lnTo>
                    <a:pt x="1952" y="1245"/>
                  </a:lnTo>
                  <a:lnTo>
                    <a:pt x="1954" y="1245"/>
                  </a:lnTo>
                  <a:lnTo>
                    <a:pt x="1955" y="1245"/>
                  </a:lnTo>
                  <a:lnTo>
                    <a:pt x="1955" y="1246"/>
                  </a:lnTo>
                  <a:lnTo>
                    <a:pt x="1956" y="1246"/>
                  </a:lnTo>
                  <a:lnTo>
                    <a:pt x="1956" y="1247"/>
                  </a:lnTo>
                  <a:lnTo>
                    <a:pt x="1956" y="1248"/>
                  </a:lnTo>
                  <a:lnTo>
                    <a:pt x="1957" y="1248"/>
                  </a:lnTo>
                  <a:lnTo>
                    <a:pt x="1958" y="1248"/>
                  </a:lnTo>
                  <a:lnTo>
                    <a:pt x="1958" y="1247"/>
                  </a:lnTo>
                  <a:lnTo>
                    <a:pt x="1958" y="1246"/>
                  </a:lnTo>
                  <a:lnTo>
                    <a:pt x="1958" y="1247"/>
                  </a:lnTo>
                  <a:lnTo>
                    <a:pt x="1958" y="1248"/>
                  </a:lnTo>
                  <a:lnTo>
                    <a:pt x="1958" y="1249"/>
                  </a:lnTo>
                  <a:lnTo>
                    <a:pt x="1958" y="1251"/>
                  </a:lnTo>
                  <a:lnTo>
                    <a:pt x="1960" y="1251"/>
                  </a:lnTo>
                  <a:lnTo>
                    <a:pt x="1960" y="1252"/>
                  </a:lnTo>
                  <a:lnTo>
                    <a:pt x="1958" y="1252"/>
                  </a:lnTo>
                  <a:lnTo>
                    <a:pt x="1957" y="1252"/>
                  </a:lnTo>
                  <a:lnTo>
                    <a:pt x="1956" y="1252"/>
                  </a:lnTo>
                  <a:lnTo>
                    <a:pt x="1956" y="1253"/>
                  </a:lnTo>
                  <a:lnTo>
                    <a:pt x="1955" y="1253"/>
                  </a:lnTo>
                  <a:lnTo>
                    <a:pt x="1955" y="1254"/>
                  </a:lnTo>
                  <a:lnTo>
                    <a:pt x="1954" y="1254"/>
                  </a:lnTo>
                  <a:lnTo>
                    <a:pt x="1954" y="1255"/>
                  </a:lnTo>
                  <a:lnTo>
                    <a:pt x="1952" y="1255"/>
                  </a:lnTo>
                  <a:lnTo>
                    <a:pt x="1952" y="1257"/>
                  </a:lnTo>
                  <a:lnTo>
                    <a:pt x="1951" y="1258"/>
                  </a:lnTo>
                  <a:lnTo>
                    <a:pt x="1951" y="1259"/>
                  </a:lnTo>
                  <a:lnTo>
                    <a:pt x="1951" y="1260"/>
                  </a:lnTo>
                  <a:lnTo>
                    <a:pt x="1950" y="1260"/>
                  </a:lnTo>
                  <a:lnTo>
                    <a:pt x="1950" y="1259"/>
                  </a:lnTo>
                  <a:lnTo>
                    <a:pt x="1949" y="1259"/>
                  </a:lnTo>
                  <a:lnTo>
                    <a:pt x="1949" y="1258"/>
                  </a:lnTo>
                  <a:lnTo>
                    <a:pt x="1950" y="1258"/>
                  </a:lnTo>
                  <a:lnTo>
                    <a:pt x="1950" y="1257"/>
                  </a:lnTo>
                  <a:lnTo>
                    <a:pt x="1950" y="1255"/>
                  </a:lnTo>
                  <a:lnTo>
                    <a:pt x="1950" y="1254"/>
                  </a:lnTo>
                  <a:lnTo>
                    <a:pt x="1950" y="1253"/>
                  </a:lnTo>
                  <a:lnTo>
                    <a:pt x="1951" y="1253"/>
                  </a:lnTo>
                  <a:lnTo>
                    <a:pt x="1952" y="1253"/>
                  </a:lnTo>
                  <a:lnTo>
                    <a:pt x="1954" y="1253"/>
                  </a:lnTo>
                  <a:lnTo>
                    <a:pt x="1954" y="1252"/>
                  </a:lnTo>
                  <a:lnTo>
                    <a:pt x="1954" y="1251"/>
                  </a:lnTo>
                  <a:lnTo>
                    <a:pt x="1952" y="1251"/>
                  </a:lnTo>
                  <a:lnTo>
                    <a:pt x="1952" y="1252"/>
                  </a:lnTo>
                  <a:lnTo>
                    <a:pt x="1951" y="1252"/>
                  </a:lnTo>
                  <a:lnTo>
                    <a:pt x="1950" y="1252"/>
                  </a:lnTo>
                  <a:lnTo>
                    <a:pt x="1950" y="1251"/>
                  </a:lnTo>
                  <a:lnTo>
                    <a:pt x="1949" y="1251"/>
                  </a:lnTo>
                  <a:lnTo>
                    <a:pt x="1948" y="1251"/>
                  </a:lnTo>
                  <a:lnTo>
                    <a:pt x="1948" y="1249"/>
                  </a:lnTo>
                  <a:lnTo>
                    <a:pt x="1946" y="1249"/>
                  </a:lnTo>
                  <a:lnTo>
                    <a:pt x="1945" y="1249"/>
                  </a:lnTo>
                  <a:lnTo>
                    <a:pt x="1945" y="1251"/>
                  </a:lnTo>
                  <a:lnTo>
                    <a:pt x="1944" y="1251"/>
                  </a:lnTo>
                  <a:lnTo>
                    <a:pt x="1943" y="1251"/>
                  </a:lnTo>
                  <a:lnTo>
                    <a:pt x="1942" y="1251"/>
                  </a:lnTo>
                  <a:lnTo>
                    <a:pt x="1943" y="1252"/>
                  </a:lnTo>
                  <a:lnTo>
                    <a:pt x="1943" y="1253"/>
                  </a:lnTo>
                  <a:lnTo>
                    <a:pt x="1944" y="1253"/>
                  </a:lnTo>
                  <a:lnTo>
                    <a:pt x="1943" y="1253"/>
                  </a:lnTo>
                  <a:lnTo>
                    <a:pt x="1942" y="1253"/>
                  </a:lnTo>
                  <a:lnTo>
                    <a:pt x="1942" y="1254"/>
                  </a:lnTo>
                  <a:lnTo>
                    <a:pt x="1940" y="1254"/>
                  </a:lnTo>
                  <a:lnTo>
                    <a:pt x="1940" y="1253"/>
                  </a:lnTo>
                  <a:lnTo>
                    <a:pt x="1939" y="1253"/>
                  </a:lnTo>
                  <a:lnTo>
                    <a:pt x="1939" y="1254"/>
                  </a:lnTo>
                  <a:lnTo>
                    <a:pt x="1938" y="1254"/>
                  </a:lnTo>
                  <a:lnTo>
                    <a:pt x="1938" y="1255"/>
                  </a:lnTo>
                  <a:lnTo>
                    <a:pt x="1939" y="1255"/>
                  </a:lnTo>
                  <a:lnTo>
                    <a:pt x="1940" y="1257"/>
                  </a:lnTo>
                  <a:lnTo>
                    <a:pt x="1939" y="1257"/>
                  </a:lnTo>
                  <a:lnTo>
                    <a:pt x="1938" y="1257"/>
                  </a:lnTo>
                  <a:lnTo>
                    <a:pt x="1938" y="1258"/>
                  </a:lnTo>
                  <a:lnTo>
                    <a:pt x="1938" y="1259"/>
                  </a:lnTo>
                  <a:lnTo>
                    <a:pt x="1938" y="1258"/>
                  </a:lnTo>
                  <a:lnTo>
                    <a:pt x="1938" y="1259"/>
                  </a:lnTo>
                  <a:lnTo>
                    <a:pt x="1939" y="1259"/>
                  </a:lnTo>
                  <a:lnTo>
                    <a:pt x="1939" y="1260"/>
                  </a:lnTo>
                  <a:lnTo>
                    <a:pt x="1938" y="1260"/>
                  </a:lnTo>
                  <a:lnTo>
                    <a:pt x="1938" y="1261"/>
                  </a:lnTo>
                  <a:lnTo>
                    <a:pt x="1937" y="1261"/>
                  </a:lnTo>
                  <a:lnTo>
                    <a:pt x="1936" y="1261"/>
                  </a:lnTo>
                  <a:lnTo>
                    <a:pt x="1936" y="1263"/>
                  </a:lnTo>
                  <a:lnTo>
                    <a:pt x="1937" y="1263"/>
                  </a:lnTo>
                  <a:lnTo>
                    <a:pt x="1937" y="1261"/>
                  </a:lnTo>
                  <a:lnTo>
                    <a:pt x="1938" y="1263"/>
                  </a:lnTo>
                  <a:lnTo>
                    <a:pt x="1938" y="1264"/>
                  </a:lnTo>
                  <a:lnTo>
                    <a:pt x="1937" y="1264"/>
                  </a:lnTo>
                  <a:lnTo>
                    <a:pt x="1936" y="1264"/>
                  </a:lnTo>
                  <a:lnTo>
                    <a:pt x="1936" y="1265"/>
                  </a:lnTo>
                  <a:lnTo>
                    <a:pt x="1937" y="1265"/>
                  </a:lnTo>
                  <a:lnTo>
                    <a:pt x="1938" y="1265"/>
                  </a:lnTo>
                  <a:lnTo>
                    <a:pt x="1938" y="1264"/>
                  </a:lnTo>
                  <a:lnTo>
                    <a:pt x="1939" y="1264"/>
                  </a:lnTo>
                  <a:lnTo>
                    <a:pt x="1940" y="1264"/>
                  </a:lnTo>
                  <a:lnTo>
                    <a:pt x="1942" y="1264"/>
                  </a:lnTo>
                  <a:lnTo>
                    <a:pt x="1943" y="1264"/>
                  </a:lnTo>
                  <a:lnTo>
                    <a:pt x="1943" y="1263"/>
                  </a:lnTo>
                  <a:lnTo>
                    <a:pt x="1943" y="1261"/>
                  </a:lnTo>
                  <a:lnTo>
                    <a:pt x="1944" y="1261"/>
                  </a:lnTo>
                  <a:lnTo>
                    <a:pt x="1943" y="1261"/>
                  </a:lnTo>
                  <a:lnTo>
                    <a:pt x="1944" y="1261"/>
                  </a:lnTo>
                  <a:lnTo>
                    <a:pt x="1943" y="1261"/>
                  </a:lnTo>
                  <a:lnTo>
                    <a:pt x="1944" y="1261"/>
                  </a:lnTo>
                  <a:lnTo>
                    <a:pt x="1945" y="1261"/>
                  </a:lnTo>
                  <a:lnTo>
                    <a:pt x="1946" y="1261"/>
                  </a:lnTo>
                  <a:lnTo>
                    <a:pt x="1946" y="1260"/>
                  </a:lnTo>
                  <a:lnTo>
                    <a:pt x="1948" y="1260"/>
                  </a:lnTo>
                  <a:lnTo>
                    <a:pt x="1949" y="1260"/>
                  </a:lnTo>
                  <a:lnTo>
                    <a:pt x="1949" y="1261"/>
                  </a:lnTo>
                  <a:lnTo>
                    <a:pt x="1950" y="1261"/>
                  </a:lnTo>
                  <a:lnTo>
                    <a:pt x="1950" y="1263"/>
                  </a:lnTo>
                  <a:lnTo>
                    <a:pt x="1950" y="1264"/>
                  </a:lnTo>
                  <a:lnTo>
                    <a:pt x="1950" y="1265"/>
                  </a:lnTo>
                  <a:lnTo>
                    <a:pt x="1951" y="1265"/>
                  </a:lnTo>
                  <a:lnTo>
                    <a:pt x="1950" y="1265"/>
                  </a:lnTo>
                  <a:lnTo>
                    <a:pt x="1950" y="1266"/>
                  </a:lnTo>
                  <a:lnTo>
                    <a:pt x="1950" y="1267"/>
                  </a:lnTo>
                  <a:lnTo>
                    <a:pt x="1951" y="1267"/>
                  </a:lnTo>
                  <a:lnTo>
                    <a:pt x="1950" y="1267"/>
                  </a:lnTo>
                  <a:lnTo>
                    <a:pt x="1950" y="1269"/>
                  </a:lnTo>
                  <a:lnTo>
                    <a:pt x="1951" y="1269"/>
                  </a:lnTo>
                  <a:lnTo>
                    <a:pt x="1950" y="1269"/>
                  </a:lnTo>
                  <a:lnTo>
                    <a:pt x="1950" y="1270"/>
                  </a:lnTo>
                  <a:lnTo>
                    <a:pt x="1951" y="1270"/>
                  </a:lnTo>
                  <a:lnTo>
                    <a:pt x="1951" y="1271"/>
                  </a:lnTo>
                  <a:lnTo>
                    <a:pt x="1952" y="1271"/>
                  </a:lnTo>
                  <a:lnTo>
                    <a:pt x="1954" y="1271"/>
                  </a:lnTo>
                  <a:lnTo>
                    <a:pt x="1955" y="1271"/>
                  </a:lnTo>
                  <a:lnTo>
                    <a:pt x="1956" y="1271"/>
                  </a:lnTo>
                  <a:lnTo>
                    <a:pt x="1956" y="1272"/>
                  </a:lnTo>
                  <a:lnTo>
                    <a:pt x="1957" y="1272"/>
                  </a:lnTo>
                  <a:lnTo>
                    <a:pt x="1956" y="1272"/>
                  </a:lnTo>
                  <a:lnTo>
                    <a:pt x="1955" y="1272"/>
                  </a:lnTo>
                  <a:lnTo>
                    <a:pt x="1954" y="1272"/>
                  </a:lnTo>
                  <a:lnTo>
                    <a:pt x="1954" y="1273"/>
                  </a:lnTo>
                  <a:lnTo>
                    <a:pt x="1952" y="1273"/>
                  </a:lnTo>
                  <a:lnTo>
                    <a:pt x="1951" y="1273"/>
                  </a:lnTo>
                  <a:lnTo>
                    <a:pt x="1951" y="1275"/>
                  </a:lnTo>
                  <a:lnTo>
                    <a:pt x="1951" y="1273"/>
                  </a:lnTo>
                  <a:lnTo>
                    <a:pt x="1950" y="1273"/>
                  </a:lnTo>
                  <a:lnTo>
                    <a:pt x="1949" y="1273"/>
                  </a:lnTo>
                  <a:lnTo>
                    <a:pt x="1949" y="1275"/>
                  </a:lnTo>
                  <a:lnTo>
                    <a:pt x="1948" y="1275"/>
                  </a:lnTo>
                  <a:lnTo>
                    <a:pt x="1948" y="1276"/>
                  </a:lnTo>
                  <a:lnTo>
                    <a:pt x="1946" y="1276"/>
                  </a:lnTo>
                  <a:lnTo>
                    <a:pt x="1948" y="1276"/>
                  </a:lnTo>
                  <a:lnTo>
                    <a:pt x="1948" y="1277"/>
                  </a:lnTo>
                  <a:lnTo>
                    <a:pt x="1948" y="1278"/>
                  </a:lnTo>
                  <a:lnTo>
                    <a:pt x="1949" y="1278"/>
                  </a:lnTo>
                  <a:lnTo>
                    <a:pt x="1949" y="1279"/>
                  </a:lnTo>
                  <a:lnTo>
                    <a:pt x="1948" y="1279"/>
                  </a:lnTo>
                  <a:lnTo>
                    <a:pt x="1948" y="1281"/>
                  </a:lnTo>
                  <a:lnTo>
                    <a:pt x="1948" y="1282"/>
                  </a:lnTo>
                  <a:lnTo>
                    <a:pt x="1949" y="1282"/>
                  </a:lnTo>
                  <a:lnTo>
                    <a:pt x="1949" y="1283"/>
                  </a:lnTo>
                  <a:lnTo>
                    <a:pt x="1948" y="1283"/>
                  </a:lnTo>
                  <a:lnTo>
                    <a:pt x="1948" y="1284"/>
                  </a:lnTo>
                  <a:lnTo>
                    <a:pt x="1946" y="1284"/>
                  </a:lnTo>
                  <a:lnTo>
                    <a:pt x="1946" y="1285"/>
                  </a:lnTo>
                  <a:lnTo>
                    <a:pt x="1948" y="1285"/>
                  </a:lnTo>
                  <a:lnTo>
                    <a:pt x="1948" y="1287"/>
                  </a:lnTo>
                  <a:lnTo>
                    <a:pt x="1949" y="1287"/>
                  </a:lnTo>
                  <a:lnTo>
                    <a:pt x="1948" y="1287"/>
                  </a:lnTo>
                  <a:lnTo>
                    <a:pt x="1948" y="1288"/>
                  </a:lnTo>
                  <a:lnTo>
                    <a:pt x="1946" y="1288"/>
                  </a:lnTo>
                  <a:lnTo>
                    <a:pt x="1948" y="1288"/>
                  </a:lnTo>
                  <a:lnTo>
                    <a:pt x="1946" y="1288"/>
                  </a:lnTo>
                  <a:lnTo>
                    <a:pt x="1948" y="1289"/>
                  </a:lnTo>
                  <a:lnTo>
                    <a:pt x="1948" y="1290"/>
                  </a:lnTo>
                  <a:lnTo>
                    <a:pt x="1946" y="1290"/>
                  </a:lnTo>
                  <a:lnTo>
                    <a:pt x="1946" y="1292"/>
                  </a:lnTo>
                  <a:lnTo>
                    <a:pt x="1948" y="1292"/>
                  </a:lnTo>
                  <a:lnTo>
                    <a:pt x="1946" y="1292"/>
                  </a:lnTo>
                  <a:lnTo>
                    <a:pt x="1946" y="1293"/>
                  </a:lnTo>
                  <a:lnTo>
                    <a:pt x="1948" y="1293"/>
                  </a:lnTo>
                  <a:lnTo>
                    <a:pt x="1946" y="1293"/>
                  </a:lnTo>
                  <a:lnTo>
                    <a:pt x="1946" y="1294"/>
                  </a:lnTo>
                  <a:lnTo>
                    <a:pt x="1946" y="1295"/>
                  </a:lnTo>
                  <a:lnTo>
                    <a:pt x="1945" y="1295"/>
                  </a:lnTo>
                  <a:lnTo>
                    <a:pt x="1945" y="1296"/>
                  </a:lnTo>
                  <a:lnTo>
                    <a:pt x="1945" y="1298"/>
                  </a:lnTo>
                  <a:lnTo>
                    <a:pt x="1944" y="1298"/>
                  </a:lnTo>
                  <a:lnTo>
                    <a:pt x="1944" y="1299"/>
                  </a:lnTo>
                  <a:lnTo>
                    <a:pt x="1943" y="1299"/>
                  </a:lnTo>
                  <a:lnTo>
                    <a:pt x="1943" y="1300"/>
                  </a:lnTo>
                  <a:lnTo>
                    <a:pt x="1943" y="1301"/>
                  </a:lnTo>
                  <a:lnTo>
                    <a:pt x="1943" y="1302"/>
                  </a:lnTo>
                  <a:lnTo>
                    <a:pt x="1943" y="1304"/>
                  </a:lnTo>
                  <a:lnTo>
                    <a:pt x="1942" y="1304"/>
                  </a:lnTo>
                  <a:lnTo>
                    <a:pt x="1942" y="1305"/>
                  </a:lnTo>
                  <a:lnTo>
                    <a:pt x="1942" y="1306"/>
                  </a:lnTo>
                  <a:lnTo>
                    <a:pt x="1940" y="1307"/>
                  </a:lnTo>
                  <a:lnTo>
                    <a:pt x="1940" y="1308"/>
                  </a:lnTo>
                  <a:lnTo>
                    <a:pt x="1942" y="1308"/>
                  </a:lnTo>
                  <a:lnTo>
                    <a:pt x="1940" y="1308"/>
                  </a:lnTo>
                  <a:lnTo>
                    <a:pt x="1940" y="1307"/>
                  </a:lnTo>
                  <a:lnTo>
                    <a:pt x="1939" y="1307"/>
                  </a:lnTo>
                  <a:lnTo>
                    <a:pt x="1938" y="1307"/>
                  </a:lnTo>
                  <a:lnTo>
                    <a:pt x="1937" y="1307"/>
                  </a:lnTo>
                  <a:lnTo>
                    <a:pt x="1936" y="1307"/>
                  </a:lnTo>
                  <a:lnTo>
                    <a:pt x="1936" y="1308"/>
                  </a:lnTo>
                  <a:lnTo>
                    <a:pt x="1934" y="1308"/>
                  </a:lnTo>
                  <a:lnTo>
                    <a:pt x="1934" y="1310"/>
                  </a:lnTo>
                  <a:lnTo>
                    <a:pt x="1933" y="1310"/>
                  </a:lnTo>
                  <a:lnTo>
                    <a:pt x="1933" y="1311"/>
                  </a:lnTo>
                  <a:lnTo>
                    <a:pt x="1932" y="1311"/>
                  </a:lnTo>
                  <a:lnTo>
                    <a:pt x="1932" y="1312"/>
                  </a:lnTo>
                  <a:lnTo>
                    <a:pt x="1931" y="1312"/>
                  </a:lnTo>
                  <a:lnTo>
                    <a:pt x="1931" y="1313"/>
                  </a:lnTo>
                  <a:lnTo>
                    <a:pt x="1930" y="1313"/>
                  </a:lnTo>
                  <a:lnTo>
                    <a:pt x="1930" y="1314"/>
                  </a:lnTo>
                  <a:lnTo>
                    <a:pt x="1928" y="1316"/>
                  </a:lnTo>
                  <a:lnTo>
                    <a:pt x="1928" y="1317"/>
                  </a:lnTo>
                  <a:lnTo>
                    <a:pt x="1927" y="1317"/>
                  </a:lnTo>
                  <a:lnTo>
                    <a:pt x="1927" y="1318"/>
                  </a:lnTo>
                  <a:lnTo>
                    <a:pt x="1927" y="1319"/>
                  </a:lnTo>
                  <a:lnTo>
                    <a:pt x="1927" y="1320"/>
                  </a:lnTo>
                  <a:lnTo>
                    <a:pt x="1926" y="1322"/>
                  </a:lnTo>
                  <a:lnTo>
                    <a:pt x="1926" y="1323"/>
                  </a:lnTo>
                  <a:lnTo>
                    <a:pt x="1926" y="1324"/>
                  </a:lnTo>
                  <a:lnTo>
                    <a:pt x="1926" y="1325"/>
                  </a:lnTo>
                  <a:lnTo>
                    <a:pt x="1926" y="1326"/>
                  </a:lnTo>
                  <a:lnTo>
                    <a:pt x="1926" y="1328"/>
                  </a:lnTo>
                  <a:lnTo>
                    <a:pt x="1926" y="1329"/>
                  </a:lnTo>
                  <a:lnTo>
                    <a:pt x="1926" y="1330"/>
                  </a:lnTo>
                  <a:lnTo>
                    <a:pt x="1927" y="1330"/>
                  </a:lnTo>
                  <a:lnTo>
                    <a:pt x="1927" y="1331"/>
                  </a:lnTo>
                  <a:lnTo>
                    <a:pt x="1928" y="1331"/>
                  </a:lnTo>
                  <a:lnTo>
                    <a:pt x="1928" y="1332"/>
                  </a:lnTo>
                  <a:lnTo>
                    <a:pt x="1928" y="1331"/>
                  </a:lnTo>
                  <a:lnTo>
                    <a:pt x="1930" y="1331"/>
                  </a:lnTo>
                  <a:lnTo>
                    <a:pt x="1931" y="1331"/>
                  </a:lnTo>
                  <a:lnTo>
                    <a:pt x="1931" y="1332"/>
                  </a:lnTo>
                  <a:lnTo>
                    <a:pt x="1930" y="1332"/>
                  </a:lnTo>
                  <a:lnTo>
                    <a:pt x="1930" y="1334"/>
                  </a:lnTo>
                  <a:lnTo>
                    <a:pt x="1930" y="1335"/>
                  </a:lnTo>
                  <a:lnTo>
                    <a:pt x="1930" y="1336"/>
                  </a:lnTo>
                  <a:lnTo>
                    <a:pt x="1930" y="1337"/>
                  </a:lnTo>
                  <a:lnTo>
                    <a:pt x="1931" y="1337"/>
                  </a:lnTo>
                  <a:lnTo>
                    <a:pt x="1931" y="1338"/>
                  </a:lnTo>
                  <a:lnTo>
                    <a:pt x="1932" y="1338"/>
                  </a:lnTo>
                  <a:lnTo>
                    <a:pt x="1932" y="1337"/>
                  </a:lnTo>
                  <a:lnTo>
                    <a:pt x="1933" y="1337"/>
                  </a:lnTo>
                  <a:lnTo>
                    <a:pt x="1933" y="1338"/>
                  </a:lnTo>
                  <a:lnTo>
                    <a:pt x="1932" y="1338"/>
                  </a:lnTo>
                  <a:lnTo>
                    <a:pt x="1932" y="1340"/>
                  </a:lnTo>
                  <a:lnTo>
                    <a:pt x="1932" y="1341"/>
                  </a:lnTo>
                  <a:lnTo>
                    <a:pt x="1931" y="1341"/>
                  </a:lnTo>
                  <a:lnTo>
                    <a:pt x="1932" y="1341"/>
                  </a:lnTo>
                  <a:lnTo>
                    <a:pt x="1932" y="1342"/>
                  </a:lnTo>
                  <a:lnTo>
                    <a:pt x="1931" y="1342"/>
                  </a:lnTo>
                  <a:lnTo>
                    <a:pt x="1932" y="1342"/>
                  </a:lnTo>
                  <a:lnTo>
                    <a:pt x="1932" y="1343"/>
                  </a:lnTo>
                  <a:lnTo>
                    <a:pt x="1932" y="1344"/>
                  </a:lnTo>
                  <a:lnTo>
                    <a:pt x="1932" y="1346"/>
                  </a:lnTo>
                  <a:lnTo>
                    <a:pt x="1932" y="1347"/>
                  </a:lnTo>
                  <a:lnTo>
                    <a:pt x="1932" y="1348"/>
                  </a:lnTo>
                  <a:lnTo>
                    <a:pt x="1933" y="1348"/>
                  </a:lnTo>
                  <a:lnTo>
                    <a:pt x="1933" y="1349"/>
                  </a:lnTo>
                  <a:lnTo>
                    <a:pt x="1933" y="1350"/>
                  </a:lnTo>
                  <a:lnTo>
                    <a:pt x="1934" y="1350"/>
                  </a:lnTo>
                  <a:lnTo>
                    <a:pt x="1934" y="1352"/>
                  </a:lnTo>
                  <a:lnTo>
                    <a:pt x="1936" y="1352"/>
                  </a:lnTo>
                  <a:lnTo>
                    <a:pt x="1936" y="1353"/>
                  </a:lnTo>
                  <a:lnTo>
                    <a:pt x="1937" y="1353"/>
                  </a:lnTo>
                  <a:lnTo>
                    <a:pt x="1937" y="1354"/>
                  </a:lnTo>
                  <a:lnTo>
                    <a:pt x="1938" y="1354"/>
                  </a:lnTo>
                  <a:lnTo>
                    <a:pt x="1939" y="1354"/>
                  </a:lnTo>
                  <a:lnTo>
                    <a:pt x="1940" y="1354"/>
                  </a:lnTo>
                  <a:lnTo>
                    <a:pt x="1942" y="1354"/>
                  </a:lnTo>
                  <a:lnTo>
                    <a:pt x="1942" y="1353"/>
                  </a:lnTo>
                  <a:lnTo>
                    <a:pt x="1942" y="1352"/>
                  </a:lnTo>
                  <a:lnTo>
                    <a:pt x="1942" y="1353"/>
                  </a:lnTo>
                  <a:lnTo>
                    <a:pt x="1943" y="1353"/>
                  </a:lnTo>
                  <a:lnTo>
                    <a:pt x="1943" y="1352"/>
                  </a:lnTo>
                  <a:lnTo>
                    <a:pt x="1943" y="1353"/>
                  </a:lnTo>
                  <a:lnTo>
                    <a:pt x="1944" y="1353"/>
                  </a:lnTo>
                  <a:lnTo>
                    <a:pt x="1945" y="1353"/>
                  </a:lnTo>
                  <a:lnTo>
                    <a:pt x="1945" y="1354"/>
                  </a:lnTo>
                  <a:lnTo>
                    <a:pt x="1946" y="1354"/>
                  </a:lnTo>
                  <a:lnTo>
                    <a:pt x="1945" y="1354"/>
                  </a:lnTo>
                  <a:lnTo>
                    <a:pt x="1945" y="1355"/>
                  </a:lnTo>
                  <a:lnTo>
                    <a:pt x="1944" y="1355"/>
                  </a:lnTo>
                  <a:lnTo>
                    <a:pt x="1944" y="1356"/>
                  </a:lnTo>
                  <a:lnTo>
                    <a:pt x="1944" y="1358"/>
                  </a:lnTo>
                  <a:lnTo>
                    <a:pt x="1943" y="1358"/>
                  </a:lnTo>
                  <a:lnTo>
                    <a:pt x="1943" y="1359"/>
                  </a:lnTo>
                  <a:lnTo>
                    <a:pt x="1943" y="1360"/>
                  </a:lnTo>
                  <a:lnTo>
                    <a:pt x="1943" y="1361"/>
                  </a:lnTo>
                  <a:lnTo>
                    <a:pt x="1944" y="1361"/>
                  </a:lnTo>
                  <a:lnTo>
                    <a:pt x="1944" y="1362"/>
                  </a:lnTo>
                  <a:lnTo>
                    <a:pt x="1944" y="1364"/>
                  </a:lnTo>
                  <a:lnTo>
                    <a:pt x="1944" y="1365"/>
                  </a:lnTo>
                  <a:lnTo>
                    <a:pt x="1943" y="1365"/>
                  </a:lnTo>
                  <a:lnTo>
                    <a:pt x="1943" y="1366"/>
                  </a:lnTo>
                  <a:lnTo>
                    <a:pt x="1942" y="1366"/>
                  </a:lnTo>
                  <a:lnTo>
                    <a:pt x="1940" y="1367"/>
                  </a:lnTo>
                  <a:lnTo>
                    <a:pt x="1940" y="1368"/>
                  </a:lnTo>
                  <a:lnTo>
                    <a:pt x="1939" y="1368"/>
                  </a:lnTo>
                  <a:lnTo>
                    <a:pt x="1938" y="1368"/>
                  </a:lnTo>
                  <a:lnTo>
                    <a:pt x="1938" y="1370"/>
                  </a:lnTo>
                  <a:lnTo>
                    <a:pt x="1938" y="1368"/>
                  </a:lnTo>
                  <a:lnTo>
                    <a:pt x="1938" y="1370"/>
                  </a:lnTo>
                  <a:lnTo>
                    <a:pt x="1937" y="1370"/>
                  </a:lnTo>
                  <a:lnTo>
                    <a:pt x="1936" y="1370"/>
                  </a:lnTo>
                  <a:lnTo>
                    <a:pt x="1936" y="1368"/>
                  </a:lnTo>
                  <a:lnTo>
                    <a:pt x="1936" y="1367"/>
                  </a:lnTo>
                  <a:lnTo>
                    <a:pt x="1934" y="1367"/>
                  </a:lnTo>
                  <a:lnTo>
                    <a:pt x="1933" y="1367"/>
                  </a:lnTo>
                  <a:lnTo>
                    <a:pt x="1933" y="1366"/>
                  </a:lnTo>
                  <a:lnTo>
                    <a:pt x="1934" y="1366"/>
                  </a:lnTo>
                  <a:lnTo>
                    <a:pt x="1933" y="1366"/>
                  </a:lnTo>
                  <a:lnTo>
                    <a:pt x="1932" y="1366"/>
                  </a:lnTo>
                  <a:lnTo>
                    <a:pt x="1932" y="1367"/>
                  </a:lnTo>
                  <a:lnTo>
                    <a:pt x="1932" y="1368"/>
                  </a:lnTo>
                  <a:lnTo>
                    <a:pt x="1931" y="1368"/>
                  </a:lnTo>
                  <a:lnTo>
                    <a:pt x="1931" y="1367"/>
                  </a:lnTo>
                  <a:lnTo>
                    <a:pt x="1932" y="1367"/>
                  </a:lnTo>
                  <a:lnTo>
                    <a:pt x="1931" y="1367"/>
                  </a:lnTo>
                  <a:lnTo>
                    <a:pt x="1931" y="1366"/>
                  </a:lnTo>
                  <a:lnTo>
                    <a:pt x="1931" y="1365"/>
                  </a:lnTo>
                  <a:lnTo>
                    <a:pt x="1931" y="1364"/>
                  </a:lnTo>
                  <a:lnTo>
                    <a:pt x="1931" y="1362"/>
                  </a:lnTo>
                  <a:lnTo>
                    <a:pt x="1932" y="1362"/>
                  </a:lnTo>
                  <a:lnTo>
                    <a:pt x="1931" y="1362"/>
                  </a:lnTo>
                  <a:lnTo>
                    <a:pt x="1932" y="1362"/>
                  </a:lnTo>
                  <a:lnTo>
                    <a:pt x="1931" y="1362"/>
                  </a:lnTo>
                  <a:lnTo>
                    <a:pt x="1932" y="1362"/>
                  </a:lnTo>
                  <a:lnTo>
                    <a:pt x="1932" y="1361"/>
                  </a:lnTo>
                  <a:lnTo>
                    <a:pt x="1932" y="1360"/>
                  </a:lnTo>
                  <a:lnTo>
                    <a:pt x="1933" y="1360"/>
                  </a:lnTo>
                  <a:lnTo>
                    <a:pt x="1933" y="1359"/>
                  </a:lnTo>
                  <a:lnTo>
                    <a:pt x="1933" y="1358"/>
                  </a:lnTo>
                  <a:lnTo>
                    <a:pt x="1932" y="1358"/>
                  </a:lnTo>
                  <a:lnTo>
                    <a:pt x="1932" y="1356"/>
                  </a:lnTo>
                  <a:lnTo>
                    <a:pt x="1931" y="1356"/>
                  </a:lnTo>
                  <a:lnTo>
                    <a:pt x="1931" y="1355"/>
                  </a:lnTo>
                  <a:lnTo>
                    <a:pt x="1930" y="1355"/>
                  </a:lnTo>
                  <a:lnTo>
                    <a:pt x="1930" y="1354"/>
                  </a:lnTo>
                  <a:lnTo>
                    <a:pt x="1931" y="1354"/>
                  </a:lnTo>
                  <a:lnTo>
                    <a:pt x="1932" y="1354"/>
                  </a:lnTo>
                  <a:lnTo>
                    <a:pt x="1932" y="1353"/>
                  </a:lnTo>
                  <a:lnTo>
                    <a:pt x="1932" y="1352"/>
                  </a:lnTo>
                  <a:lnTo>
                    <a:pt x="1931" y="1352"/>
                  </a:lnTo>
                  <a:lnTo>
                    <a:pt x="1931" y="1353"/>
                  </a:lnTo>
                  <a:lnTo>
                    <a:pt x="1931" y="1352"/>
                  </a:lnTo>
                  <a:lnTo>
                    <a:pt x="1930" y="1352"/>
                  </a:lnTo>
                  <a:lnTo>
                    <a:pt x="1930" y="1350"/>
                  </a:lnTo>
                  <a:lnTo>
                    <a:pt x="1928" y="1350"/>
                  </a:lnTo>
                  <a:lnTo>
                    <a:pt x="1927" y="1350"/>
                  </a:lnTo>
                  <a:lnTo>
                    <a:pt x="1927" y="1349"/>
                  </a:lnTo>
                  <a:lnTo>
                    <a:pt x="1926" y="1349"/>
                  </a:lnTo>
                  <a:lnTo>
                    <a:pt x="1926" y="1350"/>
                  </a:lnTo>
                  <a:lnTo>
                    <a:pt x="1925" y="1350"/>
                  </a:lnTo>
                  <a:lnTo>
                    <a:pt x="1924" y="1350"/>
                  </a:lnTo>
                  <a:lnTo>
                    <a:pt x="1922" y="1350"/>
                  </a:lnTo>
                  <a:lnTo>
                    <a:pt x="1921" y="1350"/>
                  </a:lnTo>
                  <a:lnTo>
                    <a:pt x="1921" y="1352"/>
                  </a:lnTo>
                  <a:lnTo>
                    <a:pt x="1921" y="1353"/>
                  </a:lnTo>
                  <a:lnTo>
                    <a:pt x="1922" y="1353"/>
                  </a:lnTo>
                  <a:lnTo>
                    <a:pt x="1921" y="1353"/>
                  </a:lnTo>
                  <a:lnTo>
                    <a:pt x="1920" y="1353"/>
                  </a:lnTo>
                  <a:lnTo>
                    <a:pt x="1920" y="1354"/>
                  </a:lnTo>
                  <a:lnTo>
                    <a:pt x="1919" y="1354"/>
                  </a:lnTo>
                  <a:lnTo>
                    <a:pt x="1919" y="1353"/>
                  </a:lnTo>
                  <a:lnTo>
                    <a:pt x="1920" y="1353"/>
                  </a:lnTo>
                  <a:lnTo>
                    <a:pt x="1919" y="1353"/>
                  </a:lnTo>
                  <a:lnTo>
                    <a:pt x="1918" y="1353"/>
                  </a:lnTo>
                  <a:lnTo>
                    <a:pt x="1916" y="1354"/>
                  </a:lnTo>
                  <a:lnTo>
                    <a:pt x="1915" y="1354"/>
                  </a:lnTo>
                  <a:lnTo>
                    <a:pt x="1914" y="1354"/>
                  </a:lnTo>
                  <a:lnTo>
                    <a:pt x="1914" y="1355"/>
                  </a:lnTo>
                  <a:lnTo>
                    <a:pt x="1913" y="1355"/>
                  </a:lnTo>
                  <a:lnTo>
                    <a:pt x="1913" y="1356"/>
                  </a:lnTo>
                  <a:lnTo>
                    <a:pt x="1912" y="1356"/>
                  </a:lnTo>
                  <a:lnTo>
                    <a:pt x="1912" y="1358"/>
                  </a:lnTo>
                  <a:lnTo>
                    <a:pt x="1910" y="1359"/>
                  </a:lnTo>
                  <a:lnTo>
                    <a:pt x="1912" y="1359"/>
                  </a:lnTo>
                  <a:lnTo>
                    <a:pt x="1912" y="1360"/>
                  </a:lnTo>
                  <a:lnTo>
                    <a:pt x="1912" y="1361"/>
                  </a:lnTo>
                  <a:lnTo>
                    <a:pt x="1913" y="1361"/>
                  </a:lnTo>
                  <a:lnTo>
                    <a:pt x="1912" y="1361"/>
                  </a:lnTo>
                  <a:lnTo>
                    <a:pt x="1912" y="1362"/>
                  </a:lnTo>
                  <a:lnTo>
                    <a:pt x="1912" y="1364"/>
                  </a:lnTo>
                  <a:lnTo>
                    <a:pt x="1912" y="1365"/>
                  </a:lnTo>
                  <a:lnTo>
                    <a:pt x="1913" y="1365"/>
                  </a:lnTo>
                  <a:lnTo>
                    <a:pt x="1914" y="1366"/>
                  </a:lnTo>
                  <a:lnTo>
                    <a:pt x="1915" y="1366"/>
                  </a:lnTo>
                  <a:lnTo>
                    <a:pt x="1915" y="1365"/>
                  </a:lnTo>
                  <a:lnTo>
                    <a:pt x="1916" y="1365"/>
                  </a:lnTo>
                  <a:lnTo>
                    <a:pt x="1916" y="1366"/>
                  </a:lnTo>
                  <a:lnTo>
                    <a:pt x="1915" y="1366"/>
                  </a:lnTo>
                  <a:lnTo>
                    <a:pt x="1915" y="1367"/>
                  </a:lnTo>
                  <a:lnTo>
                    <a:pt x="1915" y="1368"/>
                  </a:lnTo>
                  <a:lnTo>
                    <a:pt x="1915" y="1370"/>
                  </a:lnTo>
                  <a:lnTo>
                    <a:pt x="1915" y="1371"/>
                  </a:lnTo>
                  <a:lnTo>
                    <a:pt x="1915" y="1372"/>
                  </a:lnTo>
                  <a:lnTo>
                    <a:pt x="1915" y="1373"/>
                  </a:lnTo>
                  <a:lnTo>
                    <a:pt x="1915" y="1374"/>
                  </a:lnTo>
                  <a:lnTo>
                    <a:pt x="1916" y="1374"/>
                  </a:lnTo>
                  <a:lnTo>
                    <a:pt x="1916" y="1376"/>
                  </a:lnTo>
                  <a:lnTo>
                    <a:pt x="1915" y="1376"/>
                  </a:lnTo>
                  <a:lnTo>
                    <a:pt x="1912" y="1376"/>
                  </a:lnTo>
                  <a:lnTo>
                    <a:pt x="1910" y="1376"/>
                  </a:lnTo>
                  <a:lnTo>
                    <a:pt x="1909" y="1374"/>
                  </a:lnTo>
                  <a:lnTo>
                    <a:pt x="1909" y="1376"/>
                  </a:lnTo>
                  <a:lnTo>
                    <a:pt x="1908" y="1376"/>
                  </a:lnTo>
                  <a:lnTo>
                    <a:pt x="1908" y="1377"/>
                  </a:lnTo>
                  <a:lnTo>
                    <a:pt x="1907" y="1377"/>
                  </a:lnTo>
                  <a:lnTo>
                    <a:pt x="1907" y="1378"/>
                  </a:lnTo>
                  <a:lnTo>
                    <a:pt x="1905" y="1378"/>
                  </a:lnTo>
                  <a:lnTo>
                    <a:pt x="1905" y="1379"/>
                  </a:lnTo>
                  <a:lnTo>
                    <a:pt x="1904" y="1379"/>
                  </a:lnTo>
                  <a:lnTo>
                    <a:pt x="1904" y="1380"/>
                  </a:lnTo>
                  <a:lnTo>
                    <a:pt x="1903" y="1380"/>
                  </a:lnTo>
                  <a:lnTo>
                    <a:pt x="1903" y="1382"/>
                  </a:lnTo>
                  <a:lnTo>
                    <a:pt x="1902" y="1382"/>
                  </a:lnTo>
                  <a:lnTo>
                    <a:pt x="1902" y="1380"/>
                  </a:lnTo>
                  <a:lnTo>
                    <a:pt x="1901" y="1380"/>
                  </a:lnTo>
                  <a:lnTo>
                    <a:pt x="1899" y="1380"/>
                  </a:lnTo>
                  <a:lnTo>
                    <a:pt x="1899" y="1379"/>
                  </a:lnTo>
                  <a:lnTo>
                    <a:pt x="1899" y="1380"/>
                  </a:lnTo>
                  <a:lnTo>
                    <a:pt x="1901" y="1380"/>
                  </a:lnTo>
                  <a:lnTo>
                    <a:pt x="1899" y="1380"/>
                  </a:lnTo>
                  <a:lnTo>
                    <a:pt x="1898" y="1380"/>
                  </a:lnTo>
                  <a:lnTo>
                    <a:pt x="1897" y="1380"/>
                  </a:lnTo>
                  <a:lnTo>
                    <a:pt x="1896" y="1380"/>
                  </a:lnTo>
                  <a:lnTo>
                    <a:pt x="1895" y="1380"/>
                  </a:lnTo>
                  <a:lnTo>
                    <a:pt x="1896" y="1380"/>
                  </a:lnTo>
                  <a:lnTo>
                    <a:pt x="1896" y="1382"/>
                  </a:lnTo>
                  <a:lnTo>
                    <a:pt x="1897" y="1382"/>
                  </a:lnTo>
                  <a:lnTo>
                    <a:pt x="1897" y="1383"/>
                  </a:lnTo>
                  <a:lnTo>
                    <a:pt x="1897" y="1384"/>
                  </a:lnTo>
                  <a:lnTo>
                    <a:pt x="1897" y="1385"/>
                  </a:lnTo>
                  <a:lnTo>
                    <a:pt x="1896" y="1385"/>
                  </a:lnTo>
                  <a:lnTo>
                    <a:pt x="1895" y="1385"/>
                  </a:lnTo>
                  <a:lnTo>
                    <a:pt x="1895" y="1386"/>
                  </a:lnTo>
                  <a:lnTo>
                    <a:pt x="1895" y="1388"/>
                  </a:lnTo>
                  <a:lnTo>
                    <a:pt x="1896" y="1388"/>
                  </a:lnTo>
                  <a:lnTo>
                    <a:pt x="1895" y="1388"/>
                  </a:lnTo>
                  <a:lnTo>
                    <a:pt x="1895" y="1389"/>
                  </a:lnTo>
                  <a:lnTo>
                    <a:pt x="1896" y="1389"/>
                  </a:lnTo>
                  <a:lnTo>
                    <a:pt x="1895" y="1389"/>
                  </a:lnTo>
                  <a:lnTo>
                    <a:pt x="1896" y="1389"/>
                  </a:lnTo>
                  <a:lnTo>
                    <a:pt x="1895" y="1389"/>
                  </a:lnTo>
                  <a:lnTo>
                    <a:pt x="1893" y="1389"/>
                  </a:lnTo>
                  <a:lnTo>
                    <a:pt x="1892" y="1389"/>
                  </a:lnTo>
                  <a:lnTo>
                    <a:pt x="1891" y="1390"/>
                  </a:lnTo>
                  <a:lnTo>
                    <a:pt x="1890" y="1390"/>
                  </a:lnTo>
                  <a:lnTo>
                    <a:pt x="1890" y="1391"/>
                  </a:lnTo>
                  <a:lnTo>
                    <a:pt x="1889" y="1391"/>
                  </a:lnTo>
                  <a:lnTo>
                    <a:pt x="1889" y="1393"/>
                  </a:lnTo>
                  <a:lnTo>
                    <a:pt x="1887" y="1393"/>
                  </a:lnTo>
                  <a:lnTo>
                    <a:pt x="1886" y="1393"/>
                  </a:lnTo>
                  <a:lnTo>
                    <a:pt x="1886" y="1394"/>
                  </a:lnTo>
                  <a:lnTo>
                    <a:pt x="1885" y="1394"/>
                  </a:lnTo>
                  <a:lnTo>
                    <a:pt x="1885" y="1395"/>
                  </a:lnTo>
                  <a:lnTo>
                    <a:pt x="1884" y="1395"/>
                  </a:lnTo>
                  <a:lnTo>
                    <a:pt x="1884" y="1396"/>
                  </a:lnTo>
                  <a:lnTo>
                    <a:pt x="1883" y="1397"/>
                  </a:lnTo>
                  <a:lnTo>
                    <a:pt x="1883" y="1399"/>
                  </a:lnTo>
                  <a:lnTo>
                    <a:pt x="1883" y="1400"/>
                  </a:lnTo>
                  <a:lnTo>
                    <a:pt x="1884" y="1400"/>
                  </a:lnTo>
                  <a:lnTo>
                    <a:pt x="1885" y="1400"/>
                  </a:lnTo>
                  <a:lnTo>
                    <a:pt x="1885" y="1401"/>
                  </a:lnTo>
                  <a:lnTo>
                    <a:pt x="1886" y="1401"/>
                  </a:lnTo>
                  <a:lnTo>
                    <a:pt x="1885" y="1401"/>
                  </a:lnTo>
                  <a:lnTo>
                    <a:pt x="1884" y="1401"/>
                  </a:lnTo>
                  <a:lnTo>
                    <a:pt x="1883" y="1401"/>
                  </a:lnTo>
                  <a:lnTo>
                    <a:pt x="1883" y="1402"/>
                  </a:lnTo>
                  <a:lnTo>
                    <a:pt x="1881" y="1402"/>
                  </a:lnTo>
                  <a:lnTo>
                    <a:pt x="1883" y="1402"/>
                  </a:lnTo>
                  <a:lnTo>
                    <a:pt x="1883" y="1403"/>
                  </a:lnTo>
                  <a:lnTo>
                    <a:pt x="1881" y="1403"/>
                  </a:lnTo>
                  <a:lnTo>
                    <a:pt x="1881" y="1402"/>
                  </a:lnTo>
                  <a:lnTo>
                    <a:pt x="1881" y="1403"/>
                  </a:lnTo>
                  <a:lnTo>
                    <a:pt x="1880" y="1403"/>
                  </a:lnTo>
                  <a:lnTo>
                    <a:pt x="1879" y="1403"/>
                  </a:lnTo>
                  <a:lnTo>
                    <a:pt x="1879" y="1405"/>
                  </a:lnTo>
                  <a:lnTo>
                    <a:pt x="1880" y="1405"/>
                  </a:lnTo>
                  <a:lnTo>
                    <a:pt x="1879" y="1405"/>
                  </a:lnTo>
                  <a:lnTo>
                    <a:pt x="1880" y="1405"/>
                  </a:lnTo>
                  <a:lnTo>
                    <a:pt x="1879" y="1405"/>
                  </a:lnTo>
                  <a:lnTo>
                    <a:pt x="1878" y="1405"/>
                  </a:lnTo>
                  <a:lnTo>
                    <a:pt x="1878" y="1406"/>
                  </a:lnTo>
                  <a:lnTo>
                    <a:pt x="1877" y="1406"/>
                  </a:lnTo>
                  <a:lnTo>
                    <a:pt x="1875" y="1406"/>
                  </a:lnTo>
                  <a:lnTo>
                    <a:pt x="1875" y="1407"/>
                  </a:lnTo>
                  <a:lnTo>
                    <a:pt x="1874" y="1407"/>
                  </a:lnTo>
                  <a:lnTo>
                    <a:pt x="1874" y="1408"/>
                  </a:lnTo>
                  <a:lnTo>
                    <a:pt x="1873" y="1408"/>
                  </a:lnTo>
                  <a:lnTo>
                    <a:pt x="1873" y="1409"/>
                  </a:lnTo>
                  <a:lnTo>
                    <a:pt x="1872" y="1409"/>
                  </a:lnTo>
                  <a:lnTo>
                    <a:pt x="1872" y="1411"/>
                  </a:lnTo>
                  <a:lnTo>
                    <a:pt x="1872" y="1412"/>
                  </a:lnTo>
                  <a:lnTo>
                    <a:pt x="1872" y="1413"/>
                  </a:lnTo>
                  <a:lnTo>
                    <a:pt x="1871" y="1413"/>
                  </a:lnTo>
                  <a:lnTo>
                    <a:pt x="1871" y="1414"/>
                  </a:lnTo>
                  <a:lnTo>
                    <a:pt x="1872" y="1414"/>
                  </a:lnTo>
                  <a:lnTo>
                    <a:pt x="1871" y="1414"/>
                  </a:lnTo>
                  <a:lnTo>
                    <a:pt x="1872" y="1414"/>
                  </a:lnTo>
                  <a:lnTo>
                    <a:pt x="1873" y="1414"/>
                  </a:lnTo>
                  <a:lnTo>
                    <a:pt x="1873" y="1415"/>
                  </a:lnTo>
                  <a:lnTo>
                    <a:pt x="1874" y="1415"/>
                  </a:lnTo>
                  <a:lnTo>
                    <a:pt x="1874" y="1417"/>
                  </a:lnTo>
                  <a:lnTo>
                    <a:pt x="1874" y="1415"/>
                  </a:lnTo>
                  <a:lnTo>
                    <a:pt x="1873" y="1415"/>
                  </a:lnTo>
                  <a:lnTo>
                    <a:pt x="1873" y="1417"/>
                  </a:lnTo>
                  <a:lnTo>
                    <a:pt x="1872" y="1417"/>
                  </a:lnTo>
                  <a:lnTo>
                    <a:pt x="1872" y="1418"/>
                  </a:lnTo>
                  <a:lnTo>
                    <a:pt x="1872" y="1419"/>
                  </a:lnTo>
                  <a:lnTo>
                    <a:pt x="1873" y="1419"/>
                  </a:lnTo>
                  <a:lnTo>
                    <a:pt x="1872" y="1419"/>
                  </a:lnTo>
                  <a:lnTo>
                    <a:pt x="1873" y="1419"/>
                  </a:lnTo>
                  <a:lnTo>
                    <a:pt x="1872" y="1419"/>
                  </a:lnTo>
                  <a:lnTo>
                    <a:pt x="1872" y="1420"/>
                  </a:lnTo>
                  <a:lnTo>
                    <a:pt x="1873" y="1420"/>
                  </a:lnTo>
                  <a:lnTo>
                    <a:pt x="1873" y="1421"/>
                  </a:lnTo>
                  <a:lnTo>
                    <a:pt x="1874" y="1421"/>
                  </a:lnTo>
                  <a:lnTo>
                    <a:pt x="1874" y="1420"/>
                  </a:lnTo>
                  <a:lnTo>
                    <a:pt x="1874" y="1421"/>
                  </a:lnTo>
                  <a:lnTo>
                    <a:pt x="1873" y="1421"/>
                  </a:lnTo>
                  <a:lnTo>
                    <a:pt x="1872" y="1421"/>
                  </a:lnTo>
                  <a:lnTo>
                    <a:pt x="1873" y="1421"/>
                  </a:lnTo>
                  <a:lnTo>
                    <a:pt x="1872" y="1421"/>
                  </a:lnTo>
                  <a:lnTo>
                    <a:pt x="1872" y="1423"/>
                  </a:lnTo>
                  <a:lnTo>
                    <a:pt x="1873" y="1423"/>
                  </a:lnTo>
                  <a:lnTo>
                    <a:pt x="1873" y="1421"/>
                  </a:lnTo>
                  <a:lnTo>
                    <a:pt x="1873" y="1423"/>
                  </a:lnTo>
                  <a:lnTo>
                    <a:pt x="1874" y="1423"/>
                  </a:lnTo>
                  <a:lnTo>
                    <a:pt x="1873" y="1423"/>
                  </a:lnTo>
                  <a:lnTo>
                    <a:pt x="1874" y="1423"/>
                  </a:lnTo>
                  <a:lnTo>
                    <a:pt x="1875" y="1423"/>
                  </a:lnTo>
                  <a:lnTo>
                    <a:pt x="1875" y="1424"/>
                  </a:lnTo>
                  <a:lnTo>
                    <a:pt x="1874" y="1424"/>
                  </a:lnTo>
                  <a:lnTo>
                    <a:pt x="1873" y="1424"/>
                  </a:lnTo>
                  <a:lnTo>
                    <a:pt x="1872" y="1425"/>
                  </a:lnTo>
                  <a:lnTo>
                    <a:pt x="1872" y="1426"/>
                  </a:lnTo>
                  <a:lnTo>
                    <a:pt x="1871" y="1426"/>
                  </a:lnTo>
                  <a:lnTo>
                    <a:pt x="1869" y="1426"/>
                  </a:lnTo>
                  <a:lnTo>
                    <a:pt x="1869" y="1427"/>
                  </a:lnTo>
                  <a:lnTo>
                    <a:pt x="1868" y="1427"/>
                  </a:lnTo>
                  <a:lnTo>
                    <a:pt x="1868" y="1429"/>
                  </a:lnTo>
                  <a:lnTo>
                    <a:pt x="1867" y="1429"/>
                  </a:lnTo>
                  <a:lnTo>
                    <a:pt x="1867" y="1430"/>
                  </a:lnTo>
                  <a:lnTo>
                    <a:pt x="1866" y="1430"/>
                  </a:lnTo>
                  <a:lnTo>
                    <a:pt x="1867" y="1430"/>
                  </a:lnTo>
                  <a:lnTo>
                    <a:pt x="1867" y="1431"/>
                  </a:lnTo>
                  <a:lnTo>
                    <a:pt x="1866" y="1431"/>
                  </a:lnTo>
                  <a:lnTo>
                    <a:pt x="1867" y="1431"/>
                  </a:lnTo>
                  <a:lnTo>
                    <a:pt x="1867" y="1432"/>
                  </a:lnTo>
                  <a:lnTo>
                    <a:pt x="1866" y="1432"/>
                  </a:lnTo>
                  <a:lnTo>
                    <a:pt x="1865" y="1432"/>
                  </a:lnTo>
                  <a:lnTo>
                    <a:pt x="1863" y="1432"/>
                  </a:lnTo>
                  <a:lnTo>
                    <a:pt x="1863" y="1433"/>
                  </a:lnTo>
                  <a:lnTo>
                    <a:pt x="1862" y="1433"/>
                  </a:lnTo>
                  <a:lnTo>
                    <a:pt x="1862" y="1435"/>
                  </a:lnTo>
                  <a:lnTo>
                    <a:pt x="1861" y="1435"/>
                  </a:lnTo>
                  <a:lnTo>
                    <a:pt x="1861" y="1436"/>
                  </a:lnTo>
                  <a:lnTo>
                    <a:pt x="1860" y="1436"/>
                  </a:lnTo>
                  <a:lnTo>
                    <a:pt x="1860" y="1437"/>
                  </a:lnTo>
                  <a:lnTo>
                    <a:pt x="1860" y="1438"/>
                  </a:lnTo>
                  <a:lnTo>
                    <a:pt x="1859" y="1438"/>
                  </a:lnTo>
                  <a:lnTo>
                    <a:pt x="1859" y="1439"/>
                  </a:lnTo>
                  <a:lnTo>
                    <a:pt x="1860" y="1439"/>
                  </a:lnTo>
                  <a:lnTo>
                    <a:pt x="1859" y="1439"/>
                  </a:lnTo>
                  <a:lnTo>
                    <a:pt x="1857" y="1439"/>
                  </a:lnTo>
                  <a:lnTo>
                    <a:pt x="1857" y="1441"/>
                  </a:lnTo>
                  <a:lnTo>
                    <a:pt x="1857" y="1442"/>
                  </a:lnTo>
                  <a:lnTo>
                    <a:pt x="1856" y="1442"/>
                  </a:lnTo>
                  <a:lnTo>
                    <a:pt x="1856" y="1443"/>
                  </a:lnTo>
                  <a:lnTo>
                    <a:pt x="1855" y="1443"/>
                  </a:lnTo>
                  <a:lnTo>
                    <a:pt x="1855" y="1444"/>
                  </a:lnTo>
                  <a:lnTo>
                    <a:pt x="1855" y="1445"/>
                  </a:lnTo>
                  <a:lnTo>
                    <a:pt x="1856" y="1445"/>
                  </a:lnTo>
                  <a:lnTo>
                    <a:pt x="1856" y="1447"/>
                  </a:lnTo>
                  <a:lnTo>
                    <a:pt x="1855" y="1447"/>
                  </a:lnTo>
                  <a:lnTo>
                    <a:pt x="1855" y="1448"/>
                  </a:lnTo>
                  <a:lnTo>
                    <a:pt x="1855" y="1449"/>
                  </a:lnTo>
                  <a:lnTo>
                    <a:pt x="1856" y="1449"/>
                  </a:lnTo>
                  <a:lnTo>
                    <a:pt x="1855" y="1449"/>
                  </a:lnTo>
                  <a:lnTo>
                    <a:pt x="1855" y="1450"/>
                  </a:lnTo>
                  <a:lnTo>
                    <a:pt x="1856" y="1450"/>
                  </a:lnTo>
                  <a:lnTo>
                    <a:pt x="1855" y="1450"/>
                  </a:lnTo>
                  <a:lnTo>
                    <a:pt x="1856" y="1450"/>
                  </a:lnTo>
                  <a:lnTo>
                    <a:pt x="1856" y="1451"/>
                  </a:lnTo>
                  <a:lnTo>
                    <a:pt x="1855" y="1451"/>
                  </a:lnTo>
                  <a:lnTo>
                    <a:pt x="1856" y="1451"/>
                  </a:lnTo>
                  <a:lnTo>
                    <a:pt x="1857" y="1451"/>
                  </a:lnTo>
                  <a:lnTo>
                    <a:pt x="1856" y="1451"/>
                  </a:lnTo>
                  <a:lnTo>
                    <a:pt x="1856" y="1453"/>
                  </a:lnTo>
                  <a:lnTo>
                    <a:pt x="1857" y="1453"/>
                  </a:lnTo>
                  <a:lnTo>
                    <a:pt x="1856" y="1454"/>
                  </a:lnTo>
                  <a:lnTo>
                    <a:pt x="1857" y="1454"/>
                  </a:lnTo>
                  <a:lnTo>
                    <a:pt x="1857" y="1455"/>
                  </a:lnTo>
                  <a:lnTo>
                    <a:pt x="1859" y="1455"/>
                  </a:lnTo>
                  <a:lnTo>
                    <a:pt x="1859" y="1456"/>
                  </a:lnTo>
                  <a:lnTo>
                    <a:pt x="1859" y="1457"/>
                  </a:lnTo>
                  <a:lnTo>
                    <a:pt x="1857" y="1457"/>
                  </a:lnTo>
                  <a:lnTo>
                    <a:pt x="1857" y="1456"/>
                  </a:lnTo>
                  <a:lnTo>
                    <a:pt x="1857" y="1457"/>
                  </a:lnTo>
                  <a:lnTo>
                    <a:pt x="1857" y="1456"/>
                  </a:lnTo>
                  <a:lnTo>
                    <a:pt x="1856" y="1456"/>
                  </a:lnTo>
                  <a:lnTo>
                    <a:pt x="1856" y="1457"/>
                  </a:lnTo>
                  <a:lnTo>
                    <a:pt x="1855" y="1457"/>
                  </a:lnTo>
                  <a:lnTo>
                    <a:pt x="1855" y="1459"/>
                  </a:lnTo>
                  <a:lnTo>
                    <a:pt x="1856" y="1459"/>
                  </a:lnTo>
                  <a:lnTo>
                    <a:pt x="1855" y="1459"/>
                  </a:lnTo>
                  <a:lnTo>
                    <a:pt x="1854" y="1459"/>
                  </a:lnTo>
                  <a:lnTo>
                    <a:pt x="1854" y="1460"/>
                  </a:lnTo>
                  <a:lnTo>
                    <a:pt x="1854" y="1461"/>
                  </a:lnTo>
                  <a:lnTo>
                    <a:pt x="1854" y="1462"/>
                  </a:lnTo>
                  <a:lnTo>
                    <a:pt x="1854" y="1461"/>
                  </a:lnTo>
                  <a:lnTo>
                    <a:pt x="1854" y="1462"/>
                  </a:lnTo>
                  <a:lnTo>
                    <a:pt x="1855" y="1462"/>
                  </a:lnTo>
                  <a:lnTo>
                    <a:pt x="1854" y="1462"/>
                  </a:lnTo>
                  <a:lnTo>
                    <a:pt x="1855" y="1462"/>
                  </a:lnTo>
                  <a:lnTo>
                    <a:pt x="1854" y="1462"/>
                  </a:lnTo>
                  <a:lnTo>
                    <a:pt x="1854" y="1463"/>
                  </a:lnTo>
                  <a:lnTo>
                    <a:pt x="1854" y="1462"/>
                  </a:lnTo>
                  <a:lnTo>
                    <a:pt x="1853" y="1462"/>
                  </a:lnTo>
                  <a:lnTo>
                    <a:pt x="1853" y="1463"/>
                  </a:lnTo>
                  <a:lnTo>
                    <a:pt x="1853" y="1465"/>
                  </a:lnTo>
                  <a:lnTo>
                    <a:pt x="1851" y="1465"/>
                  </a:lnTo>
                  <a:lnTo>
                    <a:pt x="1850" y="1465"/>
                  </a:lnTo>
                  <a:lnTo>
                    <a:pt x="1850" y="1466"/>
                  </a:lnTo>
                  <a:lnTo>
                    <a:pt x="1849" y="1466"/>
                  </a:lnTo>
                  <a:lnTo>
                    <a:pt x="1848" y="1466"/>
                  </a:lnTo>
                  <a:lnTo>
                    <a:pt x="1848" y="1467"/>
                  </a:lnTo>
                  <a:lnTo>
                    <a:pt x="1847" y="1468"/>
                  </a:lnTo>
                  <a:lnTo>
                    <a:pt x="1847" y="1467"/>
                  </a:lnTo>
                  <a:lnTo>
                    <a:pt x="1847" y="1468"/>
                  </a:lnTo>
                  <a:lnTo>
                    <a:pt x="1847" y="1467"/>
                  </a:lnTo>
                  <a:lnTo>
                    <a:pt x="1847" y="1468"/>
                  </a:lnTo>
                  <a:lnTo>
                    <a:pt x="1847" y="1469"/>
                  </a:lnTo>
                  <a:lnTo>
                    <a:pt x="1845" y="1469"/>
                  </a:lnTo>
                  <a:lnTo>
                    <a:pt x="1845" y="1471"/>
                  </a:lnTo>
                  <a:lnTo>
                    <a:pt x="1847" y="1471"/>
                  </a:lnTo>
                  <a:lnTo>
                    <a:pt x="1845" y="1471"/>
                  </a:lnTo>
                  <a:lnTo>
                    <a:pt x="1844" y="1471"/>
                  </a:lnTo>
                  <a:lnTo>
                    <a:pt x="1844" y="1472"/>
                  </a:lnTo>
                  <a:lnTo>
                    <a:pt x="1843" y="1472"/>
                  </a:lnTo>
                  <a:lnTo>
                    <a:pt x="1842" y="1473"/>
                  </a:lnTo>
                  <a:lnTo>
                    <a:pt x="1842" y="1472"/>
                  </a:lnTo>
                  <a:lnTo>
                    <a:pt x="1842" y="1473"/>
                  </a:lnTo>
                  <a:lnTo>
                    <a:pt x="1842" y="1474"/>
                  </a:lnTo>
                  <a:lnTo>
                    <a:pt x="1842" y="1475"/>
                  </a:lnTo>
                  <a:lnTo>
                    <a:pt x="1843" y="1475"/>
                  </a:lnTo>
                  <a:lnTo>
                    <a:pt x="1843" y="1477"/>
                  </a:lnTo>
                  <a:lnTo>
                    <a:pt x="1843" y="1478"/>
                  </a:lnTo>
                  <a:lnTo>
                    <a:pt x="1842" y="1478"/>
                  </a:lnTo>
                  <a:lnTo>
                    <a:pt x="1842" y="1477"/>
                  </a:lnTo>
                  <a:lnTo>
                    <a:pt x="1841" y="1477"/>
                  </a:lnTo>
                  <a:lnTo>
                    <a:pt x="1839" y="1477"/>
                  </a:lnTo>
                  <a:lnTo>
                    <a:pt x="1839" y="1478"/>
                  </a:lnTo>
                  <a:lnTo>
                    <a:pt x="1838" y="1478"/>
                  </a:lnTo>
                  <a:lnTo>
                    <a:pt x="1838" y="1479"/>
                  </a:lnTo>
                  <a:lnTo>
                    <a:pt x="1837" y="1479"/>
                  </a:lnTo>
                  <a:lnTo>
                    <a:pt x="1837" y="1480"/>
                  </a:lnTo>
                  <a:lnTo>
                    <a:pt x="1837" y="1481"/>
                  </a:lnTo>
                  <a:lnTo>
                    <a:pt x="1837" y="1483"/>
                  </a:lnTo>
                  <a:lnTo>
                    <a:pt x="1838" y="1483"/>
                  </a:lnTo>
                  <a:lnTo>
                    <a:pt x="1838" y="1484"/>
                  </a:lnTo>
                  <a:lnTo>
                    <a:pt x="1838" y="1483"/>
                  </a:lnTo>
                  <a:lnTo>
                    <a:pt x="1838" y="1484"/>
                  </a:lnTo>
                  <a:lnTo>
                    <a:pt x="1839" y="1484"/>
                  </a:lnTo>
                  <a:lnTo>
                    <a:pt x="1838" y="1484"/>
                  </a:lnTo>
                  <a:lnTo>
                    <a:pt x="1838" y="1485"/>
                  </a:lnTo>
                  <a:lnTo>
                    <a:pt x="1838" y="1486"/>
                  </a:lnTo>
                  <a:lnTo>
                    <a:pt x="1838" y="1485"/>
                  </a:lnTo>
                  <a:lnTo>
                    <a:pt x="1837" y="1485"/>
                  </a:lnTo>
                  <a:lnTo>
                    <a:pt x="1837" y="1486"/>
                  </a:lnTo>
                  <a:lnTo>
                    <a:pt x="1838" y="1486"/>
                  </a:lnTo>
                  <a:lnTo>
                    <a:pt x="1838" y="1487"/>
                  </a:lnTo>
                  <a:lnTo>
                    <a:pt x="1838" y="1486"/>
                  </a:lnTo>
                  <a:lnTo>
                    <a:pt x="1837" y="1486"/>
                  </a:lnTo>
                  <a:lnTo>
                    <a:pt x="1837" y="1487"/>
                  </a:lnTo>
                  <a:lnTo>
                    <a:pt x="1837" y="1489"/>
                  </a:lnTo>
                  <a:lnTo>
                    <a:pt x="1836" y="1489"/>
                  </a:lnTo>
                  <a:lnTo>
                    <a:pt x="1836" y="1490"/>
                  </a:lnTo>
                  <a:lnTo>
                    <a:pt x="1835" y="1490"/>
                  </a:lnTo>
                  <a:lnTo>
                    <a:pt x="1835" y="1489"/>
                  </a:lnTo>
                  <a:lnTo>
                    <a:pt x="1835" y="1490"/>
                  </a:lnTo>
                  <a:lnTo>
                    <a:pt x="1835" y="1489"/>
                  </a:lnTo>
                  <a:lnTo>
                    <a:pt x="1835" y="1490"/>
                  </a:lnTo>
                  <a:lnTo>
                    <a:pt x="1833" y="1490"/>
                  </a:lnTo>
                  <a:lnTo>
                    <a:pt x="1833" y="1491"/>
                  </a:lnTo>
                  <a:lnTo>
                    <a:pt x="1833" y="1492"/>
                  </a:lnTo>
                  <a:lnTo>
                    <a:pt x="1832" y="1492"/>
                  </a:lnTo>
                  <a:lnTo>
                    <a:pt x="1833" y="1492"/>
                  </a:lnTo>
                  <a:lnTo>
                    <a:pt x="1832" y="1492"/>
                  </a:lnTo>
                  <a:lnTo>
                    <a:pt x="1833" y="1492"/>
                  </a:lnTo>
                  <a:lnTo>
                    <a:pt x="1833" y="1494"/>
                  </a:lnTo>
                  <a:lnTo>
                    <a:pt x="1833" y="1495"/>
                  </a:lnTo>
                  <a:lnTo>
                    <a:pt x="1832" y="1495"/>
                  </a:lnTo>
                  <a:lnTo>
                    <a:pt x="1833" y="1495"/>
                  </a:lnTo>
                  <a:lnTo>
                    <a:pt x="1832" y="1495"/>
                  </a:lnTo>
                  <a:lnTo>
                    <a:pt x="1832" y="1494"/>
                  </a:lnTo>
                  <a:lnTo>
                    <a:pt x="1831" y="1494"/>
                  </a:lnTo>
                  <a:lnTo>
                    <a:pt x="1831" y="1495"/>
                  </a:lnTo>
                  <a:lnTo>
                    <a:pt x="1830" y="1495"/>
                  </a:lnTo>
                  <a:lnTo>
                    <a:pt x="1830" y="1494"/>
                  </a:lnTo>
                  <a:lnTo>
                    <a:pt x="1829" y="1494"/>
                  </a:lnTo>
                  <a:lnTo>
                    <a:pt x="1829" y="1492"/>
                  </a:lnTo>
                  <a:lnTo>
                    <a:pt x="1829" y="1494"/>
                  </a:lnTo>
                  <a:lnTo>
                    <a:pt x="1827" y="1494"/>
                  </a:lnTo>
                  <a:lnTo>
                    <a:pt x="1827" y="1492"/>
                  </a:lnTo>
                  <a:lnTo>
                    <a:pt x="1827" y="1491"/>
                  </a:lnTo>
                  <a:lnTo>
                    <a:pt x="1826" y="1491"/>
                  </a:lnTo>
                  <a:lnTo>
                    <a:pt x="1825" y="1491"/>
                  </a:lnTo>
                  <a:lnTo>
                    <a:pt x="1825" y="1490"/>
                  </a:lnTo>
                  <a:lnTo>
                    <a:pt x="1824" y="1490"/>
                  </a:lnTo>
                  <a:lnTo>
                    <a:pt x="1823" y="1490"/>
                  </a:lnTo>
                  <a:lnTo>
                    <a:pt x="1823" y="1491"/>
                  </a:lnTo>
                  <a:lnTo>
                    <a:pt x="1821" y="1491"/>
                  </a:lnTo>
                  <a:lnTo>
                    <a:pt x="1820" y="1491"/>
                  </a:lnTo>
                  <a:lnTo>
                    <a:pt x="1820" y="1492"/>
                  </a:lnTo>
                  <a:lnTo>
                    <a:pt x="1819" y="1492"/>
                  </a:lnTo>
                  <a:lnTo>
                    <a:pt x="1819" y="1491"/>
                  </a:lnTo>
                  <a:lnTo>
                    <a:pt x="1819" y="1490"/>
                  </a:lnTo>
                  <a:lnTo>
                    <a:pt x="1820" y="1490"/>
                  </a:lnTo>
                  <a:lnTo>
                    <a:pt x="1819" y="1490"/>
                  </a:lnTo>
                  <a:lnTo>
                    <a:pt x="1818" y="1490"/>
                  </a:lnTo>
                  <a:lnTo>
                    <a:pt x="1816" y="1490"/>
                  </a:lnTo>
                  <a:lnTo>
                    <a:pt x="1816" y="1491"/>
                  </a:lnTo>
                  <a:lnTo>
                    <a:pt x="1815" y="1491"/>
                  </a:lnTo>
                  <a:lnTo>
                    <a:pt x="1816" y="1491"/>
                  </a:lnTo>
                  <a:lnTo>
                    <a:pt x="1815" y="1491"/>
                  </a:lnTo>
                  <a:lnTo>
                    <a:pt x="1814" y="1491"/>
                  </a:lnTo>
                  <a:lnTo>
                    <a:pt x="1814" y="1490"/>
                  </a:lnTo>
                  <a:lnTo>
                    <a:pt x="1813" y="1490"/>
                  </a:lnTo>
                  <a:lnTo>
                    <a:pt x="1813" y="1491"/>
                  </a:lnTo>
                  <a:lnTo>
                    <a:pt x="1814" y="1491"/>
                  </a:lnTo>
                  <a:lnTo>
                    <a:pt x="1814" y="1492"/>
                  </a:lnTo>
                  <a:lnTo>
                    <a:pt x="1815" y="1492"/>
                  </a:lnTo>
                  <a:lnTo>
                    <a:pt x="1816" y="1492"/>
                  </a:lnTo>
                  <a:lnTo>
                    <a:pt x="1816" y="1494"/>
                  </a:lnTo>
                  <a:lnTo>
                    <a:pt x="1818" y="1494"/>
                  </a:lnTo>
                  <a:lnTo>
                    <a:pt x="1818" y="1495"/>
                  </a:lnTo>
                  <a:lnTo>
                    <a:pt x="1816" y="1495"/>
                  </a:lnTo>
                  <a:lnTo>
                    <a:pt x="1818" y="1495"/>
                  </a:lnTo>
                  <a:lnTo>
                    <a:pt x="1816" y="1495"/>
                  </a:lnTo>
                  <a:lnTo>
                    <a:pt x="1818" y="1495"/>
                  </a:lnTo>
                  <a:lnTo>
                    <a:pt x="1818" y="1496"/>
                  </a:lnTo>
                  <a:lnTo>
                    <a:pt x="1819" y="1496"/>
                  </a:lnTo>
                  <a:lnTo>
                    <a:pt x="1819" y="1497"/>
                  </a:lnTo>
                  <a:lnTo>
                    <a:pt x="1820" y="1497"/>
                  </a:lnTo>
                  <a:lnTo>
                    <a:pt x="1820" y="1498"/>
                  </a:lnTo>
                  <a:lnTo>
                    <a:pt x="1821" y="1498"/>
                  </a:lnTo>
                  <a:lnTo>
                    <a:pt x="1820" y="1498"/>
                  </a:lnTo>
                  <a:lnTo>
                    <a:pt x="1820" y="1500"/>
                  </a:lnTo>
                  <a:lnTo>
                    <a:pt x="1821" y="1500"/>
                  </a:lnTo>
                  <a:lnTo>
                    <a:pt x="1820" y="1500"/>
                  </a:lnTo>
                  <a:lnTo>
                    <a:pt x="1820" y="1501"/>
                  </a:lnTo>
                  <a:lnTo>
                    <a:pt x="1820" y="1502"/>
                  </a:lnTo>
                  <a:lnTo>
                    <a:pt x="1821" y="1502"/>
                  </a:lnTo>
                  <a:lnTo>
                    <a:pt x="1821" y="1503"/>
                  </a:lnTo>
                  <a:lnTo>
                    <a:pt x="1823" y="1503"/>
                  </a:lnTo>
                  <a:lnTo>
                    <a:pt x="1823" y="1504"/>
                  </a:lnTo>
                  <a:lnTo>
                    <a:pt x="1824" y="1504"/>
                  </a:lnTo>
                  <a:lnTo>
                    <a:pt x="1825" y="1504"/>
                  </a:lnTo>
                  <a:lnTo>
                    <a:pt x="1824" y="1504"/>
                  </a:lnTo>
                  <a:lnTo>
                    <a:pt x="1825" y="1504"/>
                  </a:lnTo>
                  <a:lnTo>
                    <a:pt x="1825" y="1506"/>
                  </a:lnTo>
                  <a:lnTo>
                    <a:pt x="1824" y="1506"/>
                  </a:lnTo>
                  <a:lnTo>
                    <a:pt x="1825" y="1506"/>
                  </a:lnTo>
                  <a:lnTo>
                    <a:pt x="1825" y="1507"/>
                  </a:lnTo>
                  <a:lnTo>
                    <a:pt x="1824" y="1507"/>
                  </a:lnTo>
                  <a:lnTo>
                    <a:pt x="1825" y="1507"/>
                  </a:lnTo>
                  <a:lnTo>
                    <a:pt x="1825" y="1508"/>
                  </a:lnTo>
                  <a:lnTo>
                    <a:pt x="1824" y="1508"/>
                  </a:lnTo>
                  <a:lnTo>
                    <a:pt x="1824" y="1509"/>
                  </a:lnTo>
                  <a:lnTo>
                    <a:pt x="1824" y="1510"/>
                  </a:lnTo>
                  <a:lnTo>
                    <a:pt x="1825" y="1510"/>
                  </a:lnTo>
                  <a:lnTo>
                    <a:pt x="1825" y="1509"/>
                  </a:lnTo>
                  <a:lnTo>
                    <a:pt x="1825" y="1510"/>
                  </a:lnTo>
                  <a:lnTo>
                    <a:pt x="1825" y="1509"/>
                  </a:lnTo>
                  <a:lnTo>
                    <a:pt x="1825" y="1510"/>
                  </a:lnTo>
                  <a:lnTo>
                    <a:pt x="1824" y="1510"/>
                  </a:lnTo>
                  <a:lnTo>
                    <a:pt x="1823" y="1510"/>
                  </a:lnTo>
                  <a:lnTo>
                    <a:pt x="1824" y="1510"/>
                  </a:lnTo>
                  <a:lnTo>
                    <a:pt x="1823" y="1510"/>
                  </a:lnTo>
                  <a:lnTo>
                    <a:pt x="1824" y="1510"/>
                  </a:lnTo>
                  <a:lnTo>
                    <a:pt x="1823" y="1510"/>
                  </a:lnTo>
                  <a:lnTo>
                    <a:pt x="1823" y="1512"/>
                  </a:lnTo>
                  <a:lnTo>
                    <a:pt x="1824" y="1512"/>
                  </a:lnTo>
                  <a:lnTo>
                    <a:pt x="1823" y="1512"/>
                  </a:lnTo>
                  <a:lnTo>
                    <a:pt x="1823" y="1513"/>
                  </a:lnTo>
                  <a:lnTo>
                    <a:pt x="1824" y="1513"/>
                  </a:lnTo>
                  <a:lnTo>
                    <a:pt x="1823" y="1513"/>
                  </a:lnTo>
                  <a:lnTo>
                    <a:pt x="1823" y="1514"/>
                  </a:lnTo>
                  <a:lnTo>
                    <a:pt x="1823" y="1515"/>
                  </a:lnTo>
                  <a:lnTo>
                    <a:pt x="1823" y="1514"/>
                  </a:lnTo>
                  <a:lnTo>
                    <a:pt x="1823" y="1515"/>
                  </a:lnTo>
                  <a:lnTo>
                    <a:pt x="1824" y="1515"/>
                  </a:lnTo>
                  <a:lnTo>
                    <a:pt x="1824" y="1516"/>
                  </a:lnTo>
                  <a:lnTo>
                    <a:pt x="1825" y="1516"/>
                  </a:lnTo>
                  <a:lnTo>
                    <a:pt x="1824" y="1516"/>
                  </a:lnTo>
                  <a:lnTo>
                    <a:pt x="1823" y="1516"/>
                  </a:lnTo>
                  <a:lnTo>
                    <a:pt x="1823" y="1515"/>
                  </a:lnTo>
                  <a:lnTo>
                    <a:pt x="1821" y="1515"/>
                  </a:lnTo>
                  <a:lnTo>
                    <a:pt x="1821" y="1516"/>
                  </a:lnTo>
                  <a:lnTo>
                    <a:pt x="1821" y="1515"/>
                  </a:lnTo>
                  <a:lnTo>
                    <a:pt x="1821" y="1516"/>
                  </a:lnTo>
                  <a:lnTo>
                    <a:pt x="1820" y="1516"/>
                  </a:lnTo>
                  <a:lnTo>
                    <a:pt x="1820" y="1515"/>
                  </a:lnTo>
                  <a:lnTo>
                    <a:pt x="1820" y="1516"/>
                  </a:lnTo>
                  <a:lnTo>
                    <a:pt x="1819" y="1516"/>
                  </a:lnTo>
                  <a:lnTo>
                    <a:pt x="1819" y="1515"/>
                  </a:lnTo>
                  <a:lnTo>
                    <a:pt x="1818" y="1515"/>
                  </a:lnTo>
                  <a:lnTo>
                    <a:pt x="1816" y="1515"/>
                  </a:lnTo>
                  <a:lnTo>
                    <a:pt x="1815" y="1515"/>
                  </a:lnTo>
                  <a:lnTo>
                    <a:pt x="1815" y="1516"/>
                  </a:lnTo>
                  <a:lnTo>
                    <a:pt x="1816" y="1516"/>
                  </a:lnTo>
                  <a:lnTo>
                    <a:pt x="1815" y="1516"/>
                  </a:lnTo>
                  <a:lnTo>
                    <a:pt x="1814" y="1516"/>
                  </a:lnTo>
                  <a:lnTo>
                    <a:pt x="1815" y="1516"/>
                  </a:lnTo>
                  <a:lnTo>
                    <a:pt x="1815" y="1518"/>
                  </a:lnTo>
                  <a:lnTo>
                    <a:pt x="1814" y="1518"/>
                  </a:lnTo>
                  <a:lnTo>
                    <a:pt x="1813" y="1518"/>
                  </a:lnTo>
                  <a:lnTo>
                    <a:pt x="1813" y="1519"/>
                  </a:lnTo>
                  <a:lnTo>
                    <a:pt x="1813" y="1520"/>
                  </a:lnTo>
                  <a:lnTo>
                    <a:pt x="1814" y="1520"/>
                  </a:lnTo>
                  <a:lnTo>
                    <a:pt x="1814" y="1521"/>
                  </a:lnTo>
                  <a:lnTo>
                    <a:pt x="1815" y="1521"/>
                  </a:lnTo>
                  <a:lnTo>
                    <a:pt x="1815" y="1520"/>
                  </a:lnTo>
                  <a:lnTo>
                    <a:pt x="1816" y="1521"/>
                  </a:lnTo>
                  <a:lnTo>
                    <a:pt x="1815" y="1521"/>
                  </a:lnTo>
                  <a:lnTo>
                    <a:pt x="1816" y="1521"/>
                  </a:lnTo>
                  <a:lnTo>
                    <a:pt x="1815" y="1521"/>
                  </a:lnTo>
                  <a:lnTo>
                    <a:pt x="1814" y="1521"/>
                  </a:lnTo>
                  <a:lnTo>
                    <a:pt x="1813" y="1521"/>
                  </a:lnTo>
                  <a:lnTo>
                    <a:pt x="1812" y="1521"/>
                  </a:lnTo>
                  <a:lnTo>
                    <a:pt x="1812" y="1522"/>
                  </a:lnTo>
                  <a:lnTo>
                    <a:pt x="1810" y="1522"/>
                  </a:lnTo>
                  <a:lnTo>
                    <a:pt x="1810" y="1524"/>
                  </a:lnTo>
                  <a:lnTo>
                    <a:pt x="1809" y="1524"/>
                  </a:lnTo>
                  <a:lnTo>
                    <a:pt x="1809" y="1525"/>
                  </a:lnTo>
                  <a:lnTo>
                    <a:pt x="1808" y="1525"/>
                  </a:lnTo>
                  <a:lnTo>
                    <a:pt x="1808" y="1526"/>
                  </a:lnTo>
                  <a:lnTo>
                    <a:pt x="1808" y="1527"/>
                  </a:lnTo>
                  <a:lnTo>
                    <a:pt x="1808" y="1528"/>
                  </a:lnTo>
                  <a:lnTo>
                    <a:pt x="1808" y="1530"/>
                  </a:lnTo>
                  <a:lnTo>
                    <a:pt x="1808" y="1531"/>
                  </a:lnTo>
                  <a:lnTo>
                    <a:pt x="1809" y="1531"/>
                  </a:lnTo>
                  <a:lnTo>
                    <a:pt x="1808" y="1531"/>
                  </a:lnTo>
                  <a:lnTo>
                    <a:pt x="1809" y="1531"/>
                  </a:lnTo>
                  <a:lnTo>
                    <a:pt x="1810" y="1531"/>
                  </a:lnTo>
                  <a:lnTo>
                    <a:pt x="1809" y="1531"/>
                  </a:lnTo>
                  <a:lnTo>
                    <a:pt x="1810" y="1531"/>
                  </a:lnTo>
                  <a:lnTo>
                    <a:pt x="1809" y="1531"/>
                  </a:lnTo>
                  <a:lnTo>
                    <a:pt x="1809" y="1532"/>
                  </a:lnTo>
                  <a:lnTo>
                    <a:pt x="1809" y="1533"/>
                  </a:lnTo>
                  <a:lnTo>
                    <a:pt x="1809" y="1534"/>
                  </a:lnTo>
                  <a:lnTo>
                    <a:pt x="1809" y="1536"/>
                  </a:lnTo>
                  <a:lnTo>
                    <a:pt x="1810" y="1536"/>
                  </a:lnTo>
                  <a:lnTo>
                    <a:pt x="1809" y="1536"/>
                  </a:lnTo>
                  <a:lnTo>
                    <a:pt x="1809" y="1537"/>
                  </a:lnTo>
                  <a:lnTo>
                    <a:pt x="1809" y="1538"/>
                  </a:lnTo>
                  <a:lnTo>
                    <a:pt x="1808" y="1538"/>
                  </a:lnTo>
                  <a:lnTo>
                    <a:pt x="1809" y="1538"/>
                  </a:lnTo>
                  <a:lnTo>
                    <a:pt x="1809" y="1539"/>
                  </a:lnTo>
                  <a:lnTo>
                    <a:pt x="1809" y="1540"/>
                  </a:lnTo>
                  <a:lnTo>
                    <a:pt x="1809" y="1542"/>
                  </a:lnTo>
                  <a:lnTo>
                    <a:pt x="1808" y="1542"/>
                  </a:lnTo>
                  <a:lnTo>
                    <a:pt x="1808" y="1543"/>
                  </a:lnTo>
                  <a:lnTo>
                    <a:pt x="1808" y="1544"/>
                  </a:lnTo>
                  <a:lnTo>
                    <a:pt x="1808" y="1545"/>
                  </a:lnTo>
                  <a:lnTo>
                    <a:pt x="1808" y="1546"/>
                  </a:lnTo>
                  <a:lnTo>
                    <a:pt x="1808" y="1548"/>
                  </a:lnTo>
                  <a:lnTo>
                    <a:pt x="1809" y="1548"/>
                  </a:lnTo>
                  <a:lnTo>
                    <a:pt x="1810" y="1548"/>
                  </a:lnTo>
                  <a:lnTo>
                    <a:pt x="1809" y="1548"/>
                  </a:lnTo>
                  <a:lnTo>
                    <a:pt x="1809" y="1549"/>
                  </a:lnTo>
                  <a:lnTo>
                    <a:pt x="1809" y="1550"/>
                  </a:lnTo>
                  <a:lnTo>
                    <a:pt x="1809" y="1551"/>
                  </a:lnTo>
                  <a:lnTo>
                    <a:pt x="1810" y="1551"/>
                  </a:lnTo>
                  <a:lnTo>
                    <a:pt x="1809" y="1551"/>
                  </a:lnTo>
                  <a:lnTo>
                    <a:pt x="1809" y="1552"/>
                  </a:lnTo>
                  <a:lnTo>
                    <a:pt x="1808" y="1552"/>
                  </a:lnTo>
                  <a:lnTo>
                    <a:pt x="1808" y="1554"/>
                  </a:lnTo>
                  <a:lnTo>
                    <a:pt x="1808" y="1555"/>
                  </a:lnTo>
                  <a:lnTo>
                    <a:pt x="1807" y="1555"/>
                  </a:lnTo>
                  <a:lnTo>
                    <a:pt x="1807" y="1556"/>
                  </a:lnTo>
                  <a:lnTo>
                    <a:pt x="1807" y="1557"/>
                  </a:lnTo>
                  <a:lnTo>
                    <a:pt x="1806" y="1557"/>
                  </a:lnTo>
                  <a:lnTo>
                    <a:pt x="1806" y="1558"/>
                  </a:lnTo>
                  <a:lnTo>
                    <a:pt x="1806" y="1560"/>
                  </a:lnTo>
                  <a:lnTo>
                    <a:pt x="1807" y="1560"/>
                  </a:lnTo>
                  <a:lnTo>
                    <a:pt x="1807" y="1561"/>
                  </a:lnTo>
                  <a:lnTo>
                    <a:pt x="1806" y="1561"/>
                  </a:lnTo>
                  <a:lnTo>
                    <a:pt x="1806" y="1562"/>
                  </a:lnTo>
                  <a:lnTo>
                    <a:pt x="1804" y="1562"/>
                  </a:lnTo>
                  <a:lnTo>
                    <a:pt x="1804" y="1563"/>
                  </a:lnTo>
                  <a:lnTo>
                    <a:pt x="1804" y="1564"/>
                  </a:lnTo>
                  <a:lnTo>
                    <a:pt x="1804" y="1566"/>
                  </a:lnTo>
                  <a:lnTo>
                    <a:pt x="1804" y="1567"/>
                  </a:lnTo>
                  <a:lnTo>
                    <a:pt x="1804" y="1566"/>
                  </a:lnTo>
                  <a:lnTo>
                    <a:pt x="1804" y="1567"/>
                  </a:lnTo>
                  <a:lnTo>
                    <a:pt x="1806" y="1567"/>
                  </a:lnTo>
                  <a:lnTo>
                    <a:pt x="1806" y="1568"/>
                  </a:lnTo>
                  <a:lnTo>
                    <a:pt x="1806" y="1569"/>
                  </a:lnTo>
                  <a:lnTo>
                    <a:pt x="1804" y="1569"/>
                  </a:lnTo>
                  <a:lnTo>
                    <a:pt x="1806" y="1569"/>
                  </a:lnTo>
                  <a:lnTo>
                    <a:pt x="1804" y="1569"/>
                  </a:lnTo>
                  <a:lnTo>
                    <a:pt x="1804" y="1570"/>
                  </a:lnTo>
                  <a:lnTo>
                    <a:pt x="1804" y="1572"/>
                  </a:lnTo>
                  <a:lnTo>
                    <a:pt x="1803" y="1572"/>
                  </a:lnTo>
                  <a:lnTo>
                    <a:pt x="1803" y="1573"/>
                  </a:lnTo>
                  <a:lnTo>
                    <a:pt x="1803" y="1574"/>
                  </a:lnTo>
                  <a:lnTo>
                    <a:pt x="1803" y="1575"/>
                  </a:lnTo>
                  <a:lnTo>
                    <a:pt x="1803" y="1576"/>
                  </a:lnTo>
                  <a:lnTo>
                    <a:pt x="1802" y="1576"/>
                  </a:lnTo>
                  <a:lnTo>
                    <a:pt x="1802" y="1578"/>
                  </a:lnTo>
                  <a:lnTo>
                    <a:pt x="1803" y="1578"/>
                  </a:lnTo>
                  <a:lnTo>
                    <a:pt x="1802" y="1578"/>
                  </a:lnTo>
                  <a:lnTo>
                    <a:pt x="1803" y="1578"/>
                  </a:lnTo>
                  <a:lnTo>
                    <a:pt x="1803" y="1579"/>
                  </a:lnTo>
                  <a:lnTo>
                    <a:pt x="1802" y="1579"/>
                  </a:lnTo>
                  <a:lnTo>
                    <a:pt x="1803" y="1579"/>
                  </a:lnTo>
                  <a:lnTo>
                    <a:pt x="1802" y="1579"/>
                  </a:lnTo>
                  <a:lnTo>
                    <a:pt x="1802" y="1580"/>
                  </a:lnTo>
                  <a:lnTo>
                    <a:pt x="1803" y="1580"/>
                  </a:lnTo>
                  <a:lnTo>
                    <a:pt x="1803" y="1581"/>
                  </a:lnTo>
                  <a:lnTo>
                    <a:pt x="1804" y="1581"/>
                  </a:lnTo>
                  <a:lnTo>
                    <a:pt x="1804" y="1582"/>
                  </a:lnTo>
                  <a:lnTo>
                    <a:pt x="1804" y="1584"/>
                  </a:lnTo>
                  <a:lnTo>
                    <a:pt x="1804" y="1582"/>
                  </a:lnTo>
                  <a:lnTo>
                    <a:pt x="1804" y="1584"/>
                  </a:lnTo>
                  <a:lnTo>
                    <a:pt x="1804" y="1582"/>
                  </a:lnTo>
                  <a:lnTo>
                    <a:pt x="1804" y="1584"/>
                  </a:lnTo>
                  <a:lnTo>
                    <a:pt x="1804" y="1582"/>
                  </a:lnTo>
                  <a:lnTo>
                    <a:pt x="1804" y="1584"/>
                  </a:lnTo>
                  <a:lnTo>
                    <a:pt x="1804" y="1582"/>
                  </a:lnTo>
                  <a:lnTo>
                    <a:pt x="1804" y="1584"/>
                  </a:lnTo>
                  <a:lnTo>
                    <a:pt x="1804" y="1585"/>
                  </a:lnTo>
                  <a:lnTo>
                    <a:pt x="1804" y="1586"/>
                  </a:lnTo>
                  <a:lnTo>
                    <a:pt x="1804" y="1587"/>
                  </a:lnTo>
                  <a:lnTo>
                    <a:pt x="1804" y="1588"/>
                  </a:lnTo>
                  <a:lnTo>
                    <a:pt x="1804" y="1590"/>
                  </a:lnTo>
                  <a:lnTo>
                    <a:pt x="1804" y="1591"/>
                  </a:lnTo>
                  <a:lnTo>
                    <a:pt x="1804" y="1590"/>
                  </a:lnTo>
                  <a:lnTo>
                    <a:pt x="1804" y="1591"/>
                  </a:lnTo>
                  <a:lnTo>
                    <a:pt x="1806" y="1591"/>
                  </a:lnTo>
                  <a:lnTo>
                    <a:pt x="1806" y="1592"/>
                  </a:lnTo>
                  <a:lnTo>
                    <a:pt x="1806" y="1591"/>
                  </a:lnTo>
                  <a:lnTo>
                    <a:pt x="1806" y="1592"/>
                  </a:lnTo>
                  <a:lnTo>
                    <a:pt x="1806" y="1593"/>
                  </a:lnTo>
                  <a:lnTo>
                    <a:pt x="1806" y="1595"/>
                  </a:lnTo>
                  <a:lnTo>
                    <a:pt x="1807" y="1595"/>
                  </a:lnTo>
                  <a:lnTo>
                    <a:pt x="1807" y="1596"/>
                  </a:lnTo>
                  <a:lnTo>
                    <a:pt x="1807" y="1597"/>
                  </a:lnTo>
                  <a:lnTo>
                    <a:pt x="1807" y="1598"/>
                  </a:lnTo>
                  <a:lnTo>
                    <a:pt x="1807" y="1599"/>
                  </a:lnTo>
                  <a:lnTo>
                    <a:pt x="1807" y="1601"/>
                  </a:lnTo>
                  <a:lnTo>
                    <a:pt x="1807" y="1602"/>
                  </a:lnTo>
                  <a:lnTo>
                    <a:pt x="1807" y="1603"/>
                  </a:lnTo>
                  <a:lnTo>
                    <a:pt x="1806" y="1603"/>
                  </a:lnTo>
                  <a:lnTo>
                    <a:pt x="1806" y="1604"/>
                  </a:lnTo>
                  <a:lnTo>
                    <a:pt x="1804" y="1604"/>
                  </a:lnTo>
                  <a:lnTo>
                    <a:pt x="1804" y="1605"/>
                  </a:lnTo>
                  <a:lnTo>
                    <a:pt x="1804" y="1607"/>
                  </a:lnTo>
                  <a:lnTo>
                    <a:pt x="1804" y="1608"/>
                  </a:lnTo>
                  <a:lnTo>
                    <a:pt x="1804" y="1609"/>
                  </a:lnTo>
                  <a:lnTo>
                    <a:pt x="1806" y="1609"/>
                  </a:lnTo>
                  <a:lnTo>
                    <a:pt x="1804" y="1609"/>
                  </a:lnTo>
                  <a:lnTo>
                    <a:pt x="1804" y="1610"/>
                  </a:lnTo>
                  <a:lnTo>
                    <a:pt x="1804" y="1611"/>
                  </a:lnTo>
                  <a:lnTo>
                    <a:pt x="1803" y="1611"/>
                  </a:lnTo>
                  <a:lnTo>
                    <a:pt x="1803" y="1613"/>
                  </a:lnTo>
                  <a:lnTo>
                    <a:pt x="1802" y="1613"/>
                  </a:lnTo>
                  <a:lnTo>
                    <a:pt x="1801" y="1614"/>
                  </a:lnTo>
                  <a:lnTo>
                    <a:pt x="1800" y="1614"/>
                  </a:lnTo>
                  <a:lnTo>
                    <a:pt x="1800" y="1615"/>
                  </a:lnTo>
                  <a:lnTo>
                    <a:pt x="1798" y="1615"/>
                  </a:lnTo>
                  <a:lnTo>
                    <a:pt x="1798" y="1616"/>
                  </a:lnTo>
                  <a:lnTo>
                    <a:pt x="1797" y="1616"/>
                  </a:lnTo>
                  <a:lnTo>
                    <a:pt x="1797" y="1617"/>
                  </a:lnTo>
                  <a:lnTo>
                    <a:pt x="1796" y="1617"/>
                  </a:lnTo>
                  <a:lnTo>
                    <a:pt x="1796" y="1619"/>
                  </a:lnTo>
                  <a:lnTo>
                    <a:pt x="1796" y="1620"/>
                  </a:lnTo>
                  <a:lnTo>
                    <a:pt x="1795" y="1620"/>
                  </a:lnTo>
                  <a:lnTo>
                    <a:pt x="1795" y="1621"/>
                  </a:lnTo>
                  <a:lnTo>
                    <a:pt x="1794" y="1621"/>
                  </a:lnTo>
                  <a:lnTo>
                    <a:pt x="1794" y="1622"/>
                  </a:lnTo>
                  <a:lnTo>
                    <a:pt x="1795" y="1622"/>
                  </a:lnTo>
                  <a:lnTo>
                    <a:pt x="1794" y="1622"/>
                  </a:lnTo>
                  <a:lnTo>
                    <a:pt x="1794" y="1623"/>
                  </a:lnTo>
                  <a:lnTo>
                    <a:pt x="1794" y="1625"/>
                  </a:lnTo>
                  <a:lnTo>
                    <a:pt x="1792" y="1625"/>
                  </a:lnTo>
                  <a:lnTo>
                    <a:pt x="1792" y="1626"/>
                  </a:lnTo>
                  <a:lnTo>
                    <a:pt x="1791" y="1626"/>
                  </a:lnTo>
                  <a:lnTo>
                    <a:pt x="1791" y="1627"/>
                  </a:lnTo>
                  <a:lnTo>
                    <a:pt x="1791" y="1628"/>
                  </a:lnTo>
                  <a:lnTo>
                    <a:pt x="1791" y="1629"/>
                  </a:lnTo>
                  <a:lnTo>
                    <a:pt x="1791" y="1631"/>
                  </a:lnTo>
                  <a:lnTo>
                    <a:pt x="1791" y="1632"/>
                  </a:lnTo>
                  <a:lnTo>
                    <a:pt x="1792" y="1632"/>
                  </a:lnTo>
                  <a:lnTo>
                    <a:pt x="1792" y="1633"/>
                  </a:lnTo>
                  <a:lnTo>
                    <a:pt x="1792" y="1632"/>
                  </a:lnTo>
                  <a:lnTo>
                    <a:pt x="1792" y="1633"/>
                  </a:lnTo>
                  <a:lnTo>
                    <a:pt x="1794" y="1633"/>
                  </a:lnTo>
                  <a:lnTo>
                    <a:pt x="1795" y="1633"/>
                  </a:lnTo>
                  <a:lnTo>
                    <a:pt x="1795" y="1634"/>
                  </a:lnTo>
                  <a:lnTo>
                    <a:pt x="1794" y="1634"/>
                  </a:lnTo>
                  <a:lnTo>
                    <a:pt x="1794" y="1635"/>
                  </a:lnTo>
                  <a:lnTo>
                    <a:pt x="1792" y="1635"/>
                  </a:lnTo>
                  <a:lnTo>
                    <a:pt x="1792" y="1637"/>
                  </a:lnTo>
                  <a:lnTo>
                    <a:pt x="1792" y="1638"/>
                  </a:lnTo>
                  <a:lnTo>
                    <a:pt x="1792" y="1639"/>
                  </a:lnTo>
                  <a:lnTo>
                    <a:pt x="1792" y="1640"/>
                  </a:lnTo>
                  <a:lnTo>
                    <a:pt x="1791" y="1640"/>
                  </a:lnTo>
                  <a:lnTo>
                    <a:pt x="1791" y="1641"/>
                  </a:lnTo>
                  <a:lnTo>
                    <a:pt x="1790" y="1641"/>
                  </a:lnTo>
                  <a:lnTo>
                    <a:pt x="1790" y="1643"/>
                  </a:lnTo>
                  <a:lnTo>
                    <a:pt x="1790" y="1644"/>
                  </a:lnTo>
                  <a:lnTo>
                    <a:pt x="1789" y="1644"/>
                  </a:lnTo>
                  <a:lnTo>
                    <a:pt x="1789" y="1645"/>
                  </a:lnTo>
                  <a:lnTo>
                    <a:pt x="1789" y="1646"/>
                  </a:lnTo>
                  <a:lnTo>
                    <a:pt x="1789" y="1647"/>
                  </a:lnTo>
                  <a:lnTo>
                    <a:pt x="1790" y="1647"/>
                  </a:lnTo>
                  <a:lnTo>
                    <a:pt x="1790" y="1649"/>
                  </a:lnTo>
                  <a:lnTo>
                    <a:pt x="1790" y="1650"/>
                  </a:lnTo>
                  <a:lnTo>
                    <a:pt x="1790" y="1651"/>
                  </a:lnTo>
                  <a:lnTo>
                    <a:pt x="1790" y="1652"/>
                  </a:lnTo>
                  <a:lnTo>
                    <a:pt x="1790" y="1653"/>
                  </a:lnTo>
                  <a:lnTo>
                    <a:pt x="1790" y="1652"/>
                  </a:lnTo>
                  <a:lnTo>
                    <a:pt x="1789" y="1653"/>
                  </a:lnTo>
                  <a:lnTo>
                    <a:pt x="1789" y="1655"/>
                  </a:lnTo>
                  <a:lnTo>
                    <a:pt x="1789" y="1656"/>
                  </a:lnTo>
                  <a:lnTo>
                    <a:pt x="1790" y="1656"/>
                  </a:lnTo>
                  <a:lnTo>
                    <a:pt x="1790" y="1657"/>
                  </a:lnTo>
                  <a:lnTo>
                    <a:pt x="1791" y="1657"/>
                  </a:lnTo>
                  <a:lnTo>
                    <a:pt x="1791" y="1658"/>
                  </a:lnTo>
                  <a:lnTo>
                    <a:pt x="1790" y="1658"/>
                  </a:lnTo>
                  <a:lnTo>
                    <a:pt x="1790" y="1659"/>
                  </a:lnTo>
                  <a:lnTo>
                    <a:pt x="1790" y="1661"/>
                  </a:lnTo>
                  <a:lnTo>
                    <a:pt x="1789" y="1661"/>
                  </a:lnTo>
                  <a:lnTo>
                    <a:pt x="1789" y="1662"/>
                  </a:lnTo>
                  <a:lnTo>
                    <a:pt x="1789" y="1663"/>
                  </a:lnTo>
                  <a:lnTo>
                    <a:pt x="1790" y="1663"/>
                  </a:lnTo>
                  <a:lnTo>
                    <a:pt x="1789" y="1663"/>
                  </a:lnTo>
                  <a:lnTo>
                    <a:pt x="1790" y="1663"/>
                  </a:lnTo>
                  <a:lnTo>
                    <a:pt x="1789" y="1663"/>
                  </a:lnTo>
                  <a:lnTo>
                    <a:pt x="1789" y="1664"/>
                  </a:lnTo>
                  <a:lnTo>
                    <a:pt x="1789" y="1663"/>
                  </a:lnTo>
                  <a:lnTo>
                    <a:pt x="1789" y="1664"/>
                  </a:lnTo>
                  <a:lnTo>
                    <a:pt x="1788" y="1664"/>
                  </a:lnTo>
                  <a:lnTo>
                    <a:pt x="1788" y="1665"/>
                  </a:lnTo>
                  <a:lnTo>
                    <a:pt x="1786" y="1665"/>
                  </a:lnTo>
                  <a:lnTo>
                    <a:pt x="1786" y="1667"/>
                  </a:lnTo>
                  <a:lnTo>
                    <a:pt x="1786" y="1668"/>
                  </a:lnTo>
                  <a:lnTo>
                    <a:pt x="1786" y="1667"/>
                  </a:lnTo>
                  <a:lnTo>
                    <a:pt x="1786" y="1668"/>
                  </a:lnTo>
                  <a:lnTo>
                    <a:pt x="1785" y="1668"/>
                  </a:lnTo>
                  <a:lnTo>
                    <a:pt x="1786" y="1668"/>
                  </a:lnTo>
                  <a:lnTo>
                    <a:pt x="1785" y="1668"/>
                  </a:lnTo>
                  <a:lnTo>
                    <a:pt x="1786" y="1668"/>
                  </a:lnTo>
                  <a:lnTo>
                    <a:pt x="1785" y="1668"/>
                  </a:lnTo>
                  <a:lnTo>
                    <a:pt x="1785" y="1669"/>
                  </a:lnTo>
                  <a:lnTo>
                    <a:pt x="1784" y="1669"/>
                  </a:lnTo>
                  <a:lnTo>
                    <a:pt x="1784" y="1670"/>
                  </a:lnTo>
                  <a:lnTo>
                    <a:pt x="1784" y="1671"/>
                  </a:lnTo>
                  <a:lnTo>
                    <a:pt x="1783" y="1671"/>
                  </a:lnTo>
                  <a:lnTo>
                    <a:pt x="1784" y="1671"/>
                  </a:lnTo>
                  <a:lnTo>
                    <a:pt x="1783" y="1671"/>
                  </a:lnTo>
                  <a:lnTo>
                    <a:pt x="1783" y="1673"/>
                  </a:lnTo>
                  <a:lnTo>
                    <a:pt x="1782" y="1673"/>
                  </a:lnTo>
                  <a:lnTo>
                    <a:pt x="1782" y="1674"/>
                  </a:lnTo>
                  <a:lnTo>
                    <a:pt x="1782" y="1675"/>
                  </a:lnTo>
                  <a:lnTo>
                    <a:pt x="1780" y="1675"/>
                  </a:lnTo>
                  <a:lnTo>
                    <a:pt x="1782" y="1675"/>
                  </a:lnTo>
                  <a:lnTo>
                    <a:pt x="1780" y="1675"/>
                  </a:lnTo>
                  <a:lnTo>
                    <a:pt x="1782" y="1675"/>
                  </a:lnTo>
                  <a:lnTo>
                    <a:pt x="1782" y="1676"/>
                  </a:lnTo>
                  <a:lnTo>
                    <a:pt x="1780" y="1676"/>
                  </a:lnTo>
                  <a:lnTo>
                    <a:pt x="1780" y="1677"/>
                  </a:lnTo>
                  <a:lnTo>
                    <a:pt x="1779" y="1677"/>
                  </a:lnTo>
                  <a:lnTo>
                    <a:pt x="1779" y="1679"/>
                  </a:lnTo>
                  <a:lnTo>
                    <a:pt x="1779" y="1680"/>
                  </a:lnTo>
                  <a:lnTo>
                    <a:pt x="1778" y="1680"/>
                  </a:lnTo>
                  <a:lnTo>
                    <a:pt x="1778" y="1681"/>
                  </a:lnTo>
                  <a:lnTo>
                    <a:pt x="1777" y="1681"/>
                  </a:lnTo>
                  <a:lnTo>
                    <a:pt x="1777" y="1682"/>
                  </a:lnTo>
                  <a:lnTo>
                    <a:pt x="1777" y="1683"/>
                  </a:lnTo>
                  <a:lnTo>
                    <a:pt x="1778" y="1683"/>
                  </a:lnTo>
                  <a:lnTo>
                    <a:pt x="1778" y="1685"/>
                  </a:lnTo>
                  <a:lnTo>
                    <a:pt x="1777" y="1685"/>
                  </a:lnTo>
                  <a:lnTo>
                    <a:pt x="1777" y="1686"/>
                  </a:lnTo>
                  <a:lnTo>
                    <a:pt x="1778" y="1686"/>
                  </a:lnTo>
                  <a:lnTo>
                    <a:pt x="1777" y="1686"/>
                  </a:lnTo>
                  <a:lnTo>
                    <a:pt x="1776" y="1686"/>
                  </a:lnTo>
                  <a:lnTo>
                    <a:pt x="1777" y="1686"/>
                  </a:lnTo>
                  <a:lnTo>
                    <a:pt x="1777" y="1687"/>
                  </a:lnTo>
                  <a:lnTo>
                    <a:pt x="1776" y="1687"/>
                  </a:lnTo>
                  <a:lnTo>
                    <a:pt x="1774" y="1687"/>
                  </a:lnTo>
                  <a:lnTo>
                    <a:pt x="1774" y="1688"/>
                  </a:lnTo>
                  <a:lnTo>
                    <a:pt x="1774" y="1689"/>
                  </a:lnTo>
                  <a:lnTo>
                    <a:pt x="1774" y="1691"/>
                  </a:lnTo>
                  <a:lnTo>
                    <a:pt x="1773" y="1691"/>
                  </a:lnTo>
                  <a:lnTo>
                    <a:pt x="1774" y="1691"/>
                  </a:lnTo>
                  <a:lnTo>
                    <a:pt x="1774" y="1692"/>
                  </a:lnTo>
                  <a:lnTo>
                    <a:pt x="1774" y="1693"/>
                  </a:lnTo>
                  <a:lnTo>
                    <a:pt x="1774" y="1692"/>
                  </a:lnTo>
                  <a:lnTo>
                    <a:pt x="1776" y="1692"/>
                  </a:lnTo>
                  <a:lnTo>
                    <a:pt x="1777" y="1692"/>
                  </a:lnTo>
                  <a:lnTo>
                    <a:pt x="1777" y="1693"/>
                  </a:lnTo>
                  <a:lnTo>
                    <a:pt x="1776" y="1693"/>
                  </a:lnTo>
                  <a:lnTo>
                    <a:pt x="1777" y="1693"/>
                  </a:lnTo>
                  <a:lnTo>
                    <a:pt x="1776" y="1693"/>
                  </a:lnTo>
                  <a:lnTo>
                    <a:pt x="1776" y="1694"/>
                  </a:lnTo>
                  <a:lnTo>
                    <a:pt x="1774" y="1694"/>
                  </a:lnTo>
                  <a:lnTo>
                    <a:pt x="1776" y="1694"/>
                  </a:lnTo>
                  <a:lnTo>
                    <a:pt x="1774" y="1694"/>
                  </a:lnTo>
                  <a:lnTo>
                    <a:pt x="1774" y="1696"/>
                  </a:lnTo>
                  <a:lnTo>
                    <a:pt x="1776" y="1696"/>
                  </a:lnTo>
                  <a:lnTo>
                    <a:pt x="1774" y="1696"/>
                  </a:lnTo>
                  <a:lnTo>
                    <a:pt x="1774" y="1697"/>
                  </a:lnTo>
                  <a:lnTo>
                    <a:pt x="1776" y="1697"/>
                  </a:lnTo>
                  <a:lnTo>
                    <a:pt x="1774" y="1697"/>
                  </a:lnTo>
                  <a:lnTo>
                    <a:pt x="1774" y="1698"/>
                  </a:lnTo>
                  <a:lnTo>
                    <a:pt x="1774" y="1699"/>
                  </a:lnTo>
                  <a:lnTo>
                    <a:pt x="1774" y="1698"/>
                  </a:lnTo>
                  <a:lnTo>
                    <a:pt x="1774" y="1699"/>
                  </a:lnTo>
                  <a:lnTo>
                    <a:pt x="1774" y="1698"/>
                  </a:lnTo>
                  <a:lnTo>
                    <a:pt x="1774" y="1699"/>
                  </a:lnTo>
                  <a:lnTo>
                    <a:pt x="1774" y="1700"/>
                  </a:lnTo>
                  <a:lnTo>
                    <a:pt x="1773" y="1700"/>
                  </a:lnTo>
                  <a:lnTo>
                    <a:pt x="1774" y="1700"/>
                  </a:lnTo>
                  <a:lnTo>
                    <a:pt x="1773" y="1700"/>
                  </a:lnTo>
                  <a:lnTo>
                    <a:pt x="1773" y="1702"/>
                  </a:lnTo>
                  <a:lnTo>
                    <a:pt x="1773" y="1700"/>
                  </a:lnTo>
                  <a:lnTo>
                    <a:pt x="1773" y="1702"/>
                  </a:lnTo>
                  <a:lnTo>
                    <a:pt x="1772" y="1702"/>
                  </a:lnTo>
                  <a:lnTo>
                    <a:pt x="1772" y="1703"/>
                  </a:lnTo>
                  <a:lnTo>
                    <a:pt x="1773" y="1703"/>
                  </a:lnTo>
                  <a:lnTo>
                    <a:pt x="1772" y="1703"/>
                  </a:lnTo>
                  <a:lnTo>
                    <a:pt x="1773" y="1703"/>
                  </a:lnTo>
                  <a:lnTo>
                    <a:pt x="1772" y="1703"/>
                  </a:lnTo>
                  <a:lnTo>
                    <a:pt x="1772" y="1704"/>
                  </a:lnTo>
                  <a:lnTo>
                    <a:pt x="1771" y="1704"/>
                  </a:lnTo>
                  <a:lnTo>
                    <a:pt x="1771" y="1705"/>
                  </a:lnTo>
                  <a:lnTo>
                    <a:pt x="1771" y="1704"/>
                  </a:lnTo>
                  <a:lnTo>
                    <a:pt x="1771" y="1705"/>
                  </a:lnTo>
                  <a:lnTo>
                    <a:pt x="1771" y="1704"/>
                  </a:lnTo>
                  <a:lnTo>
                    <a:pt x="1771" y="1705"/>
                  </a:lnTo>
                  <a:lnTo>
                    <a:pt x="1771" y="1704"/>
                  </a:lnTo>
                  <a:lnTo>
                    <a:pt x="1771" y="1705"/>
                  </a:lnTo>
                  <a:lnTo>
                    <a:pt x="1771" y="1704"/>
                  </a:lnTo>
                  <a:lnTo>
                    <a:pt x="1771" y="1705"/>
                  </a:lnTo>
                  <a:lnTo>
                    <a:pt x="1770" y="1705"/>
                  </a:lnTo>
                  <a:lnTo>
                    <a:pt x="1768" y="1705"/>
                  </a:lnTo>
                  <a:lnTo>
                    <a:pt x="1768" y="1706"/>
                  </a:lnTo>
                  <a:lnTo>
                    <a:pt x="1767" y="1706"/>
                  </a:lnTo>
                  <a:lnTo>
                    <a:pt x="1767" y="1708"/>
                  </a:lnTo>
                  <a:lnTo>
                    <a:pt x="1767" y="1709"/>
                  </a:lnTo>
                  <a:lnTo>
                    <a:pt x="1766" y="1709"/>
                  </a:lnTo>
                  <a:lnTo>
                    <a:pt x="1766" y="1710"/>
                  </a:lnTo>
                  <a:lnTo>
                    <a:pt x="1766" y="1711"/>
                  </a:lnTo>
                  <a:lnTo>
                    <a:pt x="1767" y="1711"/>
                  </a:lnTo>
                  <a:lnTo>
                    <a:pt x="1766" y="1711"/>
                  </a:lnTo>
                  <a:lnTo>
                    <a:pt x="1767" y="1711"/>
                  </a:lnTo>
                  <a:lnTo>
                    <a:pt x="1766" y="1711"/>
                  </a:lnTo>
                  <a:lnTo>
                    <a:pt x="1766" y="1712"/>
                  </a:lnTo>
                  <a:lnTo>
                    <a:pt x="1765" y="1712"/>
                  </a:lnTo>
                  <a:lnTo>
                    <a:pt x="1765" y="1714"/>
                  </a:lnTo>
                  <a:lnTo>
                    <a:pt x="1765" y="1715"/>
                  </a:lnTo>
                  <a:lnTo>
                    <a:pt x="1765" y="1716"/>
                  </a:lnTo>
                  <a:lnTo>
                    <a:pt x="1766" y="1716"/>
                  </a:lnTo>
                  <a:lnTo>
                    <a:pt x="1766" y="1717"/>
                  </a:lnTo>
                  <a:lnTo>
                    <a:pt x="1767" y="1717"/>
                  </a:lnTo>
                  <a:lnTo>
                    <a:pt x="1767" y="1718"/>
                  </a:lnTo>
                  <a:lnTo>
                    <a:pt x="1767" y="1717"/>
                  </a:lnTo>
                  <a:lnTo>
                    <a:pt x="1767" y="1718"/>
                  </a:lnTo>
                  <a:lnTo>
                    <a:pt x="1768" y="1718"/>
                  </a:lnTo>
                  <a:lnTo>
                    <a:pt x="1768" y="1717"/>
                  </a:lnTo>
                  <a:lnTo>
                    <a:pt x="1768" y="1718"/>
                  </a:lnTo>
                  <a:lnTo>
                    <a:pt x="1767" y="1718"/>
                  </a:lnTo>
                  <a:lnTo>
                    <a:pt x="1768" y="1718"/>
                  </a:lnTo>
                  <a:lnTo>
                    <a:pt x="1767" y="1718"/>
                  </a:lnTo>
                  <a:lnTo>
                    <a:pt x="1767" y="1717"/>
                  </a:lnTo>
                  <a:lnTo>
                    <a:pt x="1767" y="1718"/>
                  </a:lnTo>
                  <a:lnTo>
                    <a:pt x="1766" y="1718"/>
                  </a:lnTo>
                  <a:lnTo>
                    <a:pt x="1766" y="1720"/>
                  </a:lnTo>
                  <a:lnTo>
                    <a:pt x="1765" y="1720"/>
                  </a:lnTo>
                  <a:lnTo>
                    <a:pt x="1765" y="1721"/>
                  </a:lnTo>
                  <a:lnTo>
                    <a:pt x="1765" y="1722"/>
                  </a:lnTo>
                  <a:lnTo>
                    <a:pt x="1764" y="1722"/>
                  </a:lnTo>
                  <a:lnTo>
                    <a:pt x="1764" y="1723"/>
                  </a:lnTo>
                  <a:lnTo>
                    <a:pt x="1765" y="1723"/>
                  </a:lnTo>
                  <a:lnTo>
                    <a:pt x="1765" y="1724"/>
                  </a:lnTo>
                  <a:lnTo>
                    <a:pt x="1764" y="1724"/>
                  </a:lnTo>
                  <a:lnTo>
                    <a:pt x="1764" y="1726"/>
                  </a:lnTo>
                  <a:lnTo>
                    <a:pt x="1765" y="1726"/>
                  </a:lnTo>
                  <a:lnTo>
                    <a:pt x="1765" y="1727"/>
                  </a:lnTo>
                  <a:lnTo>
                    <a:pt x="1765" y="1726"/>
                  </a:lnTo>
                  <a:lnTo>
                    <a:pt x="1765" y="1727"/>
                  </a:lnTo>
                  <a:lnTo>
                    <a:pt x="1766" y="1727"/>
                  </a:lnTo>
                  <a:lnTo>
                    <a:pt x="1765" y="1727"/>
                  </a:lnTo>
                  <a:lnTo>
                    <a:pt x="1764" y="1727"/>
                  </a:lnTo>
                  <a:lnTo>
                    <a:pt x="1764" y="1726"/>
                  </a:lnTo>
                  <a:lnTo>
                    <a:pt x="1762" y="1726"/>
                  </a:lnTo>
                  <a:lnTo>
                    <a:pt x="1761" y="1726"/>
                  </a:lnTo>
                  <a:lnTo>
                    <a:pt x="1761" y="1727"/>
                  </a:lnTo>
                  <a:lnTo>
                    <a:pt x="1760" y="1727"/>
                  </a:lnTo>
                  <a:lnTo>
                    <a:pt x="1760" y="1728"/>
                  </a:lnTo>
                  <a:lnTo>
                    <a:pt x="1760" y="1729"/>
                  </a:lnTo>
                  <a:lnTo>
                    <a:pt x="1759" y="1729"/>
                  </a:lnTo>
                  <a:lnTo>
                    <a:pt x="1759" y="1730"/>
                  </a:lnTo>
                  <a:lnTo>
                    <a:pt x="1759" y="1732"/>
                  </a:lnTo>
                  <a:lnTo>
                    <a:pt x="1759" y="1733"/>
                  </a:lnTo>
                  <a:lnTo>
                    <a:pt x="1760" y="1733"/>
                  </a:lnTo>
                  <a:lnTo>
                    <a:pt x="1760" y="1734"/>
                  </a:lnTo>
                  <a:lnTo>
                    <a:pt x="1760" y="1735"/>
                  </a:lnTo>
                  <a:lnTo>
                    <a:pt x="1761" y="1735"/>
                  </a:lnTo>
                  <a:lnTo>
                    <a:pt x="1761" y="1736"/>
                  </a:lnTo>
                  <a:lnTo>
                    <a:pt x="1762" y="1736"/>
                  </a:lnTo>
                  <a:lnTo>
                    <a:pt x="1762" y="1735"/>
                  </a:lnTo>
                  <a:lnTo>
                    <a:pt x="1764" y="1735"/>
                  </a:lnTo>
                  <a:lnTo>
                    <a:pt x="1762" y="1735"/>
                  </a:lnTo>
                  <a:lnTo>
                    <a:pt x="1764" y="1735"/>
                  </a:lnTo>
                  <a:lnTo>
                    <a:pt x="1765" y="1735"/>
                  </a:lnTo>
                  <a:lnTo>
                    <a:pt x="1765" y="1736"/>
                  </a:lnTo>
                  <a:lnTo>
                    <a:pt x="1766" y="1736"/>
                  </a:lnTo>
                  <a:lnTo>
                    <a:pt x="1767" y="1736"/>
                  </a:lnTo>
                  <a:lnTo>
                    <a:pt x="1766" y="1736"/>
                  </a:lnTo>
                  <a:lnTo>
                    <a:pt x="1766" y="1738"/>
                  </a:lnTo>
                  <a:lnTo>
                    <a:pt x="1765" y="1738"/>
                  </a:lnTo>
                  <a:lnTo>
                    <a:pt x="1765" y="1739"/>
                  </a:lnTo>
                  <a:lnTo>
                    <a:pt x="1765" y="1740"/>
                  </a:lnTo>
                  <a:lnTo>
                    <a:pt x="1764" y="1740"/>
                  </a:lnTo>
                  <a:lnTo>
                    <a:pt x="1764" y="1741"/>
                  </a:lnTo>
                  <a:lnTo>
                    <a:pt x="1764" y="1742"/>
                  </a:lnTo>
                  <a:lnTo>
                    <a:pt x="1764" y="1744"/>
                  </a:lnTo>
                  <a:lnTo>
                    <a:pt x="1764" y="1745"/>
                  </a:lnTo>
                  <a:lnTo>
                    <a:pt x="1764" y="1746"/>
                  </a:lnTo>
                  <a:lnTo>
                    <a:pt x="1764" y="1747"/>
                  </a:lnTo>
                  <a:lnTo>
                    <a:pt x="1765" y="1747"/>
                  </a:lnTo>
                  <a:lnTo>
                    <a:pt x="1765" y="1748"/>
                  </a:lnTo>
                  <a:lnTo>
                    <a:pt x="1766" y="1748"/>
                  </a:lnTo>
                  <a:lnTo>
                    <a:pt x="1766" y="1750"/>
                  </a:lnTo>
                  <a:lnTo>
                    <a:pt x="1767" y="1750"/>
                  </a:lnTo>
                  <a:lnTo>
                    <a:pt x="1767" y="1751"/>
                  </a:lnTo>
                  <a:lnTo>
                    <a:pt x="1767" y="1752"/>
                  </a:lnTo>
                  <a:lnTo>
                    <a:pt x="1766" y="1752"/>
                  </a:lnTo>
                  <a:lnTo>
                    <a:pt x="1766" y="1753"/>
                  </a:lnTo>
                  <a:lnTo>
                    <a:pt x="1766" y="1754"/>
                  </a:lnTo>
                  <a:lnTo>
                    <a:pt x="1767" y="1754"/>
                  </a:lnTo>
                  <a:lnTo>
                    <a:pt x="1766" y="1754"/>
                  </a:lnTo>
                  <a:lnTo>
                    <a:pt x="1766" y="1756"/>
                  </a:lnTo>
                  <a:lnTo>
                    <a:pt x="1767" y="1756"/>
                  </a:lnTo>
                  <a:lnTo>
                    <a:pt x="1766" y="1756"/>
                  </a:lnTo>
                  <a:lnTo>
                    <a:pt x="1767" y="1756"/>
                  </a:lnTo>
                  <a:lnTo>
                    <a:pt x="1767" y="1757"/>
                  </a:lnTo>
                  <a:lnTo>
                    <a:pt x="1767" y="1758"/>
                  </a:lnTo>
                  <a:lnTo>
                    <a:pt x="1767" y="1757"/>
                  </a:lnTo>
                  <a:lnTo>
                    <a:pt x="1767" y="1758"/>
                  </a:lnTo>
                  <a:lnTo>
                    <a:pt x="1767" y="1757"/>
                  </a:lnTo>
                  <a:lnTo>
                    <a:pt x="1766" y="1757"/>
                  </a:lnTo>
                  <a:lnTo>
                    <a:pt x="1766" y="1756"/>
                  </a:lnTo>
                  <a:lnTo>
                    <a:pt x="1766" y="1757"/>
                  </a:lnTo>
                  <a:lnTo>
                    <a:pt x="1765" y="1757"/>
                  </a:lnTo>
                  <a:lnTo>
                    <a:pt x="1765" y="1756"/>
                  </a:lnTo>
                  <a:lnTo>
                    <a:pt x="1765" y="1757"/>
                  </a:lnTo>
                  <a:lnTo>
                    <a:pt x="1765" y="1756"/>
                  </a:lnTo>
                  <a:lnTo>
                    <a:pt x="1764" y="1756"/>
                  </a:lnTo>
                  <a:lnTo>
                    <a:pt x="1762" y="1756"/>
                  </a:lnTo>
                  <a:lnTo>
                    <a:pt x="1762" y="1757"/>
                  </a:lnTo>
                  <a:lnTo>
                    <a:pt x="1761" y="1757"/>
                  </a:lnTo>
                  <a:lnTo>
                    <a:pt x="1761" y="1758"/>
                  </a:lnTo>
                  <a:lnTo>
                    <a:pt x="1760" y="1758"/>
                  </a:lnTo>
                  <a:lnTo>
                    <a:pt x="1760" y="1759"/>
                  </a:lnTo>
                  <a:lnTo>
                    <a:pt x="1761" y="1759"/>
                  </a:lnTo>
                  <a:lnTo>
                    <a:pt x="1760" y="1759"/>
                  </a:lnTo>
                  <a:lnTo>
                    <a:pt x="1760" y="1760"/>
                  </a:lnTo>
                  <a:lnTo>
                    <a:pt x="1760" y="1759"/>
                  </a:lnTo>
                  <a:lnTo>
                    <a:pt x="1760" y="1760"/>
                  </a:lnTo>
                  <a:lnTo>
                    <a:pt x="1761" y="1760"/>
                  </a:lnTo>
                  <a:lnTo>
                    <a:pt x="1761" y="1762"/>
                  </a:lnTo>
                  <a:lnTo>
                    <a:pt x="1760" y="1762"/>
                  </a:lnTo>
                  <a:lnTo>
                    <a:pt x="1760" y="1760"/>
                  </a:lnTo>
                  <a:lnTo>
                    <a:pt x="1760" y="1762"/>
                  </a:lnTo>
                  <a:lnTo>
                    <a:pt x="1760" y="1760"/>
                  </a:lnTo>
                  <a:lnTo>
                    <a:pt x="1760" y="1762"/>
                  </a:lnTo>
                  <a:lnTo>
                    <a:pt x="1760" y="1760"/>
                  </a:lnTo>
                  <a:lnTo>
                    <a:pt x="1759" y="1760"/>
                  </a:lnTo>
                  <a:lnTo>
                    <a:pt x="1758" y="1760"/>
                  </a:lnTo>
                  <a:lnTo>
                    <a:pt x="1756" y="1760"/>
                  </a:lnTo>
                  <a:lnTo>
                    <a:pt x="1756" y="1762"/>
                  </a:lnTo>
                  <a:lnTo>
                    <a:pt x="1755" y="1762"/>
                  </a:lnTo>
                  <a:lnTo>
                    <a:pt x="1754" y="1762"/>
                  </a:lnTo>
                  <a:lnTo>
                    <a:pt x="1754" y="1763"/>
                  </a:lnTo>
                  <a:lnTo>
                    <a:pt x="1753" y="1763"/>
                  </a:lnTo>
                  <a:lnTo>
                    <a:pt x="1753" y="1764"/>
                  </a:lnTo>
                  <a:lnTo>
                    <a:pt x="1753" y="1765"/>
                  </a:lnTo>
                  <a:lnTo>
                    <a:pt x="1754" y="1765"/>
                  </a:lnTo>
                  <a:lnTo>
                    <a:pt x="1754" y="1766"/>
                  </a:lnTo>
                  <a:lnTo>
                    <a:pt x="1755" y="1766"/>
                  </a:lnTo>
                  <a:lnTo>
                    <a:pt x="1756" y="1766"/>
                  </a:lnTo>
                  <a:lnTo>
                    <a:pt x="1756" y="1765"/>
                  </a:lnTo>
                  <a:lnTo>
                    <a:pt x="1758" y="1765"/>
                  </a:lnTo>
                  <a:lnTo>
                    <a:pt x="1758" y="1766"/>
                  </a:lnTo>
                  <a:lnTo>
                    <a:pt x="1759" y="1768"/>
                  </a:lnTo>
                  <a:lnTo>
                    <a:pt x="1760" y="1768"/>
                  </a:lnTo>
                  <a:lnTo>
                    <a:pt x="1760" y="1769"/>
                  </a:lnTo>
                  <a:lnTo>
                    <a:pt x="1761" y="1769"/>
                  </a:lnTo>
                  <a:lnTo>
                    <a:pt x="1761" y="1768"/>
                  </a:lnTo>
                  <a:lnTo>
                    <a:pt x="1762" y="1768"/>
                  </a:lnTo>
                  <a:lnTo>
                    <a:pt x="1762" y="1769"/>
                  </a:lnTo>
                  <a:lnTo>
                    <a:pt x="1764" y="1769"/>
                  </a:lnTo>
                  <a:lnTo>
                    <a:pt x="1764" y="1768"/>
                  </a:lnTo>
                  <a:lnTo>
                    <a:pt x="1765" y="1768"/>
                  </a:lnTo>
                  <a:lnTo>
                    <a:pt x="1764" y="1768"/>
                  </a:lnTo>
                  <a:lnTo>
                    <a:pt x="1765" y="1768"/>
                  </a:lnTo>
                  <a:lnTo>
                    <a:pt x="1764" y="1768"/>
                  </a:lnTo>
                  <a:lnTo>
                    <a:pt x="1765" y="1768"/>
                  </a:lnTo>
                  <a:lnTo>
                    <a:pt x="1764" y="1768"/>
                  </a:lnTo>
                  <a:lnTo>
                    <a:pt x="1764" y="1766"/>
                  </a:lnTo>
                  <a:lnTo>
                    <a:pt x="1765" y="1766"/>
                  </a:lnTo>
                  <a:lnTo>
                    <a:pt x="1766" y="1766"/>
                  </a:lnTo>
                  <a:lnTo>
                    <a:pt x="1766" y="1765"/>
                  </a:lnTo>
                  <a:lnTo>
                    <a:pt x="1766" y="1766"/>
                  </a:lnTo>
                  <a:lnTo>
                    <a:pt x="1766" y="1765"/>
                  </a:lnTo>
                  <a:lnTo>
                    <a:pt x="1766" y="1766"/>
                  </a:lnTo>
                  <a:lnTo>
                    <a:pt x="1767" y="1766"/>
                  </a:lnTo>
                  <a:lnTo>
                    <a:pt x="1767" y="1768"/>
                  </a:lnTo>
                  <a:lnTo>
                    <a:pt x="1767" y="1766"/>
                  </a:lnTo>
                  <a:lnTo>
                    <a:pt x="1768" y="1766"/>
                  </a:lnTo>
                  <a:lnTo>
                    <a:pt x="1768" y="1768"/>
                  </a:lnTo>
                  <a:lnTo>
                    <a:pt x="1770" y="1768"/>
                  </a:lnTo>
                  <a:lnTo>
                    <a:pt x="1770" y="1769"/>
                  </a:lnTo>
                  <a:lnTo>
                    <a:pt x="1771" y="1769"/>
                  </a:lnTo>
                  <a:lnTo>
                    <a:pt x="1771" y="1770"/>
                  </a:lnTo>
                  <a:lnTo>
                    <a:pt x="1771" y="1769"/>
                  </a:lnTo>
                  <a:lnTo>
                    <a:pt x="1771" y="1770"/>
                  </a:lnTo>
                  <a:lnTo>
                    <a:pt x="1771" y="1769"/>
                  </a:lnTo>
                  <a:lnTo>
                    <a:pt x="1771" y="1770"/>
                  </a:lnTo>
                  <a:lnTo>
                    <a:pt x="1771" y="1769"/>
                  </a:lnTo>
                  <a:lnTo>
                    <a:pt x="1771" y="1770"/>
                  </a:lnTo>
                  <a:lnTo>
                    <a:pt x="1771" y="1769"/>
                  </a:lnTo>
                  <a:lnTo>
                    <a:pt x="1772" y="1769"/>
                  </a:lnTo>
                  <a:lnTo>
                    <a:pt x="1772" y="1770"/>
                  </a:lnTo>
                  <a:lnTo>
                    <a:pt x="1772" y="1769"/>
                  </a:lnTo>
                  <a:lnTo>
                    <a:pt x="1772" y="1770"/>
                  </a:lnTo>
                  <a:lnTo>
                    <a:pt x="1772" y="1771"/>
                  </a:lnTo>
                  <a:lnTo>
                    <a:pt x="1773" y="1771"/>
                  </a:lnTo>
                  <a:lnTo>
                    <a:pt x="1773" y="1772"/>
                  </a:lnTo>
                  <a:lnTo>
                    <a:pt x="1774" y="1772"/>
                  </a:lnTo>
                  <a:lnTo>
                    <a:pt x="1774" y="1774"/>
                  </a:lnTo>
                  <a:lnTo>
                    <a:pt x="1776" y="1774"/>
                  </a:lnTo>
                  <a:lnTo>
                    <a:pt x="1776" y="1775"/>
                  </a:lnTo>
                  <a:lnTo>
                    <a:pt x="1776" y="1774"/>
                  </a:lnTo>
                  <a:lnTo>
                    <a:pt x="1776" y="1775"/>
                  </a:lnTo>
                  <a:lnTo>
                    <a:pt x="1776" y="1774"/>
                  </a:lnTo>
                  <a:lnTo>
                    <a:pt x="1777" y="1774"/>
                  </a:lnTo>
                  <a:lnTo>
                    <a:pt x="1778" y="1774"/>
                  </a:lnTo>
                  <a:lnTo>
                    <a:pt x="1778" y="1775"/>
                  </a:lnTo>
                  <a:lnTo>
                    <a:pt x="1779" y="1775"/>
                  </a:lnTo>
                  <a:lnTo>
                    <a:pt x="1779" y="1776"/>
                  </a:lnTo>
                  <a:lnTo>
                    <a:pt x="1779" y="1777"/>
                  </a:lnTo>
                  <a:lnTo>
                    <a:pt x="1779" y="1778"/>
                  </a:lnTo>
                  <a:lnTo>
                    <a:pt x="1780" y="1778"/>
                  </a:lnTo>
                  <a:lnTo>
                    <a:pt x="1779" y="1778"/>
                  </a:lnTo>
                  <a:lnTo>
                    <a:pt x="1780" y="1778"/>
                  </a:lnTo>
                  <a:lnTo>
                    <a:pt x="1779" y="1778"/>
                  </a:lnTo>
                  <a:lnTo>
                    <a:pt x="1778" y="1778"/>
                  </a:lnTo>
                  <a:lnTo>
                    <a:pt x="1779" y="1778"/>
                  </a:lnTo>
                  <a:lnTo>
                    <a:pt x="1779" y="1780"/>
                  </a:lnTo>
                  <a:lnTo>
                    <a:pt x="1780" y="1780"/>
                  </a:lnTo>
                  <a:lnTo>
                    <a:pt x="1780" y="1781"/>
                  </a:lnTo>
                  <a:lnTo>
                    <a:pt x="1780" y="1780"/>
                  </a:lnTo>
                  <a:lnTo>
                    <a:pt x="1780" y="1781"/>
                  </a:lnTo>
                  <a:lnTo>
                    <a:pt x="1780" y="1782"/>
                  </a:lnTo>
                  <a:lnTo>
                    <a:pt x="1782" y="1782"/>
                  </a:lnTo>
                  <a:lnTo>
                    <a:pt x="1782" y="1783"/>
                  </a:lnTo>
                  <a:lnTo>
                    <a:pt x="1782" y="1784"/>
                  </a:lnTo>
                  <a:lnTo>
                    <a:pt x="1782" y="1786"/>
                  </a:lnTo>
                  <a:lnTo>
                    <a:pt x="1782" y="1787"/>
                  </a:lnTo>
                  <a:lnTo>
                    <a:pt x="1783" y="1787"/>
                  </a:lnTo>
                  <a:lnTo>
                    <a:pt x="1782" y="1787"/>
                  </a:lnTo>
                  <a:lnTo>
                    <a:pt x="1783" y="1787"/>
                  </a:lnTo>
                  <a:lnTo>
                    <a:pt x="1783" y="1788"/>
                  </a:lnTo>
                  <a:lnTo>
                    <a:pt x="1782" y="1788"/>
                  </a:lnTo>
                  <a:lnTo>
                    <a:pt x="1782" y="1789"/>
                  </a:lnTo>
                  <a:lnTo>
                    <a:pt x="1780" y="1788"/>
                  </a:lnTo>
                  <a:lnTo>
                    <a:pt x="1780" y="1789"/>
                  </a:lnTo>
                  <a:lnTo>
                    <a:pt x="1782" y="1789"/>
                  </a:lnTo>
                  <a:lnTo>
                    <a:pt x="1783" y="1789"/>
                  </a:lnTo>
                  <a:lnTo>
                    <a:pt x="1783" y="1791"/>
                  </a:lnTo>
                  <a:lnTo>
                    <a:pt x="1784" y="1791"/>
                  </a:lnTo>
                  <a:lnTo>
                    <a:pt x="1784" y="1792"/>
                  </a:lnTo>
                  <a:lnTo>
                    <a:pt x="1784" y="1793"/>
                  </a:lnTo>
                  <a:lnTo>
                    <a:pt x="1785" y="1793"/>
                  </a:lnTo>
                  <a:lnTo>
                    <a:pt x="1785" y="1794"/>
                  </a:lnTo>
                  <a:lnTo>
                    <a:pt x="1785" y="1793"/>
                  </a:lnTo>
                  <a:lnTo>
                    <a:pt x="1785" y="1794"/>
                  </a:lnTo>
                  <a:lnTo>
                    <a:pt x="1785" y="1795"/>
                  </a:lnTo>
                  <a:lnTo>
                    <a:pt x="1786" y="1795"/>
                  </a:lnTo>
                  <a:lnTo>
                    <a:pt x="1786" y="1797"/>
                  </a:lnTo>
                  <a:lnTo>
                    <a:pt x="1788" y="1797"/>
                  </a:lnTo>
                  <a:lnTo>
                    <a:pt x="1788" y="1798"/>
                  </a:lnTo>
                  <a:lnTo>
                    <a:pt x="1789" y="1798"/>
                  </a:lnTo>
                  <a:lnTo>
                    <a:pt x="1788" y="1798"/>
                  </a:lnTo>
                  <a:lnTo>
                    <a:pt x="1789" y="1798"/>
                  </a:lnTo>
                  <a:lnTo>
                    <a:pt x="1788" y="1798"/>
                  </a:lnTo>
                  <a:lnTo>
                    <a:pt x="1788" y="1799"/>
                  </a:lnTo>
                  <a:lnTo>
                    <a:pt x="1788" y="1798"/>
                  </a:lnTo>
                  <a:lnTo>
                    <a:pt x="1788" y="1799"/>
                  </a:lnTo>
                  <a:lnTo>
                    <a:pt x="1788" y="1798"/>
                  </a:lnTo>
                  <a:lnTo>
                    <a:pt x="1788" y="1799"/>
                  </a:lnTo>
                  <a:lnTo>
                    <a:pt x="1788" y="1798"/>
                  </a:lnTo>
                  <a:lnTo>
                    <a:pt x="1786" y="1798"/>
                  </a:lnTo>
                  <a:lnTo>
                    <a:pt x="1785" y="1798"/>
                  </a:lnTo>
                  <a:lnTo>
                    <a:pt x="1785" y="1797"/>
                  </a:lnTo>
                  <a:lnTo>
                    <a:pt x="1785" y="1798"/>
                  </a:lnTo>
                  <a:lnTo>
                    <a:pt x="1784" y="1798"/>
                  </a:lnTo>
                  <a:lnTo>
                    <a:pt x="1784" y="1797"/>
                  </a:lnTo>
                  <a:lnTo>
                    <a:pt x="1784" y="1798"/>
                  </a:lnTo>
                  <a:lnTo>
                    <a:pt x="1784" y="1797"/>
                  </a:lnTo>
                  <a:lnTo>
                    <a:pt x="1784" y="1798"/>
                  </a:lnTo>
                  <a:lnTo>
                    <a:pt x="1783" y="1798"/>
                  </a:lnTo>
                  <a:lnTo>
                    <a:pt x="1783" y="1797"/>
                  </a:lnTo>
                  <a:lnTo>
                    <a:pt x="1782" y="1797"/>
                  </a:lnTo>
                  <a:lnTo>
                    <a:pt x="1780" y="1797"/>
                  </a:lnTo>
                  <a:lnTo>
                    <a:pt x="1780" y="1795"/>
                  </a:lnTo>
                  <a:lnTo>
                    <a:pt x="1779" y="1795"/>
                  </a:lnTo>
                  <a:lnTo>
                    <a:pt x="1778" y="1795"/>
                  </a:lnTo>
                  <a:lnTo>
                    <a:pt x="1777" y="1795"/>
                  </a:lnTo>
                  <a:lnTo>
                    <a:pt x="1777" y="1794"/>
                  </a:lnTo>
                  <a:lnTo>
                    <a:pt x="1776" y="1794"/>
                  </a:lnTo>
                  <a:lnTo>
                    <a:pt x="1774" y="1794"/>
                  </a:lnTo>
                  <a:lnTo>
                    <a:pt x="1773" y="1794"/>
                  </a:lnTo>
                  <a:lnTo>
                    <a:pt x="1773" y="1795"/>
                  </a:lnTo>
                  <a:lnTo>
                    <a:pt x="1772" y="1795"/>
                  </a:lnTo>
                  <a:lnTo>
                    <a:pt x="1771" y="1795"/>
                  </a:lnTo>
                  <a:lnTo>
                    <a:pt x="1772" y="1795"/>
                  </a:lnTo>
                  <a:lnTo>
                    <a:pt x="1772" y="1797"/>
                  </a:lnTo>
                  <a:lnTo>
                    <a:pt x="1771" y="1797"/>
                  </a:lnTo>
                  <a:lnTo>
                    <a:pt x="1770" y="1797"/>
                  </a:lnTo>
                  <a:lnTo>
                    <a:pt x="1770" y="1798"/>
                  </a:lnTo>
                  <a:lnTo>
                    <a:pt x="1768" y="1798"/>
                  </a:lnTo>
                  <a:lnTo>
                    <a:pt x="1768" y="1799"/>
                  </a:lnTo>
                  <a:lnTo>
                    <a:pt x="1768" y="1800"/>
                  </a:lnTo>
                  <a:lnTo>
                    <a:pt x="1767" y="1800"/>
                  </a:lnTo>
                  <a:lnTo>
                    <a:pt x="1767" y="1801"/>
                  </a:lnTo>
                  <a:lnTo>
                    <a:pt x="1767" y="1803"/>
                  </a:lnTo>
                  <a:lnTo>
                    <a:pt x="1768" y="1803"/>
                  </a:lnTo>
                  <a:lnTo>
                    <a:pt x="1768" y="1804"/>
                  </a:lnTo>
                  <a:lnTo>
                    <a:pt x="1768" y="1805"/>
                  </a:lnTo>
                  <a:lnTo>
                    <a:pt x="1770" y="1805"/>
                  </a:lnTo>
                  <a:lnTo>
                    <a:pt x="1770" y="1806"/>
                  </a:lnTo>
                  <a:lnTo>
                    <a:pt x="1771" y="1806"/>
                  </a:lnTo>
                  <a:lnTo>
                    <a:pt x="1771" y="1807"/>
                  </a:lnTo>
                  <a:lnTo>
                    <a:pt x="1772" y="1807"/>
                  </a:lnTo>
                  <a:lnTo>
                    <a:pt x="1772" y="1809"/>
                  </a:lnTo>
                  <a:lnTo>
                    <a:pt x="1772" y="1810"/>
                  </a:lnTo>
                  <a:lnTo>
                    <a:pt x="1772" y="1811"/>
                  </a:lnTo>
                  <a:lnTo>
                    <a:pt x="1772" y="1812"/>
                  </a:lnTo>
                  <a:lnTo>
                    <a:pt x="1772" y="1813"/>
                  </a:lnTo>
                  <a:lnTo>
                    <a:pt x="1771" y="1813"/>
                  </a:lnTo>
                  <a:lnTo>
                    <a:pt x="1771" y="1815"/>
                  </a:lnTo>
                  <a:lnTo>
                    <a:pt x="1770" y="1815"/>
                  </a:lnTo>
                  <a:lnTo>
                    <a:pt x="1770" y="1816"/>
                  </a:lnTo>
                  <a:lnTo>
                    <a:pt x="1770" y="1817"/>
                  </a:lnTo>
                  <a:lnTo>
                    <a:pt x="1768" y="1817"/>
                  </a:lnTo>
                  <a:lnTo>
                    <a:pt x="1768" y="1818"/>
                  </a:lnTo>
                  <a:lnTo>
                    <a:pt x="1768" y="1819"/>
                  </a:lnTo>
                  <a:lnTo>
                    <a:pt x="1768" y="1821"/>
                  </a:lnTo>
                  <a:lnTo>
                    <a:pt x="1768" y="1822"/>
                  </a:lnTo>
                  <a:lnTo>
                    <a:pt x="1770" y="1822"/>
                  </a:lnTo>
                  <a:lnTo>
                    <a:pt x="1770" y="1823"/>
                  </a:lnTo>
                  <a:lnTo>
                    <a:pt x="1768" y="1823"/>
                  </a:lnTo>
                  <a:lnTo>
                    <a:pt x="1770" y="1823"/>
                  </a:lnTo>
                  <a:lnTo>
                    <a:pt x="1768" y="1823"/>
                  </a:lnTo>
                  <a:lnTo>
                    <a:pt x="1770" y="1823"/>
                  </a:lnTo>
                  <a:lnTo>
                    <a:pt x="1770" y="1824"/>
                  </a:lnTo>
                  <a:lnTo>
                    <a:pt x="1768" y="1824"/>
                  </a:lnTo>
                  <a:lnTo>
                    <a:pt x="1770" y="1824"/>
                  </a:lnTo>
                  <a:lnTo>
                    <a:pt x="1768" y="1824"/>
                  </a:lnTo>
                  <a:lnTo>
                    <a:pt x="1770" y="1824"/>
                  </a:lnTo>
                  <a:lnTo>
                    <a:pt x="1768" y="1824"/>
                  </a:lnTo>
                  <a:lnTo>
                    <a:pt x="1770" y="1824"/>
                  </a:lnTo>
                  <a:lnTo>
                    <a:pt x="1768" y="1824"/>
                  </a:lnTo>
                  <a:lnTo>
                    <a:pt x="1770" y="1824"/>
                  </a:lnTo>
                  <a:lnTo>
                    <a:pt x="1770" y="1825"/>
                  </a:lnTo>
                  <a:lnTo>
                    <a:pt x="1770" y="1827"/>
                  </a:lnTo>
                  <a:lnTo>
                    <a:pt x="1768" y="1827"/>
                  </a:lnTo>
                  <a:lnTo>
                    <a:pt x="1768" y="1828"/>
                  </a:lnTo>
                  <a:lnTo>
                    <a:pt x="1770" y="1828"/>
                  </a:lnTo>
                  <a:lnTo>
                    <a:pt x="1770" y="1829"/>
                  </a:lnTo>
                  <a:lnTo>
                    <a:pt x="1770" y="1830"/>
                  </a:lnTo>
                  <a:lnTo>
                    <a:pt x="1771" y="1830"/>
                  </a:lnTo>
                  <a:lnTo>
                    <a:pt x="1771" y="1831"/>
                  </a:lnTo>
                  <a:lnTo>
                    <a:pt x="1771" y="1833"/>
                  </a:lnTo>
                  <a:lnTo>
                    <a:pt x="1772" y="1833"/>
                  </a:lnTo>
                  <a:lnTo>
                    <a:pt x="1771" y="1833"/>
                  </a:lnTo>
                  <a:lnTo>
                    <a:pt x="1772" y="1833"/>
                  </a:lnTo>
                  <a:lnTo>
                    <a:pt x="1772" y="1834"/>
                  </a:lnTo>
                  <a:lnTo>
                    <a:pt x="1773" y="1834"/>
                  </a:lnTo>
                  <a:lnTo>
                    <a:pt x="1772" y="1834"/>
                  </a:lnTo>
                  <a:lnTo>
                    <a:pt x="1773" y="1834"/>
                  </a:lnTo>
                  <a:lnTo>
                    <a:pt x="1773" y="1835"/>
                  </a:lnTo>
                  <a:lnTo>
                    <a:pt x="1773" y="1836"/>
                  </a:lnTo>
                  <a:lnTo>
                    <a:pt x="1773" y="1837"/>
                  </a:lnTo>
                  <a:lnTo>
                    <a:pt x="1773" y="1839"/>
                  </a:lnTo>
                  <a:lnTo>
                    <a:pt x="1773" y="1840"/>
                  </a:lnTo>
                  <a:lnTo>
                    <a:pt x="1773" y="1841"/>
                  </a:lnTo>
                  <a:lnTo>
                    <a:pt x="1773" y="1842"/>
                  </a:lnTo>
                  <a:lnTo>
                    <a:pt x="1773" y="1843"/>
                  </a:lnTo>
                  <a:lnTo>
                    <a:pt x="1773" y="1845"/>
                  </a:lnTo>
                  <a:lnTo>
                    <a:pt x="1773" y="1843"/>
                  </a:lnTo>
                  <a:lnTo>
                    <a:pt x="1773" y="1845"/>
                  </a:lnTo>
                  <a:lnTo>
                    <a:pt x="1773" y="1846"/>
                  </a:lnTo>
                  <a:lnTo>
                    <a:pt x="1770" y="1845"/>
                  </a:lnTo>
                  <a:lnTo>
                    <a:pt x="1754" y="1839"/>
                  </a:lnTo>
                  <a:lnTo>
                    <a:pt x="1737" y="1833"/>
                  </a:lnTo>
                  <a:lnTo>
                    <a:pt x="1729" y="1829"/>
                  </a:lnTo>
                  <a:lnTo>
                    <a:pt x="1724" y="1827"/>
                  </a:lnTo>
                  <a:lnTo>
                    <a:pt x="1714" y="1823"/>
                  </a:lnTo>
                  <a:lnTo>
                    <a:pt x="1707" y="1821"/>
                  </a:lnTo>
                  <a:lnTo>
                    <a:pt x="1689" y="1813"/>
                  </a:lnTo>
                  <a:lnTo>
                    <a:pt x="1677" y="1809"/>
                  </a:lnTo>
                  <a:lnTo>
                    <a:pt x="1667" y="1805"/>
                  </a:lnTo>
                  <a:lnTo>
                    <a:pt x="1665" y="1804"/>
                  </a:lnTo>
                  <a:lnTo>
                    <a:pt x="1661" y="1803"/>
                  </a:lnTo>
                  <a:lnTo>
                    <a:pt x="1659" y="1801"/>
                  </a:lnTo>
                  <a:lnTo>
                    <a:pt x="1651" y="1799"/>
                  </a:lnTo>
                  <a:lnTo>
                    <a:pt x="1651" y="1798"/>
                  </a:lnTo>
                  <a:lnTo>
                    <a:pt x="1635" y="1792"/>
                  </a:lnTo>
                  <a:lnTo>
                    <a:pt x="1630" y="1791"/>
                  </a:lnTo>
                  <a:lnTo>
                    <a:pt x="1620" y="1786"/>
                  </a:lnTo>
                  <a:lnTo>
                    <a:pt x="1613" y="1783"/>
                  </a:lnTo>
                  <a:lnTo>
                    <a:pt x="1598" y="1777"/>
                  </a:lnTo>
                  <a:lnTo>
                    <a:pt x="1592" y="1775"/>
                  </a:lnTo>
                  <a:lnTo>
                    <a:pt x="1584" y="1771"/>
                  </a:lnTo>
                  <a:lnTo>
                    <a:pt x="1582" y="1771"/>
                  </a:lnTo>
                  <a:lnTo>
                    <a:pt x="1581" y="1770"/>
                  </a:lnTo>
                  <a:lnTo>
                    <a:pt x="1580" y="1770"/>
                  </a:lnTo>
                  <a:lnTo>
                    <a:pt x="1576" y="1769"/>
                  </a:lnTo>
                  <a:lnTo>
                    <a:pt x="1575" y="1768"/>
                  </a:lnTo>
                  <a:lnTo>
                    <a:pt x="1571" y="1766"/>
                  </a:lnTo>
                  <a:lnTo>
                    <a:pt x="1568" y="1765"/>
                  </a:lnTo>
                  <a:lnTo>
                    <a:pt x="1562" y="1763"/>
                  </a:lnTo>
                  <a:lnTo>
                    <a:pt x="1558" y="1762"/>
                  </a:lnTo>
                  <a:lnTo>
                    <a:pt x="1556" y="1760"/>
                  </a:lnTo>
                  <a:lnTo>
                    <a:pt x="1554" y="1760"/>
                  </a:lnTo>
                  <a:lnTo>
                    <a:pt x="1548" y="1757"/>
                  </a:lnTo>
                  <a:lnTo>
                    <a:pt x="1546" y="1757"/>
                  </a:lnTo>
                  <a:lnTo>
                    <a:pt x="1543" y="1756"/>
                  </a:lnTo>
                  <a:lnTo>
                    <a:pt x="1542" y="1754"/>
                  </a:lnTo>
                  <a:lnTo>
                    <a:pt x="1537" y="1753"/>
                  </a:lnTo>
                  <a:lnTo>
                    <a:pt x="1534" y="1752"/>
                  </a:lnTo>
                  <a:lnTo>
                    <a:pt x="1531" y="1751"/>
                  </a:lnTo>
                  <a:lnTo>
                    <a:pt x="1521" y="1746"/>
                  </a:lnTo>
                  <a:lnTo>
                    <a:pt x="1518" y="1746"/>
                  </a:lnTo>
                  <a:lnTo>
                    <a:pt x="1517" y="1745"/>
                  </a:lnTo>
                  <a:lnTo>
                    <a:pt x="1487" y="1733"/>
                  </a:lnTo>
                  <a:lnTo>
                    <a:pt x="1482" y="1730"/>
                  </a:lnTo>
                  <a:lnTo>
                    <a:pt x="1467" y="1724"/>
                  </a:lnTo>
                  <a:lnTo>
                    <a:pt x="1459" y="1722"/>
                  </a:lnTo>
                  <a:lnTo>
                    <a:pt x="1433" y="1711"/>
                  </a:lnTo>
                  <a:lnTo>
                    <a:pt x="1423" y="1706"/>
                  </a:lnTo>
                  <a:lnTo>
                    <a:pt x="1422" y="1706"/>
                  </a:lnTo>
                  <a:lnTo>
                    <a:pt x="1421" y="1706"/>
                  </a:lnTo>
                  <a:lnTo>
                    <a:pt x="1421" y="1708"/>
                  </a:lnTo>
                  <a:lnTo>
                    <a:pt x="1420" y="1708"/>
                  </a:lnTo>
                  <a:lnTo>
                    <a:pt x="1418" y="1708"/>
                  </a:lnTo>
                  <a:lnTo>
                    <a:pt x="1418" y="1706"/>
                  </a:lnTo>
                  <a:lnTo>
                    <a:pt x="1417" y="1706"/>
                  </a:lnTo>
                  <a:lnTo>
                    <a:pt x="1417" y="1705"/>
                  </a:lnTo>
                  <a:lnTo>
                    <a:pt x="1416" y="1705"/>
                  </a:lnTo>
                  <a:lnTo>
                    <a:pt x="1416" y="1706"/>
                  </a:lnTo>
                  <a:lnTo>
                    <a:pt x="1415" y="1706"/>
                  </a:lnTo>
                  <a:lnTo>
                    <a:pt x="1415" y="1705"/>
                  </a:lnTo>
                  <a:lnTo>
                    <a:pt x="1416" y="1705"/>
                  </a:lnTo>
                  <a:lnTo>
                    <a:pt x="1415" y="1705"/>
                  </a:lnTo>
                  <a:lnTo>
                    <a:pt x="1414" y="1705"/>
                  </a:lnTo>
                  <a:lnTo>
                    <a:pt x="1415" y="1705"/>
                  </a:lnTo>
                  <a:lnTo>
                    <a:pt x="1414" y="1705"/>
                  </a:lnTo>
                  <a:lnTo>
                    <a:pt x="1412" y="1705"/>
                  </a:lnTo>
                  <a:lnTo>
                    <a:pt x="1412" y="1706"/>
                  </a:lnTo>
                  <a:lnTo>
                    <a:pt x="1411" y="1706"/>
                  </a:lnTo>
                  <a:lnTo>
                    <a:pt x="1410" y="1706"/>
                  </a:lnTo>
                  <a:lnTo>
                    <a:pt x="1409" y="1706"/>
                  </a:lnTo>
                  <a:lnTo>
                    <a:pt x="1408" y="1706"/>
                  </a:lnTo>
                  <a:lnTo>
                    <a:pt x="1409" y="1708"/>
                  </a:lnTo>
                  <a:lnTo>
                    <a:pt x="1408" y="1708"/>
                  </a:lnTo>
                  <a:lnTo>
                    <a:pt x="1406" y="1708"/>
                  </a:lnTo>
                  <a:lnTo>
                    <a:pt x="1408" y="1708"/>
                  </a:lnTo>
                  <a:lnTo>
                    <a:pt x="1406" y="1708"/>
                  </a:lnTo>
                  <a:lnTo>
                    <a:pt x="1405" y="1708"/>
                  </a:lnTo>
                  <a:lnTo>
                    <a:pt x="1405" y="1706"/>
                  </a:lnTo>
                  <a:lnTo>
                    <a:pt x="1405" y="1708"/>
                  </a:lnTo>
                  <a:lnTo>
                    <a:pt x="1404" y="1706"/>
                  </a:lnTo>
                  <a:lnTo>
                    <a:pt x="1405" y="1706"/>
                  </a:lnTo>
                  <a:lnTo>
                    <a:pt x="1404" y="1706"/>
                  </a:lnTo>
                  <a:lnTo>
                    <a:pt x="1404" y="1705"/>
                  </a:lnTo>
                  <a:lnTo>
                    <a:pt x="1403" y="1705"/>
                  </a:lnTo>
                  <a:lnTo>
                    <a:pt x="1403" y="1704"/>
                  </a:lnTo>
                  <a:lnTo>
                    <a:pt x="1403" y="1705"/>
                  </a:lnTo>
                  <a:lnTo>
                    <a:pt x="1404" y="1705"/>
                  </a:lnTo>
                  <a:lnTo>
                    <a:pt x="1404" y="1704"/>
                  </a:lnTo>
                  <a:lnTo>
                    <a:pt x="1404" y="1703"/>
                  </a:lnTo>
                  <a:lnTo>
                    <a:pt x="1405" y="1703"/>
                  </a:lnTo>
                  <a:lnTo>
                    <a:pt x="1404" y="1703"/>
                  </a:lnTo>
                  <a:lnTo>
                    <a:pt x="1404" y="1702"/>
                  </a:lnTo>
                  <a:lnTo>
                    <a:pt x="1405" y="1702"/>
                  </a:lnTo>
                  <a:lnTo>
                    <a:pt x="1405" y="1700"/>
                  </a:lnTo>
                  <a:lnTo>
                    <a:pt x="1406" y="1700"/>
                  </a:lnTo>
                  <a:lnTo>
                    <a:pt x="1408" y="1700"/>
                  </a:lnTo>
                  <a:lnTo>
                    <a:pt x="1408" y="1699"/>
                  </a:lnTo>
                  <a:lnTo>
                    <a:pt x="1406" y="1699"/>
                  </a:lnTo>
                  <a:lnTo>
                    <a:pt x="1406" y="1698"/>
                  </a:lnTo>
                  <a:lnTo>
                    <a:pt x="1408" y="1698"/>
                  </a:lnTo>
                  <a:lnTo>
                    <a:pt x="1409" y="1698"/>
                  </a:lnTo>
                  <a:lnTo>
                    <a:pt x="1409" y="1697"/>
                  </a:lnTo>
                  <a:lnTo>
                    <a:pt x="1409" y="1698"/>
                  </a:lnTo>
                  <a:lnTo>
                    <a:pt x="1409" y="1697"/>
                  </a:lnTo>
                  <a:lnTo>
                    <a:pt x="1410" y="1697"/>
                  </a:lnTo>
                  <a:lnTo>
                    <a:pt x="1409" y="1697"/>
                  </a:lnTo>
                  <a:lnTo>
                    <a:pt x="1409" y="1696"/>
                  </a:lnTo>
                  <a:lnTo>
                    <a:pt x="1410" y="1696"/>
                  </a:lnTo>
                  <a:lnTo>
                    <a:pt x="1410" y="1694"/>
                  </a:lnTo>
                  <a:lnTo>
                    <a:pt x="1409" y="1694"/>
                  </a:lnTo>
                  <a:lnTo>
                    <a:pt x="1410" y="1693"/>
                  </a:lnTo>
                  <a:lnTo>
                    <a:pt x="1411" y="1693"/>
                  </a:lnTo>
                  <a:lnTo>
                    <a:pt x="1411" y="1692"/>
                  </a:lnTo>
                  <a:lnTo>
                    <a:pt x="1412" y="1692"/>
                  </a:lnTo>
                  <a:lnTo>
                    <a:pt x="1412" y="1691"/>
                  </a:lnTo>
                  <a:lnTo>
                    <a:pt x="1414" y="1691"/>
                  </a:lnTo>
                  <a:lnTo>
                    <a:pt x="1415" y="1691"/>
                  </a:lnTo>
                  <a:lnTo>
                    <a:pt x="1415" y="1689"/>
                  </a:lnTo>
                  <a:lnTo>
                    <a:pt x="1416" y="1689"/>
                  </a:lnTo>
                  <a:lnTo>
                    <a:pt x="1417" y="1689"/>
                  </a:lnTo>
                  <a:lnTo>
                    <a:pt x="1417" y="1688"/>
                  </a:lnTo>
                  <a:lnTo>
                    <a:pt x="1417" y="1687"/>
                  </a:lnTo>
                  <a:lnTo>
                    <a:pt x="1418" y="1687"/>
                  </a:lnTo>
                  <a:lnTo>
                    <a:pt x="1418" y="1686"/>
                  </a:lnTo>
                  <a:lnTo>
                    <a:pt x="1420" y="1686"/>
                  </a:lnTo>
                  <a:lnTo>
                    <a:pt x="1420" y="1685"/>
                  </a:lnTo>
                  <a:lnTo>
                    <a:pt x="1420" y="1686"/>
                  </a:lnTo>
                  <a:lnTo>
                    <a:pt x="1420" y="1685"/>
                  </a:lnTo>
                  <a:lnTo>
                    <a:pt x="1421" y="1685"/>
                  </a:lnTo>
                  <a:lnTo>
                    <a:pt x="1420" y="1685"/>
                  </a:lnTo>
                  <a:lnTo>
                    <a:pt x="1420" y="1683"/>
                  </a:lnTo>
                  <a:lnTo>
                    <a:pt x="1421" y="1683"/>
                  </a:lnTo>
                  <a:lnTo>
                    <a:pt x="1421" y="1682"/>
                  </a:lnTo>
                  <a:lnTo>
                    <a:pt x="1422" y="1682"/>
                  </a:lnTo>
                  <a:lnTo>
                    <a:pt x="1422" y="1681"/>
                  </a:lnTo>
                  <a:lnTo>
                    <a:pt x="1422" y="1680"/>
                  </a:lnTo>
                  <a:lnTo>
                    <a:pt x="1423" y="1680"/>
                  </a:lnTo>
                  <a:lnTo>
                    <a:pt x="1423" y="1679"/>
                  </a:lnTo>
                  <a:lnTo>
                    <a:pt x="1423" y="1677"/>
                  </a:lnTo>
                  <a:lnTo>
                    <a:pt x="1424" y="1677"/>
                  </a:lnTo>
                  <a:lnTo>
                    <a:pt x="1424" y="1676"/>
                  </a:lnTo>
                  <a:lnTo>
                    <a:pt x="1424" y="1675"/>
                  </a:lnTo>
                  <a:lnTo>
                    <a:pt x="1426" y="1675"/>
                  </a:lnTo>
                  <a:lnTo>
                    <a:pt x="1426" y="1674"/>
                  </a:lnTo>
                  <a:lnTo>
                    <a:pt x="1424" y="1674"/>
                  </a:lnTo>
                  <a:lnTo>
                    <a:pt x="1426" y="1674"/>
                  </a:lnTo>
                  <a:lnTo>
                    <a:pt x="1426" y="1673"/>
                  </a:lnTo>
                  <a:lnTo>
                    <a:pt x="1427" y="1673"/>
                  </a:lnTo>
                  <a:lnTo>
                    <a:pt x="1427" y="1671"/>
                  </a:lnTo>
                  <a:lnTo>
                    <a:pt x="1426" y="1671"/>
                  </a:lnTo>
                  <a:lnTo>
                    <a:pt x="1426" y="1670"/>
                  </a:lnTo>
                  <a:lnTo>
                    <a:pt x="1426" y="1669"/>
                  </a:lnTo>
                  <a:lnTo>
                    <a:pt x="1426" y="1670"/>
                  </a:lnTo>
                  <a:lnTo>
                    <a:pt x="1424" y="1670"/>
                  </a:lnTo>
                  <a:lnTo>
                    <a:pt x="1423" y="1670"/>
                  </a:lnTo>
                  <a:lnTo>
                    <a:pt x="1423" y="1669"/>
                  </a:lnTo>
                  <a:lnTo>
                    <a:pt x="1424" y="1669"/>
                  </a:lnTo>
                  <a:lnTo>
                    <a:pt x="1426" y="1669"/>
                  </a:lnTo>
                  <a:lnTo>
                    <a:pt x="1426" y="1668"/>
                  </a:lnTo>
                  <a:lnTo>
                    <a:pt x="1426" y="1669"/>
                  </a:lnTo>
                  <a:lnTo>
                    <a:pt x="1426" y="1668"/>
                  </a:lnTo>
                  <a:lnTo>
                    <a:pt x="1426" y="1667"/>
                  </a:lnTo>
                  <a:lnTo>
                    <a:pt x="1424" y="1667"/>
                  </a:lnTo>
                  <a:lnTo>
                    <a:pt x="1424" y="1665"/>
                  </a:lnTo>
                  <a:lnTo>
                    <a:pt x="1424" y="1667"/>
                  </a:lnTo>
                  <a:lnTo>
                    <a:pt x="1423" y="1667"/>
                  </a:lnTo>
                  <a:lnTo>
                    <a:pt x="1423" y="1665"/>
                  </a:lnTo>
                  <a:lnTo>
                    <a:pt x="1424" y="1665"/>
                  </a:lnTo>
                  <a:lnTo>
                    <a:pt x="1423" y="1664"/>
                  </a:lnTo>
                  <a:lnTo>
                    <a:pt x="1423" y="1665"/>
                  </a:lnTo>
                  <a:lnTo>
                    <a:pt x="1423" y="1664"/>
                  </a:lnTo>
                  <a:lnTo>
                    <a:pt x="1423" y="1665"/>
                  </a:lnTo>
                  <a:lnTo>
                    <a:pt x="1422" y="1665"/>
                  </a:lnTo>
                  <a:lnTo>
                    <a:pt x="1422" y="1664"/>
                  </a:lnTo>
                  <a:lnTo>
                    <a:pt x="1421" y="1664"/>
                  </a:lnTo>
                  <a:lnTo>
                    <a:pt x="1421" y="1663"/>
                  </a:lnTo>
                  <a:lnTo>
                    <a:pt x="1420" y="1663"/>
                  </a:lnTo>
                  <a:lnTo>
                    <a:pt x="1418" y="1663"/>
                  </a:lnTo>
                  <a:lnTo>
                    <a:pt x="1417" y="1663"/>
                  </a:lnTo>
                  <a:lnTo>
                    <a:pt x="1417" y="1662"/>
                  </a:lnTo>
                  <a:lnTo>
                    <a:pt x="1416" y="1662"/>
                  </a:lnTo>
                  <a:lnTo>
                    <a:pt x="1416" y="1663"/>
                  </a:lnTo>
                  <a:lnTo>
                    <a:pt x="1415" y="1663"/>
                  </a:lnTo>
                  <a:lnTo>
                    <a:pt x="1415" y="1662"/>
                  </a:lnTo>
                  <a:lnTo>
                    <a:pt x="1414" y="1662"/>
                  </a:lnTo>
                  <a:lnTo>
                    <a:pt x="1415" y="1662"/>
                  </a:lnTo>
                  <a:lnTo>
                    <a:pt x="1415" y="1661"/>
                  </a:lnTo>
                  <a:lnTo>
                    <a:pt x="1414" y="1661"/>
                  </a:lnTo>
                  <a:lnTo>
                    <a:pt x="1414" y="1659"/>
                  </a:lnTo>
                  <a:lnTo>
                    <a:pt x="1412" y="1659"/>
                  </a:lnTo>
                  <a:lnTo>
                    <a:pt x="1412" y="1661"/>
                  </a:lnTo>
                  <a:lnTo>
                    <a:pt x="1411" y="1661"/>
                  </a:lnTo>
                  <a:lnTo>
                    <a:pt x="1410" y="1661"/>
                  </a:lnTo>
                  <a:lnTo>
                    <a:pt x="1409" y="1661"/>
                  </a:lnTo>
                  <a:lnTo>
                    <a:pt x="1410" y="1661"/>
                  </a:lnTo>
                  <a:lnTo>
                    <a:pt x="1409" y="1659"/>
                  </a:lnTo>
                  <a:lnTo>
                    <a:pt x="1409" y="1658"/>
                  </a:lnTo>
                  <a:lnTo>
                    <a:pt x="1408" y="1658"/>
                  </a:lnTo>
                  <a:lnTo>
                    <a:pt x="1408" y="1657"/>
                  </a:lnTo>
                  <a:lnTo>
                    <a:pt x="1409" y="1657"/>
                  </a:lnTo>
                  <a:lnTo>
                    <a:pt x="1409" y="1656"/>
                  </a:lnTo>
                  <a:lnTo>
                    <a:pt x="1410" y="1656"/>
                  </a:lnTo>
                  <a:lnTo>
                    <a:pt x="1410" y="1655"/>
                  </a:lnTo>
                  <a:lnTo>
                    <a:pt x="1410" y="1653"/>
                  </a:lnTo>
                  <a:lnTo>
                    <a:pt x="1411" y="1653"/>
                  </a:lnTo>
                  <a:lnTo>
                    <a:pt x="1411" y="1652"/>
                  </a:lnTo>
                  <a:lnTo>
                    <a:pt x="1410" y="1652"/>
                  </a:lnTo>
                  <a:lnTo>
                    <a:pt x="1410" y="1651"/>
                  </a:lnTo>
                  <a:lnTo>
                    <a:pt x="1409" y="1651"/>
                  </a:lnTo>
                  <a:lnTo>
                    <a:pt x="1409" y="1650"/>
                  </a:lnTo>
                  <a:lnTo>
                    <a:pt x="1409" y="1649"/>
                  </a:lnTo>
                  <a:lnTo>
                    <a:pt x="1408" y="1649"/>
                  </a:lnTo>
                  <a:lnTo>
                    <a:pt x="1408" y="1647"/>
                  </a:lnTo>
                  <a:lnTo>
                    <a:pt x="1406" y="1647"/>
                  </a:lnTo>
                  <a:lnTo>
                    <a:pt x="1406" y="1646"/>
                  </a:lnTo>
                  <a:lnTo>
                    <a:pt x="1408" y="1646"/>
                  </a:lnTo>
                  <a:lnTo>
                    <a:pt x="1408" y="1645"/>
                  </a:lnTo>
                  <a:lnTo>
                    <a:pt x="1408" y="1644"/>
                  </a:lnTo>
                  <a:lnTo>
                    <a:pt x="1406" y="1644"/>
                  </a:lnTo>
                  <a:lnTo>
                    <a:pt x="1408" y="1644"/>
                  </a:lnTo>
                  <a:lnTo>
                    <a:pt x="1408" y="1643"/>
                  </a:lnTo>
                  <a:lnTo>
                    <a:pt x="1408" y="1641"/>
                  </a:lnTo>
                  <a:lnTo>
                    <a:pt x="1408" y="1640"/>
                  </a:lnTo>
                  <a:lnTo>
                    <a:pt x="1406" y="1640"/>
                  </a:lnTo>
                  <a:lnTo>
                    <a:pt x="1406" y="1639"/>
                  </a:lnTo>
                  <a:lnTo>
                    <a:pt x="1405" y="1639"/>
                  </a:lnTo>
                  <a:lnTo>
                    <a:pt x="1404" y="1639"/>
                  </a:lnTo>
                  <a:lnTo>
                    <a:pt x="1403" y="1639"/>
                  </a:lnTo>
                  <a:lnTo>
                    <a:pt x="1402" y="1639"/>
                  </a:lnTo>
                  <a:lnTo>
                    <a:pt x="1400" y="1638"/>
                  </a:lnTo>
                  <a:lnTo>
                    <a:pt x="1400" y="1637"/>
                  </a:lnTo>
                  <a:lnTo>
                    <a:pt x="1400" y="1635"/>
                  </a:lnTo>
                  <a:lnTo>
                    <a:pt x="1400" y="1634"/>
                  </a:lnTo>
                  <a:lnTo>
                    <a:pt x="1399" y="1634"/>
                  </a:lnTo>
                  <a:lnTo>
                    <a:pt x="1399" y="1633"/>
                  </a:lnTo>
                  <a:lnTo>
                    <a:pt x="1399" y="1632"/>
                  </a:lnTo>
                  <a:lnTo>
                    <a:pt x="1398" y="1632"/>
                  </a:lnTo>
                  <a:lnTo>
                    <a:pt x="1397" y="1632"/>
                  </a:lnTo>
                  <a:lnTo>
                    <a:pt x="1396" y="1632"/>
                  </a:lnTo>
                  <a:lnTo>
                    <a:pt x="1396" y="1631"/>
                  </a:lnTo>
                  <a:lnTo>
                    <a:pt x="1394" y="1631"/>
                  </a:lnTo>
                  <a:lnTo>
                    <a:pt x="1394" y="1629"/>
                  </a:lnTo>
                  <a:lnTo>
                    <a:pt x="1394" y="1628"/>
                  </a:lnTo>
                  <a:lnTo>
                    <a:pt x="1393" y="1628"/>
                  </a:lnTo>
                  <a:lnTo>
                    <a:pt x="1393" y="1627"/>
                  </a:lnTo>
                  <a:lnTo>
                    <a:pt x="1392" y="1627"/>
                  </a:lnTo>
                  <a:lnTo>
                    <a:pt x="1392" y="1626"/>
                  </a:lnTo>
                  <a:lnTo>
                    <a:pt x="1392" y="1627"/>
                  </a:lnTo>
                  <a:lnTo>
                    <a:pt x="1392" y="1626"/>
                  </a:lnTo>
                  <a:lnTo>
                    <a:pt x="1391" y="1626"/>
                  </a:lnTo>
                  <a:lnTo>
                    <a:pt x="1391" y="1625"/>
                  </a:lnTo>
                  <a:lnTo>
                    <a:pt x="1392" y="1625"/>
                  </a:lnTo>
                  <a:lnTo>
                    <a:pt x="1391" y="1625"/>
                  </a:lnTo>
                  <a:lnTo>
                    <a:pt x="1391" y="1623"/>
                  </a:lnTo>
                  <a:lnTo>
                    <a:pt x="1392" y="1623"/>
                  </a:lnTo>
                  <a:lnTo>
                    <a:pt x="1392" y="1622"/>
                  </a:lnTo>
                  <a:lnTo>
                    <a:pt x="1391" y="1622"/>
                  </a:lnTo>
                  <a:lnTo>
                    <a:pt x="1392" y="1622"/>
                  </a:lnTo>
                  <a:lnTo>
                    <a:pt x="1392" y="1621"/>
                  </a:lnTo>
                  <a:lnTo>
                    <a:pt x="1392" y="1622"/>
                  </a:lnTo>
                  <a:lnTo>
                    <a:pt x="1392" y="1621"/>
                  </a:lnTo>
                  <a:lnTo>
                    <a:pt x="1391" y="1621"/>
                  </a:lnTo>
                  <a:lnTo>
                    <a:pt x="1391" y="1622"/>
                  </a:lnTo>
                  <a:lnTo>
                    <a:pt x="1391" y="1621"/>
                  </a:lnTo>
                  <a:lnTo>
                    <a:pt x="1391" y="1620"/>
                  </a:lnTo>
                  <a:lnTo>
                    <a:pt x="1392" y="1620"/>
                  </a:lnTo>
                  <a:lnTo>
                    <a:pt x="1392" y="1619"/>
                  </a:lnTo>
                  <a:lnTo>
                    <a:pt x="1392" y="1620"/>
                  </a:lnTo>
                  <a:lnTo>
                    <a:pt x="1393" y="1620"/>
                  </a:lnTo>
                  <a:lnTo>
                    <a:pt x="1393" y="1619"/>
                  </a:lnTo>
                  <a:lnTo>
                    <a:pt x="1392" y="1619"/>
                  </a:lnTo>
                  <a:lnTo>
                    <a:pt x="1393" y="1619"/>
                  </a:lnTo>
                  <a:lnTo>
                    <a:pt x="1393" y="1617"/>
                  </a:lnTo>
                  <a:lnTo>
                    <a:pt x="1393" y="1616"/>
                  </a:lnTo>
                  <a:lnTo>
                    <a:pt x="1394" y="1616"/>
                  </a:lnTo>
                  <a:lnTo>
                    <a:pt x="1393" y="1616"/>
                  </a:lnTo>
                  <a:lnTo>
                    <a:pt x="1393" y="1615"/>
                  </a:lnTo>
                  <a:lnTo>
                    <a:pt x="1394" y="1615"/>
                  </a:lnTo>
                  <a:lnTo>
                    <a:pt x="1393" y="1615"/>
                  </a:lnTo>
                  <a:lnTo>
                    <a:pt x="1393" y="1614"/>
                  </a:lnTo>
                  <a:lnTo>
                    <a:pt x="1393" y="1613"/>
                  </a:lnTo>
                  <a:lnTo>
                    <a:pt x="1394" y="1613"/>
                  </a:lnTo>
                  <a:lnTo>
                    <a:pt x="1394" y="1611"/>
                  </a:lnTo>
                  <a:lnTo>
                    <a:pt x="1393" y="1611"/>
                  </a:lnTo>
                  <a:lnTo>
                    <a:pt x="1393" y="1613"/>
                  </a:lnTo>
                  <a:lnTo>
                    <a:pt x="1393" y="1611"/>
                  </a:lnTo>
                  <a:lnTo>
                    <a:pt x="1392" y="1611"/>
                  </a:lnTo>
                  <a:lnTo>
                    <a:pt x="1391" y="1611"/>
                  </a:lnTo>
                  <a:lnTo>
                    <a:pt x="1391" y="1610"/>
                  </a:lnTo>
                  <a:lnTo>
                    <a:pt x="1390" y="1610"/>
                  </a:lnTo>
                  <a:lnTo>
                    <a:pt x="1391" y="1610"/>
                  </a:lnTo>
                  <a:lnTo>
                    <a:pt x="1391" y="1609"/>
                  </a:lnTo>
                  <a:lnTo>
                    <a:pt x="1392" y="1609"/>
                  </a:lnTo>
                  <a:lnTo>
                    <a:pt x="1391" y="1609"/>
                  </a:lnTo>
                  <a:lnTo>
                    <a:pt x="1391" y="1608"/>
                  </a:lnTo>
                  <a:lnTo>
                    <a:pt x="1392" y="1608"/>
                  </a:lnTo>
                  <a:lnTo>
                    <a:pt x="1391" y="1608"/>
                  </a:lnTo>
                  <a:lnTo>
                    <a:pt x="1391" y="1607"/>
                  </a:lnTo>
                  <a:lnTo>
                    <a:pt x="1390" y="1607"/>
                  </a:lnTo>
                  <a:lnTo>
                    <a:pt x="1391" y="1607"/>
                  </a:lnTo>
                  <a:lnTo>
                    <a:pt x="1391" y="1605"/>
                  </a:lnTo>
                  <a:lnTo>
                    <a:pt x="1390" y="1605"/>
                  </a:lnTo>
                  <a:lnTo>
                    <a:pt x="1390" y="1604"/>
                  </a:lnTo>
                  <a:lnTo>
                    <a:pt x="1391" y="1604"/>
                  </a:lnTo>
                  <a:lnTo>
                    <a:pt x="1390" y="1604"/>
                  </a:lnTo>
                  <a:lnTo>
                    <a:pt x="1390" y="1603"/>
                  </a:lnTo>
                  <a:lnTo>
                    <a:pt x="1390" y="1602"/>
                  </a:lnTo>
                  <a:lnTo>
                    <a:pt x="1391" y="1602"/>
                  </a:lnTo>
                  <a:lnTo>
                    <a:pt x="1391" y="1601"/>
                  </a:lnTo>
                  <a:lnTo>
                    <a:pt x="1391" y="1599"/>
                  </a:lnTo>
                  <a:lnTo>
                    <a:pt x="1390" y="1599"/>
                  </a:lnTo>
                  <a:lnTo>
                    <a:pt x="1391" y="1599"/>
                  </a:lnTo>
                  <a:lnTo>
                    <a:pt x="1390" y="1599"/>
                  </a:lnTo>
                  <a:lnTo>
                    <a:pt x="1390" y="1598"/>
                  </a:lnTo>
                  <a:lnTo>
                    <a:pt x="1388" y="1598"/>
                  </a:lnTo>
                  <a:lnTo>
                    <a:pt x="1390" y="1598"/>
                  </a:lnTo>
                  <a:lnTo>
                    <a:pt x="1390" y="1597"/>
                  </a:lnTo>
                  <a:lnTo>
                    <a:pt x="1388" y="1597"/>
                  </a:lnTo>
                  <a:lnTo>
                    <a:pt x="1390" y="1597"/>
                  </a:lnTo>
                  <a:lnTo>
                    <a:pt x="1390" y="1596"/>
                  </a:lnTo>
                  <a:lnTo>
                    <a:pt x="1390" y="1595"/>
                  </a:lnTo>
                  <a:lnTo>
                    <a:pt x="1390" y="1593"/>
                  </a:lnTo>
                  <a:lnTo>
                    <a:pt x="1388" y="1593"/>
                  </a:lnTo>
                  <a:lnTo>
                    <a:pt x="1390" y="1593"/>
                  </a:lnTo>
                  <a:lnTo>
                    <a:pt x="1390" y="1592"/>
                  </a:lnTo>
                  <a:lnTo>
                    <a:pt x="1391" y="1592"/>
                  </a:lnTo>
                  <a:lnTo>
                    <a:pt x="1391" y="1591"/>
                  </a:lnTo>
                  <a:lnTo>
                    <a:pt x="1391" y="1590"/>
                  </a:lnTo>
                  <a:lnTo>
                    <a:pt x="1391" y="1588"/>
                  </a:lnTo>
                  <a:lnTo>
                    <a:pt x="1391" y="1587"/>
                  </a:lnTo>
                  <a:lnTo>
                    <a:pt x="1390" y="1587"/>
                  </a:lnTo>
                  <a:lnTo>
                    <a:pt x="1391" y="1587"/>
                  </a:lnTo>
                  <a:lnTo>
                    <a:pt x="1390" y="1587"/>
                  </a:lnTo>
                  <a:lnTo>
                    <a:pt x="1390" y="1586"/>
                  </a:lnTo>
                  <a:lnTo>
                    <a:pt x="1388" y="1586"/>
                  </a:lnTo>
                  <a:lnTo>
                    <a:pt x="1388" y="1585"/>
                  </a:lnTo>
                  <a:lnTo>
                    <a:pt x="1387" y="1585"/>
                  </a:lnTo>
                  <a:lnTo>
                    <a:pt x="1387" y="1584"/>
                  </a:lnTo>
                  <a:lnTo>
                    <a:pt x="1388" y="1584"/>
                  </a:lnTo>
                  <a:lnTo>
                    <a:pt x="1388" y="1582"/>
                  </a:lnTo>
                  <a:lnTo>
                    <a:pt x="1390" y="1582"/>
                  </a:lnTo>
                  <a:lnTo>
                    <a:pt x="1390" y="1581"/>
                  </a:lnTo>
                  <a:lnTo>
                    <a:pt x="1388" y="1581"/>
                  </a:lnTo>
                  <a:lnTo>
                    <a:pt x="1388" y="1580"/>
                  </a:lnTo>
                  <a:lnTo>
                    <a:pt x="1387" y="1580"/>
                  </a:lnTo>
                  <a:lnTo>
                    <a:pt x="1387" y="1579"/>
                  </a:lnTo>
                  <a:lnTo>
                    <a:pt x="1388" y="1579"/>
                  </a:lnTo>
                  <a:lnTo>
                    <a:pt x="1388" y="1580"/>
                  </a:lnTo>
                  <a:lnTo>
                    <a:pt x="1388" y="1579"/>
                  </a:lnTo>
                  <a:lnTo>
                    <a:pt x="1390" y="1579"/>
                  </a:lnTo>
                  <a:lnTo>
                    <a:pt x="1391" y="1579"/>
                  </a:lnTo>
                  <a:lnTo>
                    <a:pt x="1390" y="1579"/>
                  </a:lnTo>
                  <a:lnTo>
                    <a:pt x="1390" y="1578"/>
                  </a:lnTo>
                  <a:lnTo>
                    <a:pt x="1391" y="1578"/>
                  </a:lnTo>
                  <a:lnTo>
                    <a:pt x="1390" y="1578"/>
                  </a:lnTo>
                  <a:lnTo>
                    <a:pt x="1391" y="1578"/>
                  </a:lnTo>
                  <a:lnTo>
                    <a:pt x="1391" y="1576"/>
                  </a:lnTo>
                  <a:lnTo>
                    <a:pt x="1390" y="1576"/>
                  </a:lnTo>
                  <a:lnTo>
                    <a:pt x="1390" y="1578"/>
                  </a:lnTo>
                  <a:lnTo>
                    <a:pt x="1390" y="1576"/>
                  </a:lnTo>
                  <a:lnTo>
                    <a:pt x="1388" y="1576"/>
                  </a:lnTo>
                  <a:lnTo>
                    <a:pt x="1387" y="1576"/>
                  </a:lnTo>
                  <a:lnTo>
                    <a:pt x="1386" y="1576"/>
                  </a:lnTo>
                  <a:lnTo>
                    <a:pt x="1385" y="1576"/>
                  </a:lnTo>
                  <a:lnTo>
                    <a:pt x="1385" y="1575"/>
                  </a:lnTo>
                  <a:lnTo>
                    <a:pt x="1385" y="1576"/>
                  </a:lnTo>
                  <a:lnTo>
                    <a:pt x="1385" y="1575"/>
                  </a:lnTo>
                  <a:lnTo>
                    <a:pt x="1384" y="1575"/>
                  </a:lnTo>
                  <a:lnTo>
                    <a:pt x="1384" y="1576"/>
                  </a:lnTo>
                  <a:lnTo>
                    <a:pt x="1384" y="1575"/>
                  </a:lnTo>
                  <a:lnTo>
                    <a:pt x="1384" y="1574"/>
                  </a:lnTo>
                  <a:lnTo>
                    <a:pt x="1384" y="1573"/>
                  </a:lnTo>
                  <a:lnTo>
                    <a:pt x="1382" y="1574"/>
                  </a:lnTo>
                  <a:lnTo>
                    <a:pt x="1382" y="1573"/>
                  </a:lnTo>
                  <a:lnTo>
                    <a:pt x="1381" y="1573"/>
                  </a:lnTo>
                  <a:lnTo>
                    <a:pt x="1382" y="1573"/>
                  </a:lnTo>
                  <a:lnTo>
                    <a:pt x="1382" y="1572"/>
                  </a:lnTo>
                  <a:lnTo>
                    <a:pt x="1381" y="1572"/>
                  </a:lnTo>
                  <a:lnTo>
                    <a:pt x="1382" y="1572"/>
                  </a:lnTo>
                  <a:lnTo>
                    <a:pt x="1382" y="1570"/>
                  </a:lnTo>
                  <a:lnTo>
                    <a:pt x="1382" y="1572"/>
                  </a:lnTo>
                  <a:lnTo>
                    <a:pt x="1382" y="1570"/>
                  </a:lnTo>
                  <a:lnTo>
                    <a:pt x="1381" y="1570"/>
                  </a:lnTo>
                  <a:lnTo>
                    <a:pt x="1382" y="1570"/>
                  </a:lnTo>
                  <a:lnTo>
                    <a:pt x="1382" y="1569"/>
                  </a:lnTo>
                  <a:lnTo>
                    <a:pt x="1382" y="1568"/>
                  </a:lnTo>
                  <a:lnTo>
                    <a:pt x="1384" y="1568"/>
                  </a:lnTo>
                  <a:lnTo>
                    <a:pt x="1382" y="1568"/>
                  </a:lnTo>
                  <a:lnTo>
                    <a:pt x="1382" y="1569"/>
                  </a:lnTo>
                  <a:lnTo>
                    <a:pt x="1382" y="1568"/>
                  </a:lnTo>
                  <a:lnTo>
                    <a:pt x="1381" y="1568"/>
                  </a:lnTo>
                  <a:lnTo>
                    <a:pt x="1382" y="1568"/>
                  </a:lnTo>
                  <a:lnTo>
                    <a:pt x="1382" y="1567"/>
                  </a:lnTo>
                  <a:lnTo>
                    <a:pt x="1381" y="1567"/>
                  </a:lnTo>
                  <a:lnTo>
                    <a:pt x="1380" y="1567"/>
                  </a:lnTo>
                  <a:lnTo>
                    <a:pt x="1381" y="1567"/>
                  </a:lnTo>
                  <a:lnTo>
                    <a:pt x="1380" y="1567"/>
                  </a:lnTo>
                  <a:lnTo>
                    <a:pt x="1379" y="1567"/>
                  </a:lnTo>
                  <a:lnTo>
                    <a:pt x="1379" y="1566"/>
                  </a:lnTo>
                  <a:lnTo>
                    <a:pt x="1380" y="1566"/>
                  </a:lnTo>
                  <a:lnTo>
                    <a:pt x="1380" y="1564"/>
                  </a:lnTo>
                  <a:lnTo>
                    <a:pt x="1381" y="1566"/>
                  </a:lnTo>
                  <a:lnTo>
                    <a:pt x="1381" y="1564"/>
                  </a:lnTo>
                  <a:lnTo>
                    <a:pt x="1382" y="1564"/>
                  </a:lnTo>
                  <a:lnTo>
                    <a:pt x="1381" y="1564"/>
                  </a:lnTo>
                  <a:lnTo>
                    <a:pt x="1381" y="1563"/>
                  </a:lnTo>
                  <a:lnTo>
                    <a:pt x="1381" y="1562"/>
                  </a:lnTo>
                  <a:lnTo>
                    <a:pt x="1382" y="1562"/>
                  </a:lnTo>
                  <a:lnTo>
                    <a:pt x="1381" y="1562"/>
                  </a:lnTo>
                  <a:lnTo>
                    <a:pt x="1382" y="1561"/>
                  </a:lnTo>
                  <a:lnTo>
                    <a:pt x="1384" y="1561"/>
                  </a:lnTo>
                  <a:lnTo>
                    <a:pt x="1382" y="1561"/>
                  </a:lnTo>
                  <a:lnTo>
                    <a:pt x="1382" y="1560"/>
                  </a:lnTo>
                  <a:lnTo>
                    <a:pt x="1382" y="1558"/>
                  </a:lnTo>
                  <a:lnTo>
                    <a:pt x="1384" y="1558"/>
                  </a:lnTo>
                  <a:lnTo>
                    <a:pt x="1382" y="1558"/>
                  </a:lnTo>
                  <a:lnTo>
                    <a:pt x="1381" y="1558"/>
                  </a:lnTo>
                  <a:lnTo>
                    <a:pt x="1381" y="1560"/>
                  </a:lnTo>
                  <a:lnTo>
                    <a:pt x="1381" y="1558"/>
                  </a:lnTo>
                  <a:lnTo>
                    <a:pt x="1381" y="1560"/>
                  </a:lnTo>
                  <a:lnTo>
                    <a:pt x="1380" y="1560"/>
                  </a:lnTo>
                  <a:lnTo>
                    <a:pt x="1380" y="1558"/>
                  </a:lnTo>
                  <a:lnTo>
                    <a:pt x="1381" y="1558"/>
                  </a:lnTo>
                  <a:lnTo>
                    <a:pt x="1380" y="1558"/>
                  </a:lnTo>
                  <a:lnTo>
                    <a:pt x="1380" y="1557"/>
                  </a:lnTo>
                  <a:lnTo>
                    <a:pt x="1381" y="1557"/>
                  </a:lnTo>
                  <a:lnTo>
                    <a:pt x="1380" y="1557"/>
                  </a:lnTo>
                  <a:lnTo>
                    <a:pt x="1379" y="1557"/>
                  </a:lnTo>
                  <a:lnTo>
                    <a:pt x="1379" y="1558"/>
                  </a:lnTo>
                  <a:lnTo>
                    <a:pt x="1378" y="1558"/>
                  </a:lnTo>
                  <a:lnTo>
                    <a:pt x="1378" y="1557"/>
                  </a:lnTo>
                  <a:lnTo>
                    <a:pt x="1379" y="1556"/>
                  </a:lnTo>
                  <a:lnTo>
                    <a:pt x="1378" y="1556"/>
                  </a:lnTo>
                  <a:lnTo>
                    <a:pt x="1378" y="1557"/>
                  </a:lnTo>
                  <a:lnTo>
                    <a:pt x="1376" y="1557"/>
                  </a:lnTo>
                  <a:lnTo>
                    <a:pt x="1376" y="1558"/>
                  </a:lnTo>
                  <a:lnTo>
                    <a:pt x="1375" y="1558"/>
                  </a:lnTo>
                  <a:lnTo>
                    <a:pt x="1375" y="1557"/>
                  </a:lnTo>
                  <a:lnTo>
                    <a:pt x="1374" y="1557"/>
                  </a:lnTo>
                  <a:lnTo>
                    <a:pt x="1375" y="1557"/>
                  </a:lnTo>
                  <a:lnTo>
                    <a:pt x="1374" y="1557"/>
                  </a:lnTo>
                  <a:lnTo>
                    <a:pt x="1373" y="1557"/>
                  </a:lnTo>
                  <a:lnTo>
                    <a:pt x="1373" y="1558"/>
                  </a:lnTo>
                  <a:lnTo>
                    <a:pt x="1372" y="1558"/>
                  </a:lnTo>
                  <a:lnTo>
                    <a:pt x="1373" y="1558"/>
                  </a:lnTo>
                  <a:lnTo>
                    <a:pt x="1372" y="1558"/>
                  </a:lnTo>
                  <a:lnTo>
                    <a:pt x="1372" y="1557"/>
                  </a:lnTo>
                  <a:lnTo>
                    <a:pt x="1370" y="1557"/>
                  </a:lnTo>
                  <a:lnTo>
                    <a:pt x="1370" y="1558"/>
                  </a:lnTo>
                  <a:lnTo>
                    <a:pt x="1369" y="1558"/>
                  </a:lnTo>
                  <a:lnTo>
                    <a:pt x="1369" y="1557"/>
                  </a:lnTo>
                  <a:lnTo>
                    <a:pt x="1368" y="1557"/>
                  </a:lnTo>
                  <a:lnTo>
                    <a:pt x="1369" y="1556"/>
                  </a:lnTo>
                  <a:lnTo>
                    <a:pt x="1368" y="1556"/>
                  </a:lnTo>
                  <a:lnTo>
                    <a:pt x="1369" y="1556"/>
                  </a:lnTo>
                  <a:lnTo>
                    <a:pt x="1369" y="1555"/>
                  </a:lnTo>
                  <a:lnTo>
                    <a:pt x="1368" y="1555"/>
                  </a:lnTo>
                  <a:lnTo>
                    <a:pt x="1367" y="1555"/>
                  </a:lnTo>
                  <a:lnTo>
                    <a:pt x="1365" y="1555"/>
                  </a:lnTo>
                  <a:lnTo>
                    <a:pt x="1365" y="1554"/>
                  </a:lnTo>
                  <a:lnTo>
                    <a:pt x="1367" y="1554"/>
                  </a:lnTo>
                  <a:lnTo>
                    <a:pt x="1365" y="1554"/>
                  </a:lnTo>
                  <a:lnTo>
                    <a:pt x="1365" y="1552"/>
                  </a:lnTo>
                  <a:lnTo>
                    <a:pt x="1367" y="1552"/>
                  </a:lnTo>
                  <a:lnTo>
                    <a:pt x="1365" y="1552"/>
                  </a:lnTo>
                  <a:lnTo>
                    <a:pt x="1367" y="1552"/>
                  </a:lnTo>
                  <a:lnTo>
                    <a:pt x="1367" y="1551"/>
                  </a:lnTo>
                  <a:lnTo>
                    <a:pt x="1367" y="1550"/>
                  </a:lnTo>
                  <a:lnTo>
                    <a:pt x="1367" y="1549"/>
                  </a:lnTo>
                  <a:lnTo>
                    <a:pt x="1365" y="1549"/>
                  </a:lnTo>
                  <a:lnTo>
                    <a:pt x="1365" y="1550"/>
                  </a:lnTo>
                  <a:lnTo>
                    <a:pt x="1365" y="1549"/>
                  </a:lnTo>
                  <a:lnTo>
                    <a:pt x="1367" y="1549"/>
                  </a:lnTo>
                  <a:lnTo>
                    <a:pt x="1365" y="1549"/>
                  </a:lnTo>
                  <a:lnTo>
                    <a:pt x="1365" y="1548"/>
                  </a:lnTo>
                  <a:lnTo>
                    <a:pt x="1364" y="1548"/>
                  </a:lnTo>
                  <a:lnTo>
                    <a:pt x="1363" y="1548"/>
                  </a:lnTo>
                  <a:lnTo>
                    <a:pt x="1362" y="1548"/>
                  </a:lnTo>
                  <a:lnTo>
                    <a:pt x="1363" y="1548"/>
                  </a:lnTo>
                  <a:lnTo>
                    <a:pt x="1363" y="1549"/>
                  </a:lnTo>
                  <a:lnTo>
                    <a:pt x="1362" y="1549"/>
                  </a:lnTo>
                  <a:lnTo>
                    <a:pt x="1361" y="1549"/>
                  </a:lnTo>
                  <a:lnTo>
                    <a:pt x="1359" y="1549"/>
                  </a:lnTo>
                  <a:lnTo>
                    <a:pt x="1359" y="1548"/>
                  </a:lnTo>
                  <a:lnTo>
                    <a:pt x="1358" y="1548"/>
                  </a:lnTo>
                  <a:lnTo>
                    <a:pt x="1357" y="1548"/>
                  </a:lnTo>
                  <a:lnTo>
                    <a:pt x="1357" y="1546"/>
                  </a:lnTo>
                  <a:lnTo>
                    <a:pt x="1356" y="1546"/>
                  </a:lnTo>
                  <a:lnTo>
                    <a:pt x="1356" y="1548"/>
                  </a:lnTo>
                  <a:lnTo>
                    <a:pt x="1356" y="1546"/>
                  </a:lnTo>
                  <a:lnTo>
                    <a:pt x="1355" y="1546"/>
                  </a:lnTo>
                  <a:lnTo>
                    <a:pt x="1353" y="1546"/>
                  </a:lnTo>
                  <a:lnTo>
                    <a:pt x="1352" y="1546"/>
                  </a:lnTo>
                  <a:lnTo>
                    <a:pt x="1351" y="1546"/>
                  </a:lnTo>
                  <a:lnTo>
                    <a:pt x="1351" y="1545"/>
                  </a:lnTo>
                  <a:lnTo>
                    <a:pt x="1350" y="1545"/>
                  </a:lnTo>
                  <a:lnTo>
                    <a:pt x="1349" y="1545"/>
                  </a:lnTo>
                  <a:lnTo>
                    <a:pt x="1347" y="1545"/>
                  </a:lnTo>
                  <a:lnTo>
                    <a:pt x="1346" y="1545"/>
                  </a:lnTo>
                  <a:lnTo>
                    <a:pt x="1346" y="1544"/>
                  </a:lnTo>
                  <a:lnTo>
                    <a:pt x="1346" y="1543"/>
                  </a:lnTo>
                  <a:lnTo>
                    <a:pt x="1346" y="1544"/>
                  </a:lnTo>
                  <a:lnTo>
                    <a:pt x="1346" y="1543"/>
                  </a:lnTo>
                  <a:lnTo>
                    <a:pt x="1345" y="1543"/>
                  </a:lnTo>
                  <a:lnTo>
                    <a:pt x="1345" y="1542"/>
                  </a:lnTo>
                  <a:lnTo>
                    <a:pt x="1344" y="1542"/>
                  </a:lnTo>
                  <a:lnTo>
                    <a:pt x="1343" y="1542"/>
                  </a:lnTo>
                  <a:lnTo>
                    <a:pt x="1343" y="1543"/>
                  </a:lnTo>
                  <a:lnTo>
                    <a:pt x="1341" y="1543"/>
                  </a:lnTo>
                  <a:lnTo>
                    <a:pt x="1340" y="1543"/>
                  </a:lnTo>
                  <a:lnTo>
                    <a:pt x="1339" y="1543"/>
                  </a:lnTo>
                  <a:lnTo>
                    <a:pt x="1339" y="1542"/>
                  </a:lnTo>
                  <a:lnTo>
                    <a:pt x="1338" y="1542"/>
                  </a:lnTo>
                  <a:lnTo>
                    <a:pt x="1337" y="1542"/>
                  </a:lnTo>
                  <a:lnTo>
                    <a:pt x="1338" y="1542"/>
                  </a:lnTo>
                  <a:lnTo>
                    <a:pt x="1338" y="1540"/>
                  </a:lnTo>
                  <a:lnTo>
                    <a:pt x="1337" y="1540"/>
                  </a:lnTo>
                  <a:lnTo>
                    <a:pt x="1335" y="1540"/>
                  </a:lnTo>
                  <a:lnTo>
                    <a:pt x="1334" y="1540"/>
                  </a:lnTo>
                  <a:lnTo>
                    <a:pt x="1333" y="1540"/>
                  </a:lnTo>
                  <a:lnTo>
                    <a:pt x="1332" y="1540"/>
                  </a:lnTo>
                  <a:lnTo>
                    <a:pt x="1331" y="1540"/>
                  </a:lnTo>
                  <a:lnTo>
                    <a:pt x="1331" y="1539"/>
                  </a:lnTo>
                  <a:lnTo>
                    <a:pt x="1329" y="1539"/>
                  </a:lnTo>
                  <a:lnTo>
                    <a:pt x="1329" y="1538"/>
                  </a:lnTo>
                  <a:lnTo>
                    <a:pt x="1328" y="1538"/>
                  </a:lnTo>
                  <a:lnTo>
                    <a:pt x="1327" y="1538"/>
                  </a:lnTo>
                  <a:lnTo>
                    <a:pt x="1327" y="1537"/>
                  </a:lnTo>
                  <a:lnTo>
                    <a:pt x="1327" y="1536"/>
                  </a:lnTo>
                  <a:lnTo>
                    <a:pt x="1326" y="1536"/>
                  </a:lnTo>
                  <a:lnTo>
                    <a:pt x="1326" y="1534"/>
                  </a:lnTo>
                  <a:lnTo>
                    <a:pt x="1325" y="1534"/>
                  </a:lnTo>
                  <a:lnTo>
                    <a:pt x="1325" y="1536"/>
                  </a:lnTo>
                  <a:lnTo>
                    <a:pt x="1323" y="1536"/>
                  </a:lnTo>
                  <a:lnTo>
                    <a:pt x="1323" y="1537"/>
                  </a:lnTo>
                  <a:lnTo>
                    <a:pt x="1322" y="1537"/>
                  </a:lnTo>
                  <a:lnTo>
                    <a:pt x="1321" y="1537"/>
                  </a:lnTo>
                  <a:lnTo>
                    <a:pt x="1321" y="1538"/>
                  </a:lnTo>
                  <a:lnTo>
                    <a:pt x="1320" y="1538"/>
                  </a:lnTo>
                  <a:lnTo>
                    <a:pt x="1319" y="1538"/>
                  </a:lnTo>
                  <a:lnTo>
                    <a:pt x="1317" y="1538"/>
                  </a:lnTo>
                  <a:lnTo>
                    <a:pt x="1316" y="1538"/>
                  </a:lnTo>
                  <a:lnTo>
                    <a:pt x="1315" y="1538"/>
                  </a:lnTo>
                  <a:lnTo>
                    <a:pt x="1314" y="1538"/>
                  </a:lnTo>
                  <a:lnTo>
                    <a:pt x="1313" y="1538"/>
                  </a:lnTo>
                  <a:lnTo>
                    <a:pt x="1313" y="1539"/>
                  </a:lnTo>
                  <a:lnTo>
                    <a:pt x="1313" y="1540"/>
                  </a:lnTo>
                  <a:lnTo>
                    <a:pt x="1311" y="1540"/>
                  </a:lnTo>
                  <a:lnTo>
                    <a:pt x="1313" y="1540"/>
                  </a:lnTo>
                  <a:lnTo>
                    <a:pt x="1311" y="1542"/>
                  </a:lnTo>
                  <a:lnTo>
                    <a:pt x="1310" y="1542"/>
                  </a:lnTo>
                  <a:lnTo>
                    <a:pt x="1309" y="1542"/>
                  </a:lnTo>
                  <a:lnTo>
                    <a:pt x="1309" y="1543"/>
                  </a:lnTo>
                  <a:lnTo>
                    <a:pt x="1308" y="1543"/>
                  </a:lnTo>
                  <a:lnTo>
                    <a:pt x="1307" y="1544"/>
                  </a:lnTo>
                  <a:lnTo>
                    <a:pt x="1305" y="1544"/>
                  </a:lnTo>
                  <a:lnTo>
                    <a:pt x="1305" y="1545"/>
                  </a:lnTo>
                  <a:lnTo>
                    <a:pt x="1304" y="1545"/>
                  </a:lnTo>
                  <a:lnTo>
                    <a:pt x="1304" y="1544"/>
                  </a:lnTo>
                  <a:lnTo>
                    <a:pt x="1303" y="1544"/>
                  </a:lnTo>
                  <a:lnTo>
                    <a:pt x="1303" y="1543"/>
                  </a:lnTo>
                  <a:lnTo>
                    <a:pt x="1302" y="1543"/>
                  </a:lnTo>
                  <a:lnTo>
                    <a:pt x="1301" y="1543"/>
                  </a:lnTo>
                  <a:lnTo>
                    <a:pt x="1299" y="1543"/>
                  </a:lnTo>
                  <a:lnTo>
                    <a:pt x="1298" y="1543"/>
                  </a:lnTo>
                  <a:lnTo>
                    <a:pt x="1297" y="1543"/>
                  </a:lnTo>
                  <a:lnTo>
                    <a:pt x="1296" y="1543"/>
                  </a:lnTo>
                  <a:lnTo>
                    <a:pt x="1295" y="1543"/>
                  </a:lnTo>
                  <a:lnTo>
                    <a:pt x="1295" y="1542"/>
                  </a:lnTo>
                  <a:lnTo>
                    <a:pt x="1295" y="1543"/>
                  </a:lnTo>
                  <a:lnTo>
                    <a:pt x="1295" y="1544"/>
                  </a:lnTo>
                  <a:lnTo>
                    <a:pt x="1293" y="1544"/>
                  </a:lnTo>
                  <a:lnTo>
                    <a:pt x="1293" y="1545"/>
                  </a:lnTo>
                  <a:lnTo>
                    <a:pt x="1295" y="1545"/>
                  </a:lnTo>
                  <a:lnTo>
                    <a:pt x="1295" y="1544"/>
                  </a:lnTo>
                  <a:lnTo>
                    <a:pt x="1296" y="1544"/>
                  </a:lnTo>
                  <a:lnTo>
                    <a:pt x="1297" y="1544"/>
                  </a:lnTo>
                  <a:lnTo>
                    <a:pt x="1297" y="1545"/>
                  </a:lnTo>
                  <a:lnTo>
                    <a:pt x="1298" y="1545"/>
                  </a:lnTo>
                  <a:lnTo>
                    <a:pt x="1299" y="1545"/>
                  </a:lnTo>
                  <a:lnTo>
                    <a:pt x="1301" y="1544"/>
                  </a:lnTo>
                  <a:lnTo>
                    <a:pt x="1301" y="1545"/>
                  </a:lnTo>
                  <a:lnTo>
                    <a:pt x="1301" y="1546"/>
                  </a:lnTo>
                  <a:lnTo>
                    <a:pt x="1299" y="1546"/>
                  </a:lnTo>
                  <a:lnTo>
                    <a:pt x="1299" y="1548"/>
                  </a:lnTo>
                  <a:lnTo>
                    <a:pt x="1298" y="1548"/>
                  </a:lnTo>
                  <a:lnTo>
                    <a:pt x="1297" y="1548"/>
                  </a:lnTo>
                  <a:lnTo>
                    <a:pt x="1297" y="1549"/>
                  </a:lnTo>
                  <a:lnTo>
                    <a:pt x="1296" y="1549"/>
                  </a:lnTo>
                  <a:lnTo>
                    <a:pt x="1296" y="1550"/>
                  </a:lnTo>
                  <a:lnTo>
                    <a:pt x="1295" y="1550"/>
                  </a:lnTo>
                  <a:lnTo>
                    <a:pt x="1293" y="1550"/>
                  </a:lnTo>
                  <a:lnTo>
                    <a:pt x="1293" y="1549"/>
                  </a:lnTo>
                  <a:lnTo>
                    <a:pt x="1292" y="1548"/>
                  </a:lnTo>
                  <a:lnTo>
                    <a:pt x="1291" y="1548"/>
                  </a:lnTo>
                  <a:lnTo>
                    <a:pt x="1291" y="1546"/>
                  </a:lnTo>
                  <a:lnTo>
                    <a:pt x="1290" y="1546"/>
                  </a:lnTo>
                  <a:lnTo>
                    <a:pt x="1289" y="1546"/>
                  </a:lnTo>
                  <a:lnTo>
                    <a:pt x="1289" y="1545"/>
                  </a:lnTo>
                  <a:lnTo>
                    <a:pt x="1287" y="1545"/>
                  </a:lnTo>
                  <a:lnTo>
                    <a:pt x="1287" y="1544"/>
                  </a:lnTo>
                  <a:lnTo>
                    <a:pt x="1289" y="1544"/>
                  </a:lnTo>
                  <a:lnTo>
                    <a:pt x="1289" y="1543"/>
                  </a:lnTo>
                  <a:lnTo>
                    <a:pt x="1290" y="1543"/>
                  </a:lnTo>
                  <a:lnTo>
                    <a:pt x="1290" y="1542"/>
                  </a:lnTo>
                  <a:lnTo>
                    <a:pt x="1289" y="1542"/>
                  </a:lnTo>
                  <a:lnTo>
                    <a:pt x="1289" y="1540"/>
                  </a:lnTo>
                  <a:lnTo>
                    <a:pt x="1287" y="1540"/>
                  </a:lnTo>
                  <a:lnTo>
                    <a:pt x="1287" y="1542"/>
                  </a:lnTo>
                  <a:lnTo>
                    <a:pt x="1286" y="1542"/>
                  </a:lnTo>
                  <a:lnTo>
                    <a:pt x="1286" y="1540"/>
                  </a:lnTo>
                  <a:lnTo>
                    <a:pt x="1285" y="1540"/>
                  </a:lnTo>
                  <a:lnTo>
                    <a:pt x="1285" y="1539"/>
                  </a:lnTo>
                  <a:lnTo>
                    <a:pt x="1284" y="1539"/>
                  </a:lnTo>
                  <a:lnTo>
                    <a:pt x="1284" y="1538"/>
                  </a:lnTo>
                  <a:lnTo>
                    <a:pt x="1283" y="1538"/>
                  </a:lnTo>
                  <a:lnTo>
                    <a:pt x="1283" y="1539"/>
                  </a:lnTo>
                  <a:lnTo>
                    <a:pt x="1281" y="1539"/>
                  </a:lnTo>
                  <a:lnTo>
                    <a:pt x="1281" y="1538"/>
                  </a:lnTo>
                  <a:lnTo>
                    <a:pt x="1280" y="1538"/>
                  </a:lnTo>
                  <a:lnTo>
                    <a:pt x="1279" y="1538"/>
                  </a:lnTo>
                  <a:lnTo>
                    <a:pt x="1278" y="1538"/>
                  </a:lnTo>
                  <a:lnTo>
                    <a:pt x="1276" y="1538"/>
                  </a:lnTo>
                  <a:lnTo>
                    <a:pt x="1276" y="1539"/>
                  </a:lnTo>
                  <a:lnTo>
                    <a:pt x="1275" y="1539"/>
                  </a:lnTo>
                  <a:lnTo>
                    <a:pt x="1275" y="1540"/>
                  </a:lnTo>
                  <a:lnTo>
                    <a:pt x="1275" y="1542"/>
                  </a:lnTo>
                  <a:lnTo>
                    <a:pt x="1274" y="1542"/>
                  </a:lnTo>
                  <a:lnTo>
                    <a:pt x="1274" y="1540"/>
                  </a:lnTo>
                  <a:lnTo>
                    <a:pt x="1273" y="1540"/>
                  </a:lnTo>
                  <a:lnTo>
                    <a:pt x="1272" y="1540"/>
                  </a:lnTo>
                  <a:lnTo>
                    <a:pt x="1272" y="1539"/>
                  </a:lnTo>
                  <a:lnTo>
                    <a:pt x="1270" y="1539"/>
                  </a:lnTo>
                  <a:lnTo>
                    <a:pt x="1269" y="1539"/>
                  </a:lnTo>
                  <a:lnTo>
                    <a:pt x="1268" y="1539"/>
                  </a:lnTo>
                  <a:lnTo>
                    <a:pt x="1268" y="1538"/>
                  </a:lnTo>
                  <a:lnTo>
                    <a:pt x="1267" y="1538"/>
                  </a:lnTo>
                  <a:lnTo>
                    <a:pt x="1267" y="1539"/>
                  </a:lnTo>
                  <a:lnTo>
                    <a:pt x="1266" y="1539"/>
                  </a:lnTo>
                  <a:lnTo>
                    <a:pt x="1266" y="1538"/>
                  </a:lnTo>
                  <a:lnTo>
                    <a:pt x="1264" y="1538"/>
                  </a:lnTo>
                  <a:lnTo>
                    <a:pt x="1264" y="1539"/>
                  </a:lnTo>
                  <a:lnTo>
                    <a:pt x="1263" y="1539"/>
                  </a:lnTo>
                  <a:lnTo>
                    <a:pt x="1263" y="1540"/>
                  </a:lnTo>
                  <a:lnTo>
                    <a:pt x="1262" y="1540"/>
                  </a:lnTo>
                  <a:lnTo>
                    <a:pt x="1262" y="1542"/>
                  </a:lnTo>
                  <a:lnTo>
                    <a:pt x="1262" y="1540"/>
                  </a:lnTo>
                  <a:lnTo>
                    <a:pt x="1263" y="1540"/>
                  </a:lnTo>
                  <a:lnTo>
                    <a:pt x="1263" y="1542"/>
                  </a:lnTo>
                  <a:lnTo>
                    <a:pt x="1262" y="1542"/>
                  </a:lnTo>
                  <a:lnTo>
                    <a:pt x="1262" y="1543"/>
                  </a:lnTo>
                  <a:lnTo>
                    <a:pt x="1263" y="1543"/>
                  </a:lnTo>
                  <a:lnTo>
                    <a:pt x="1263" y="1544"/>
                  </a:lnTo>
                  <a:lnTo>
                    <a:pt x="1263" y="1543"/>
                  </a:lnTo>
                  <a:lnTo>
                    <a:pt x="1263" y="1544"/>
                  </a:lnTo>
                  <a:lnTo>
                    <a:pt x="1262" y="1544"/>
                  </a:lnTo>
                  <a:lnTo>
                    <a:pt x="1261" y="1544"/>
                  </a:lnTo>
                  <a:lnTo>
                    <a:pt x="1260" y="1544"/>
                  </a:lnTo>
                  <a:lnTo>
                    <a:pt x="1260" y="1545"/>
                  </a:lnTo>
                  <a:lnTo>
                    <a:pt x="1260" y="1544"/>
                  </a:lnTo>
                  <a:lnTo>
                    <a:pt x="1260" y="1545"/>
                  </a:lnTo>
                  <a:lnTo>
                    <a:pt x="1258" y="1545"/>
                  </a:lnTo>
                  <a:lnTo>
                    <a:pt x="1258" y="1546"/>
                  </a:lnTo>
                  <a:lnTo>
                    <a:pt x="1257" y="1546"/>
                  </a:lnTo>
                  <a:lnTo>
                    <a:pt x="1257" y="1548"/>
                  </a:lnTo>
                  <a:lnTo>
                    <a:pt x="1256" y="1548"/>
                  </a:lnTo>
                  <a:lnTo>
                    <a:pt x="1256" y="1549"/>
                  </a:lnTo>
                  <a:lnTo>
                    <a:pt x="1255" y="1549"/>
                  </a:lnTo>
                  <a:lnTo>
                    <a:pt x="1256" y="1549"/>
                  </a:lnTo>
                  <a:lnTo>
                    <a:pt x="1256" y="1550"/>
                  </a:lnTo>
                  <a:lnTo>
                    <a:pt x="1256" y="1551"/>
                  </a:lnTo>
                  <a:lnTo>
                    <a:pt x="1255" y="1551"/>
                  </a:lnTo>
                  <a:lnTo>
                    <a:pt x="1255" y="1552"/>
                  </a:lnTo>
                  <a:lnTo>
                    <a:pt x="1254" y="1552"/>
                  </a:lnTo>
                  <a:lnTo>
                    <a:pt x="1254" y="1554"/>
                  </a:lnTo>
                  <a:lnTo>
                    <a:pt x="1255" y="1554"/>
                  </a:lnTo>
                  <a:lnTo>
                    <a:pt x="1255" y="1555"/>
                  </a:lnTo>
                  <a:lnTo>
                    <a:pt x="1255" y="1556"/>
                  </a:lnTo>
                  <a:lnTo>
                    <a:pt x="1254" y="1556"/>
                  </a:lnTo>
                  <a:lnTo>
                    <a:pt x="1254" y="1557"/>
                  </a:lnTo>
                  <a:lnTo>
                    <a:pt x="1252" y="1557"/>
                  </a:lnTo>
                  <a:lnTo>
                    <a:pt x="1252" y="1558"/>
                  </a:lnTo>
                  <a:lnTo>
                    <a:pt x="1251" y="1558"/>
                  </a:lnTo>
                  <a:lnTo>
                    <a:pt x="1251" y="1560"/>
                  </a:lnTo>
                  <a:lnTo>
                    <a:pt x="1250" y="1560"/>
                  </a:lnTo>
                  <a:lnTo>
                    <a:pt x="1250" y="1561"/>
                  </a:lnTo>
                  <a:lnTo>
                    <a:pt x="1249" y="1561"/>
                  </a:lnTo>
                  <a:lnTo>
                    <a:pt x="1249" y="1560"/>
                  </a:lnTo>
                  <a:lnTo>
                    <a:pt x="1248" y="1560"/>
                  </a:lnTo>
                  <a:lnTo>
                    <a:pt x="1248" y="1561"/>
                  </a:lnTo>
                  <a:lnTo>
                    <a:pt x="1246" y="1561"/>
                  </a:lnTo>
                  <a:lnTo>
                    <a:pt x="1246" y="1560"/>
                  </a:lnTo>
                  <a:lnTo>
                    <a:pt x="1245" y="1560"/>
                  </a:lnTo>
                  <a:lnTo>
                    <a:pt x="1245" y="1558"/>
                  </a:lnTo>
                  <a:lnTo>
                    <a:pt x="1246" y="1558"/>
                  </a:lnTo>
                  <a:lnTo>
                    <a:pt x="1245" y="1558"/>
                  </a:lnTo>
                  <a:lnTo>
                    <a:pt x="1244" y="1558"/>
                  </a:lnTo>
                  <a:lnTo>
                    <a:pt x="1244" y="1557"/>
                  </a:lnTo>
                  <a:lnTo>
                    <a:pt x="1243" y="1557"/>
                  </a:lnTo>
                  <a:lnTo>
                    <a:pt x="1242" y="1557"/>
                  </a:lnTo>
                  <a:lnTo>
                    <a:pt x="1240" y="1557"/>
                  </a:lnTo>
                  <a:lnTo>
                    <a:pt x="1239" y="1557"/>
                  </a:lnTo>
                  <a:lnTo>
                    <a:pt x="1238" y="1557"/>
                  </a:lnTo>
                  <a:lnTo>
                    <a:pt x="1237" y="1557"/>
                  </a:lnTo>
                  <a:lnTo>
                    <a:pt x="1236" y="1557"/>
                  </a:lnTo>
                  <a:lnTo>
                    <a:pt x="1234" y="1557"/>
                  </a:lnTo>
                  <a:lnTo>
                    <a:pt x="1233" y="1557"/>
                  </a:lnTo>
                  <a:lnTo>
                    <a:pt x="1233" y="1556"/>
                  </a:lnTo>
                  <a:lnTo>
                    <a:pt x="1233" y="1557"/>
                  </a:lnTo>
                  <a:lnTo>
                    <a:pt x="1232" y="1557"/>
                  </a:lnTo>
                  <a:lnTo>
                    <a:pt x="1231" y="1557"/>
                  </a:lnTo>
                  <a:lnTo>
                    <a:pt x="1231" y="1558"/>
                  </a:lnTo>
                  <a:lnTo>
                    <a:pt x="1230" y="1558"/>
                  </a:lnTo>
                  <a:lnTo>
                    <a:pt x="1228" y="1558"/>
                  </a:lnTo>
                  <a:lnTo>
                    <a:pt x="1227" y="1558"/>
                  </a:lnTo>
                  <a:lnTo>
                    <a:pt x="1226" y="1558"/>
                  </a:lnTo>
                  <a:lnTo>
                    <a:pt x="1225" y="1558"/>
                  </a:lnTo>
                  <a:lnTo>
                    <a:pt x="1225" y="1557"/>
                  </a:lnTo>
                  <a:lnTo>
                    <a:pt x="1224" y="1557"/>
                  </a:lnTo>
                  <a:lnTo>
                    <a:pt x="1224" y="1558"/>
                  </a:lnTo>
                  <a:lnTo>
                    <a:pt x="1224" y="1557"/>
                  </a:lnTo>
                  <a:lnTo>
                    <a:pt x="1222" y="1557"/>
                  </a:lnTo>
                  <a:lnTo>
                    <a:pt x="1222" y="1556"/>
                  </a:lnTo>
                  <a:lnTo>
                    <a:pt x="1221" y="1556"/>
                  </a:lnTo>
                  <a:lnTo>
                    <a:pt x="1220" y="1556"/>
                  </a:lnTo>
                  <a:lnTo>
                    <a:pt x="1219" y="1556"/>
                  </a:lnTo>
                  <a:lnTo>
                    <a:pt x="1219" y="1555"/>
                  </a:lnTo>
                  <a:lnTo>
                    <a:pt x="1218" y="1555"/>
                  </a:lnTo>
                  <a:lnTo>
                    <a:pt x="1218" y="1556"/>
                  </a:lnTo>
                  <a:lnTo>
                    <a:pt x="1216" y="1556"/>
                  </a:lnTo>
                  <a:lnTo>
                    <a:pt x="1215" y="1556"/>
                  </a:lnTo>
                  <a:lnTo>
                    <a:pt x="1215" y="1555"/>
                  </a:lnTo>
                  <a:lnTo>
                    <a:pt x="1215" y="1556"/>
                  </a:lnTo>
                  <a:lnTo>
                    <a:pt x="1214" y="1556"/>
                  </a:lnTo>
                  <a:lnTo>
                    <a:pt x="1214" y="1555"/>
                  </a:lnTo>
                  <a:lnTo>
                    <a:pt x="1213" y="1555"/>
                  </a:lnTo>
                  <a:lnTo>
                    <a:pt x="1213" y="1554"/>
                  </a:lnTo>
                  <a:lnTo>
                    <a:pt x="1212" y="1554"/>
                  </a:lnTo>
                  <a:lnTo>
                    <a:pt x="1212" y="1552"/>
                  </a:lnTo>
                  <a:lnTo>
                    <a:pt x="1210" y="1552"/>
                  </a:lnTo>
                  <a:lnTo>
                    <a:pt x="1212" y="1552"/>
                  </a:lnTo>
                  <a:lnTo>
                    <a:pt x="1212" y="1551"/>
                  </a:lnTo>
                  <a:lnTo>
                    <a:pt x="1210" y="1551"/>
                  </a:lnTo>
                  <a:lnTo>
                    <a:pt x="1212" y="1551"/>
                  </a:lnTo>
                  <a:lnTo>
                    <a:pt x="1210" y="1551"/>
                  </a:lnTo>
                  <a:lnTo>
                    <a:pt x="1210" y="1550"/>
                  </a:lnTo>
                  <a:lnTo>
                    <a:pt x="1210" y="1549"/>
                  </a:lnTo>
                  <a:lnTo>
                    <a:pt x="1210" y="1548"/>
                  </a:lnTo>
                  <a:lnTo>
                    <a:pt x="1209" y="1549"/>
                  </a:lnTo>
                  <a:lnTo>
                    <a:pt x="1210" y="1549"/>
                  </a:lnTo>
                  <a:lnTo>
                    <a:pt x="1209" y="1549"/>
                  </a:lnTo>
                  <a:lnTo>
                    <a:pt x="1208" y="1549"/>
                  </a:lnTo>
                  <a:lnTo>
                    <a:pt x="1208" y="1550"/>
                  </a:lnTo>
                  <a:lnTo>
                    <a:pt x="1209" y="1550"/>
                  </a:lnTo>
                  <a:lnTo>
                    <a:pt x="1208" y="1550"/>
                  </a:lnTo>
                  <a:lnTo>
                    <a:pt x="1208" y="1551"/>
                  </a:lnTo>
                  <a:lnTo>
                    <a:pt x="1208" y="1550"/>
                  </a:lnTo>
                  <a:lnTo>
                    <a:pt x="1207" y="1550"/>
                  </a:lnTo>
                  <a:lnTo>
                    <a:pt x="1207" y="1551"/>
                  </a:lnTo>
                  <a:lnTo>
                    <a:pt x="1208" y="1551"/>
                  </a:lnTo>
                  <a:lnTo>
                    <a:pt x="1207" y="1551"/>
                  </a:lnTo>
                  <a:lnTo>
                    <a:pt x="1206" y="1551"/>
                  </a:lnTo>
                  <a:lnTo>
                    <a:pt x="1207" y="1551"/>
                  </a:lnTo>
                  <a:lnTo>
                    <a:pt x="1207" y="1552"/>
                  </a:lnTo>
                  <a:lnTo>
                    <a:pt x="1206" y="1552"/>
                  </a:lnTo>
                  <a:lnTo>
                    <a:pt x="1204" y="1552"/>
                  </a:lnTo>
                  <a:lnTo>
                    <a:pt x="1206" y="1552"/>
                  </a:lnTo>
                  <a:lnTo>
                    <a:pt x="1206" y="1554"/>
                  </a:lnTo>
                  <a:lnTo>
                    <a:pt x="1204" y="1554"/>
                  </a:lnTo>
                  <a:lnTo>
                    <a:pt x="1206" y="1554"/>
                  </a:lnTo>
                  <a:lnTo>
                    <a:pt x="1206" y="1555"/>
                  </a:lnTo>
                  <a:lnTo>
                    <a:pt x="1204" y="1555"/>
                  </a:lnTo>
                  <a:lnTo>
                    <a:pt x="1204" y="1554"/>
                  </a:lnTo>
                  <a:lnTo>
                    <a:pt x="1204" y="1555"/>
                  </a:lnTo>
                  <a:lnTo>
                    <a:pt x="1206" y="1555"/>
                  </a:lnTo>
                  <a:lnTo>
                    <a:pt x="1207" y="1556"/>
                  </a:lnTo>
                  <a:lnTo>
                    <a:pt x="1206" y="1556"/>
                  </a:lnTo>
                  <a:lnTo>
                    <a:pt x="1206" y="1557"/>
                  </a:lnTo>
                  <a:lnTo>
                    <a:pt x="1206" y="1556"/>
                  </a:lnTo>
                  <a:lnTo>
                    <a:pt x="1204" y="1556"/>
                  </a:lnTo>
                  <a:lnTo>
                    <a:pt x="1204" y="1557"/>
                  </a:lnTo>
                  <a:lnTo>
                    <a:pt x="1206" y="1557"/>
                  </a:lnTo>
                  <a:lnTo>
                    <a:pt x="1206" y="1558"/>
                  </a:lnTo>
                  <a:lnTo>
                    <a:pt x="1204" y="1558"/>
                  </a:lnTo>
                  <a:lnTo>
                    <a:pt x="1204" y="1557"/>
                  </a:lnTo>
                  <a:lnTo>
                    <a:pt x="1204" y="1558"/>
                  </a:lnTo>
                  <a:lnTo>
                    <a:pt x="1204" y="1560"/>
                  </a:lnTo>
                  <a:lnTo>
                    <a:pt x="1204" y="1558"/>
                  </a:lnTo>
                  <a:lnTo>
                    <a:pt x="1203" y="1558"/>
                  </a:lnTo>
                  <a:lnTo>
                    <a:pt x="1203" y="1560"/>
                  </a:lnTo>
                  <a:lnTo>
                    <a:pt x="1202" y="1560"/>
                  </a:lnTo>
                  <a:lnTo>
                    <a:pt x="1203" y="1560"/>
                  </a:lnTo>
                  <a:lnTo>
                    <a:pt x="1202" y="1560"/>
                  </a:lnTo>
                  <a:lnTo>
                    <a:pt x="1201" y="1560"/>
                  </a:lnTo>
                  <a:lnTo>
                    <a:pt x="1201" y="1561"/>
                  </a:lnTo>
                  <a:lnTo>
                    <a:pt x="1201" y="1562"/>
                  </a:lnTo>
                  <a:lnTo>
                    <a:pt x="1200" y="1562"/>
                  </a:lnTo>
                  <a:lnTo>
                    <a:pt x="1200" y="1561"/>
                  </a:lnTo>
                  <a:lnTo>
                    <a:pt x="1198" y="1561"/>
                  </a:lnTo>
                  <a:lnTo>
                    <a:pt x="1198" y="1562"/>
                  </a:lnTo>
                  <a:lnTo>
                    <a:pt x="1200" y="1562"/>
                  </a:lnTo>
                  <a:lnTo>
                    <a:pt x="1198" y="1562"/>
                  </a:lnTo>
                  <a:lnTo>
                    <a:pt x="1197" y="1562"/>
                  </a:lnTo>
                  <a:lnTo>
                    <a:pt x="1197" y="1563"/>
                  </a:lnTo>
                  <a:lnTo>
                    <a:pt x="1197" y="1564"/>
                  </a:lnTo>
                  <a:lnTo>
                    <a:pt x="1198" y="1564"/>
                  </a:lnTo>
                  <a:lnTo>
                    <a:pt x="1198" y="1566"/>
                  </a:lnTo>
                  <a:lnTo>
                    <a:pt x="1197" y="1566"/>
                  </a:lnTo>
                  <a:lnTo>
                    <a:pt x="1197" y="1567"/>
                  </a:lnTo>
                  <a:lnTo>
                    <a:pt x="1196" y="1567"/>
                  </a:lnTo>
                  <a:lnTo>
                    <a:pt x="1196" y="1568"/>
                  </a:lnTo>
                  <a:lnTo>
                    <a:pt x="1196" y="1569"/>
                  </a:lnTo>
                  <a:lnTo>
                    <a:pt x="1197" y="1569"/>
                  </a:lnTo>
                  <a:lnTo>
                    <a:pt x="1196" y="1569"/>
                  </a:lnTo>
                  <a:lnTo>
                    <a:pt x="1196" y="1570"/>
                  </a:lnTo>
                  <a:lnTo>
                    <a:pt x="1196" y="1569"/>
                  </a:lnTo>
                  <a:lnTo>
                    <a:pt x="1195" y="1569"/>
                  </a:lnTo>
                  <a:lnTo>
                    <a:pt x="1194" y="1569"/>
                  </a:lnTo>
                  <a:lnTo>
                    <a:pt x="1194" y="1570"/>
                  </a:lnTo>
                  <a:lnTo>
                    <a:pt x="1195" y="1570"/>
                  </a:lnTo>
                  <a:lnTo>
                    <a:pt x="1194" y="1570"/>
                  </a:lnTo>
                  <a:lnTo>
                    <a:pt x="1194" y="1572"/>
                  </a:lnTo>
                  <a:lnTo>
                    <a:pt x="1192" y="1572"/>
                  </a:lnTo>
                  <a:lnTo>
                    <a:pt x="1192" y="1570"/>
                  </a:lnTo>
                  <a:lnTo>
                    <a:pt x="1191" y="1570"/>
                  </a:lnTo>
                  <a:lnTo>
                    <a:pt x="1191" y="1569"/>
                  </a:lnTo>
                  <a:lnTo>
                    <a:pt x="1190" y="1569"/>
                  </a:lnTo>
                  <a:lnTo>
                    <a:pt x="1190" y="1568"/>
                  </a:lnTo>
                  <a:lnTo>
                    <a:pt x="1190" y="1569"/>
                  </a:lnTo>
                  <a:lnTo>
                    <a:pt x="1189" y="1569"/>
                  </a:lnTo>
                  <a:lnTo>
                    <a:pt x="1189" y="1570"/>
                  </a:lnTo>
                  <a:lnTo>
                    <a:pt x="1189" y="1569"/>
                  </a:lnTo>
                  <a:lnTo>
                    <a:pt x="1189" y="1568"/>
                  </a:lnTo>
                  <a:lnTo>
                    <a:pt x="1189" y="1567"/>
                  </a:lnTo>
                  <a:lnTo>
                    <a:pt x="1187" y="1567"/>
                  </a:lnTo>
                  <a:lnTo>
                    <a:pt x="1186" y="1567"/>
                  </a:lnTo>
                  <a:lnTo>
                    <a:pt x="1186" y="1566"/>
                  </a:lnTo>
                  <a:lnTo>
                    <a:pt x="1187" y="1566"/>
                  </a:lnTo>
                  <a:lnTo>
                    <a:pt x="1186" y="1566"/>
                  </a:lnTo>
                  <a:lnTo>
                    <a:pt x="1185" y="1566"/>
                  </a:lnTo>
                  <a:lnTo>
                    <a:pt x="1184" y="1566"/>
                  </a:lnTo>
                  <a:lnTo>
                    <a:pt x="1184" y="1567"/>
                  </a:lnTo>
                  <a:lnTo>
                    <a:pt x="1183" y="1567"/>
                  </a:lnTo>
                  <a:lnTo>
                    <a:pt x="1183" y="1568"/>
                  </a:lnTo>
                  <a:lnTo>
                    <a:pt x="1181" y="1568"/>
                  </a:lnTo>
                  <a:lnTo>
                    <a:pt x="1181" y="1567"/>
                  </a:lnTo>
                  <a:lnTo>
                    <a:pt x="1181" y="1566"/>
                  </a:lnTo>
                  <a:lnTo>
                    <a:pt x="1180" y="1566"/>
                  </a:lnTo>
                  <a:lnTo>
                    <a:pt x="1179" y="1566"/>
                  </a:lnTo>
                  <a:lnTo>
                    <a:pt x="1179" y="1564"/>
                  </a:lnTo>
                  <a:lnTo>
                    <a:pt x="1178" y="1564"/>
                  </a:lnTo>
                  <a:lnTo>
                    <a:pt x="1178" y="1566"/>
                  </a:lnTo>
                  <a:lnTo>
                    <a:pt x="1178" y="1564"/>
                  </a:lnTo>
                  <a:lnTo>
                    <a:pt x="1177" y="1564"/>
                  </a:lnTo>
                  <a:lnTo>
                    <a:pt x="1178" y="1566"/>
                  </a:lnTo>
                  <a:lnTo>
                    <a:pt x="1177" y="1566"/>
                  </a:lnTo>
                  <a:lnTo>
                    <a:pt x="1177" y="1567"/>
                  </a:lnTo>
                  <a:lnTo>
                    <a:pt x="1178" y="1567"/>
                  </a:lnTo>
                  <a:lnTo>
                    <a:pt x="1177" y="1567"/>
                  </a:lnTo>
                  <a:lnTo>
                    <a:pt x="1175" y="1567"/>
                  </a:lnTo>
                  <a:lnTo>
                    <a:pt x="1175" y="1568"/>
                  </a:lnTo>
                  <a:lnTo>
                    <a:pt x="1177" y="1568"/>
                  </a:lnTo>
                  <a:lnTo>
                    <a:pt x="1177" y="1569"/>
                  </a:lnTo>
                  <a:lnTo>
                    <a:pt x="1175" y="1569"/>
                  </a:lnTo>
                  <a:lnTo>
                    <a:pt x="1175" y="1570"/>
                  </a:lnTo>
                  <a:lnTo>
                    <a:pt x="1177" y="1570"/>
                  </a:lnTo>
                  <a:lnTo>
                    <a:pt x="1175" y="1570"/>
                  </a:lnTo>
                  <a:lnTo>
                    <a:pt x="1175" y="1572"/>
                  </a:lnTo>
                  <a:lnTo>
                    <a:pt x="1174" y="1572"/>
                  </a:lnTo>
                  <a:lnTo>
                    <a:pt x="1173" y="1572"/>
                  </a:lnTo>
                  <a:lnTo>
                    <a:pt x="1173" y="1570"/>
                  </a:lnTo>
                  <a:lnTo>
                    <a:pt x="1172" y="1570"/>
                  </a:lnTo>
                  <a:lnTo>
                    <a:pt x="1172" y="1569"/>
                  </a:lnTo>
                  <a:lnTo>
                    <a:pt x="1172" y="1568"/>
                  </a:lnTo>
                  <a:lnTo>
                    <a:pt x="1171" y="1568"/>
                  </a:lnTo>
                  <a:lnTo>
                    <a:pt x="1171" y="1569"/>
                  </a:lnTo>
                  <a:lnTo>
                    <a:pt x="1171" y="1570"/>
                  </a:lnTo>
                  <a:lnTo>
                    <a:pt x="1169" y="1570"/>
                  </a:lnTo>
                  <a:lnTo>
                    <a:pt x="1169" y="1572"/>
                  </a:lnTo>
                  <a:lnTo>
                    <a:pt x="1168" y="1572"/>
                  </a:lnTo>
                  <a:lnTo>
                    <a:pt x="1168" y="1570"/>
                  </a:lnTo>
                  <a:lnTo>
                    <a:pt x="1167" y="1570"/>
                  </a:lnTo>
                  <a:lnTo>
                    <a:pt x="1168" y="1570"/>
                  </a:lnTo>
                  <a:lnTo>
                    <a:pt x="1168" y="1569"/>
                  </a:lnTo>
                  <a:lnTo>
                    <a:pt x="1168" y="1568"/>
                  </a:lnTo>
                  <a:lnTo>
                    <a:pt x="1167" y="1568"/>
                  </a:lnTo>
                  <a:lnTo>
                    <a:pt x="1167" y="1567"/>
                  </a:lnTo>
                  <a:lnTo>
                    <a:pt x="1167" y="1566"/>
                  </a:lnTo>
                  <a:lnTo>
                    <a:pt x="1166" y="1566"/>
                  </a:lnTo>
                  <a:lnTo>
                    <a:pt x="1165" y="1566"/>
                  </a:lnTo>
                  <a:lnTo>
                    <a:pt x="1165" y="1567"/>
                  </a:lnTo>
                  <a:lnTo>
                    <a:pt x="1163" y="1567"/>
                  </a:lnTo>
                  <a:lnTo>
                    <a:pt x="1163" y="1566"/>
                  </a:lnTo>
                  <a:lnTo>
                    <a:pt x="1162" y="1566"/>
                  </a:lnTo>
                  <a:lnTo>
                    <a:pt x="1162" y="1567"/>
                  </a:lnTo>
                  <a:lnTo>
                    <a:pt x="1162" y="1566"/>
                  </a:lnTo>
                  <a:lnTo>
                    <a:pt x="1162" y="1567"/>
                  </a:lnTo>
                  <a:lnTo>
                    <a:pt x="1162" y="1566"/>
                  </a:lnTo>
                  <a:lnTo>
                    <a:pt x="1161" y="1566"/>
                  </a:lnTo>
                  <a:lnTo>
                    <a:pt x="1161" y="1564"/>
                  </a:lnTo>
                  <a:lnTo>
                    <a:pt x="1161" y="1563"/>
                  </a:lnTo>
                  <a:lnTo>
                    <a:pt x="1160" y="1563"/>
                  </a:lnTo>
                  <a:lnTo>
                    <a:pt x="1159" y="1563"/>
                  </a:lnTo>
                  <a:lnTo>
                    <a:pt x="1159" y="1564"/>
                  </a:lnTo>
                  <a:lnTo>
                    <a:pt x="1160" y="1564"/>
                  </a:lnTo>
                  <a:lnTo>
                    <a:pt x="1159" y="1564"/>
                  </a:lnTo>
                  <a:lnTo>
                    <a:pt x="1159" y="1566"/>
                  </a:lnTo>
                  <a:lnTo>
                    <a:pt x="1157" y="1566"/>
                  </a:lnTo>
                  <a:lnTo>
                    <a:pt x="1156" y="1566"/>
                  </a:lnTo>
                  <a:lnTo>
                    <a:pt x="1155" y="1566"/>
                  </a:lnTo>
                  <a:lnTo>
                    <a:pt x="1154" y="1566"/>
                  </a:lnTo>
                  <a:lnTo>
                    <a:pt x="1153" y="1566"/>
                  </a:lnTo>
                  <a:lnTo>
                    <a:pt x="1151" y="1566"/>
                  </a:lnTo>
                  <a:lnTo>
                    <a:pt x="1151" y="1567"/>
                  </a:lnTo>
                  <a:lnTo>
                    <a:pt x="1150" y="1567"/>
                  </a:lnTo>
                  <a:lnTo>
                    <a:pt x="1150" y="1566"/>
                  </a:lnTo>
                  <a:lnTo>
                    <a:pt x="1151" y="1566"/>
                  </a:lnTo>
                  <a:lnTo>
                    <a:pt x="1151" y="1564"/>
                  </a:lnTo>
                  <a:lnTo>
                    <a:pt x="1151" y="1563"/>
                  </a:lnTo>
                  <a:lnTo>
                    <a:pt x="1150" y="1563"/>
                  </a:lnTo>
                  <a:lnTo>
                    <a:pt x="1149" y="1563"/>
                  </a:lnTo>
                  <a:lnTo>
                    <a:pt x="1150" y="1563"/>
                  </a:lnTo>
                  <a:lnTo>
                    <a:pt x="1150" y="1562"/>
                  </a:lnTo>
                  <a:lnTo>
                    <a:pt x="1149" y="1562"/>
                  </a:lnTo>
                  <a:lnTo>
                    <a:pt x="1149" y="1561"/>
                  </a:lnTo>
                  <a:lnTo>
                    <a:pt x="1148" y="1561"/>
                  </a:lnTo>
                  <a:lnTo>
                    <a:pt x="1147" y="1561"/>
                  </a:lnTo>
                  <a:lnTo>
                    <a:pt x="1147" y="1560"/>
                  </a:lnTo>
                  <a:lnTo>
                    <a:pt x="1147" y="1561"/>
                  </a:lnTo>
                  <a:lnTo>
                    <a:pt x="1145" y="1561"/>
                  </a:lnTo>
                  <a:lnTo>
                    <a:pt x="1145" y="1562"/>
                  </a:lnTo>
                  <a:lnTo>
                    <a:pt x="1144" y="1562"/>
                  </a:lnTo>
                  <a:lnTo>
                    <a:pt x="1143" y="1562"/>
                  </a:lnTo>
                  <a:lnTo>
                    <a:pt x="1144" y="1561"/>
                  </a:lnTo>
                  <a:lnTo>
                    <a:pt x="1143" y="1561"/>
                  </a:lnTo>
                  <a:lnTo>
                    <a:pt x="1143" y="1562"/>
                  </a:lnTo>
                  <a:lnTo>
                    <a:pt x="1142" y="1562"/>
                  </a:lnTo>
                  <a:lnTo>
                    <a:pt x="1142" y="1561"/>
                  </a:lnTo>
                  <a:lnTo>
                    <a:pt x="1141" y="1561"/>
                  </a:lnTo>
                  <a:lnTo>
                    <a:pt x="1139" y="1561"/>
                  </a:lnTo>
                  <a:lnTo>
                    <a:pt x="1139" y="1560"/>
                  </a:lnTo>
                  <a:lnTo>
                    <a:pt x="1139" y="1561"/>
                  </a:lnTo>
                  <a:lnTo>
                    <a:pt x="1138" y="1561"/>
                  </a:lnTo>
                  <a:lnTo>
                    <a:pt x="1138" y="1560"/>
                  </a:lnTo>
                  <a:lnTo>
                    <a:pt x="1139" y="1560"/>
                  </a:lnTo>
                  <a:lnTo>
                    <a:pt x="1138" y="1560"/>
                  </a:lnTo>
                  <a:lnTo>
                    <a:pt x="1137" y="1560"/>
                  </a:lnTo>
                  <a:lnTo>
                    <a:pt x="1138" y="1560"/>
                  </a:lnTo>
                  <a:lnTo>
                    <a:pt x="1137" y="1560"/>
                  </a:lnTo>
                  <a:lnTo>
                    <a:pt x="1137" y="1561"/>
                  </a:lnTo>
                  <a:lnTo>
                    <a:pt x="1136" y="1561"/>
                  </a:lnTo>
                  <a:lnTo>
                    <a:pt x="1136" y="1560"/>
                  </a:lnTo>
                  <a:lnTo>
                    <a:pt x="1137" y="1558"/>
                  </a:lnTo>
                  <a:lnTo>
                    <a:pt x="1137" y="1557"/>
                  </a:lnTo>
                  <a:lnTo>
                    <a:pt x="1136" y="1557"/>
                  </a:lnTo>
                  <a:lnTo>
                    <a:pt x="1136" y="1558"/>
                  </a:lnTo>
                  <a:lnTo>
                    <a:pt x="1135" y="1558"/>
                  </a:lnTo>
                  <a:lnTo>
                    <a:pt x="1133" y="1558"/>
                  </a:lnTo>
                  <a:lnTo>
                    <a:pt x="1132" y="1558"/>
                  </a:lnTo>
                  <a:lnTo>
                    <a:pt x="1132" y="1557"/>
                  </a:lnTo>
                  <a:lnTo>
                    <a:pt x="1132" y="1556"/>
                  </a:lnTo>
                  <a:lnTo>
                    <a:pt x="1133" y="1556"/>
                  </a:lnTo>
                  <a:lnTo>
                    <a:pt x="1133" y="1555"/>
                  </a:lnTo>
                  <a:lnTo>
                    <a:pt x="1132" y="1555"/>
                  </a:lnTo>
                  <a:lnTo>
                    <a:pt x="1133" y="1555"/>
                  </a:lnTo>
                  <a:lnTo>
                    <a:pt x="1133" y="1554"/>
                  </a:lnTo>
                  <a:lnTo>
                    <a:pt x="1132" y="1554"/>
                  </a:lnTo>
                  <a:lnTo>
                    <a:pt x="1132" y="1555"/>
                  </a:lnTo>
                  <a:lnTo>
                    <a:pt x="1131" y="1555"/>
                  </a:lnTo>
                  <a:lnTo>
                    <a:pt x="1130" y="1555"/>
                  </a:lnTo>
                  <a:lnTo>
                    <a:pt x="1130" y="1554"/>
                  </a:lnTo>
                  <a:lnTo>
                    <a:pt x="1130" y="1555"/>
                  </a:lnTo>
                  <a:lnTo>
                    <a:pt x="1129" y="1555"/>
                  </a:lnTo>
                  <a:lnTo>
                    <a:pt x="1127" y="1555"/>
                  </a:lnTo>
                  <a:lnTo>
                    <a:pt x="1129" y="1555"/>
                  </a:lnTo>
                  <a:lnTo>
                    <a:pt x="1129" y="1556"/>
                  </a:lnTo>
                  <a:lnTo>
                    <a:pt x="1127" y="1556"/>
                  </a:lnTo>
                  <a:lnTo>
                    <a:pt x="1126" y="1556"/>
                  </a:lnTo>
                  <a:lnTo>
                    <a:pt x="1126" y="1555"/>
                  </a:lnTo>
                  <a:lnTo>
                    <a:pt x="1125" y="1555"/>
                  </a:lnTo>
                  <a:lnTo>
                    <a:pt x="1124" y="1555"/>
                  </a:lnTo>
                  <a:lnTo>
                    <a:pt x="1125" y="1555"/>
                  </a:lnTo>
                  <a:lnTo>
                    <a:pt x="1125" y="1556"/>
                  </a:lnTo>
                  <a:lnTo>
                    <a:pt x="1125" y="1557"/>
                  </a:lnTo>
                  <a:lnTo>
                    <a:pt x="1124" y="1557"/>
                  </a:lnTo>
                  <a:lnTo>
                    <a:pt x="1123" y="1557"/>
                  </a:lnTo>
                  <a:lnTo>
                    <a:pt x="1123" y="1556"/>
                  </a:lnTo>
                  <a:lnTo>
                    <a:pt x="1123" y="1555"/>
                  </a:lnTo>
                  <a:lnTo>
                    <a:pt x="1121" y="1555"/>
                  </a:lnTo>
                  <a:lnTo>
                    <a:pt x="1123" y="1555"/>
                  </a:lnTo>
                  <a:lnTo>
                    <a:pt x="1123" y="1554"/>
                  </a:lnTo>
                  <a:lnTo>
                    <a:pt x="1121" y="1554"/>
                  </a:lnTo>
                  <a:lnTo>
                    <a:pt x="1120" y="1554"/>
                  </a:lnTo>
                  <a:lnTo>
                    <a:pt x="1120" y="1552"/>
                  </a:lnTo>
                  <a:lnTo>
                    <a:pt x="1120" y="1554"/>
                  </a:lnTo>
                  <a:lnTo>
                    <a:pt x="1120" y="1555"/>
                  </a:lnTo>
                  <a:lnTo>
                    <a:pt x="1119" y="1555"/>
                  </a:lnTo>
                  <a:lnTo>
                    <a:pt x="1119" y="1554"/>
                  </a:lnTo>
                  <a:lnTo>
                    <a:pt x="1118" y="1554"/>
                  </a:lnTo>
                  <a:lnTo>
                    <a:pt x="1117" y="1554"/>
                  </a:lnTo>
                  <a:lnTo>
                    <a:pt x="1117" y="1552"/>
                  </a:lnTo>
                  <a:lnTo>
                    <a:pt x="1118" y="1552"/>
                  </a:lnTo>
                  <a:lnTo>
                    <a:pt x="1118" y="1551"/>
                  </a:lnTo>
                  <a:lnTo>
                    <a:pt x="1118" y="1552"/>
                  </a:lnTo>
                  <a:lnTo>
                    <a:pt x="1117" y="1552"/>
                  </a:lnTo>
                  <a:lnTo>
                    <a:pt x="1117" y="1551"/>
                  </a:lnTo>
                  <a:lnTo>
                    <a:pt x="1117" y="1550"/>
                  </a:lnTo>
                  <a:lnTo>
                    <a:pt x="1115" y="1550"/>
                  </a:lnTo>
                  <a:lnTo>
                    <a:pt x="1115" y="1551"/>
                  </a:lnTo>
                  <a:lnTo>
                    <a:pt x="1114" y="1551"/>
                  </a:lnTo>
                  <a:lnTo>
                    <a:pt x="1114" y="1550"/>
                  </a:lnTo>
                  <a:lnTo>
                    <a:pt x="1113" y="1550"/>
                  </a:lnTo>
                  <a:lnTo>
                    <a:pt x="1113" y="1549"/>
                  </a:lnTo>
                  <a:lnTo>
                    <a:pt x="1112" y="1549"/>
                  </a:lnTo>
                  <a:lnTo>
                    <a:pt x="1111" y="1549"/>
                  </a:lnTo>
                  <a:lnTo>
                    <a:pt x="1111" y="1548"/>
                  </a:lnTo>
                  <a:lnTo>
                    <a:pt x="1109" y="1549"/>
                  </a:lnTo>
                  <a:lnTo>
                    <a:pt x="1109" y="1548"/>
                  </a:lnTo>
                  <a:lnTo>
                    <a:pt x="1109" y="1546"/>
                  </a:lnTo>
                  <a:lnTo>
                    <a:pt x="1108" y="1546"/>
                  </a:lnTo>
                  <a:lnTo>
                    <a:pt x="1109" y="1546"/>
                  </a:lnTo>
                  <a:lnTo>
                    <a:pt x="1109" y="1545"/>
                  </a:lnTo>
                  <a:lnTo>
                    <a:pt x="1111" y="1545"/>
                  </a:lnTo>
                  <a:lnTo>
                    <a:pt x="1109" y="1545"/>
                  </a:lnTo>
                  <a:lnTo>
                    <a:pt x="1109" y="1544"/>
                  </a:lnTo>
                  <a:lnTo>
                    <a:pt x="1111" y="1544"/>
                  </a:lnTo>
                  <a:lnTo>
                    <a:pt x="1109" y="1544"/>
                  </a:lnTo>
                  <a:lnTo>
                    <a:pt x="1108" y="1544"/>
                  </a:lnTo>
                  <a:lnTo>
                    <a:pt x="1107" y="1544"/>
                  </a:lnTo>
                  <a:lnTo>
                    <a:pt x="1107" y="1543"/>
                  </a:lnTo>
                  <a:lnTo>
                    <a:pt x="1106" y="1543"/>
                  </a:lnTo>
                  <a:lnTo>
                    <a:pt x="1106" y="1544"/>
                  </a:lnTo>
                  <a:lnTo>
                    <a:pt x="1105" y="1544"/>
                  </a:lnTo>
                  <a:lnTo>
                    <a:pt x="1103" y="1544"/>
                  </a:lnTo>
                  <a:lnTo>
                    <a:pt x="1103" y="1545"/>
                  </a:lnTo>
                  <a:lnTo>
                    <a:pt x="1105" y="1545"/>
                  </a:lnTo>
                  <a:lnTo>
                    <a:pt x="1103" y="1545"/>
                  </a:lnTo>
                  <a:lnTo>
                    <a:pt x="1102" y="1545"/>
                  </a:lnTo>
                  <a:lnTo>
                    <a:pt x="1101" y="1545"/>
                  </a:lnTo>
                  <a:lnTo>
                    <a:pt x="1101" y="1544"/>
                  </a:lnTo>
                  <a:lnTo>
                    <a:pt x="1100" y="1544"/>
                  </a:lnTo>
                  <a:lnTo>
                    <a:pt x="1100" y="1543"/>
                  </a:lnTo>
                  <a:lnTo>
                    <a:pt x="1098" y="1543"/>
                  </a:lnTo>
                  <a:lnTo>
                    <a:pt x="1098" y="1544"/>
                  </a:lnTo>
                  <a:lnTo>
                    <a:pt x="1098" y="1545"/>
                  </a:lnTo>
                  <a:lnTo>
                    <a:pt x="1097" y="1545"/>
                  </a:lnTo>
                  <a:lnTo>
                    <a:pt x="1097" y="1546"/>
                  </a:lnTo>
                  <a:lnTo>
                    <a:pt x="1098" y="1546"/>
                  </a:lnTo>
                  <a:lnTo>
                    <a:pt x="1097" y="1546"/>
                  </a:lnTo>
                  <a:lnTo>
                    <a:pt x="1097" y="1548"/>
                  </a:lnTo>
                  <a:lnTo>
                    <a:pt x="1096" y="1548"/>
                  </a:lnTo>
                  <a:lnTo>
                    <a:pt x="1096" y="1546"/>
                  </a:lnTo>
                  <a:lnTo>
                    <a:pt x="1095" y="1546"/>
                  </a:lnTo>
                  <a:lnTo>
                    <a:pt x="1095" y="1545"/>
                  </a:lnTo>
                  <a:lnTo>
                    <a:pt x="1094" y="1545"/>
                  </a:lnTo>
                  <a:lnTo>
                    <a:pt x="1094" y="1546"/>
                  </a:lnTo>
                  <a:lnTo>
                    <a:pt x="1094" y="1545"/>
                  </a:lnTo>
                  <a:lnTo>
                    <a:pt x="1094" y="1544"/>
                  </a:lnTo>
                  <a:lnTo>
                    <a:pt x="1092" y="1544"/>
                  </a:lnTo>
                  <a:lnTo>
                    <a:pt x="1092" y="1543"/>
                  </a:lnTo>
                  <a:lnTo>
                    <a:pt x="1091" y="1543"/>
                  </a:lnTo>
                  <a:lnTo>
                    <a:pt x="1091" y="1542"/>
                  </a:lnTo>
                  <a:lnTo>
                    <a:pt x="1090" y="1542"/>
                  </a:lnTo>
                  <a:lnTo>
                    <a:pt x="1089" y="1542"/>
                  </a:lnTo>
                  <a:lnTo>
                    <a:pt x="1088" y="1542"/>
                  </a:lnTo>
                  <a:lnTo>
                    <a:pt x="1088" y="1540"/>
                  </a:lnTo>
                  <a:lnTo>
                    <a:pt x="1088" y="1542"/>
                  </a:lnTo>
                  <a:lnTo>
                    <a:pt x="1086" y="1542"/>
                  </a:lnTo>
                  <a:lnTo>
                    <a:pt x="1086" y="1543"/>
                  </a:lnTo>
                  <a:lnTo>
                    <a:pt x="1086" y="1544"/>
                  </a:lnTo>
                  <a:lnTo>
                    <a:pt x="1088" y="1545"/>
                  </a:lnTo>
                  <a:lnTo>
                    <a:pt x="1086" y="1545"/>
                  </a:lnTo>
                  <a:lnTo>
                    <a:pt x="1085" y="1546"/>
                  </a:lnTo>
                  <a:lnTo>
                    <a:pt x="1086" y="1546"/>
                  </a:lnTo>
                  <a:lnTo>
                    <a:pt x="1086" y="1545"/>
                  </a:lnTo>
                  <a:lnTo>
                    <a:pt x="1088" y="1545"/>
                  </a:lnTo>
                  <a:lnTo>
                    <a:pt x="1088" y="1546"/>
                  </a:lnTo>
                  <a:lnTo>
                    <a:pt x="1086" y="1548"/>
                  </a:lnTo>
                  <a:lnTo>
                    <a:pt x="1085" y="1548"/>
                  </a:lnTo>
                  <a:lnTo>
                    <a:pt x="1084" y="1548"/>
                  </a:lnTo>
                  <a:lnTo>
                    <a:pt x="1084" y="1546"/>
                  </a:lnTo>
                  <a:lnTo>
                    <a:pt x="1083" y="1546"/>
                  </a:lnTo>
                  <a:lnTo>
                    <a:pt x="1083" y="1545"/>
                  </a:lnTo>
                  <a:lnTo>
                    <a:pt x="1082" y="1545"/>
                  </a:lnTo>
                  <a:lnTo>
                    <a:pt x="1082" y="1546"/>
                  </a:lnTo>
                  <a:lnTo>
                    <a:pt x="1082" y="1545"/>
                  </a:lnTo>
                  <a:lnTo>
                    <a:pt x="1080" y="1545"/>
                  </a:lnTo>
                  <a:lnTo>
                    <a:pt x="1080" y="1546"/>
                  </a:lnTo>
                  <a:lnTo>
                    <a:pt x="1080" y="1545"/>
                  </a:lnTo>
                  <a:lnTo>
                    <a:pt x="1080" y="1544"/>
                  </a:lnTo>
                  <a:lnTo>
                    <a:pt x="1079" y="1543"/>
                  </a:lnTo>
                  <a:lnTo>
                    <a:pt x="1079" y="1542"/>
                  </a:lnTo>
                  <a:lnTo>
                    <a:pt x="1079" y="1543"/>
                  </a:lnTo>
                  <a:lnTo>
                    <a:pt x="1078" y="1543"/>
                  </a:lnTo>
                  <a:lnTo>
                    <a:pt x="1078" y="1542"/>
                  </a:lnTo>
                  <a:lnTo>
                    <a:pt x="1077" y="1542"/>
                  </a:lnTo>
                  <a:lnTo>
                    <a:pt x="1077" y="1543"/>
                  </a:lnTo>
                  <a:lnTo>
                    <a:pt x="1077" y="1544"/>
                  </a:lnTo>
                  <a:lnTo>
                    <a:pt x="1076" y="1544"/>
                  </a:lnTo>
                  <a:lnTo>
                    <a:pt x="1074" y="1544"/>
                  </a:lnTo>
                  <a:lnTo>
                    <a:pt x="1074" y="1543"/>
                  </a:lnTo>
                  <a:lnTo>
                    <a:pt x="1073" y="1543"/>
                  </a:lnTo>
                  <a:lnTo>
                    <a:pt x="1073" y="1542"/>
                  </a:lnTo>
                  <a:lnTo>
                    <a:pt x="1072" y="1542"/>
                  </a:lnTo>
                  <a:lnTo>
                    <a:pt x="1072" y="1543"/>
                  </a:lnTo>
                  <a:lnTo>
                    <a:pt x="1072" y="1544"/>
                  </a:lnTo>
                  <a:lnTo>
                    <a:pt x="1071" y="1544"/>
                  </a:lnTo>
                  <a:lnTo>
                    <a:pt x="1071" y="1545"/>
                  </a:lnTo>
                  <a:lnTo>
                    <a:pt x="1071" y="1544"/>
                  </a:lnTo>
                  <a:lnTo>
                    <a:pt x="1070" y="1544"/>
                  </a:lnTo>
                  <a:lnTo>
                    <a:pt x="1070" y="1545"/>
                  </a:lnTo>
                  <a:lnTo>
                    <a:pt x="1071" y="1545"/>
                  </a:lnTo>
                  <a:lnTo>
                    <a:pt x="1070" y="1546"/>
                  </a:lnTo>
                  <a:lnTo>
                    <a:pt x="1068" y="1546"/>
                  </a:lnTo>
                  <a:lnTo>
                    <a:pt x="1067" y="1546"/>
                  </a:lnTo>
                  <a:lnTo>
                    <a:pt x="1067" y="1548"/>
                  </a:lnTo>
                  <a:lnTo>
                    <a:pt x="1067" y="1549"/>
                  </a:lnTo>
                  <a:lnTo>
                    <a:pt x="1067" y="1550"/>
                  </a:lnTo>
                  <a:lnTo>
                    <a:pt x="1066" y="1550"/>
                  </a:lnTo>
                  <a:lnTo>
                    <a:pt x="1065" y="1550"/>
                  </a:lnTo>
                  <a:lnTo>
                    <a:pt x="1065" y="1551"/>
                  </a:lnTo>
                  <a:lnTo>
                    <a:pt x="1064" y="1551"/>
                  </a:lnTo>
                  <a:lnTo>
                    <a:pt x="1064" y="1552"/>
                  </a:lnTo>
                  <a:lnTo>
                    <a:pt x="1064" y="1554"/>
                  </a:lnTo>
                  <a:lnTo>
                    <a:pt x="1062" y="1554"/>
                  </a:lnTo>
                  <a:lnTo>
                    <a:pt x="1064" y="1554"/>
                  </a:lnTo>
                  <a:lnTo>
                    <a:pt x="1064" y="1555"/>
                  </a:lnTo>
                  <a:lnTo>
                    <a:pt x="1065" y="1555"/>
                  </a:lnTo>
                  <a:lnTo>
                    <a:pt x="1065" y="1556"/>
                  </a:lnTo>
                  <a:lnTo>
                    <a:pt x="1064" y="1556"/>
                  </a:lnTo>
                  <a:lnTo>
                    <a:pt x="1064" y="1557"/>
                  </a:lnTo>
                  <a:lnTo>
                    <a:pt x="1064" y="1556"/>
                  </a:lnTo>
                  <a:lnTo>
                    <a:pt x="1062" y="1556"/>
                  </a:lnTo>
                  <a:lnTo>
                    <a:pt x="1062" y="1557"/>
                  </a:lnTo>
                  <a:lnTo>
                    <a:pt x="1064" y="1557"/>
                  </a:lnTo>
                  <a:lnTo>
                    <a:pt x="1064" y="1558"/>
                  </a:lnTo>
                  <a:lnTo>
                    <a:pt x="1062" y="1558"/>
                  </a:lnTo>
                  <a:lnTo>
                    <a:pt x="1061" y="1558"/>
                  </a:lnTo>
                  <a:lnTo>
                    <a:pt x="1061" y="1560"/>
                  </a:lnTo>
                  <a:lnTo>
                    <a:pt x="1061" y="1558"/>
                  </a:lnTo>
                  <a:lnTo>
                    <a:pt x="1060" y="1558"/>
                  </a:lnTo>
                  <a:lnTo>
                    <a:pt x="1060" y="1557"/>
                  </a:lnTo>
                  <a:lnTo>
                    <a:pt x="1059" y="1557"/>
                  </a:lnTo>
                  <a:lnTo>
                    <a:pt x="1058" y="1557"/>
                  </a:lnTo>
                  <a:lnTo>
                    <a:pt x="1056" y="1557"/>
                  </a:lnTo>
                  <a:lnTo>
                    <a:pt x="1056" y="1556"/>
                  </a:lnTo>
                  <a:lnTo>
                    <a:pt x="1056" y="1555"/>
                  </a:lnTo>
                  <a:lnTo>
                    <a:pt x="1055" y="1555"/>
                  </a:lnTo>
                  <a:lnTo>
                    <a:pt x="1055" y="1554"/>
                  </a:lnTo>
                  <a:lnTo>
                    <a:pt x="1055" y="1555"/>
                  </a:lnTo>
                  <a:lnTo>
                    <a:pt x="1054" y="1555"/>
                  </a:lnTo>
                  <a:lnTo>
                    <a:pt x="1054" y="1554"/>
                  </a:lnTo>
                  <a:lnTo>
                    <a:pt x="1054" y="1555"/>
                  </a:lnTo>
                  <a:lnTo>
                    <a:pt x="1053" y="1555"/>
                  </a:lnTo>
                  <a:lnTo>
                    <a:pt x="1053" y="1556"/>
                  </a:lnTo>
                  <a:lnTo>
                    <a:pt x="1054" y="1556"/>
                  </a:lnTo>
                  <a:lnTo>
                    <a:pt x="1054" y="1557"/>
                  </a:lnTo>
                  <a:lnTo>
                    <a:pt x="1053" y="1557"/>
                  </a:lnTo>
                  <a:lnTo>
                    <a:pt x="1054" y="1557"/>
                  </a:lnTo>
                  <a:lnTo>
                    <a:pt x="1053" y="1557"/>
                  </a:lnTo>
                  <a:lnTo>
                    <a:pt x="1052" y="1557"/>
                  </a:lnTo>
                  <a:lnTo>
                    <a:pt x="1050" y="1557"/>
                  </a:lnTo>
                  <a:lnTo>
                    <a:pt x="1050" y="1556"/>
                  </a:lnTo>
                  <a:lnTo>
                    <a:pt x="1050" y="1557"/>
                  </a:lnTo>
                  <a:lnTo>
                    <a:pt x="1050" y="1558"/>
                  </a:lnTo>
                  <a:lnTo>
                    <a:pt x="1049" y="1557"/>
                  </a:lnTo>
                  <a:lnTo>
                    <a:pt x="1048" y="1557"/>
                  </a:lnTo>
                  <a:lnTo>
                    <a:pt x="1048" y="1556"/>
                  </a:lnTo>
                  <a:lnTo>
                    <a:pt x="1047" y="1556"/>
                  </a:lnTo>
                  <a:lnTo>
                    <a:pt x="1047" y="1557"/>
                  </a:lnTo>
                  <a:lnTo>
                    <a:pt x="1047" y="1558"/>
                  </a:lnTo>
                  <a:lnTo>
                    <a:pt x="1047" y="1557"/>
                  </a:lnTo>
                  <a:lnTo>
                    <a:pt x="1048" y="1557"/>
                  </a:lnTo>
                  <a:lnTo>
                    <a:pt x="1048" y="1558"/>
                  </a:lnTo>
                  <a:lnTo>
                    <a:pt x="1047" y="1558"/>
                  </a:lnTo>
                  <a:lnTo>
                    <a:pt x="1046" y="1558"/>
                  </a:lnTo>
                  <a:lnTo>
                    <a:pt x="1046" y="1557"/>
                  </a:lnTo>
                  <a:lnTo>
                    <a:pt x="1044" y="1557"/>
                  </a:lnTo>
                  <a:lnTo>
                    <a:pt x="1044" y="1556"/>
                  </a:lnTo>
                  <a:lnTo>
                    <a:pt x="1046" y="1556"/>
                  </a:lnTo>
                  <a:lnTo>
                    <a:pt x="1044" y="1556"/>
                  </a:lnTo>
                  <a:lnTo>
                    <a:pt x="1044" y="1555"/>
                  </a:lnTo>
                  <a:lnTo>
                    <a:pt x="1046" y="1555"/>
                  </a:lnTo>
                  <a:lnTo>
                    <a:pt x="1046" y="1554"/>
                  </a:lnTo>
                  <a:lnTo>
                    <a:pt x="1046" y="1555"/>
                  </a:lnTo>
                  <a:lnTo>
                    <a:pt x="1044" y="1555"/>
                  </a:lnTo>
                  <a:lnTo>
                    <a:pt x="1044" y="1554"/>
                  </a:lnTo>
                  <a:lnTo>
                    <a:pt x="1046" y="1554"/>
                  </a:lnTo>
                  <a:lnTo>
                    <a:pt x="1046" y="1552"/>
                  </a:lnTo>
                  <a:lnTo>
                    <a:pt x="1044" y="1552"/>
                  </a:lnTo>
                  <a:lnTo>
                    <a:pt x="1044" y="1551"/>
                  </a:lnTo>
                  <a:lnTo>
                    <a:pt x="1044" y="1552"/>
                  </a:lnTo>
                  <a:lnTo>
                    <a:pt x="1043" y="1552"/>
                  </a:lnTo>
                  <a:lnTo>
                    <a:pt x="1043" y="1551"/>
                  </a:lnTo>
                  <a:lnTo>
                    <a:pt x="1044" y="1551"/>
                  </a:lnTo>
                  <a:lnTo>
                    <a:pt x="1043" y="1551"/>
                  </a:lnTo>
                  <a:lnTo>
                    <a:pt x="1042" y="1551"/>
                  </a:lnTo>
                  <a:lnTo>
                    <a:pt x="1043" y="1551"/>
                  </a:lnTo>
                  <a:lnTo>
                    <a:pt x="1043" y="1552"/>
                  </a:lnTo>
                  <a:lnTo>
                    <a:pt x="1042" y="1552"/>
                  </a:lnTo>
                  <a:lnTo>
                    <a:pt x="1042" y="1554"/>
                  </a:lnTo>
                  <a:lnTo>
                    <a:pt x="1043" y="1554"/>
                  </a:lnTo>
                  <a:lnTo>
                    <a:pt x="1043" y="1552"/>
                  </a:lnTo>
                  <a:lnTo>
                    <a:pt x="1043" y="1554"/>
                  </a:lnTo>
                  <a:lnTo>
                    <a:pt x="1042" y="1554"/>
                  </a:lnTo>
                  <a:lnTo>
                    <a:pt x="1042" y="1555"/>
                  </a:lnTo>
                  <a:lnTo>
                    <a:pt x="1042" y="1554"/>
                  </a:lnTo>
                  <a:lnTo>
                    <a:pt x="1041" y="1554"/>
                  </a:lnTo>
                  <a:lnTo>
                    <a:pt x="1040" y="1554"/>
                  </a:lnTo>
                  <a:lnTo>
                    <a:pt x="1040" y="1552"/>
                  </a:lnTo>
                  <a:lnTo>
                    <a:pt x="1040" y="1551"/>
                  </a:lnTo>
                  <a:lnTo>
                    <a:pt x="1038" y="1551"/>
                  </a:lnTo>
                  <a:lnTo>
                    <a:pt x="1038" y="1552"/>
                  </a:lnTo>
                  <a:lnTo>
                    <a:pt x="1037" y="1552"/>
                  </a:lnTo>
                  <a:lnTo>
                    <a:pt x="1037" y="1554"/>
                  </a:lnTo>
                  <a:lnTo>
                    <a:pt x="1038" y="1554"/>
                  </a:lnTo>
                  <a:lnTo>
                    <a:pt x="1037" y="1554"/>
                  </a:lnTo>
                  <a:lnTo>
                    <a:pt x="1036" y="1554"/>
                  </a:lnTo>
                  <a:lnTo>
                    <a:pt x="1036" y="1555"/>
                  </a:lnTo>
                  <a:lnTo>
                    <a:pt x="1035" y="1555"/>
                  </a:lnTo>
                  <a:lnTo>
                    <a:pt x="1034" y="1555"/>
                  </a:lnTo>
                  <a:lnTo>
                    <a:pt x="1035" y="1555"/>
                  </a:lnTo>
                  <a:lnTo>
                    <a:pt x="1034" y="1555"/>
                  </a:lnTo>
                  <a:lnTo>
                    <a:pt x="1034" y="1556"/>
                  </a:lnTo>
                  <a:lnTo>
                    <a:pt x="1034" y="1555"/>
                  </a:lnTo>
                  <a:lnTo>
                    <a:pt x="1032" y="1555"/>
                  </a:lnTo>
                  <a:lnTo>
                    <a:pt x="1032" y="1556"/>
                  </a:lnTo>
                  <a:lnTo>
                    <a:pt x="1031" y="1556"/>
                  </a:lnTo>
                  <a:lnTo>
                    <a:pt x="1030" y="1556"/>
                  </a:lnTo>
                  <a:lnTo>
                    <a:pt x="1031" y="1556"/>
                  </a:lnTo>
                  <a:lnTo>
                    <a:pt x="1030" y="1556"/>
                  </a:lnTo>
                  <a:lnTo>
                    <a:pt x="1031" y="1556"/>
                  </a:lnTo>
                  <a:lnTo>
                    <a:pt x="1031" y="1555"/>
                  </a:lnTo>
                  <a:lnTo>
                    <a:pt x="1030" y="1555"/>
                  </a:lnTo>
                  <a:lnTo>
                    <a:pt x="1030" y="1556"/>
                  </a:lnTo>
                  <a:lnTo>
                    <a:pt x="1029" y="1556"/>
                  </a:lnTo>
                  <a:lnTo>
                    <a:pt x="1030" y="1556"/>
                  </a:lnTo>
                  <a:lnTo>
                    <a:pt x="1029" y="1556"/>
                  </a:lnTo>
                  <a:lnTo>
                    <a:pt x="1029" y="1557"/>
                  </a:lnTo>
                  <a:lnTo>
                    <a:pt x="1029" y="1556"/>
                  </a:lnTo>
                  <a:lnTo>
                    <a:pt x="1028" y="1556"/>
                  </a:lnTo>
                  <a:lnTo>
                    <a:pt x="1028" y="1555"/>
                  </a:lnTo>
                  <a:lnTo>
                    <a:pt x="1028" y="1556"/>
                  </a:lnTo>
                  <a:lnTo>
                    <a:pt x="1028" y="1555"/>
                  </a:lnTo>
                  <a:lnTo>
                    <a:pt x="1026" y="1555"/>
                  </a:lnTo>
                  <a:lnTo>
                    <a:pt x="1026" y="1556"/>
                  </a:lnTo>
                  <a:lnTo>
                    <a:pt x="1028" y="1556"/>
                  </a:lnTo>
                  <a:lnTo>
                    <a:pt x="1028" y="1555"/>
                  </a:lnTo>
                  <a:lnTo>
                    <a:pt x="1028" y="1556"/>
                  </a:lnTo>
                  <a:lnTo>
                    <a:pt x="1026" y="1556"/>
                  </a:lnTo>
                  <a:lnTo>
                    <a:pt x="1026" y="1557"/>
                  </a:lnTo>
                  <a:lnTo>
                    <a:pt x="1025" y="1557"/>
                  </a:lnTo>
                  <a:lnTo>
                    <a:pt x="1026" y="1557"/>
                  </a:lnTo>
                  <a:lnTo>
                    <a:pt x="1025" y="1557"/>
                  </a:lnTo>
                  <a:lnTo>
                    <a:pt x="1024" y="1557"/>
                  </a:lnTo>
                  <a:lnTo>
                    <a:pt x="1024" y="1556"/>
                  </a:lnTo>
                  <a:lnTo>
                    <a:pt x="1023" y="1556"/>
                  </a:lnTo>
                  <a:lnTo>
                    <a:pt x="1023" y="1555"/>
                  </a:lnTo>
                  <a:lnTo>
                    <a:pt x="1024" y="1555"/>
                  </a:lnTo>
                  <a:lnTo>
                    <a:pt x="1023" y="1554"/>
                  </a:lnTo>
                  <a:lnTo>
                    <a:pt x="1023" y="1552"/>
                  </a:lnTo>
                  <a:lnTo>
                    <a:pt x="1023" y="1554"/>
                  </a:lnTo>
                  <a:lnTo>
                    <a:pt x="1022" y="1554"/>
                  </a:lnTo>
                  <a:lnTo>
                    <a:pt x="1020" y="1554"/>
                  </a:lnTo>
                  <a:lnTo>
                    <a:pt x="1019" y="1554"/>
                  </a:lnTo>
                  <a:lnTo>
                    <a:pt x="1018" y="1554"/>
                  </a:lnTo>
                  <a:lnTo>
                    <a:pt x="1017" y="1554"/>
                  </a:lnTo>
                  <a:lnTo>
                    <a:pt x="1017" y="1552"/>
                  </a:lnTo>
                  <a:lnTo>
                    <a:pt x="1017" y="1551"/>
                  </a:lnTo>
                  <a:lnTo>
                    <a:pt x="1017" y="1552"/>
                  </a:lnTo>
                  <a:lnTo>
                    <a:pt x="1016" y="1552"/>
                  </a:lnTo>
                  <a:lnTo>
                    <a:pt x="1014" y="1552"/>
                  </a:lnTo>
                  <a:lnTo>
                    <a:pt x="1014" y="1554"/>
                  </a:lnTo>
                  <a:lnTo>
                    <a:pt x="1014" y="1552"/>
                  </a:lnTo>
                  <a:lnTo>
                    <a:pt x="1014" y="1551"/>
                  </a:lnTo>
                  <a:lnTo>
                    <a:pt x="1016" y="1551"/>
                  </a:lnTo>
                  <a:lnTo>
                    <a:pt x="1016" y="1550"/>
                  </a:lnTo>
                  <a:lnTo>
                    <a:pt x="1014" y="1550"/>
                  </a:lnTo>
                  <a:lnTo>
                    <a:pt x="1014" y="1551"/>
                  </a:lnTo>
                  <a:lnTo>
                    <a:pt x="1013" y="1551"/>
                  </a:lnTo>
                  <a:lnTo>
                    <a:pt x="1012" y="1551"/>
                  </a:lnTo>
                  <a:lnTo>
                    <a:pt x="1012" y="1552"/>
                  </a:lnTo>
                  <a:lnTo>
                    <a:pt x="1011" y="1552"/>
                  </a:lnTo>
                  <a:lnTo>
                    <a:pt x="1009" y="1552"/>
                  </a:lnTo>
                  <a:lnTo>
                    <a:pt x="1009" y="1551"/>
                  </a:lnTo>
                  <a:lnTo>
                    <a:pt x="1011" y="1551"/>
                  </a:lnTo>
                  <a:lnTo>
                    <a:pt x="1011" y="1550"/>
                  </a:lnTo>
                  <a:lnTo>
                    <a:pt x="1009" y="1550"/>
                  </a:lnTo>
                  <a:lnTo>
                    <a:pt x="1009" y="1551"/>
                  </a:lnTo>
                  <a:lnTo>
                    <a:pt x="1008" y="1551"/>
                  </a:lnTo>
                  <a:lnTo>
                    <a:pt x="1007" y="1551"/>
                  </a:lnTo>
                  <a:lnTo>
                    <a:pt x="1006" y="1551"/>
                  </a:lnTo>
                  <a:lnTo>
                    <a:pt x="1007" y="1551"/>
                  </a:lnTo>
                  <a:lnTo>
                    <a:pt x="1007" y="1552"/>
                  </a:lnTo>
                  <a:lnTo>
                    <a:pt x="1007" y="1554"/>
                  </a:lnTo>
                  <a:lnTo>
                    <a:pt x="1006" y="1554"/>
                  </a:lnTo>
                  <a:lnTo>
                    <a:pt x="1006" y="1552"/>
                  </a:lnTo>
                  <a:lnTo>
                    <a:pt x="1005" y="1552"/>
                  </a:lnTo>
                  <a:lnTo>
                    <a:pt x="1003" y="1552"/>
                  </a:lnTo>
                  <a:lnTo>
                    <a:pt x="1003" y="1551"/>
                  </a:lnTo>
                  <a:lnTo>
                    <a:pt x="1002" y="1551"/>
                  </a:lnTo>
                  <a:lnTo>
                    <a:pt x="1002" y="1552"/>
                  </a:lnTo>
                  <a:lnTo>
                    <a:pt x="1001" y="1552"/>
                  </a:lnTo>
                  <a:lnTo>
                    <a:pt x="1000" y="1552"/>
                  </a:lnTo>
                  <a:lnTo>
                    <a:pt x="1000" y="1551"/>
                  </a:lnTo>
                  <a:lnTo>
                    <a:pt x="1000" y="1550"/>
                  </a:lnTo>
                  <a:lnTo>
                    <a:pt x="1000" y="1549"/>
                  </a:lnTo>
                  <a:lnTo>
                    <a:pt x="999" y="1549"/>
                  </a:lnTo>
                  <a:lnTo>
                    <a:pt x="999" y="1548"/>
                  </a:lnTo>
                  <a:lnTo>
                    <a:pt x="999" y="1549"/>
                  </a:lnTo>
                  <a:lnTo>
                    <a:pt x="999" y="1550"/>
                  </a:lnTo>
                  <a:lnTo>
                    <a:pt x="997" y="1550"/>
                  </a:lnTo>
                  <a:lnTo>
                    <a:pt x="997" y="1549"/>
                  </a:lnTo>
                  <a:lnTo>
                    <a:pt x="996" y="1549"/>
                  </a:lnTo>
                  <a:lnTo>
                    <a:pt x="995" y="1549"/>
                  </a:lnTo>
                  <a:lnTo>
                    <a:pt x="995" y="1548"/>
                  </a:lnTo>
                  <a:lnTo>
                    <a:pt x="994" y="1548"/>
                  </a:lnTo>
                  <a:lnTo>
                    <a:pt x="994" y="1549"/>
                  </a:lnTo>
                  <a:lnTo>
                    <a:pt x="993" y="1549"/>
                  </a:lnTo>
                  <a:lnTo>
                    <a:pt x="991" y="1549"/>
                  </a:lnTo>
                  <a:lnTo>
                    <a:pt x="991" y="1550"/>
                  </a:lnTo>
                  <a:lnTo>
                    <a:pt x="990" y="1550"/>
                  </a:lnTo>
                  <a:lnTo>
                    <a:pt x="989" y="1550"/>
                  </a:lnTo>
                  <a:lnTo>
                    <a:pt x="989" y="1551"/>
                  </a:lnTo>
                  <a:lnTo>
                    <a:pt x="988" y="1551"/>
                  </a:lnTo>
                  <a:lnTo>
                    <a:pt x="987" y="1551"/>
                  </a:lnTo>
                  <a:lnTo>
                    <a:pt x="985" y="1551"/>
                  </a:lnTo>
                  <a:lnTo>
                    <a:pt x="984" y="1551"/>
                  </a:lnTo>
                  <a:lnTo>
                    <a:pt x="983" y="1551"/>
                  </a:lnTo>
                  <a:lnTo>
                    <a:pt x="983" y="1552"/>
                  </a:lnTo>
                  <a:lnTo>
                    <a:pt x="982" y="1552"/>
                  </a:lnTo>
                  <a:lnTo>
                    <a:pt x="982" y="1551"/>
                  </a:lnTo>
                  <a:lnTo>
                    <a:pt x="983" y="1551"/>
                  </a:lnTo>
                  <a:lnTo>
                    <a:pt x="983" y="1550"/>
                  </a:lnTo>
                  <a:lnTo>
                    <a:pt x="982" y="1550"/>
                  </a:lnTo>
                  <a:lnTo>
                    <a:pt x="981" y="1550"/>
                  </a:lnTo>
                  <a:lnTo>
                    <a:pt x="981" y="1551"/>
                  </a:lnTo>
                  <a:lnTo>
                    <a:pt x="981" y="1550"/>
                  </a:lnTo>
                  <a:lnTo>
                    <a:pt x="979" y="1550"/>
                  </a:lnTo>
                  <a:lnTo>
                    <a:pt x="981" y="1550"/>
                  </a:lnTo>
                  <a:lnTo>
                    <a:pt x="981" y="1549"/>
                  </a:lnTo>
                  <a:lnTo>
                    <a:pt x="982" y="1549"/>
                  </a:lnTo>
                  <a:lnTo>
                    <a:pt x="981" y="1549"/>
                  </a:lnTo>
                  <a:lnTo>
                    <a:pt x="981" y="1548"/>
                  </a:lnTo>
                  <a:lnTo>
                    <a:pt x="979" y="1548"/>
                  </a:lnTo>
                  <a:lnTo>
                    <a:pt x="979" y="1546"/>
                  </a:lnTo>
                  <a:lnTo>
                    <a:pt x="978" y="1546"/>
                  </a:lnTo>
                  <a:lnTo>
                    <a:pt x="978" y="1545"/>
                  </a:lnTo>
                  <a:lnTo>
                    <a:pt x="978" y="1546"/>
                  </a:lnTo>
                  <a:lnTo>
                    <a:pt x="977" y="1545"/>
                  </a:lnTo>
                  <a:lnTo>
                    <a:pt x="978" y="1545"/>
                  </a:lnTo>
                  <a:lnTo>
                    <a:pt x="978" y="1544"/>
                  </a:lnTo>
                  <a:lnTo>
                    <a:pt x="978" y="1543"/>
                  </a:lnTo>
                  <a:lnTo>
                    <a:pt x="977" y="1543"/>
                  </a:lnTo>
                  <a:lnTo>
                    <a:pt x="977" y="1542"/>
                  </a:lnTo>
                  <a:lnTo>
                    <a:pt x="978" y="1542"/>
                  </a:lnTo>
                  <a:lnTo>
                    <a:pt x="979" y="1542"/>
                  </a:lnTo>
                  <a:lnTo>
                    <a:pt x="978" y="1542"/>
                  </a:lnTo>
                  <a:lnTo>
                    <a:pt x="977" y="1542"/>
                  </a:lnTo>
                  <a:lnTo>
                    <a:pt x="977" y="1543"/>
                  </a:lnTo>
                  <a:lnTo>
                    <a:pt x="976" y="1543"/>
                  </a:lnTo>
                  <a:lnTo>
                    <a:pt x="976" y="1544"/>
                  </a:lnTo>
                  <a:lnTo>
                    <a:pt x="975" y="1544"/>
                  </a:lnTo>
                  <a:lnTo>
                    <a:pt x="973" y="1544"/>
                  </a:lnTo>
                  <a:lnTo>
                    <a:pt x="973" y="1543"/>
                  </a:lnTo>
                  <a:lnTo>
                    <a:pt x="975" y="1543"/>
                  </a:lnTo>
                  <a:lnTo>
                    <a:pt x="973" y="1543"/>
                  </a:lnTo>
                  <a:lnTo>
                    <a:pt x="973" y="1542"/>
                  </a:lnTo>
                  <a:lnTo>
                    <a:pt x="972" y="1542"/>
                  </a:lnTo>
                  <a:lnTo>
                    <a:pt x="971" y="1542"/>
                  </a:lnTo>
                  <a:lnTo>
                    <a:pt x="971" y="1543"/>
                  </a:lnTo>
                  <a:lnTo>
                    <a:pt x="970" y="1543"/>
                  </a:lnTo>
                  <a:lnTo>
                    <a:pt x="970" y="1542"/>
                  </a:lnTo>
                  <a:lnTo>
                    <a:pt x="970" y="1543"/>
                  </a:lnTo>
                  <a:lnTo>
                    <a:pt x="969" y="1543"/>
                  </a:lnTo>
                  <a:lnTo>
                    <a:pt x="969" y="1542"/>
                  </a:lnTo>
                  <a:lnTo>
                    <a:pt x="970" y="1542"/>
                  </a:lnTo>
                  <a:lnTo>
                    <a:pt x="970" y="1540"/>
                  </a:lnTo>
                  <a:lnTo>
                    <a:pt x="971" y="1540"/>
                  </a:lnTo>
                  <a:lnTo>
                    <a:pt x="970" y="1540"/>
                  </a:lnTo>
                  <a:lnTo>
                    <a:pt x="970" y="1539"/>
                  </a:lnTo>
                  <a:lnTo>
                    <a:pt x="969" y="1539"/>
                  </a:lnTo>
                  <a:lnTo>
                    <a:pt x="967" y="1539"/>
                  </a:lnTo>
                  <a:lnTo>
                    <a:pt x="967" y="1540"/>
                  </a:lnTo>
                  <a:lnTo>
                    <a:pt x="966" y="1540"/>
                  </a:lnTo>
                  <a:lnTo>
                    <a:pt x="965" y="1540"/>
                  </a:lnTo>
                  <a:lnTo>
                    <a:pt x="964" y="1540"/>
                  </a:lnTo>
                  <a:lnTo>
                    <a:pt x="963" y="1540"/>
                  </a:lnTo>
                  <a:lnTo>
                    <a:pt x="961" y="1540"/>
                  </a:lnTo>
                  <a:lnTo>
                    <a:pt x="961" y="1542"/>
                  </a:lnTo>
                  <a:lnTo>
                    <a:pt x="960" y="1542"/>
                  </a:lnTo>
                  <a:lnTo>
                    <a:pt x="959" y="1542"/>
                  </a:lnTo>
                  <a:lnTo>
                    <a:pt x="959" y="1543"/>
                  </a:lnTo>
                  <a:lnTo>
                    <a:pt x="958" y="1543"/>
                  </a:lnTo>
                  <a:lnTo>
                    <a:pt x="959" y="1543"/>
                  </a:lnTo>
                  <a:lnTo>
                    <a:pt x="960" y="1543"/>
                  </a:lnTo>
                  <a:lnTo>
                    <a:pt x="960" y="1544"/>
                  </a:lnTo>
                  <a:lnTo>
                    <a:pt x="959" y="1544"/>
                  </a:lnTo>
                  <a:lnTo>
                    <a:pt x="958" y="1544"/>
                  </a:lnTo>
                  <a:lnTo>
                    <a:pt x="958" y="1545"/>
                  </a:lnTo>
                  <a:lnTo>
                    <a:pt x="959" y="1545"/>
                  </a:lnTo>
                  <a:lnTo>
                    <a:pt x="958" y="1545"/>
                  </a:lnTo>
                  <a:lnTo>
                    <a:pt x="957" y="1545"/>
                  </a:lnTo>
                  <a:lnTo>
                    <a:pt x="955" y="1545"/>
                  </a:lnTo>
                  <a:lnTo>
                    <a:pt x="955" y="1544"/>
                  </a:lnTo>
                  <a:lnTo>
                    <a:pt x="954" y="1544"/>
                  </a:lnTo>
                  <a:lnTo>
                    <a:pt x="954" y="1545"/>
                  </a:lnTo>
                  <a:lnTo>
                    <a:pt x="953" y="1545"/>
                  </a:lnTo>
                  <a:lnTo>
                    <a:pt x="954" y="1545"/>
                  </a:lnTo>
                  <a:lnTo>
                    <a:pt x="954" y="1546"/>
                  </a:lnTo>
                  <a:lnTo>
                    <a:pt x="953" y="1546"/>
                  </a:lnTo>
                  <a:lnTo>
                    <a:pt x="953" y="1545"/>
                  </a:lnTo>
                  <a:lnTo>
                    <a:pt x="952" y="1545"/>
                  </a:lnTo>
                  <a:lnTo>
                    <a:pt x="951" y="1546"/>
                  </a:lnTo>
                  <a:lnTo>
                    <a:pt x="952" y="1546"/>
                  </a:lnTo>
                  <a:lnTo>
                    <a:pt x="952" y="1548"/>
                  </a:lnTo>
                  <a:lnTo>
                    <a:pt x="951" y="1548"/>
                  </a:lnTo>
                  <a:lnTo>
                    <a:pt x="951" y="1546"/>
                  </a:lnTo>
                  <a:lnTo>
                    <a:pt x="951" y="1545"/>
                  </a:lnTo>
                  <a:lnTo>
                    <a:pt x="949" y="1545"/>
                  </a:lnTo>
                  <a:lnTo>
                    <a:pt x="948" y="1545"/>
                  </a:lnTo>
                  <a:lnTo>
                    <a:pt x="947" y="1545"/>
                  </a:lnTo>
                  <a:lnTo>
                    <a:pt x="947" y="1544"/>
                  </a:lnTo>
                  <a:lnTo>
                    <a:pt x="946" y="1544"/>
                  </a:lnTo>
                  <a:lnTo>
                    <a:pt x="945" y="1544"/>
                  </a:lnTo>
                  <a:lnTo>
                    <a:pt x="945" y="1543"/>
                  </a:lnTo>
                  <a:lnTo>
                    <a:pt x="945" y="1542"/>
                  </a:lnTo>
                  <a:lnTo>
                    <a:pt x="943" y="1542"/>
                  </a:lnTo>
                  <a:lnTo>
                    <a:pt x="942" y="1542"/>
                  </a:lnTo>
                  <a:lnTo>
                    <a:pt x="942" y="1543"/>
                  </a:lnTo>
                  <a:lnTo>
                    <a:pt x="942" y="1542"/>
                  </a:lnTo>
                  <a:lnTo>
                    <a:pt x="941" y="1542"/>
                  </a:lnTo>
                  <a:lnTo>
                    <a:pt x="941" y="1540"/>
                  </a:lnTo>
                  <a:lnTo>
                    <a:pt x="940" y="1540"/>
                  </a:lnTo>
                  <a:lnTo>
                    <a:pt x="940" y="1542"/>
                  </a:lnTo>
                  <a:lnTo>
                    <a:pt x="939" y="1542"/>
                  </a:lnTo>
                  <a:lnTo>
                    <a:pt x="937" y="1542"/>
                  </a:lnTo>
                  <a:lnTo>
                    <a:pt x="937" y="1540"/>
                  </a:lnTo>
                  <a:lnTo>
                    <a:pt x="936" y="1540"/>
                  </a:lnTo>
                  <a:lnTo>
                    <a:pt x="936" y="1542"/>
                  </a:lnTo>
                  <a:lnTo>
                    <a:pt x="935" y="1542"/>
                  </a:lnTo>
                  <a:lnTo>
                    <a:pt x="935" y="1540"/>
                  </a:lnTo>
                  <a:lnTo>
                    <a:pt x="936" y="1540"/>
                  </a:lnTo>
                  <a:lnTo>
                    <a:pt x="936" y="1539"/>
                  </a:lnTo>
                  <a:lnTo>
                    <a:pt x="935" y="1539"/>
                  </a:lnTo>
                  <a:lnTo>
                    <a:pt x="934" y="1539"/>
                  </a:lnTo>
                  <a:lnTo>
                    <a:pt x="934" y="1540"/>
                  </a:lnTo>
                  <a:lnTo>
                    <a:pt x="934" y="1539"/>
                  </a:lnTo>
                  <a:lnTo>
                    <a:pt x="933" y="1539"/>
                  </a:lnTo>
                  <a:lnTo>
                    <a:pt x="933" y="1538"/>
                  </a:lnTo>
                  <a:lnTo>
                    <a:pt x="934" y="1538"/>
                  </a:lnTo>
                  <a:lnTo>
                    <a:pt x="935" y="1538"/>
                  </a:lnTo>
                  <a:lnTo>
                    <a:pt x="934" y="1538"/>
                  </a:lnTo>
                  <a:lnTo>
                    <a:pt x="934" y="1537"/>
                  </a:lnTo>
                  <a:lnTo>
                    <a:pt x="934" y="1536"/>
                  </a:lnTo>
                  <a:lnTo>
                    <a:pt x="933" y="1536"/>
                  </a:lnTo>
                  <a:lnTo>
                    <a:pt x="933" y="1537"/>
                  </a:lnTo>
                  <a:lnTo>
                    <a:pt x="931" y="1537"/>
                  </a:lnTo>
                  <a:lnTo>
                    <a:pt x="931" y="1536"/>
                  </a:lnTo>
                  <a:lnTo>
                    <a:pt x="930" y="1536"/>
                  </a:lnTo>
                  <a:lnTo>
                    <a:pt x="929" y="1536"/>
                  </a:lnTo>
                  <a:lnTo>
                    <a:pt x="929" y="1537"/>
                  </a:lnTo>
                  <a:lnTo>
                    <a:pt x="928" y="1537"/>
                  </a:lnTo>
                  <a:lnTo>
                    <a:pt x="928" y="1536"/>
                  </a:lnTo>
                  <a:lnTo>
                    <a:pt x="929" y="1536"/>
                  </a:lnTo>
                  <a:lnTo>
                    <a:pt x="929" y="1534"/>
                  </a:lnTo>
                  <a:lnTo>
                    <a:pt x="928" y="1534"/>
                  </a:lnTo>
                  <a:lnTo>
                    <a:pt x="929" y="1534"/>
                  </a:lnTo>
                  <a:lnTo>
                    <a:pt x="930" y="1534"/>
                  </a:lnTo>
                  <a:lnTo>
                    <a:pt x="929" y="1534"/>
                  </a:lnTo>
                  <a:lnTo>
                    <a:pt x="929" y="1533"/>
                  </a:lnTo>
                  <a:lnTo>
                    <a:pt x="928" y="1533"/>
                  </a:lnTo>
                  <a:lnTo>
                    <a:pt x="927" y="1533"/>
                  </a:lnTo>
                  <a:lnTo>
                    <a:pt x="927" y="1534"/>
                  </a:lnTo>
                  <a:lnTo>
                    <a:pt x="927" y="1536"/>
                  </a:lnTo>
                  <a:lnTo>
                    <a:pt x="925" y="1536"/>
                  </a:lnTo>
                  <a:lnTo>
                    <a:pt x="925" y="1534"/>
                  </a:lnTo>
                  <a:lnTo>
                    <a:pt x="924" y="1534"/>
                  </a:lnTo>
                  <a:lnTo>
                    <a:pt x="924" y="1533"/>
                  </a:lnTo>
                  <a:lnTo>
                    <a:pt x="925" y="1533"/>
                  </a:lnTo>
                  <a:lnTo>
                    <a:pt x="925" y="1532"/>
                  </a:lnTo>
                  <a:lnTo>
                    <a:pt x="924" y="1532"/>
                  </a:lnTo>
                  <a:lnTo>
                    <a:pt x="924" y="1533"/>
                  </a:lnTo>
                  <a:lnTo>
                    <a:pt x="923" y="1533"/>
                  </a:lnTo>
                  <a:lnTo>
                    <a:pt x="923" y="1532"/>
                  </a:lnTo>
                  <a:lnTo>
                    <a:pt x="922" y="1532"/>
                  </a:lnTo>
                  <a:lnTo>
                    <a:pt x="922" y="1531"/>
                  </a:lnTo>
                  <a:lnTo>
                    <a:pt x="921" y="1531"/>
                  </a:lnTo>
                  <a:lnTo>
                    <a:pt x="921" y="1530"/>
                  </a:lnTo>
                  <a:lnTo>
                    <a:pt x="919" y="1530"/>
                  </a:lnTo>
                  <a:lnTo>
                    <a:pt x="919" y="1528"/>
                  </a:lnTo>
                  <a:lnTo>
                    <a:pt x="918" y="1528"/>
                  </a:lnTo>
                  <a:lnTo>
                    <a:pt x="917" y="1528"/>
                  </a:lnTo>
                  <a:lnTo>
                    <a:pt x="917" y="1527"/>
                  </a:lnTo>
                  <a:lnTo>
                    <a:pt x="916" y="1527"/>
                  </a:lnTo>
                  <a:lnTo>
                    <a:pt x="916" y="1526"/>
                  </a:lnTo>
                  <a:lnTo>
                    <a:pt x="914" y="1526"/>
                  </a:lnTo>
                  <a:lnTo>
                    <a:pt x="914" y="1525"/>
                  </a:lnTo>
                  <a:lnTo>
                    <a:pt x="914" y="1526"/>
                  </a:lnTo>
                  <a:lnTo>
                    <a:pt x="913" y="1526"/>
                  </a:lnTo>
                  <a:lnTo>
                    <a:pt x="913" y="1525"/>
                  </a:lnTo>
                  <a:lnTo>
                    <a:pt x="914" y="1525"/>
                  </a:lnTo>
                  <a:lnTo>
                    <a:pt x="914" y="1524"/>
                  </a:lnTo>
                  <a:lnTo>
                    <a:pt x="913" y="1524"/>
                  </a:lnTo>
                  <a:lnTo>
                    <a:pt x="913" y="1525"/>
                  </a:lnTo>
                  <a:lnTo>
                    <a:pt x="912" y="1525"/>
                  </a:lnTo>
                  <a:lnTo>
                    <a:pt x="912" y="1524"/>
                  </a:lnTo>
                  <a:lnTo>
                    <a:pt x="913" y="1524"/>
                  </a:lnTo>
                  <a:lnTo>
                    <a:pt x="914" y="1524"/>
                  </a:lnTo>
                  <a:lnTo>
                    <a:pt x="914" y="1522"/>
                  </a:lnTo>
                  <a:lnTo>
                    <a:pt x="914" y="1521"/>
                  </a:lnTo>
                  <a:lnTo>
                    <a:pt x="914" y="1522"/>
                  </a:lnTo>
                  <a:lnTo>
                    <a:pt x="913" y="1522"/>
                  </a:lnTo>
                  <a:lnTo>
                    <a:pt x="912" y="1522"/>
                  </a:lnTo>
                  <a:lnTo>
                    <a:pt x="912" y="1524"/>
                  </a:lnTo>
                  <a:lnTo>
                    <a:pt x="911" y="1524"/>
                  </a:lnTo>
                  <a:lnTo>
                    <a:pt x="910" y="1524"/>
                  </a:lnTo>
                  <a:lnTo>
                    <a:pt x="910" y="1522"/>
                  </a:lnTo>
                  <a:lnTo>
                    <a:pt x="910" y="1524"/>
                  </a:lnTo>
                  <a:lnTo>
                    <a:pt x="911" y="1525"/>
                  </a:lnTo>
                  <a:lnTo>
                    <a:pt x="910" y="1525"/>
                  </a:lnTo>
                  <a:lnTo>
                    <a:pt x="910" y="1524"/>
                  </a:lnTo>
                  <a:lnTo>
                    <a:pt x="908" y="1524"/>
                  </a:lnTo>
                  <a:lnTo>
                    <a:pt x="908" y="1522"/>
                  </a:lnTo>
                  <a:lnTo>
                    <a:pt x="908" y="1521"/>
                  </a:lnTo>
                  <a:lnTo>
                    <a:pt x="907" y="1521"/>
                  </a:lnTo>
                  <a:lnTo>
                    <a:pt x="907" y="1522"/>
                  </a:lnTo>
                  <a:lnTo>
                    <a:pt x="907" y="1521"/>
                  </a:lnTo>
                  <a:lnTo>
                    <a:pt x="906" y="1521"/>
                  </a:lnTo>
                  <a:lnTo>
                    <a:pt x="907" y="1521"/>
                  </a:lnTo>
                  <a:lnTo>
                    <a:pt x="907" y="1520"/>
                  </a:lnTo>
                  <a:lnTo>
                    <a:pt x="908" y="1520"/>
                  </a:lnTo>
                  <a:lnTo>
                    <a:pt x="908" y="1519"/>
                  </a:lnTo>
                  <a:lnTo>
                    <a:pt x="907" y="1519"/>
                  </a:lnTo>
                  <a:lnTo>
                    <a:pt x="906" y="1519"/>
                  </a:lnTo>
                  <a:lnTo>
                    <a:pt x="905" y="1519"/>
                  </a:lnTo>
                  <a:lnTo>
                    <a:pt x="905" y="1518"/>
                  </a:lnTo>
                  <a:lnTo>
                    <a:pt x="904" y="1518"/>
                  </a:lnTo>
                  <a:lnTo>
                    <a:pt x="904" y="1516"/>
                  </a:lnTo>
                  <a:lnTo>
                    <a:pt x="902" y="1516"/>
                  </a:lnTo>
                  <a:lnTo>
                    <a:pt x="902" y="1515"/>
                  </a:lnTo>
                  <a:lnTo>
                    <a:pt x="901" y="1515"/>
                  </a:lnTo>
                  <a:lnTo>
                    <a:pt x="901" y="1514"/>
                  </a:lnTo>
                  <a:lnTo>
                    <a:pt x="901" y="1513"/>
                  </a:lnTo>
                  <a:lnTo>
                    <a:pt x="902" y="1513"/>
                  </a:lnTo>
                  <a:lnTo>
                    <a:pt x="901" y="1512"/>
                  </a:lnTo>
                  <a:lnTo>
                    <a:pt x="901" y="1513"/>
                  </a:lnTo>
                  <a:lnTo>
                    <a:pt x="900" y="1513"/>
                  </a:lnTo>
                  <a:lnTo>
                    <a:pt x="899" y="1513"/>
                  </a:lnTo>
                  <a:lnTo>
                    <a:pt x="899" y="1512"/>
                  </a:lnTo>
                  <a:lnTo>
                    <a:pt x="899" y="1513"/>
                  </a:lnTo>
                  <a:lnTo>
                    <a:pt x="898" y="1513"/>
                  </a:lnTo>
                  <a:lnTo>
                    <a:pt x="898" y="1514"/>
                  </a:lnTo>
                  <a:lnTo>
                    <a:pt x="896" y="1514"/>
                  </a:lnTo>
                  <a:lnTo>
                    <a:pt x="896" y="1513"/>
                  </a:lnTo>
                  <a:lnTo>
                    <a:pt x="898" y="1513"/>
                  </a:lnTo>
                  <a:lnTo>
                    <a:pt x="898" y="1512"/>
                  </a:lnTo>
                  <a:lnTo>
                    <a:pt x="896" y="1512"/>
                  </a:lnTo>
                  <a:lnTo>
                    <a:pt x="896" y="1510"/>
                  </a:lnTo>
                  <a:lnTo>
                    <a:pt x="895" y="1510"/>
                  </a:lnTo>
                  <a:lnTo>
                    <a:pt x="895" y="1512"/>
                  </a:lnTo>
                  <a:lnTo>
                    <a:pt x="894" y="1512"/>
                  </a:lnTo>
                  <a:lnTo>
                    <a:pt x="894" y="1513"/>
                  </a:lnTo>
                  <a:lnTo>
                    <a:pt x="893" y="1513"/>
                  </a:lnTo>
                  <a:lnTo>
                    <a:pt x="892" y="1513"/>
                  </a:lnTo>
                  <a:lnTo>
                    <a:pt x="892" y="1512"/>
                  </a:lnTo>
                  <a:lnTo>
                    <a:pt x="890" y="1512"/>
                  </a:lnTo>
                  <a:lnTo>
                    <a:pt x="889" y="1512"/>
                  </a:lnTo>
                  <a:lnTo>
                    <a:pt x="888" y="1512"/>
                  </a:lnTo>
                  <a:lnTo>
                    <a:pt x="888" y="1513"/>
                  </a:lnTo>
                  <a:lnTo>
                    <a:pt x="887" y="1513"/>
                  </a:lnTo>
                  <a:lnTo>
                    <a:pt x="887" y="1512"/>
                  </a:lnTo>
                  <a:lnTo>
                    <a:pt x="887" y="1513"/>
                  </a:lnTo>
                  <a:lnTo>
                    <a:pt x="886" y="1513"/>
                  </a:lnTo>
                  <a:lnTo>
                    <a:pt x="886" y="1512"/>
                  </a:lnTo>
                  <a:lnTo>
                    <a:pt x="884" y="1512"/>
                  </a:lnTo>
                  <a:lnTo>
                    <a:pt x="883" y="1512"/>
                  </a:lnTo>
                  <a:lnTo>
                    <a:pt x="883" y="1513"/>
                  </a:lnTo>
                  <a:lnTo>
                    <a:pt x="883" y="1514"/>
                  </a:lnTo>
                  <a:lnTo>
                    <a:pt x="882" y="1514"/>
                  </a:lnTo>
                  <a:lnTo>
                    <a:pt x="882" y="1515"/>
                  </a:lnTo>
                  <a:lnTo>
                    <a:pt x="881" y="1515"/>
                  </a:lnTo>
                  <a:lnTo>
                    <a:pt x="881" y="1514"/>
                  </a:lnTo>
                  <a:lnTo>
                    <a:pt x="880" y="1514"/>
                  </a:lnTo>
                  <a:lnTo>
                    <a:pt x="880" y="1515"/>
                  </a:lnTo>
                  <a:lnTo>
                    <a:pt x="878" y="1515"/>
                  </a:lnTo>
                  <a:lnTo>
                    <a:pt x="878" y="1516"/>
                  </a:lnTo>
                  <a:lnTo>
                    <a:pt x="877" y="1516"/>
                  </a:lnTo>
                  <a:lnTo>
                    <a:pt x="877" y="1515"/>
                  </a:lnTo>
                  <a:lnTo>
                    <a:pt x="876" y="1515"/>
                  </a:lnTo>
                  <a:lnTo>
                    <a:pt x="876" y="1516"/>
                  </a:lnTo>
                  <a:lnTo>
                    <a:pt x="875" y="1516"/>
                  </a:lnTo>
                  <a:lnTo>
                    <a:pt x="875" y="1515"/>
                  </a:lnTo>
                  <a:lnTo>
                    <a:pt x="874" y="1515"/>
                  </a:lnTo>
                  <a:lnTo>
                    <a:pt x="872" y="1515"/>
                  </a:lnTo>
                  <a:lnTo>
                    <a:pt x="872" y="1516"/>
                  </a:lnTo>
                  <a:lnTo>
                    <a:pt x="871" y="1516"/>
                  </a:lnTo>
                  <a:lnTo>
                    <a:pt x="871" y="1518"/>
                  </a:lnTo>
                  <a:lnTo>
                    <a:pt x="872" y="1518"/>
                  </a:lnTo>
                  <a:lnTo>
                    <a:pt x="871" y="1518"/>
                  </a:lnTo>
                  <a:lnTo>
                    <a:pt x="871" y="1519"/>
                  </a:lnTo>
                  <a:lnTo>
                    <a:pt x="872" y="1519"/>
                  </a:lnTo>
                  <a:lnTo>
                    <a:pt x="871" y="1519"/>
                  </a:lnTo>
                  <a:lnTo>
                    <a:pt x="871" y="1520"/>
                  </a:lnTo>
                  <a:lnTo>
                    <a:pt x="870" y="1520"/>
                  </a:lnTo>
                  <a:lnTo>
                    <a:pt x="870" y="1519"/>
                  </a:lnTo>
                  <a:lnTo>
                    <a:pt x="869" y="1519"/>
                  </a:lnTo>
                  <a:lnTo>
                    <a:pt x="869" y="1520"/>
                  </a:lnTo>
                  <a:lnTo>
                    <a:pt x="868" y="1520"/>
                  </a:lnTo>
                  <a:lnTo>
                    <a:pt x="866" y="1520"/>
                  </a:lnTo>
                  <a:lnTo>
                    <a:pt x="865" y="1520"/>
                  </a:lnTo>
                  <a:lnTo>
                    <a:pt x="865" y="1521"/>
                  </a:lnTo>
                  <a:lnTo>
                    <a:pt x="864" y="1521"/>
                  </a:lnTo>
                  <a:lnTo>
                    <a:pt x="863" y="1521"/>
                  </a:lnTo>
                  <a:lnTo>
                    <a:pt x="862" y="1521"/>
                  </a:lnTo>
                  <a:lnTo>
                    <a:pt x="862" y="1522"/>
                  </a:lnTo>
                  <a:lnTo>
                    <a:pt x="860" y="1522"/>
                  </a:lnTo>
                  <a:lnTo>
                    <a:pt x="860" y="1521"/>
                  </a:lnTo>
                  <a:lnTo>
                    <a:pt x="859" y="1521"/>
                  </a:lnTo>
                  <a:lnTo>
                    <a:pt x="859" y="1522"/>
                  </a:lnTo>
                  <a:lnTo>
                    <a:pt x="858" y="1522"/>
                  </a:lnTo>
                  <a:lnTo>
                    <a:pt x="858" y="1521"/>
                  </a:lnTo>
                  <a:lnTo>
                    <a:pt x="857" y="1521"/>
                  </a:lnTo>
                  <a:lnTo>
                    <a:pt x="857" y="1520"/>
                  </a:lnTo>
                  <a:lnTo>
                    <a:pt x="856" y="1520"/>
                  </a:lnTo>
                  <a:lnTo>
                    <a:pt x="854" y="1520"/>
                  </a:lnTo>
                  <a:lnTo>
                    <a:pt x="853" y="1520"/>
                  </a:lnTo>
                  <a:lnTo>
                    <a:pt x="852" y="1520"/>
                  </a:lnTo>
                  <a:lnTo>
                    <a:pt x="852" y="1521"/>
                  </a:lnTo>
                  <a:lnTo>
                    <a:pt x="851" y="1521"/>
                  </a:lnTo>
                  <a:lnTo>
                    <a:pt x="850" y="1521"/>
                  </a:lnTo>
                  <a:lnTo>
                    <a:pt x="848" y="1521"/>
                  </a:lnTo>
                  <a:lnTo>
                    <a:pt x="848" y="1520"/>
                  </a:lnTo>
                  <a:lnTo>
                    <a:pt x="847" y="1520"/>
                  </a:lnTo>
                  <a:lnTo>
                    <a:pt x="847" y="1521"/>
                  </a:lnTo>
                  <a:lnTo>
                    <a:pt x="847" y="1520"/>
                  </a:lnTo>
                  <a:lnTo>
                    <a:pt x="846" y="1520"/>
                  </a:lnTo>
                  <a:lnTo>
                    <a:pt x="846" y="1519"/>
                  </a:lnTo>
                  <a:lnTo>
                    <a:pt x="845" y="1519"/>
                  </a:lnTo>
                  <a:lnTo>
                    <a:pt x="844" y="1519"/>
                  </a:lnTo>
                  <a:lnTo>
                    <a:pt x="844" y="1520"/>
                  </a:lnTo>
                  <a:lnTo>
                    <a:pt x="842" y="1520"/>
                  </a:lnTo>
                  <a:lnTo>
                    <a:pt x="842" y="1519"/>
                  </a:lnTo>
                  <a:lnTo>
                    <a:pt x="842" y="1520"/>
                  </a:lnTo>
                  <a:lnTo>
                    <a:pt x="841" y="1520"/>
                  </a:lnTo>
                  <a:lnTo>
                    <a:pt x="841" y="1519"/>
                  </a:lnTo>
                  <a:lnTo>
                    <a:pt x="842" y="1519"/>
                  </a:lnTo>
                  <a:lnTo>
                    <a:pt x="842" y="1518"/>
                  </a:lnTo>
                  <a:lnTo>
                    <a:pt x="844" y="1518"/>
                  </a:lnTo>
                  <a:lnTo>
                    <a:pt x="842" y="1518"/>
                  </a:lnTo>
                  <a:lnTo>
                    <a:pt x="842" y="1516"/>
                  </a:lnTo>
                  <a:lnTo>
                    <a:pt x="841" y="1516"/>
                  </a:lnTo>
                  <a:lnTo>
                    <a:pt x="840" y="1516"/>
                  </a:lnTo>
                  <a:lnTo>
                    <a:pt x="840" y="1515"/>
                  </a:lnTo>
                  <a:lnTo>
                    <a:pt x="839" y="1515"/>
                  </a:lnTo>
                  <a:lnTo>
                    <a:pt x="839" y="1516"/>
                  </a:lnTo>
                  <a:lnTo>
                    <a:pt x="838" y="1516"/>
                  </a:lnTo>
                  <a:lnTo>
                    <a:pt x="838" y="1515"/>
                  </a:lnTo>
                  <a:lnTo>
                    <a:pt x="836" y="1515"/>
                  </a:lnTo>
                  <a:lnTo>
                    <a:pt x="836" y="1516"/>
                  </a:lnTo>
                  <a:lnTo>
                    <a:pt x="835" y="1516"/>
                  </a:lnTo>
                  <a:lnTo>
                    <a:pt x="834" y="1516"/>
                  </a:lnTo>
                  <a:lnTo>
                    <a:pt x="835" y="1516"/>
                  </a:lnTo>
                  <a:lnTo>
                    <a:pt x="835" y="1518"/>
                  </a:lnTo>
                  <a:lnTo>
                    <a:pt x="834" y="1518"/>
                  </a:lnTo>
                  <a:lnTo>
                    <a:pt x="834" y="1516"/>
                  </a:lnTo>
                  <a:lnTo>
                    <a:pt x="833" y="1516"/>
                  </a:lnTo>
                  <a:lnTo>
                    <a:pt x="832" y="1516"/>
                  </a:lnTo>
                  <a:lnTo>
                    <a:pt x="832" y="1518"/>
                  </a:lnTo>
                  <a:lnTo>
                    <a:pt x="832" y="1516"/>
                  </a:lnTo>
                  <a:lnTo>
                    <a:pt x="830" y="1516"/>
                  </a:lnTo>
                  <a:lnTo>
                    <a:pt x="829" y="1516"/>
                  </a:lnTo>
                  <a:lnTo>
                    <a:pt x="828" y="1516"/>
                  </a:lnTo>
                  <a:lnTo>
                    <a:pt x="827" y="1516"/>
                  </a:lnTo>
                  <a:lnTo>
                    <a:pt x="827" y="1518"/>
                  </a:lnTo>
                  <a:lnTo>
                    <a:pt x="825" y="1518"/>
                  </a:lnTo>
                  <a:lnTo>
                    <a:pt x="824" y="1518"/>
                  </a:lnTo>
                  <a:lnTo>
                    <a:pt x="823" y="1518"/>
                  </a:lnTo>
                  <a:lnTo>
                    <a:pt x="822" y="1518"/>
                  </a:lnTo>
                  <a:lnTo>
                    <a:pt x="821" y="1518"/>
                  </a:lnTo>
                  <a:lnTo>
                    <a:pt x="822" y="1518"/>
                  </a:lnTo>
                  <a:lnTo>
                    <a:pt x="822" y="1516"/>
                  </a:lnTo>
                  <a:lnTo>
                    <a:pt x="822" y="1515"/>
                  </a:lnTo>
                  <a:lnTo>
                    <a:pt x="821" y="1515"/>
                  </a:lnTo>
                  <a:lnTo>
                    <a:pt x="821" y="1516"/>
                  </a:lnTo>
                  <a:lnTo>
                    <a:pt x="819" y="1516"/>
                  </a:lnTo>
                  <a:lnTo>
                    <a:pt x="819" y="1515"/>
                  </a:lnTo>
                  <a:lnTo>
                    <a:pt x="818" y="1515"/>
                  </a:lnTo>
                  <a:lnTo>
                    <a:pt x="818" y="1516"/>
                  </a:lnTo>
                  <a:lnTo>
                    <a:pt x="817" y="1516"/>
                  </a:lnTo>
                  <a:lnTo>
                    <a:pt x="817" y="1515"/>
                  </a:lnTo>
                  <a:lnTo>
                    <a:pt x="816" y="1515"/>
                  </a:lnTo>
                  <a:lnTo>
                    <a:pt x="816" y="1514"/>
                  </a:lnTo>
                  <a:lnTo>
                    <a:pt x="816" y="1515"/>
                  </a:lnTo>
                  <a:lnTo>
                    <a:pt x="815" y="1515"/>
                  </a:lnTo>
                  <a:lnTo>
                    <a:pt x="815" y="1514"/>
                  </a:lnTo>
                  <a:lnTo>
                    <a:pt x="813" y="1514"/>
                  </a:lnTo>
                  <a:lnTo>
                    <a:pt x="813" y="1515"/>
                  </a:lnTo>
                  <a:lnTo>
                    <a:pt x="813" y="1514"/>
                  </a:lnTo>
                  <a:lnTo>
                    <a:pt x="812" y="1514"/>
                  </a:lnTo>
                  <a:lnTo>
                    <a:pt x="812" y="1515"/>
                  </a:lnTo>
                  <a:lnTo>
                    <a:pt x="811" y="1515"/>
                  </a:lnTo>
                  <a:lnTo>
                    <a:pt x="810" y="1515"/>
                  </a:lnTo>
                  <a:lnTo>
                    <a:pt x="810" y="1516"/>
                  </a:lnTo>
                  <a:lnTo>
                    <a:pt x="809" y="1516"/>
                  </a:lnTo>
                  <a:lnTo>
                    <a:pt x="809" y="1515"/>
                  </a:lnTo>
                  <a:lnTo>
                    <a:pt x="809" y="1514"/>
                  </a:lnTo>
                  <a:lnTo>
                    <a:pt x="809" y="1515"/>
                  </a:lnTo>
                  <a:lnTo>
                    <a:pt x="807" y="1515"/>
                  </a:lnTo>
                  <a:lnTo>
                    <a:pt x="806" y="1515"/>
                  </a:lnTo>
                  <a:lnTo>
                    <a:pt x="806" y="1516"/>
                  </a:lnTo>
                  <a:lnTo>
                    <a:pt x="806" y="1515"/>
                  </a:lnTo>
                  <a:lnTo>
                    <a:pt x="805" y="1515"/>
                  </a:lnTo>
                  <a:lnTo>
                    <a:pt x="806" y="1515"/>
                  </a:lnTo>
                  <a:lnTo>
                    <a:pt x="805" y="1515"/>
                  </a:lnTo>
                  <a:lnTo>
                    <a:pt x="805" y="1516"/>
                  </a:lnTo>
                  <a:lnTo>
                    <a:pt x="804" y="1516"/>
                  </a:lnTo>
                  <a:lnTo>
                    <a:pt x="803" y="1516"/>
                  </a:lnTo>
                  <a:lnTo>
                    <a:pt x="801" y="1516"/>
                  </a:lnTo>
                  <a:lnTo>
                    <a:pt x="801" y="1518"/>
                  </a:lnTo>
                  <a:lnTo>
                    <a:pt x="800" y="1518"/>
                  </a:lnTo>
                  <a:lnTo>
                    <a:pt x="800" y="1516"/>
                  </a:lnTo>
                  <a:lnTo>
                    <a:pt x="801" y="1516"/>
                  </a:lnTo>
                  <a:lnTo>
                    <a:pt x="800" y="1516"/>
                  </a:lnTo>
                  <a:lnTo>
                    <a:pt x="800" y="1518"/>
                  </a:lnTo>
                  <a:lnTo>
                    <a:pt x="799" y="1518"/>
                  </a:lnTo>
                  <a:lnTo>
                    <a:pt x="798" y="1518"/>
                  </a:lnTo>
                  <a:lnTo>
                    <a:pt x="798" y="1519"/>
                  </a:lnTo>
                  <a:lnTo>
                    <a:pt x="797" y="1519"/>
                  </a:lnTo>
                  <a:lnTo>
                    <a:pt x="795" y="1519"/>
                  </a:lnTo>
                  <a:lnTo>
                    <a:pt x="795" y="1520"/>
                  </a:lnTo>
                  <a:lnTo>
                    <a:pt x="794" y="1520"/>
                  </a:lnTo>
                  <a:lnTo>
                    <a:pt x="794" y="1521"/>
                  </a:lnTo>
                  <a:lnTo>
                    <a:pt x="793" y="1521"/>
                  </a:lnTo>
                  <a:lnTo>
                    <a:pt x="792" y="1521"/>
                  </a:lnTo>
                  <a:lnTo>
                    <a:pt x="792" y="1520"/>
                  </a:lnTo>
                  <a:lnTo>
                    <a:pt x="792" y="1521"/>
                  </a:lnTo>
                  <a:lnTo>
                    <a:pt x="792" y="1520"/>
                  </a:lnTo>
                  <a:lnTo>
                    <a:pt x="791" y="1520"/>
                  </a:lnTo>
                  <a:lnTo>
                    <a:pt x="791" y="1519"/>
                  </a:lnTo>
                  <a:lnTo>
                    <a:pt x="791" y="1520"/>
                  </a:lnTo>
                  <a:lnTo>
                    <a:pt x="789" y="1520"/>
                  </a:lnTo>
                  <a:lnTo>
                    <a:pt x="789" y="1521"/>
                  </a:lnTo>
                  <a:lnTo>
                    <a:pt x="789" y="1520"/>
                  </a:lnTo>
                  <a:lnTo>
                    <a:pt x="788" y="1520"/>
                  </a:lnTo>
                  <a:lnTo>
                    <a:pt x="789" y="1521"/>
                  </a:lnTo>
                  <a:lnTo>
                    <a:pt x="788" y="1521"/>
                  </a:lnTo>
                  <a:lnTo>
                    <a:pt x="787" y="1521"/>
                  </a:lnTo>
                  <a:lnTo>
                    <a:pt x="786" y="1521"/>
                  </a:lnTo>
                  <a:lnTo>
                    <a:pt x="785" y="1521"/>
                  </a:lnTo>
                  <a:lnTo>
                    <a:pt x="785" y="1522"/>
                  </a:lnTo>
                  <a:lnTo>
                    <a:pt x="785" y="1524"/>
                  </a:lnTo>
                  <a:lnTo>
                    <a:pt x="786" y="1524"/>
                  </a:lnTo>
                  <a:lnTo>
                    <a:pt x="786" y="1525"/>
                  </a:lnTo>
                  <a:lnTo>
                    <a:pt x="785" y="1525"/>
                  </a:lnTo>
                  <a:lnTo>
                    <a:pt x="786" y="1525"/>
                  </a:lnTo>
                  <a:lnTo>
                    <a:pt x="786" y="1526"/>
                  </a:lnTo>
                  <a:lnTo>
                    <a:pt x="786" y="1527"/>
                  </a:lnTo>
                  <a:lnTo>
                    <a:pt x="785" y="1527"/>
                  </a:lnTo>
                  <a:lnTo>
                    <a:pt x="785" y="1528"/>
                  </a:lnTo>
                  <a:lnTo>
                    <a:pt x="783" y="1528"/>
                  </a:lnTo>
                  <a:lnTo>
                    <a:pt x="783" y="1530"/>
                  </a:lnTo>
                  <a:lnTo>
                    <a:pt x="785" y="1530"/>
                  </a:lnTo>
                  <a:lnTo>
                    <a:pt x="785" y="1531"/>
                  </a:lnTo>
                  <a:lnTo>
                    <a:pt x="783" y="1531"/>
                  </a:lnTo>
                  <a:lnTo>
                    <a:pt x="783" y="1532"/>
                  </a:lnTo>
                  <a:lnTo>
                    <a:pt x="782" y="1532"/>
                  </a:lnTo>
                  <a:lnTo>
                    <a:pt x="781" y="1532"/>
                  </a:lnTo>
                  <a:lnTo>
                    <a:pt x="781" y="1533"/>
                  </a:lnTo>
                  <a:lnTo>
                    <a:pt x="781" y="1534"/>
                  </a:lnTo>
                  <a:lnTo>
                    <a:pt x="781" y="1536"/>
                  </a:lnTo>
                  <a:lnTo>
                    <a:pt x="781" y="1537"/>
                  </a:lnTo>
                  <a:lnTo>
                    <a:pt x="781" y="1538"/>
                  </a:lnTo>
                  <a:lnTo>
                    <a:pt x="782" y="1538"/>
                  </a:lnTo>
                  <a:lnTo>
                    <a:pt x="782" y="1539"/>
                  </a:lnTo>
                  <a:lnTo>
                    <a:pt x="782" y="1540"/>
                  </a:lnTo>
                  <a:lnTo>
                    <a:pt x="782" y="1542"/>
                  </a:lnTo>
                  <a:lnTo>
                    <a:pt x="781" y="1542"/>
                  </a:lnTo>
                  <a:lnTo>
                    <a:pt x="780" y="1542"/>
                  </a:lnTo>
                  <a:lnTo>
                    <a:pt x="780" y="1543"/>
                  </a:lnTo>
                  <a:lnTo>
                    <a:pt x="779" y="1543"/>
                  </a:lnTo>
                  <a:lnTo>
                    <a:pt x="777" y="1543"/>
                  </a:lnTo>
                  <a:lnTo>
                    <a:pt x="777" y="1544"/>
                  </a:lnTo>
                  <a:lnTo>
                    <a:pt x="776" y="1544"/>
                  </a:lnTo>
                  <a:lnTo>
                    <a:pt x="776" y="1545"/>
                  </a:lnTo>
                  <a:lnTo>
                    <a:pt x="776" y="1546"/>
                  </a:lnTo>
                  <a:lnTo>
                    <a:pt x="776" y="1548"/>
                  </a:lnTo>
                  <a:lnTo>
                    <a:pt x="777" y="1548"/>
                  </a:lnTo>
                  <a:lnTo>
                    <a:pt x="777" y="1549"/>
                  </a:lnTo>
                  <a:lnTo>
                    <a:pt x="779" y="1549"/>
                  </a:lnTo>
                  <a:lnTo>
                    <a:pt x="780" y="1549"/>
                  </a:lnTo>
                  <a:lnTo>
                    <a:pt x="780" y="1550"/>
                  </a:lnTo>
                  <a:lnTo>
                    <a:pt x="780" y="1551"/>
                  </a:lnTo>
                  <a:lnTo>
                    <a:pt x="781" y="1551"/>
                  </a:lnTo>
                  <a:lnTo>
                    <a:pt x="781" y="1552"/>
                  </a:lnTo>
                  <a:lnTo>
                    <a:pt x="782" y="1552"/>
                  </a:lnTo>
                  <a:lnTo>
                    <a:pt x="783" y="1552"/>
                  </a:lnTo>
                  <a:lnTo>
                    <a:pt x="783" y="1554"/>
                  </a:lnTo>
                  <a:lnTo>
                    <a:pt x="783" y="1555"/>
                  </a:lnTo>
                  <a:lnTo>
                    <a:pt x="785" y="1555"/>
                  </a:lnTo>
                  <a:lnTo>
                    <a:pt x="785" y="1556"/>
                  </a:lnTo>
                  <a:lnTo>
                    <a:pt x="783" y="1556"/>
                  </a:lnTo>
                  <a:lnTo>
                    <a:pt x="785" y="1556"/>
                  </a:lnTo>
                  <a:lnTo>
                    <a:pt x="785" y="1557"/>
                  </a:lnTo>
                  <a:lnTo>
                    <a:pt x="785" y="1558"/>
                  </a:lnTo>
                  <a:lnTo>
                    <a:pt x="786" y="1558"/>
                  </a:lnTo>
                  <a:lnTo>
                    <a:pt x="787" y="1558"/>
                  </a:lnTo>
                  <a:lnTo>
                    <a:pt x="787" y="1560"/>
                  </a:lnTo>
                  <a:lnTo>
                    <a:pt x="788" y="1560"/>
                  </a:lnTo>
                  <a:lnTo>
                    <a:pt x="787" y="1560"/>
                  </a:lnTo>
                  <a:lnTo>
                    <a:pt x="788" y="1560"/>
                  </a:lnTo>
                  <a:lnTo>
                    <a:pt x="788" y="1561"/>
                  </a:lnTo>
                  <a:lnTo>
                    <a:pt x="788" y="1562"/>
                  </a:lnTo>
                  <a:lnTo>
                    <a:pt x="787" y="1562"/>
                  </a:lnTo>
                  <a:lnTo>
                    <a:pt x="787" y="1563"/>
                  </a:lnTo>
                  <a:lnTo>
                    <a:pt x="786" y="1563"/>
                  </a:lnTo>
                  <a:lnTo>
                    <a:pt x="786" y="1564"/>
                  </a:lnTo>
                  <a:lnTo>
                    <a:pt x="785" y="1564"/>
                  </a:lnTo>
                  <a:lnTo>
                    <a:pt x="783" y="1564"/>
                  </a:lnTo>
                  <a:lnTo>
                    <a:pt x="782" y="1564"/>
                  </a:lnTo>
                  <a:lnTo>
                    <a:pt x="781" y="1564"/>
                  </a:lnTo>
                  <a:lnTo>
                    <a:pt x="781" y="1566"/>
                  </a:lnTo>
                  <a:lnTo>
                    <a:pt x="780" y="1566"/>
                  </a:lnTo>
                  <a:lnTo>
                    <a:pt x="780" y="1564"/>
                  </a:lnTo>
                  <a:lnTo>
                    <a:pt x="779" y="1564"/>
                  </a:lnTo>
                  <a:lnTo>
                    <a:pt x="779" y="1563"/>
                  </a:lnTo>
                  <a:lnTo>
                    <a:pt x="779" y="1562"/>
                  </a:lnTo>
                  <a:lnTo>
                    <a:pt x="777" y="1562"/>
                  </a:lnTo>
                  <a:lnTo>
                    <a:pt x="777" y="1563"/>
                  </a:lnTo>
                  <a:lnTo>
                    <a:pt x="777" y="1562"/>
                  </a:lnTo>
                  <a:lnTo>
                    <a:pt x="776" y="1562"/>
                  </a:lnTo>
                  <a:lnTo>
                    <a:pt x="775" y="1562"/>
                  </a:lnTo>
                  <a:lnTo>
                    <a:pt x="774" y="1562"/>
                  </a:lnTo>
                  <a:lnTo>
                    <a:pt x="774" y="1561"/>
                  </a:lnTo>
                  <a:lnTo>
                    <a:pt x="774" y="1562"/>
                  </a:lnTo>
                  <a:lnTo>
                    <a:pt x="773" y="1562"/>
                  </a:lnTo>
                  <a:lnTo>
                    <a:pt x="773" y="1561"/>
                  </a:lnTo>
                  <a:lnTo>
                    <a:pt x="771" y="1561"/>
                  </a:lnTo>
                  <a:lnTo>
                    <a:pt x="771" y="1562"/>
                  </a:lnTo>
                  <a:lnTo>
                    <a:pt x="771" y="1561"/>
                  </a:lnTo>
                  <a:lnTo>
                    <a:pt x="770" y="1561"/>
                  </a:lnTo>
                  <a:lnTo>
                    <a:pt x="770" y="1562"/>
                  </a:lnTo>
                  <a:lnTo>
                    <a:pt x="769" y="1562"/>
                  </a:lnTo>
                  <a:lnTo>
                    <a:pt x="769" y="1561"/>
                  </a:lnTo>
                  <a:lnTo>
                    <a:pt x="769" y="1562"/>
                  </a:lnTo>
                  <a:lnTo>
                    <a:pt x="769" y="1561"/>
                  </a:lnTo>
                  <a:lnTo>
                    <a:pt x="768" y="1561"/>
                  </a:lnTo>
                  <a:lnTo>
                    <a:pt x="767" y="1561"/>
                  </a:lnTo>
                  <a:lnTo>
                    <a:pt x="765" y="1561"/>
                  </a:lnTo>
                  <a:lnTo>
                    <a:pt x="764" y="1561"/>
                  </a:lnTo>
                  <a:lnTo>
                    <a:pt x="764" y="1562"/>
                  </a:lnTo>
                  <a:lnTo>
                    <a:pt x="763" y="1562"/>
                  </a:lnTo>
                  <a:lnTo>
                    <a:pt x="763" y="1563"/>
                  </a:lnTo>
                  <a:lnTo>
                    <a:pt x="763" y="1562"/>
                  </a:lnTo>
                  <a:lnTo>
                    <a:pt x="762" y="1562"/>
                  </a:lnTo>
                  <a:lnTo>
                    <a:pt x="762" y="1563"/>
                  </a:lnTo>
                  <a:lnTo>
                    <a:pt x="763" y="1563"/>
                  </a:lnTo>
                  <a:lnTo>
                    <a:pt x="762" y="1563"/>
                  </a:lnTo>
                  <a:lnTo>
                    <a:pt x="761" y="1563"/>
                  </a:lnTo>
                  <a:lnTo>
                    <a:pt x="761" y="1564"/>
                  </a:lnTo>
                  <a:lnTo>
                    <a:pt x="762" y="1564"/>
                  </a:lnTo>
                  <a:lnTo>
                    <a:pt x="762" y="1566"/>
                  </a:lnTo>
                  <a:lnTo>
                    <a:pt x="761" y="1566"/>
                  </a:lnTo>
                  <a:lnTo>
                    <a:pt x="761" y="1564"/>
                  </a:lnTo>
                  <a:lnTo>
                    <a:pt x="761" y="1566"/>
                  </a:lnTo>
                  <a:lnTo>
                    <a:pt x="759" y="1566"/>
                  </a:lnTo>
                  <a:lnTo>
                    <a:pt x="759" y="1567"/>
                  </a:lnTo>
                  <a:lnTo>
                    <a:pt x="761" y="1567"/>
                  </a:lnTo>
                  <a:lnTo>
                    <a:pt x="759" y="1567"/>
                  </a:lnTo>
                  <a:lnTo>
                    <a:pt x="759" y="1568"/>
                  </a:lnTo>
                  <a:lnTo>
                    <a:pt x="759" y="1569"/>
                  </a:lnTo>
                  <a:lnTo>
                    <a:pt x="758" y="1568"/>
                  </a:lnTo>
                  <a:lnTo>
                    <a:pt x="758" y="1569"/>
                  </a:lnTo>
                  <a:lnTo>
                    <a:pt x="757" y="1569"/>
                  </a:lnTo>
                  <a:lnTo>
                    <a:pt x="756" y="1569"/>
                  </a:lnTo>
                  <a:lnTo>
                    <a:pt x="756" y="1570"/>
                  </a:lnTo>
                  <a:lnTo>
                    <a:pt x="755" y="1570"/>
                  </a:lnTo>
                  <a:lnTo>
                    <a:pt x="755" y="1569"/>
                  </a:lnTo>
                  <a:lnTo>
                    <a:pt x="753" y="1569"/>
                  </a:lnTo>
                  <a:lnTo>
                    <a:pt x="753" y="1570"/>
                  </a:lnTo>
                  <a:lnTo>
                    <a:pt x="755" y="1570"/>
                  </a:lnTo>
                  <a:lnTo>
                    <a:pt x="753" y="1570"/>
                  </a:lnTo>
                  <a:lnTo>
                    <a:pt x="752" y="1570"/>
                  </a:lnTo>
                  <a:lnTo>
                    <a:pt x="753" y="1570"/>
                  </a:lnTo>
                  <a:lnTo>
                    <a:pt x="753" y="1572"/>
                  </a:lnTo>
                  <a:lnTo>
                    <a:pt x="752" y="1572"/>
                  </a:lnTo>
                  <a:lnTo>
                    <a:pt x="753" y="1572"/>
                  </a:lnTo>
                  <a:lnTo>
                    <a:pt x="753" y="1573"/>
                  </a:lnTo>
                  <a:lnTo>
                    <a:pt x="752" y="1573"/>
                  </a:lnTo>
                  <a:lnTo>
                    <a:pt x="751" y="1573"/>
                  </a:lnTo>
                  <a:lnTo>
                    <a:pt x="751" y="1572"/>
                  </a:lnTo>
                  <a:lnTo>
                    <a:pt x="750" y="1572"/>
                  </a:lnTo>
                  <a:lnTo>
                    <a:pt x="750" y="1573"/>
                  </a:lnTo>
                  <a:lnTo>
                    <a:pt x="749" y="1573"/>
                  </a:lnTo>
                  <a:lnTo>
                    <a:pt x="749" y="1574"/>
                  </a:lnTo>
                  <a:lnTo>
                    <a:pt x="747" y="1574"/>
                  </a:lnTo>
                  <a:lnTo>
                    <a:pt x="746" y="1574"/>
                  </a:lnTo>
                  <a:lnTo>
                    <a:pt x="746" y="1573"/>
                  </a:lnTo>
                  <a:lnTo>
                    <a:pt x="746" y="1572"/>
                  </a:lnTo>
                  <a:lnTo>
                    <a:pt x="745" y="1572"/>
                  </a:lnTo>
                  <a:lnTo>
                    <a:pt x="745" y="1573"/>
                  </a:lnTo>
                  <a:lnTo>
                    <a:pt x="744" y="1573"/>
                  </a:lnTo>
                  <a:lnTo>
                    <a:pt x="743" y="1573"/>
                  </a:lnTo>
                  <a:lnTo>
                    <a:pt x="741" y="1573"/>
                  </a:lnTo>
                  <a:lnTo>
                    <a:pt x="740" y="1573"/>
                  </a:lnTo>
                  <a:lnTo>
                    <a:pt x="740" y="1572"/>
                  </a:lnTo>
                  <a:lnTo>
                    <a:pt x="740" y="1570"/>
                  </a:lnTo>
                  <a:lnTo>
                    <a:pt x="739" y="1570"/>
                  </a:lnTo>
                  <a:lnTo>
                    <a:pt x="738" y="1570"/>
                  </a:lnTo>
                  <a:lnTo>
                    <a:pt x="738" y="1572"/>
                  </a:lnTo>
                  <a:lnTo>
                    <a:pt x="739" y="1572"/>
                  </a:lnTo>
                  <a:lnTo>
                    <a:pt x="738" y="1572"/>
                  </a:lnTo>
                  <a:lnTo>
                    <a:pt x="736" y="1572"/>
                  </a:lnTo>
                  <a:lnTo>
                    <a:pt x="735" y="1572"/>
                  </a:lnTo>
                  <a:lnTo>
                    <a:pt x="735" y="1570"/>
                  </a:lnTo>
                  <a:lnTo>
                    <a:pt x="735" y="1569"/>
                  </a:lnTo>
                  <a:lnTo>
                    <a:pt x="736" y="1569"/>
                  </a:lnTo>
                  <a:lnTo>
                    <a:pt x="736" y="1568"/>
                  </a:lnTo>
                  <a:lnTo>
                    <a:pt x="736" y="1567"/>
                  </a:lnTo>
                  <a:lnTo>
                    <a:pt x="735" y="1567"/>
                  </a:lnTo>
                  <a:lnTo>
                    <a:pt x="735" y="1566"/>
                  </a:lnTo>
                  <a:lnTo>
                    <a:pt x="734" y="1566"/>
                  </a:lnTo>
                  <a:lnTo>
                    <a:pt x="734" y="1567"/>
                  </a:lnTo>
                  <a:lnTo>
                    <a:pt x="733" y="1567"/>
                  </a:lnTo>
                  <a:lnTo>
                    <a:pt x="732" y="1567"/>
                  </a:lnTo>
                  <a:lnTo>
                    <a:pt x="732" y="1566"/>
                  </a:lnTo>
                  <a:lnTo>
                    <a:pt x="732" y="1567"/>
                  </a:lnTo>
                  <a:lnTo>
                    <a:pt x="732" y="1568"/>
                  </a:lnTo>
                  <a:lnTo>
                    <a:pt x="730" y="1568"/>
                  </a:lnTo>
                  <a:lnTo>
                    <a:pt x="730" y="1567"/>
                  </a:lnTo>
                  <a:lnTo>
                    <a:pt x="729" y="1567"/>
                  </a:lnTo>
                  <a:lnTo>
                    <a:pt x="729" y="1568"/>
                  </a:lnTo>
                  <a:lnTo>
                    <a:pt x="728" y="1568"/>
                  </a:lnTo>
                  <a:lnTo>
                    <a:pt x="728" y="1567"/>
                  </a:lnTo>
                  <a:lnTo>
                    <a:pt x="728" y="1566"/>
                  </a:lnTo>
                  <a:lnTo>
                    <a:pt x="729" y="1566"/>
                  </a:lnTo>
                  <a:lnTo>
                    <a:pt x="729" y="1564"/>
                  </a:lnTo>
                  <a:lnTo>
                    <a:pt x="729" y="1563"/>
                  </a:lnTo>
                  <a:lnTo>
                    <a:pt x="730" y="1563"/>
                  </a:lnTo>
                  <a:lnTo>
                    <a:pt x="730" y="1562"/>
                  </a:lnTo>
                  <a:lnTo>
                    <a:pt x="729" y="1562"/>
                  </a:lnTo>
                  <a:lnTo>
                    <a:pt x="729" y="1561"/>
                  </a:lnTo>
                  <a:lnTo>
                    <a:pt x="728" y="1561"/>
                  </a:lnTo>
                  <a:lnTo>
                    <a:pt x="727" y="1561"/>
                  </a:lnTo>
                  <a:lnTo>
                    <a:pt x="727" y="1562"/>
                  </a:lnTo>
                  <a:lnTo>
                    <a:pt x="728" y="1562"/>
                  </a:lnTo>
                  <a:lnTo>
                    <a:pt x="727" y="1562"/>
                  </a:lnTo>
                  <a:lnTo>
                    <a:pt x="727" y="1563"/>
                  </a:lnTo>
                  <a:lnTo>
                    <a:pt x="727" y="1562"/>
                  </a:lnTo>
                  <a:lnTo>
                    <a:pt x="726" y="1562"/>
                  </a:lnTo>
                  <a:lnTo>
                    <a:pt x="726" y="1563"/>
                  </a:lnTo>
                  <a:lnTo>
                    <a:pt x="726" y="1562"/>
                  </a:lnTo>
                  <a:lnTo>
                    <a:pt x="726" y="1563"/>
                  </a:lnTo>
                  <a:lnTo>
                    <a:pt x="724" y="1563"/>
                  </a:lnTo>
                  <a:lnTo>
                    <a:pt x="724" y="1564"/>
                  </a:lnTo>
                  <a:lnTo>
                    <a:pt x="723" y="1564"/>
                  </a:lnTo>
                  <a:lnTo>
                    <a:pt x="723" y="1563"/>
                  </a:lnTo>
                  <a:lnTo>
                    <a:pt x="723" y="1564"/>
                  </a:lnTo>
                  <a:lnTo>
                    <a:pt x="722" y="1564"/>
                  </a:lnTo>
                  <a:lnTo>
                    <a:pt x="722" y="1563"/>
                  </a:lnTo>
                  <a:lnTo>
                    <a:pt x="722" y="1562"/>
                  </a:lnTo>
                  <a:lnTo>
                    <a:pt x="722" y="1561"/>
                  </a:lnTo>
                  <a:lnTo>
                    <a:pt x="722" y="1560"/>
                  </a:lnTo>
                  <a:lnTo>
                    <a:pt x="721" y="1558"/>
                  </a:lnTo>
                  <a:lnTo>
                    <a:pt x="721" y="1560"/>
                  </a:lnTo>
                  <a:lnTo>
                    <a:pt x="720" y="1560"/>
                  </a:lnTo>
                  <a:lnTo>
                    <a:pt x="720" y="1558"/>
                  </a:lnTo>
                  <a:lnTo>
                    <a:pt x="718" y="1558"/>
                  </a:lnTo>
                  <a:lnTo>
                    <a:pt x="717" y="1558"/>
                  </a:lnTo>
                  <a:lnTo>
                    <a:pt x="717" y="1560"/>
                  </a:lnTo>
                  <a:lnTo>
                    <a:pt x="717" y="1561"/>
                  </a:lnTo>
                  <a:lnTo>
                    <a:pt x="716" y="1561"/>
                  </a:lnTo>
                  <a:lnTo>
                    <a:pt x="715" y="1561"/>
                  </a:lnTo>
                  <a:lnTo>
                    <a:pt x="716" y="1561"/>
                  </a:lnTo>
                  <a:lnTo>
                    <a:pt x="716" y="1562"/>
                  </a:lnTo>
                  <a:lnTo>
                    <a:pt x="717" y="1562"/>
                  </a:lnTo>
                  <a:lnTo>
                    <a:pt x="716" y="1562"/>
                  </a:lnTo>
                  <a:lnTo>
                    <a:pt x="716" y="1563"/>
                  </a:lnTo>
                  <a:lnTo>
                    <a:pt x="716" y="1564"/>
                  </a:lnTo>
                  <a:lnTo>
                    <a:pt x="715" y="1564"/>
                  </a:lnTo>
                  <a:lnTo>
                    <a:pt x="715" y="1563"/>
                  </a:lnTo>
                  <a:lnTo>
                    <a:pt x="714" y="1563"/>
                  </a:lnTo>
                  <a:lnTo>
                    <a:pt x="715" y="1562"/>
                  </a:lnTo>
                  <a:lnTo>
                    <a:pt x="714" y="1562"/>
                  </a:lnTo>
                  <a:lnTo>
                    <a:pt x="714" y="1561"/>
                  </a:lnTo>
                  <a:lnTo>
                    <a:pt x="714" y="1560"/>
                  </a:lnTo>
                  <a:lnTo>
                    <a:pt x="715" y="1560"/>
                  </a:lnTo>
                  <a:lnTo>
                    <a:pt x="715" y="1558"/>
                  </a:lnTo>
                  <a:lnTo>
                    <a:pt x="715" y="1557"/>
                  </a:lnTo>
                  <a:lnTo>
                    <a:pt x="716" y="1557"/>
                  </a:lnTo>
                  <a:lnTo>
                    <a:pt x="716" y="1556"/>
                  </a:lnTo>
                  <a:lnTo>
                    <a:pt x="715" y="1556"/>
                  </a:lnTo>
                  <a:lnTo>
                    <a:pt x="715" y="1555"/>
                  </a:lnTo>
                  <a:lnTo>
                    <a:pt x="714" y="1555"/>
                  </a:lnTo>
                  <a:lnTo>
                    <a:pt x="714" y="1556"/>
                  </a:lnTo>
                  <a:lnTo>
                    <a:pt x="712" y="1556"/>
                  </a:lnTo>
                  <a:lnTo>
                    <a:pt x="714" y="1556"/>
                  </a:lnTo>
                  <a:lnTo>
                    <a:pt x="714" y="1557"/>
                  </a:lnTo>
                  <a:lnTo>
                    <a:pt x="712" y="1557"/>
                  </a:lnTo>
                  <a:lnTo>
                    <a:pt x="711" y="1556"/>
                  </a:lnTo>
                  <a:lnTo>
                    <a:pt x="711" y="1557"/>
                  </a:lnTo>
                  <a:lnTo>
                    <a:pt x="710" y="1557"/>
                  </a:lnTo>
                  <a:lnTo>
                    <a:pt x="710" y="1556"/>
                  </a:lnTo>
                  <a:lnTo>
                    <a:pt x="709" y="1556"/>
                  </a:lnTo>
                  <a:lnTo>
                    <a:pt x="709" y="1557"/>
                  </a:lnTo>
                  <a:lnTo>
                    <a:pt x="709" y="1556"/>
                  </a:lnTo>
                  <a:lnTo>
                    <a:pt x="709" y="1555"/>
                  </a:lnTo>
                  <a:lnTo>
                    <a:pt x="708" y="1555"/>
                  </a:lnTo>
                  <a:lnTo>
                    <a:pt x="709" y="1555"/>
                  </a:lnTo>
                  <a:lnTo>
                    <a:pt x="709" y="1554"/>
                  </a:lnTo>
                  <a:lnTo>
                    <a:pt x="708" y="1554"/>
                  </a:lnTo>
                  <a:lnTo>
                    <a:pt x="706" y="1554"/>
                  </a:lnTo>
                  <a:lnTo>
                    <a:pt x="706" y="1552"/>
                  </a:lnTo>
                  <a:lnTo>
                    <a:pt x="705" y="1552"/>
                  </a:lnTo>
                  <a:lnTo>
                    <a:pt x="705" y="1551"/>
                  </a:lnTo>
                  <a:lnTo>
                    <a:pt x="705" y="1550"/>
                  </a:lnTo>
                  <a:lnTo>
                    <a:pt x="704" y="1550"/>
                  </a:lnTo>
                  <a:lnTo>
                    <a:pt x="704" y="1551"/>
                  </a:lnTo>
                  <a:lnTo>
                    <a:pt x="703" y="1551"/>
                  </a:lnTo>
                  <a:lnTo>
                    <a:pt x="703" y="1550"/>
                  </a:lnTo>
                  <a:lnTo>
                    <a:pt x="702" y="1550"/>
                  </a:lnTo>
                  <a:lnTo>
                    <a:pt x="702" y="1549"/>
                  </a:lnTo>
                  <a:lnTo>
                    <a:pt x="700" y="1549"/>
                  </a:lnTo>
                  <a:lnTo>
                    <a:pt x="699" y="1549"/>
                  </a:lnTo>
                  <a:lnTo>
                    <a:pt x="698" y="1549"/>
                  </a:lnTo>
                  <a:lnTo>
                    <a:pt x="698" y="1548"/>
                  </a:lnTo>
                  <a:lnTo>
                    <a:pt x="697" y="1548"/>
                  </a:lnTo>
                  <a:lnTo>
                    <a:pt x="696" y="1548"/>
                  </a:lnTo>
                  <a:lnTo>
                    <a:pt x="694" y="1548"/>
                  </a:lnTo>
                  <a:lnTo>
                    <a:pt x="696" y="1548"/>
                  </a:lnTo>
                  <a:lnTo>
                    <a:pt x="694" y="1548"/>
                  </a:lnTo>
                  <a:lnTo>
                    <a:pt x="694" y="1546"/>
                  </a:lnTo>
                  <a:lnTo>
                    <a:pt x="696" y="1546"/>
                  </a:lnTo>
                  <a:lnTo>
                    <a:pt x="696" y="1545"/>
                  </a:lnTo>
                  <a:lnTo>
                    <a:pt x="696" y="1544"/>
                  </a:lnTo>
                  <a:lnTo>
                    <a:pt x="697" y="1544"/>
                  </a:lnTo>
                  <a:lnTo>
                    <a:pt x="697" y="1543"/>
                  </a:lnTo>
                  <a:lnTo>
                    <a:pt x="696" y="1543"/>
                  </a:lnTo>
                  <a:lnTo>
                    <a:pt x="694" y="1544"/>
                  </a:lnTo>
                  <a:lnTo>
                    <a:pt x="694" y="1543"/>
                  </a:lnTo>
                  <a:lnTo>
                    <a:pt x="694" y="1542"/>
                  </a:lnTo>
                  <a:lnTo>
                    <a:pt x="694" y="1543"/>
                  </a:lnTo>
                  <a:lnTo>
                    <a:pt x="693" y="1543"/>
                  </a:lnTo>
                  <a:lnTo>
                    <a:pt x="692" y="1543"/>
                  </a:lnTo>
                  <a:lnTo>
                    <a:pt x="692" y="1542"/>
                  </a:lnTo>
                  <a:lnTo>
                    <a:pt x="693" y="1542"/>
                  </a:lnTo>
                  <a:lnTo>
                    <a:pt x="693" y="1540"/>
                  </a:lnTo>
                  <a:lnTo>
                    <a:pt x="692" y="1540"/>
                  </a:lnTo>
                  <a:lnTo>
                    <a:pt x="692" y="1542"/>
                  </a:lnTo>
                  <a:lnTo>
                    <a:pt x="692" y="1543"/>
                  </a:lnTo>
                  <a:lnTo>
                    <a:pt x="691" y="1543"/>
                  </a:lnTo>
                  <a:lnTo>
                    <a:pt x="691" y="1542"/>
                  </a:lnTo>
                  <a:lnTo>
                    <a:pt x="690" y="1542"/>
                  </a:lnTo>
                  <a:lnTo>
                    <a:pt x="691" y="1542"/>
                  </a:lnTo>
                  <a:lnTo>
                    <a:pt x="691" y="1543"/>
                  </a:lnTo>
                  <a:lnTo>
                    <a:pt x="690" y="1543"/>
                  </a:lnTo>
                  <a:lnTo>
                    <a:pt x="690" y="1542"/>
                  </a:lnTo>
                  <a:lnTo>
                    <a:pt x="690" y="1540"/>
                  </a:lnTo>
                  <a:lnTo>
                    <a:pt x="688" y="1542"/>
                  </a:lnTo>
                  <a:lnTo>
                    <a:pt x="688" y="1540"/>
                  </a:lnTo>
                  <a:lnTo>
                    <a:pt x="688" y="1539"/>
                  </a:lnTo>
                  <a:lnTo>
                    <a:pt x="690" y="1539"/>
                  </a:lnTo>
                  <a:lnTo>
                    <a:pt x="688" y="1539"/>
                  </a:lnTo>
                  <a:lnTo>
                    <a:pt x="687" y="1539"/>
                  </a:lnTo>
                  <a:lnTo>
                    <a:pt x="688" y="1539"/>
                  </a:lnTo>
                  <a:lnTo>
                    <a:pt x="688" y="1538"/>
                  </a:lnTo>
                  <a:lnTo>
                    <a:pt x="687" y="1538"/>
                  </a:lnTo>
                  <a:lnTo>
                    <a:pt x="688" y="1538"/>
                  </a:lnTo>
                  <a:lnTo>
                    <a:pt x="687" y="1538"/>
                  </a:lnTo>
                  <a:lnTo>
                    <a:pt x="687" y="1539"/>
                  </a:lnTo>
                  <a:lnTo>
                    <a:pt x="687" y="1538"/>
                  </a:lnTo>
                  <a:lnTo>
                    <a:pt x="686" y="1538"/>
                  </a:lnTo>
                  <a:lnTo>
                    <a:pt x="686" y="1537"/>
                  </a:lnTo>
                  <a:lnTo>
                    <a:pt x="685" y="1537"/>
                  </a:lnTo>
                  <a:lnTo>
                    <a:pt x="686" y="1537"/>
                  </a:lnTo>
                  <a:lnTo>
                    <a:pt x="686" y="1536"/>
                  </a:lnTo>
                  <a:lnTo>
                    <a:pt x="685" y="1536"/>
                  </a:lnTo>
                  <a:lnTo>
                    <a:pt x="685" y="1537"/>
                  </a:lnTo>
                  <a:lnTo>
                    <a:pt x="684" y="1537"/>
                  </a:lnTo>
                  <a:lnTo>
                    <a:pt x="682" y="1537"/>
                  </a:lnTo>
                  <a:lnTo>
                    <a:pt x="681" y="1537"/>
                  </a:lnTo>
                  <a:lnTo>
                    <a:pt x="681" y="1536"/>
                  </a:lnTo>
                  <a:lnTo>
                    <a:pt x="680" y="1536"/>
                  </a:lnTo>
                  <a:lnTo>
                    <a:pt x="680" y="1534"/>
                  </a:lnTo>
                  <a:lnTo>
                    <a:pt x="679" y="1534"/>
                  </a:lnTo>
                  <a:lnTo>
                    <a:pt x="679" y="1533"/>
                  </a:lnTo>
                  <a:lnTo>
                    <a:pt x="678" y="1533"/>
                  </a:lnTo>
                  <a:lnTo>
                    <a:pt x="678" y="1532"/>
                  </a:lnTo>
                  <a:lnTo>
                    <a:pt x="676" y="1532"/>
                  </a:lnTo>
                  <a:lnTo>
                    <a:pt x="676" y="1531"/>
                  </a:lnTo>
                  <a:lnTo>
                    <a:pt x="678" y="1531"/>
                  </a:lnTo>
                  <a:lnTo>
                    <a:pt x="676" y="1531"/>
                  </a:lnTo>
                  <a:lnTo>
                    <a:pt x="676" y="1532"/>
                  </a:lnTo>
                  <a:lnTo>
                    <a:pt x="675" y="1531"/>
                  </a:lnTo>
                  <a:lnTo>
                    <a:pt x="676" y="1531"/>
                  </a:lnTo>
                  <a:lnTo>
                    <a:pt x="676" y="1530"/>
                  </a:lnTo>
                  <a:lnTo>
                    <a:pt x="678" y="1530"/>
                  </a:lnTo>
                  <a:lnTo>
                    <a:pt x="676" y="1530"/>
                  </a:lnTo>
                  <a:lnTo>
                    <a:pt x="675" y="1530"/>
                  </a:lnTo>
                  <a:lnTo>
                    <a:pt x="675" y="1531"/>
                  </a:lnTo>
                  <a:lnTo>
                    <a:pt x="675" y="1530"/>
                  </a:lnTo>
                  <a:lnTo>
                    <a:pt x="674" y="1530"/>
                  </a:lnTo>
                  <a:lnTo>
                    <a:pt x="674" y="1531"/>
                  </a:lnTo>
                  <a:lnTo>
                    <a:pt x="674" y="1530"/>
                  </a:lnTo>
                  <a:lnTo>
                    <a:pt x="674" y="1528"/>
                  </a:lnTo>
                  <a:lnTo>
                    <a:pt x="675" y="1528"/>
                  </a:lnTo>
                  <a:lnTo>
                    <a:pt x="676" y="1528"/>
                  </a:lnTo>
                  <a:lnTo>
                    <a:pt x="675" y="1528"/>
                  </a:lnTo>
                  <a:lnTo>
                    <a:pt x="675" y="1527"/>
                  </a:lnTo>
                  <a:lnTo>
                    <a:pt x="675" y="1526"/>
                  </a:lnTo>
                  <a:lnTo>
                    <a:pt x="674" y="1526"/>
                  </a:lnTo>
                  <a:lnTo>
                    <a:pt x="675" y="1526"/>
                  </a:lnTo>
                  <a:lnTo>
                    <a:pt x="674" y="1526"/>
                  </a:lnTo>
                  <a:lnTo>
                    <a:pt x="673" y="1526"/>
                  </a:lnTo>
                  <a:lnTo>
                    <a:pt x="673" y="1525"/>
                  </a:lnTo>
                  <a:lnTo>
                    <a:pt x="674" y="1525"/>
                  </a:lnTo>
                  <a:lnTo>
                    <a:pt x="673" y="1525"/>
                  </a:lnTo>
                  <a:lnTo>
                    <a:pt x="673" y="1524"/>
                  </a:lnTo>
                  <a:lnTo>
                    <a:pt x="674" y="1524"/>
                  </a:lnTo>
                  <a:lnTo>
                    <a:pt x="673" y="1524"/>
                  </a:lnTo>
                  <a:lnTo>
                    <a:pt x="673" y="1522"/>
                  </a:lnTo>
                  <a:lnTo>
                    <a:pt x="674" y="1522"/>
                  </a:lnTo>
                  <a:lnTo>
                    <a:pt x="674" y="1521"/>
                  </a:lnTo>
                  <a:lnTo>
                    <a:pt x="673" y="1521"/>
                  </a:lnTo>
                  <a:lnTo>
                    <a:pt x="674" y="1521"/>
                  </a:lnTo>
                  <a:lnTo>
                    <a:pt x="675" y="1521"/>
                  </a:lnTo>
                  <a:lnTo>
                    <a:pt x="674" y="1521"/>
                  </a:lnTo>
                  <a:lnTo>
                    <a:pt x="673" y="1521"/>
                  </a:lnTo>
                  <a:lnTo>
                    <a:pt x="673" y="1522"/>
                  </a:lnTo>
                  <a:lnTo>
                    <a:pt x="672" y="1522"/>
                  </a:lnTo>
                  <a:lnTo>
                    <a:pt x="672" y="1521"/>
                  </a:lnTo>
                  <a:lnTo>
                    <a:pt x="670" y="1521"/>
                  </a:lnTo>
                  <a:lnTo>
                    <a:pt x="670" y="1520"/>
                  </a:lnTo>
                  <a:lnTo>
                    <a:pt x="669" y="1520"/>
                  </a:lnTo>
                  <a:lnTo>
                    <a:pt x="669" y="1519"/>
                  </a:lnTo>
                  <a:lnTo>
                    <a:pt x="668" y="1519"/>
                  </a:lnTo>
                  <a:lnTo>
                    <a:pt x="668" y="1518"/>
                  </a:lnTo>
                  <a:lnTo>
                    <a:pt x="669" y="1518"/>
                  </a:lnTo>
                  <a:lnTo>
                    <a:pt x="668" y="1518"/>
                  </a:lnTo>
                  <a:lnTo>
                    <a:pt x="667" y="1518"/>
                  </a:lnTo>
                  <a:lnTo>
                    <a:pt x="667" y="1516"/>
                  </a:lnTo>
                  <a:lnTo>
                    <a:pt x="668" y="1516"/>
                  </a:lnTo>
                  <a:lnTo>
                    <a:pt x="669" y="1516"/>
                  </a:lnTo>
                  <a:lnTo>
                    <a:pt x="668" y="1516"/>
                  </a:lnTo>
                  <a:lnTo>
                    <a:pt x="667" y="1516"/>
                  </a:lnTo>
                  <a:lnTo>
                    <a:pt x="667" y="1515"/>
                  </a:lnTo>
                  <a:lnTo>
                    <a:pt x="668" y="1515"/>
                  </a:lnTo>
                  <a:lnTo>
                    <a:pt x="667" y="1515"/>
                  </a:lnTo>
                  <a:lnTo>
                    <a:pt x="667" y="1514"/>
                  </a:lnTo>
                  <a:lnTo>
                    <a:pt x="668" y="1514"/>
                  </a:lnTo>
                  <a:lnTo>
                    <a:pt x="669" y="1514"/>
                  </a:lnTo>
                  <a:lnTo>
                    <a:pt x="669" y="1513"/>
                  </a:lnTo>
                  <a:lnTo>
                    <a:pt x="668" y="1513"/>
                  </a:lnTo>
                  <a:lnTo>
                    <a:pt x="668" y="1514"/>
                  </a:lnTo>
                  <a:lnTo>
                    <a:pt x="667" y="1514"/>
                  </a:lnTo>
                  <a:lnTo>
                    <a:pt x="667" y="1513"/>
                  </a:lnTo>
                  <a:lnTo>
                    <a:pt x="667" y="1514"/>
                  </a:lnTo>
                  <a:lnTo>
                    <a:pt x="666" y="1514"/>
                  </a:lnTo>
                  <a:lnTo>
                    <a:pt x="666" y="1513"/>
                  </a:lnTo>
                  <a:lnTo>
                    <a:pt x="667" y="1512"/>
                  </a:lnTo>
                  <a:lnTo>
                    <a:pt x="667" y="1513"/>
                  </a:lnTo>
                  <a:lnTo>
                    <a:pt x="668" y="1513"/>
                  </a:lnTo>
                  <a:lnTo>
                    <a:pt x="668" y="1512"/>
                  </a:lnTo>
                  <a:lnTo>
                    <a:pt x="667" y="1512"/>
                  </a:lnTo>
                  <a:lnTo>
                    <a:pt x="666" y="1512"/>
                  </a:lnTo>
                  <a:lnTo>
                    <a:pt x="667" y="1512"/>
                  </a:lnTo>
                  <a:lnTo>
                    <a:pt x="667" y="1510"/>
                  </a:lnTo>
                  <a:lnTo>
                    <a:pt x="668" y="1510"/>
                  </a:lnTo>
                  <a:lnTo>
                    <a:pt x="668" y="1509"/>
                  </a:lnTo>
                  <a:lnTo>
                    <a:pt x="667" y="1509"/>
                  </a:lnTo>
                  <a:lnTo>
                    <a:pt x="668" y="1509"/>
                  </a:lnTo>
                  <a:lnTo>
                    <a:pt x="668" y="1508"/>
                  </a:lnTo>
                  <a:lnTo>
                    <a:pt x="667" y="1508"/>
                  </a:lnTo>
                  <a:lnTo>
                    <a:pt x="666" y="1508"/>
                  </a:lnTo>
                  <a:lnTo>
                    <a:pt x="666" y="1509"/>
                  </a:lnTo>
                  <a:lnTo>
                    <a:pt x="664" y="1509"/>
                  </a:lnTo>
                  <a:lnTo>
                    <a:pt x="664" y="1508"/>
                  </a:lnTo>
                  <a:lnTo>
                    <a:pt x="663" y="1508"/>
                  </a:lnTo>
                  <a:lnTo>
                    <a:pt x="663" y="1507"/>
                  </a:lnTo>
                  <a:lnTo>
                    <a:pt x="664" y="1507"/>
                  </a:lnTo>
                  <a:lnTo>
                    <a:pt x="663" y="1507"/>
                  </a:lnTo>
                  <a:lnTo>
                    <a:pt x="663" y="1506"/>
                  </a:lnTo>
                  <a:lnTo>
                    <a:pt x="663" y="1504"/>
                  </a:lnTo>
                  <a:lnTo>
                    <a:pt x="662" y="1504"/>
                  </a:lnTo>
                  <a:lnTo>
                    <a:pt x="662" y="1503"/>
                  </a:lnTo>
                  <a:lnTo>
                    <a:pt x="662" y="1504"/>
                  </a:lnTo>
                  <a:lnTo>
                    <a:pt x="661" y="1504"/>
                  </a:lnTo>
                  <a:lnTo>
                    <a:pt x="661" y="1503"/>
                  </a:lnTo>
                  <a:lnTo>
                    <a:pt x="661" y="1502"/>
                  </a:lnTo>
                  <a:lnTo>
                    <a:pt x="661" y="1503"/>
                  </a:lnTo>
                  <a:lnTo>
                    <a:pt x="660" y="1503"/>
                  </a:lnTo>
                  <a:lnTo>
                    <a:pt x="658" y="1503"/>
                  </a:lnTo>
                  <a:lnTo>
                    <a:pt x="657" y="1503"/>
                  </a:lnTo>
                  <a:lnTo>
                    <a:pt x="656" y="1503"/>
                  </a:lnTo>
                  <a:lnTo>
                    <a:pt x="656" y="1502"/>
                  </a:lnTo>
                  <a:lnTo>
                    <a:pt x="657" y="1502"/>
                  </a:lnTo>
                  <a:lnTo>
                    <a:pt x="657" y="1501"/>
                  </a:lnTo>
                  <a:lnTo>
                    <a:pt x="658" y="1501"/>
                  </a:lnTo>
                  <a:lnTo>
                    <a:pt x="657" y="1501"/>
                  </a:lnTo>
                  <a:lnTo>
                    <a:pt x="656" y="1501"/>
                  </a:lnTo>
                  <a:lnTo>
                    <a:pt x="656" y="1500"/>
                  </a:lnTo>
                  <a:lnTo>
                    <a:pt x="656" y="1501"/>
                  </a:lnTo>
                  <a:lnTo>
                    <a:pt x="655" y="1501"/>
                  </a:lnTo>
                  <a:lnTo>
                    <a:pt x="655" y="1500"/>
                  </a:lnTo>
                  <a:lnTo>
                    <a:pt x="655" y="1501"/>
                  </a:lnTo>
                  <a:lnTo>
                    <a:pt x="654" y="1501"/>
                  </a:lnTo>
                  <a:lnTo>
                    <a:pt x="652" y="1501"/>
                  </a:lnTo>
                  <a:lnTo>
                    <a:pt x="652" y="1500"/>
                  </a:lnTo>
                  <a:lnTo>
                    <a:pt x="652" y="1501"/>
                  </a:lnTo>
                  <a:lnTo>
                    <a:pt x="651" y="1501"/>
                  </a:lnTo>
                  <a:lnTo>
                    <a:pt x="651" y="1500"/>
                  </a:lnTo>
                  <a:lnTo>
                    <a:pt x="652" y="1500"/>
                  </a:lnTo>
                  <a:lnTo>
                    <a:pt x="652" y="1498"/>
                  </a:lnTo>
                  <a:lnTo>
                    <a:pt x="652" y="1497"/>
                  </a:lnTo>
                  <a:lnTo>
                    <a:pt x="651" y="1497"/>
                  </a:lnTo>
                  <a:lnTo>
                    <a:pt x="650" y="1497"/>
                  </a:lnTo>
                  <a:lnTo>
                    <a:pt x="649" y="1497"/>
                  </a:lnTo>
                  <a:lnTo>
                    <a:pt x="649" y="1498"/>
                  </a:lnTo>
                  <a:lnTo>
                    <a:pt x="647" y="1498"/>
                  </a:lnTo>
                  <a:lnTo>
                    <a:pt x="647" y="1500"/>
                  </a:lnTo>
                  <a:lnTo>
                    <a:pt x="646" y="1500"/>
                  </a:lnTo>
                  <a:lnTo>
                    <a:pt x="647" y="1500"/>
                  </a:lnTo>
                  <a:lnTo>
                    <a:pt x="646" y="1500"/>
                  </a:lnTo>
                  <a:lnTo>
                    <a:pt x="647" y="1500"/>
                  </a:lnTo>
                  <a:lnTo>
                    <a:pt x="647" y="1501"/>
                  </a:lnTo>
                  <a:lnTo>
                    <a:pt x="646" y="1501"/>
                  </a:lnTo>
                  <a:lnTo>
                    <a:pt x="646" y="1500"/>
                  </a:lnTo>
                  <a:lnTo>
                    <a:pt x="645" y="1500"/>
                  </a:lnTo>
                  <a:lnTo>
                    <a:pt x="645" y="1498"/>
                  </a:lnTo>
                  <a:lnTo>
                    <a:pt x="644" y="1498"/>
                  </a:lnTo>
                  <a:lnTo>
                    <a:pt x="644" y="1497"/>
                  </a:lnTo>
                  <a:lnTo>
                    <a:pt x="644" y="1496"/>
                  </a:lnTo>
                  <a:lnTo>
                    <a:pt x="643" y="1496"/>
                  </a:lnTo>
                  <a:lnTo>
                    <a:pt x="644" y="1496"/>
                  </a:lnTo>
                  <a:lnTo>
                    <a:pt x="643" y="1496"/>
                  </a:lnTo>
                  <a:lnTo>
                    <a:pt x="643" y="1495"/>
                  </a:lnTo>
                  <a:lnTo>
                    <a:pt x="643" y="1494"/>
                  </a:lnTo>
                  <a:lnTo>
                    <a:pt x="641" y="1494"/>
                  </a:lnTo>
                  <a:lnTo>
                    <a:pt x="640" y="1494"/>
                  </a:lnTo>
                  <a:lnTo>
                    <a:pt x="639" y="1494"/>
                  </a:lnTo>
                  <a:lnTo>
                    <a:pt x="639" y="1492"/>
                  </a:lnTo>
                  <a:lnTo>
                    <a:pt x="638" y="1492"/>
                  </a:lnTo>
                  <a:lnTo>
                    <a:pt x="638" y="1491"/>
                  </a:lnTo>
                  <a:lnTo>
                    <a:pt x="637" y="1491"/>
                  </a:lnTo>
                  <a:lnTo>
                    <a:pt x="635" y="1491"/>
                  </a:lnTo>
                  <a:lnTo>
                    <a:pt x="635" y="1490"/>
                  </a:lnTo>
                  <a:lnTo>
                    <a:pt x="637" y="1490"/>
                  </a:lnTo>
                  <a:lnTo>
                    <a:pt x="637" y="1489"/>
                  </a:lnTo>
                  <a:lnTo>
                    <a:pt x="635" y="1489"/>
                  </a:lnTo>
                  <a:lnTo>
                    <a:pt x="637" y="1489"/>
                  </a:lnTo>
                  <a:lnTo>
                    <a:pt x="635" y="1489"/>
                  </a:lnTo>
                  <a:lnTo>
                    <a:pt x="635" y="1487"/>
                  </a:lnTo>
                  <a:lnTo>
                    <a:pt x="634" y="1487"/>
                  </a:lnTo>
                  <a:lnTo>
                    <a:pt x="633" y="1487"/>
                  </a:lnTo>
                  <a:lnTo>
                    <a:pt x="633" y="1486"/>
                  </a:lnTo>
                  <a:lnTo>
                    <a:pt x="633" y="1487"/>
                  </a:lnTo>
                  <a:lnTo>
                    <a:pt x="632" y="1487"/>
                  </a:lnTo>
                  <a:lnTo>
                    <a:pt x="632" y="1486"/>
                  </a:lnTo>
                  <a:lnTo>
                    <a:pt x="631" y="1486"/>
                  </a:lnTo>
                  <a:lnTo>
                    <a:pt x="631" y="1485"/>
                  </a:lnTo>
                  <a:lnTo>
                    <a:pt x="631" y="1484"/>
                  </a:lnTo>
                  <a:lnTo>
                    <a:pt x="631" y="1485"/>
                  </a:lnTo>
                  <a:lnTo>
                    <a:pt x="631" y="1484"/>
                  </a:lnTo>
                  <a:lnTo>
                    <a:pt x="629" y="1484"/>
                  </a:lnTo>
                  <a:lnTo>
                    <a:pt x="629" y="1485"/>
                  </a:lnTo>
                  <a:lnTo>
                    <a:pt x="628" y="1485"/>
                  </a:lnTo>
                  <a:lnTo>
                    <a:pt x="628" y="1484"/>
                  </a:lnTo>
                  <a:lnTo>
                    <a:pt x="628" y="1485"/>
                  </a:lnTo>
                  <a:lnTo>
                    <a:pt x="627" y="1485"/>
                  </a:lnTo>
                  <a:lnTo>
                    <a:pt x="627" y="1484"/>
                  </a:lnTo>
                  <a:lnTo>
                    <a:pt x="626" y="1484"/>
                  </a:lnTo>
                  <a:lnTo>
                    <a:pt x="626" y="1483"/>
                  </a:lnTo>
                  <a:lnTo>
                    <a:pt x="625" y="1483"/>
                  </a:lnTo>
                  <a:lnTo>
                    <a:pt x="625" y="1481"/>
                  </a:lnTo>
                  <a:lnTo>
                    <a:pt x="623" y="1481"/>
                  </a:lnTo>
                  <a:lnTo>
                    <a:pt x="623" y="1480"/>
                  </a:lnTo>
                  <a:lnTo>
                    <a:pt x="625" y="1480"/>
                  </a:lnTo>
                  <a:lnTo>
                    <a:pt x="625" y="1479"/>
                  </a:lnTo>
                  <a:lnTo>
                    <a:pt x="623" y="1479"/>
                  </a:lnTo>
                  <a:lnTo>
                    <a:pt x="622" y="1479"/>
                  </a:lnTo>
                  <a:lnTo>
                    <a:pt x="623" y="1479"/>
                  </a:lnTo>
                  <a:lnTo>
                    <a:pt x="623" y="1478"/>
                  </a:lnTo>
                  <a:lnTo>
                    <a:pt x="623" y="1479"/>
                  </a:lnTo>
                  <a:lnTo>
                    <a:pt x="622" y="1479"/>
                  </a:lnTo>
                  <a:lnTo>
                    <a:pt x="621" y="1479"/>
                  </a:lnTo>
                  <a:lnTo>
                    <a:pt x="621" y="1478"/>
                  </a:lnTo>
                  <a:lnTo>
                    <a:pt x="620" y="1478"/>
                  </a:lnTo>
                  <a:lnTo>
                    <a:pt x="619" y="1478"/>
                  </a:lnTo>
                  <a:lnTo>
                    <a:pt x="620" y="1478"/>
                  </a:lnTo>
                  <a:lnTo>
                    <a:pt x="619" y="1478"/>
                  </a:lnTo>
                  <a:lnTo>
                    <a:pt x="619" y="1477"/>
                  </a:lnTo>
                  <a:lnTo>
                    <a:pt x="620" y="1477"/>
                  </a:lnTo>
                  <a:lnTo>
                    <a:pt x="619" y="1477"/>
                  </a:lnTo>
                  <a:lnTo>
                    <a:pt x="617" y="1477"/>
                  </a:lnTo>
                  <a:lnTo>
                    <a:pt x="617" y="1475"/>
                  </a:lnTo>
                  <a:lnTo>
                    <a:pt x="616" y="1475"/>
                  </a:lnTo>
                  <a:lnTo>
                    <a:pt x="616" y="1474"/>
                  </a:lnTo>
                  <a:lnTo>
                    <a:pt x="617" y="1474"/>
                  </a:lnTo>
                  <a:lnTo>
                    <a:pt x="616" y="1474"/>
                  </a:lnTo>
                  <a:lnTo>
                    <a:pt x="616" y="1473"/>
                  </a:lnTo>
                  <a:lnTo>
                    <a:pt x="616" y="1472"/>
                  </a:lnTo>
                  <a:lnTo>
                    <a:pt x="615" y="1472"/>
                  </a:lnTo>
                  <a:lnTo>
                    <a:pt x="615" y="1471"/>
                  </a:lnTo>
                  <a:lnTo>
                    <a:pt x="616" y="1471"/>
                  </a:lnTo>
                  <a:lnTo>
                    <a:pt x="615" y="1471"/>
                  </a:lnTo>
                  <a:lnTo>
                    <a:pt x="615" y="1469"/>
                  </a:lnTo>
                  <a:lnTo>
                    <a:pt x="614" y="1469"/>
                  </a:lnTo>
                  <a:lnTo>
                    <a:pt x="614" y="1468"/>
                  </a:lnTo>
                  <a:lnTo>
                    <a:pt x="613" y="1468"/>
                  </a:lnTo>
                  <a:lnTo>
                    <a:pt x="613" y="1467"/>
                  </a:lnTo>
                  <a:lnTo>
                    <a:pt x="611" y="1467"/>
                  </a:lnTo>
                  <a:lnTo>
                    <a:pt x="610" y="1467"/>
                  </a:lnTo>
                  <a:lnTo>
                    <a:pt x="609" y="1467"/>
                  </a:lnTo>
                  <a:lnTo>
                    <a:pt x="609" y="1466"/>
                  </a:lnTo>
                  <a:lnTo>
                    <a:pt x="608" y="1466"/>
                  </a:lnTo>
                  <a:lnTo>
                    <a:pt x="607" y="1466"/>
                  </a:lnTo>
                  <a:lnTo>
                    <a:pt x="605" y="1466"/>
                  </a:lnTo>
                  <a:lnTo>
                    <a:pt x="605" y="1465"/>
                  </a:lnTo>
                  <a:lnTo>
                    <a:pt x="605" y="1463"/>
                  </a:lnTo>
                  <a:lnTo>
                    <a:pt x="604" y="1463"/>
                  </a:lnTo>
                  <a:lnTo>
                    <a:pt x="603" y="1463"/>
                  </a:lnTo>
                  <a:lnTo>
                    <a:pt x="603" y="1462"/>
                  </a:lnTo>
                  <a:lnTo>
                    <a:pt x="603" y="1461"/>
                  </a:lnTo>
                  <a:lnTo>
                    <a:pt x="602" y="1461"/>
                  </a:lnTo>
                  <a:lnTo>
                    <a:pt x="603" y="1461"/>
                  </a:lnTo>
                  <a:lnTo>
                    <a:pt x="602" y="1461"/>
                  </a:lnTo>
                  <a:lnTo>
                    <a:pt x="601" y="1461"/>
                  </a:lnTo>
                  <a:lnTo>
                    <a:pt x="601" y="1460"/>
                  </a:lnTo>
                  <a:lnTo>
                    <a:pt x="602" y="1460"/>
                  </a:lnTo>
                  <a:lnTo>
                    <a:pt x="601" y="1460"/>
                  </a:lnTo>
                  <a:lnTo>
                    <a:pt x="601" y="1461"/>
                  </a:lnTo>
                  <a:lnTo>
                    <a:pt x="599" y="1461"/>
                  </a:lnTo>
                  <a:lnTo>
                    <a:pt x="598" y="1461"/>
                  </a:lnTo>
                  <a:lnTo>
                    <a:pt x="597" y="1461"/>
                  </a:lnTo>
                  <a:lnTo>
                    <a:pt x="596" y="1461"/>
                  </a:lnTo>
                  <a:lnTo>
                    <a:pt x="596" y="1462"/>
                  </a:lnTo>
                  <a:lnTo>
                    <a:pt x="595" y="1462"/>
                  </a:lnTo>
                  <a:lnTo>
                    <a:pt x="596" y="1462"/>
                  </a:lnTo>
                  <a:lnTo>
                    <a:pt x="595" y="1462"/>
                  </a:lnTo>
                  <a:lnTo>
                    <a:pt x="593" y="1462"/>
                  </a:lnTo>
                  <a:lnTo>
                    <a:pt x="593" y="1461"/>
                  </a:lnTo>
                  <a:lnTo>
                    <a:pt x="592" y="1461"/>
                  </a:lnTo>
                  <a:lnTo>
                    <a:pt x="591" y="1461"/>
                  </a:lnTo>
                  <a:lnTo>
                    <a:pt x="592" y="1460"/>
                  </a:lnTo>
                  <a:lnTo>
                    <a:pt x="593" y="1460"/>
                  </a:lnTo>
                  <a:lnTo>
                    <a:pt x="593" y="1459"/>
                  </a:lnTo>
                  <a:lnTo>
                    <a:pt x="592" y="1459"/>
                  </a:lnTo>
                  <a:lnTo>
                    <a:pt x="592" y="1457"/>
                  </a:lnTo>
                  <a:lnTo>
                    <a:pt x="591" y="1457"/>
                  </a:lnTo>
                  <a:lnTo>
                    <a:pt x="590" y="1457"/>
                  </a:lnTo>
                  <a:lnTo>
                    <a:pt x="589" y="1457"/>
                  </a:lnTo>
                  <a:lnTo>
                    <a:pt x="589" y="1456"/>
                  </a:lnTo>
                  <a:lnTo>
                    <a:pt x="587" y="1456"/>
                  </a:lnTo>
                  <a:lnTo>
                    <a:pt x="587" y="1455"/>
                  </a:lnTo>
                  <a:lnTo>
                    <a:pt x="587" y="1454"/>
                  </a:lnTo>
                  <a:lnTo>
                    <a:pt x="586" y="1454"/>
                  </a:lnTo>
                  <a:lnTo>
                    <a:pt x="586" y="1453"/>
                  </a:lnTo>
                  <a:lnTo>
                    <a:pt x="586" y="1451"/>
                  </a:lnTo>
                  <a:lnTo>
                    <a:pt x="587" y="1451"/>
                  </a:lnTo>
                  <a:lnTo>
                    <a:pt x="587" y="1453"/>
                  </a:lnTo>
                  <a:lnTo>
                    <a:pt x="587" y="1451"/>
                  </a:lnTo>
                  <a:lnTo>
                    <a:pt x="587" y="1450"/>
                  </a:lnTo>
                  <a:lnTo>
                    <a:pt x="587" y="1451"/>
                  </a:lnTo>
                  <a:lnTo>
                    <a:pt x="586" y="1451"/>
                  </a:lnTo>
                  <a:lnTo>
                    <a:pt x="586" y="1450"/>
                  </a:lnTo>
                  <a:lnTo>
                    <a:pt x="585" y="1450"/>
                  </a:lnTo>
                  <a:lnTo>
                    <a:pt x="586" y="1450"/>
                  </a:lnTo>
                  <a:lnTo>
                    <a:pt x="586" y="1451"/>
                  </a:lnTo>
                  <a:lnTo>
                    <a:pt x="585" y="1451"/>
                  </a:lnTo>
                  <a:lnTo>
                    <a:pt x="584" y="1451"/>
                  </a:lnTo>
                  <a:lnTo>
                    <a:pt x="584" y="1450"/>
                  </a:lnTo>
                  <a:lnTo>
                    <a:pt x="583" y="1450"/>
                  </a:lnTo>
                  <a:lnTo>
                    <a:pt x="581" y="1450"/>
                  </a:lnTo>
                  <a:lnTo>
                    <a:pt x="581" y="1451"/>
                  </a:lnTo>
                  <a:lnTo>
                    <a:pt x="581" y="1450"/>
                  </a:lnTo>
                  <a:lnTo>
                    <a:pt x="581" y="1451"/>
                  </a:lnTo>
                  <a:lnTo>
                    <a:pt x="580" y="1451"/>
                  </a:lnTo>
                  <a:lnTo>
                    <a:pt x="580" y="1450"/>
                  </a:lnTo>
                  <a:lnTo>
                    <a:pt x="579" y="1450"/>
                  </a:lnTo>
                  <a:lnTo>
                    <a:pt x="578" y="1450"/>
                  </a:lnTo>
                  <a:lnTo>
                    <a:pt x="577" y="1450"/>
                  </a:lnTo>
                  <a:lnTo>
                    <a:pt x="577" y="1449"/>
                  </a:lnTo>
                  <a:lnTo>
                    <a:pt x="575" y="1449"/>
                  </a:lnTo>
                  <a:lnTo>
                    <a:pt x="575" y="1450"/>
                  </a:lnTo>
                  <a:lnTo>
                    <a:pt x="577" y="1450"/>
                  </a:lnTo>
                  <a:lnTo>
                    <a:pt x="575" y="1450"/>
                  </a:lnTo>
                  <a:lnTo>
                    <a:pt x="574" y="1450"/>
                  </a:lnTo>
                  <a:lnTo>
                    <a:pt x="574" y="1449"/>
                  </a:lnTo>
                  <a:lnTo>
                    <a:pt x="575" y="1449"/>
                  </a:lnTo>
                  <a:lnTo>
                    <a:pt x="574" y="1449"/>
                  </a:lnTo>
                  <a:lnTo>
                    <a:pt x="573" y="1449"/>
                  </a:lnTo>
                  <a:lnTo>
                    <a:pt x="572" y="1449"/>
                  </a:lnTo>
                  <a:lnTo>
                    <a:pt x="572" y="1448"/>
                  </a:lnTo>
                  <a:lnTo>
                    <a:pt x="571" y="1448"/>
                  </a:lnTo>
                  <a:lnTo>
                    <a:pt x="569" y="1448"/>
                  </a:lnTo>
                  <a:lnTo>
                    <a:pt x="568" y="1447"/>
                  </a:lnTo>
                  <a:lnTo>
                    <a:pt x="568" y="1445"/>
                  </a:lnTo>
                  <a:lnTo>
                    <a:pt x="568" y="1447"/>
                  </a:lnTo>
                  <a:lnTo>
                    <a:pt x="567" y="1447"/>
                  </a:lnTo>
                  <a:lnTo>
                    <a:pt x="567" y="1445"/>
                  </a:lnTo>
                  <a:lnTo>
                    <a:pt x="566" y="1445"/>
                  </a:lnTo>
                  <a:lnTo>
                    <a:pt x="566" y="1447"/>
                  </a:lnTo>
                  <a:lnTo>
                    <a:pt x="566" y="1445"/>
                  </a:lnTo>
                  <a:lnTo>
                    <a:pt x="566" y="1444"/>
                  </a:lnTo>
                  <a:lnTo>
                    <a:pt x="565" y="1444"/>
                  </a:lnTo>
                  <a:lnTo>
                    <a:pt x="565" y="1443"/>
                  </a:lnTo>
                  <a:lnTo>
                    <a:pt x="563" y="1443"/>
                  </a:lnTo>
                  <a:lnTo>
                    <a:pt x="562" y="1443"/>
                  </a:lnTo>
                  <a:lnTo>
                    <a:pt x="562" y="1442"/>
                  </a:lnTo>
                  <a:lnTo>
                    <a:pt x="561" y="1442"/>
                  </a:lnTo>
                  <a:lnTo>
                    <a:pt x="560" y="1442"/>
                  </a:lnTo>
                  <a:lnTo>
                    <a:pt x="558" y="1442"/>
                  </a:lnTo>
                  <a:lnTo>
                    <a:pt x="558" y="1441"/>
                  </a:lnTo>
                  <a:lnTo>
                    <a:pt x="558" y="1439"/>
                  </a:lnTo>
                  <a:lnTo>
                    <a:pt x="557" y="1439"/>
                  </a:lnTo>
                  <a:lnTo>
                    <a:pt x="556" y="1439"/>
                  </a:lnTo>
                  <a:lnTo>
                    <a:pt x="557" y="1439"/>
                  </a:lnTo>
                  <a:lnTo>
                    <a:pt x="557" y="1438"/>
                  </a:lnTo>
                  <a:lnTo>
                    <a:pt x="557" y="1437"/>
                  </a:lnTo>
                  <a:lnTo>
                    <a:pt x="556" y="1437"/>
                  </a:lnTo>
                  <a:lnTo>
                    <a:pt x="555" y="1437"/>
                  </a:lnTo>
                  <a:lnTo>
                    <a:pt x="554" y="1437"/>
                  </a:lnTo>
                  <a:lnTo>
                    <a:pt x="554" y="1436"/>
                  </a:lnTo>
                  <a:lnTo>
                    <a:pt x="552" y="1436"/>
                  </a:lnTo>
                  <a:lnTo>
                    <a:pt x="552" y="1437"/>
                  </a:lnTo>
                  <a:lnTo>
                    <a:pt x="552" y="1436"/>
                  </a:lnTo>
                  <a:lnTo>
                    <a:pt x="552" y="1435"/>
                  </a:lnTo>
                  <a:lnTo>
                    <a:pt x="551" y="1435"/>
                  </a:lnTo>
                  <a:lnTo>
                    <a:pt x="550" y="1435"/>
                  </a:lnTo>
                  <a:lnTo>
                    <a:pt x="550" y="1436"/>
                  </a:lnTo>
                  <a:lnTo>
                    <a:pt x="549" y="1436"/>
                  </a:lnTo>
                  <a:lnTo>
                    <a:pt x="548" y="1436"/>
                  </a:lnTo>
                  <a:lnTo>
                    <a:pt x="548" y="1435"/>
                  </a:lnTo>
                  <a:lnTo>
                    <a:pt x="546" y="1435"/>
                  </a:lnTo>
                  <a:lnTo>
                    <a:pt x="546" y="1436"/>
                  </a:lnTo>
                  <a:lnTo>
                    <a:pt x="546" y="1435"/>
                  </a:lnTo>
                  <a:lnTo>
                    <a:pt x="548" y="1435"/>
                  </a:lnTo>
                  <a:lnTo>
                    <a:pt x="548" y="1433"/>
                  </a:lnTo>
                  <a:lnTo>
                    <a:pt x="546" y="1433"/>
                  </a:lnTo>
                  <a:lnTo>
                    <a:pt x="546" y="1435"/>
                  </a:lnTo>
                  <a:lnTo>
                    <a:pt x="546" y="1433"/>
                  </a:lnTo>
                  <a:lnTo>
                    <a:pt x="545" y="1433"/>
                  </a:lnTo>
                  <a:lnTo>
                    <a:pt x="546" y="1433"/>
                  </a:lnTo>
                  <a:lnTo>
                    <a:pt x="546" y="1432"/>
                  </a:lnTo>
                  <a:lnTo>
                    <a:pt x="548" y="1432"/>
                  </a:lnTo>
                  <a:lnTo>
                    <a:pt x="548" y="1431"/>
                  </a:lnTo>
                  <a:lnTo>
                    <a:pt x="546" y="1431"/>
                  </a:lnTo>
                  <a:lnTo>
                    <a:pt x="546" y="1430"/>
                  </a:lnTo>
                  <a:lnTo>
                    <a:pt x="546" y="1429"/>
                  </a:lnTo>
                  <a:lnTo>
                    <a:pt x="546" y="1430"/>
                  </a:lnTo>
                  <a:lnTo>
                    <a:pt x="545" y="1430"/>
                  </a:lnTo>
                  <a:lnTo>
                    <a:pt x="545" y="1429"/>
                  </a:lnTo>
                  <a:lnTo>
                    <a:pt x="544" y="1429"/>
                  </a:lnTo>
                  <a:lnTo>
                    <a:pt x="543" y="1429"/>
                  </a:lnTo>
                  <a:lnTo>
                    <a:pt x="543" y="1427"/>
                  </a:lnTo>
                  <a:lnTo>
                    <a:pt x="543" y="1429"/>
                  </a:lnTo>
                  <a:lnTo>
                    <a:pt x="542" y="1429"/>
                  </a:lnTo>
                  <a:lnTo>
                    <a:pt x="542" y="1430"/>
                  </a:lnTo>
                  <a:lnTo>
                    <a:pt x="542" y="1429"/>
                  </a:lnTo>
                  <a:lnTo>
                    <a:pt x="540" y="1429"/>
                  </a:lnTo>
                  <a:lnTo>
                    <a:pt x="540" y="1430"/>
                  </a:lnTo>
                  <a:lnTo>
                    <a:pt x="540" y="1429"/>
                  </a:lnTo>
                  <a:lnTo>
                    <a:pt x="539" y="1429"/>
                  </a:lnTo>
                  <a:lnTo>
                    <a:pt x="538" y="1429"/>
                  </a:lnTo>
                  <a:lnTo>
                    <a:pt x="537" y="1429"/>
                  </a:lnTo>
                  <a:lnTo>
                    <a:pt x="536" y="1429"/>
                  </a:lnTo>
                  <a:lnTo>
                    <a:pt x="537" y="1427"/>
                  </a:lnTo>
                  <a:lnTo>
                    <a:pt x="536" y="1427"/>
                  </a:lnTo>
                  <a:lnTo>
                    <a:pt x="536" y="1429"/>
                  </a:lnTo>
                  <a:lnTo>
                    <a:pt x="534" y="1429"/>
                  </a:lnTo>
                  <a:lnTo>
                    <a:pt x="534" y="1427"/>
                  </a:lnTo>
                  <a:lnTo>
                    <a:pt x="534" y="1426"/>
                  </a:lnTo>
                  <a:lnTo>
                    <a:pt x="533" y="1426"/>
                  </a:lnTo>
                  <a:lnTo>
                    <a:pt x="533" y="1427"/>
                  </a:lnTo>
                  <a:lnTo>
                    <a:pt x="532" y="1427"/>
                  </a:lnTo>
                  <a:lnTo>
                    <a:pt x="533" y="1426"/>
                  </a:lnTo>
                  <a:lnTo>
                    <a:pt x="532" y="1426"/>
                  </a:lnTo>
                  <a:lnTo>
                    <a:pt x="532" y="1425"/>
                  </a:lnTo>
                  <a:lnTo>
                    <a:pt x="531" y="1425"/>
                  </a:lnTo>
                  <a:lnTo>
                    <a:pt x="531" y="1424"/>
                  </a:lnTo>
                  <a:lnTo>
                    <a:pt x="531" y="1425"/>
                  </a:lnTo>
                  <a:lnTo>
                    <a:pt x="530" y="1425"/>
                  </a:lnTo>
                  <a:lnTo>
                    <a:pt x="528" y="1425"/>
                  </a:lnTo>
                  <a:lnTo>
                    <a:pt x="527" y="1425"/>
                  </a:lnTo>
                  <a:lnTo>
                    <a:pt x="527" y="1426"/>
                  </a:lnTo>
                  <a:lnTo>
                    <a:pt x="527" y="1427"/>
                  </a:lnTo>
                  <a:lnTo>
                    <a:pt x="526" y="1427"/>
                  </a:lnTo>
                  <a:lnTo>
                    <a:pt x="526" y="1429"/>
                  </a:lnTo>
                  <a:lnTo>
                    <a:pt x="525" y="1429"/>
                  </a:lnTo>
                  <a:lnTo>
                    <a:pt x="525" y="1430"/>
                  </a:lnTo>
                  <a:lnTo>
                    <a:pt x="524" y="1430"/>
                  </a:lnTo>
                  <a:lnTo>
                    <a:pt x="524" y="1431"/>
                  </a:lnTo>
                  <a:lnTo>
                    <a:pt x="522" y="1431"/>
                  </a:lnTo>
                  <a:lnTo>
                    <a:pt x="522" y="1430"/>
                  </a:lnTo>
                  <a:lnTo>
                    <a:pt x="521" y="1430"/>
                  </a:lnTo>
                  <a:lnTo>
                    <a:pt x="520" y="1430"/>
                  </a:lnTo>
                  <a:lnTo>
                    <a:pt x="520" y="1429"/>
                  </a:lnTo>
                  <a:lnTo>
                    <a:pt x="521" y="1429"/>
                  </a:lnTo>
                  <a:lnTo>
                    <a:pt x="521" y="1427"/>
                  </a:lnTo>
                  <a:lnTo>
                    <a:pt x="520" y="1427"/>
                  </a:lnTo>
                  <a:lnTo>
                    <a:pt x="520" y="1426"/>
                  </a:lnTo>
                  <a:lnTo>
                    <a:pt x="520" y="1427"/>
                  </a:lnTo>
                  <a:lnTo>
                    <a:pt x="519" y="1427"/>
                  </a:lnTo>
                  <a:lnTo>
                    <a:pt x="519" y="1429"/>
                  </a:lnTo>
                  <a:lnTo>
                    <a:pt x="519" y="1427"/>
                  </a:lnTo>
                  <a:lnTo>
                    <a:pt x="518" y="1427"/>
                  </a:lnTo>
                  <a:lnTo>
                    <a:pt x="518" y="1426"/>
                  </a:lnTo>
                  <a:lnTo>
                    <a:pt x="516" y="1426"/>
                  </a:lnTo>
                  <a:lnTo>
                    <a:pt x="518" y="1426"/>
                  </a:lnTo>
                  <a:lnTo>
                    <a:pt x="518" y="1425"/>
                  </a:lnTo>
                  <a:lnTo>
                    <a:pt x="518" y="1424"/>
                  </a:lnTo>
                  <a:lnTo>
                    <a:pt x="516" y="1424"/>
                  </a:lnTo>
                  <a:lnTo>
                    <a:pt x="516" y="1425"/>
                  </a:lnTo>
                  <a:lnTo>
                    <a:pt x="516" y="1424"/>
                  </a:lnTo>
                  <a:lnTo>
                    <a:pt x="515" y="1424"/>
                  </a:lnTo>
                  <a:lnTo>
                    <a:pt x="515" y="1423"/>
                  </a:lnTo>
                  <a:lnTo>
                    <a:pt x="514" y="1423"/>
                  </a:lnTo>
                  <a:lnTo>
                    <a:pt x="514" y="1421"/>
                  </a:lnTo>
                  <a:lnTo>
                    <a:pt x="513" y="1420"/>
                  </a:lnTo>
                  <a:lnTo>
                    <a:pt x="513" y="1421"/>
                  </a:lnTo>
                  <a:lnTo>
                    <a:pt x="513" y="1420"/>
                  </a:lnTo>
                  <a:lnTo>
                    <a:pt x="512" y="1420"/>
                  </a:lnTo>
                  <a:lnTo>
                    <a:pt x="512" y="1419"/>
                  </a:lnTo>
                  <a:lnTo>
                    <a:pt x="510" y="1419"/>
                  </a:lnTo>
                  <a:lnTo>
                    <a:pt x="509" y="1419"/>
                  </a:lnTo>
                  <a:lnTo>
                    <a:pt x="509" y="1418"/>
                  </a:lnTo>
                  <a:lnTo>
                    <a:pt x="509" y="1419"/>
                  </a:lnTo>
                  <a:lnTo>
                    <a:pt x="508" y="1419"/>
                  </a:lnTo>
                  <a:lnTo>
                    <a:pt x="507" y="1419"/>
                  </a:lnTo>
                  <a:lnTo>
                    <a:pt x="507" y="1418"/>
                  </a:lnTo>
                  <a:lnTo>
                    <a:pt x="507" y="1417"/>
                  </a:lnTo>
                  <a:lnTo>
                    <a:pt x="507" y="1415"/>
                  </a:lnTo>
                  <a:lnTo>
                    <a:pt x="507" y="1414"/>
                  </a:lnTo>
                  <a:lnTo>
                    <a:pt x="508" y="1414"/>
                  </a:lnTo>
                  <a:lnTo>
                    <a:pt x="508" y="1413"/>
                  </a:lnTo>
                  <a:lnTo>
                    <a:pt x="508" y="1412"/>
                  </a:lnTo>
                  <a:lnTo>
                    <a:pt x="509" y="1412"/>
                  </a:lnTo>
                  <a:lnTo>
                    <a:pt x="508" y="1412"/>
                  </a:lnTo>
                  <a:lnTo>
                    <a:pt x="508" y="1411"/>
                  </a:lnTo>
                  <a:lnTo>
                    <a:pt x="509" y="1411"/>
                  </a:lnTo>
                  <a:lnTo>
                    <a:pt x="509" y="1412"/>
                  </a:lnTo>
                  <a:lnTo>
                    <a:pt x="510" y="1412"/>
                  </a:lnTo>
                  <a:lnTo>
                    <a:pt x="510" y="1411"/>
                  </a:lnTo>
                  <a:lnTo>
                    <a:pt x="509" y="1411"/>
                  </a:lnTo>
                  <a:lnTo>
                    <a:pt x="510" y="1411"/>
                  </a:lnTo>
                  <a:lnTo>
                    <a:pt x="510" y="1409"/>
                  </a:lnTo>
                  <a:lnTo>
                    <a:pt x="510" y="1408"/>
                  </a:lnTo>
                  <a:lnTo>
                    <a:pt x="512" y="1408"/>
                  </a:lnTo>
                  <a:lnTo>
                    <a:pt x="512" y="1407"/>
                  </a:lnTo>
                  <a:lnTo>
                    <a:pt x="513" y="1407"/>
                  </a:lnTo>
                  <a:lnTo>
                    <a:pt x="512" y="1407"/>
                  </a:lnTo>
                  <a:lnTo>
                    <a:pt x="512" y="1406"/>
                  </a:lnTo>
                  <a:lnTo>
                    <a:pt x="513" y="1406"/>
                  </a:lnTo>
                  <a:lnTo>
                    <a:pt x="512" y="1406"/>
                  </a:lnTo>
                  <a:lnTo>
                    <a:pt x="510" y="1406"/>
                  </a:lnTo>
                  <a:lnTo>
                    <a:pt x="510" y="1405"/>
                  </a:lnTo>
                  <a:lnTo>
                    <a:pt x="512" y="1405"/>
                  </a:lnTo>
                  <a:lnTo>
                    <a:pt x="512" y="1403"/>
                  </a:lnTo>
                  <a:lnTo>
                    <a:pt x="510" y="1403"/>
                  </a:lnTo>
                  <a:lnTo>
                    <a:pt x="510" y="1405"/>
                  </a:lnTo>
                  <a:lnTo>
                    <a:pt x="509" y="1405"/>
                  </a:lnTo>
                  <a:lnTo>
                    <a:pt x="509" y="1403"/>
                  </a:lnTo>
                  <a:lnTo>
                    <a:pt x="509" y="1402"/>
                  </a:lnTo>
                  <a:lnTo>
                    <a:pt x="509" y="1401"/>
                  </a:lnTo>
                  <a:lnTo>
                    <a:pt x="508" y="1401"/>
                  </a:lnTo>
                  <a:lnTo>
                    <a:pt x="508" y="1400"/>
                  </a:lnTo>
                  <a:lnTo>
                    <a:pt x="507" y="1400"/>
                  </a:lnTo>
                  <a:lnTo>
                    <a:pt x="508" y="1400"/>
                  </a:lnTo>
                  <a:lnTo>
                    <a:pt x="508" y="1399"/>
                  </a:lnTo>
                  <a:lnTo>
                    <a:pt x="507" y="1399"/>
                  </a:lnTo>
                  <a:lnTo>
                    <a:pt x="508" y="1399"/>
                  </a:lnTo>
                  <a:lnTo>
                    <a:pt x="509" y="1399"/>
                  </a:lnTo>
                  <a:lnTo>
                    <a:pt x="509" y="1397"/>
                  </a:lnTo>
                  <a:lnTo>
                    <a:pt x="510" y="1397"/>
                  </a:lnTo>
                  <a:lnTo>
                    <a:pt x="509" y="1397"/>
                  </a:lnTo>
                  <a:lnTo>
                    <a:pt x="509" y="1396"/>
                  </a:lnTo>
                  <a:lnTo>
                    <a:pt x="510" y="1396"/>
                  </a:lnTo>
                  <a:lnTo>
                    <a:pt x="510" y="1395"/>
                  </a:lnTo>
                  <a:lnTo>
                    <a:pt x="510" y="1394"/>
                  </a:lnTo>
                  <a:lnTo>
                    <a:pt x="509" y="1394"/>
                  </a:lnTo>
                  <a:lnTo>
                    <a:pt x="509" y="1393"/>
                  </a:lnTo>
                  <a:lnTo>
                    <a:pt x="508" y="1393"/>
                  </a:lnTo>
                  <a:lnTo>
                    <a:pt x="508" y="1391"/>
                  </a:lnTo>
                  <a:lnTo>
                    <a:pt x="507" y="1391"/>
                  </a:lnTo>
                  <a:lnTo>
                    <a:pt x="506" y="1391"/>
                  </a:lnTo>
                  <a:lnTo>
                    <a:pt x="506" y="1393"/>
                  </a:lnTo>
                  <a:lnTo>
                    <a:pt x="504" y="1393"/>
                  </a:lnTo>
                  <a:lnTo>
                    <a:pt x="503" y="1393"/>
                  </a:lnTo>
                  <a:lnTo>
                    <a:pt x="504" y="1393"/>
                  </a:lnTo>
                  <a:lnTo>
                    <a:pt x="504" y="1394"/>
                  </a:lnTo>
                  <a:lnTo>
                    <a:pt x="503" y="1394"/>
                  </a:lnTo>
                  <a:lnTo>
                    <a:pt x="503" y="1395"/>
                  </a:lnTo>
                  <a:lnTo>
                    <a:pt x="503" y="1394"/>
                  </a:lnTo>
                  <a:lnTo>
                    <a:pt x="502" y="1394"/>
                  </a:lnTo>
                  <a:lnTo>
                    <a:pt x="502" y="1395"/>
                  </a:lnTo>
                  <a:lnTo>
                    <a:pt x="501" y="1395"/>
                  </a:lnTo>
                  <a:lnTo>
                    <a:pt x="500" y="1395"/>
                  </a:lnTo>
                  <a:lnTo>
                    <a:pt x="498" y="1395"/>
                  </a:lnTo>
                  <a:lnTo>
                    <a:pt x="498" y="1394"/>
                  </a:lnTo>
                  <a:lnTo>
                    <a:pt x="497" y="1394"/>
                  </a:lnTo>
                  <a:lnTo>
                    <a:pt x="496" y="1394"/>
                  </a:lnTo>
                  <a:lnTo>
                    <a:pt x="495" y="1394"/>
                  </a:lnTo>
                  <a:lnTo>
                    <a:pt x="495" y="1395"/>
                  </a:lnTo>
                  <a:lnTo>
                    <a:pt x="494" y="1395"/>
                  </a:lnTo>
                  <a:lnTo>
                    <a:pt x="492" y="1395"/>
                  </a:lnTo>
                  <a:lnTo>
                    <a:pt x="491" y="1395"/>
                  </a:lnTo>
                  <a:lnTo>
                    <a:pt x="490" y="1395"/>
                  </a:lnTo>
                  <a:lnTo>
                    <a:pt x="489" y="1395"/>
                  </a:lnTo>
                  <a:lnTo>
                    <a:pt x="489" y="1394"/>
                  </a:lnTo>
                  <a:lnTo>
                    <a:pt x="488" y="1394"/>
                  </a:lnTo>
                  <a:lnTo>
                    <a:pt x="488" y="1393"/>
                  </a:lnTo>
                  <a:lnTo>
                    <a:pt x="488" y="1391"/>
                  </a:lnTo>
                  <a:lnTo>
                    <a:pt x="486" y="1391"/>
                  </a:lnTo>
                  <a:lnTo>
                    <a:pt x="486" y="1390"/>
                  </a:lnTo>
                  <a:lnTo>
                    <a:pt x="485" y="1390"/>
                  </a:lnTo>
                  <a:lnTo>
                    <a:pt x="485" y="1389"/>
                  </a:lnTo>
                  <a:lnTo>
                    <a:pt x="484" y="1389"/>
                  </a:lnTo>
                  <a:lnTo>
                    <a:pt x="483" y="1389"/>
                  </a:lnTo>
                  <a:lnTo>
                    <a:pt x="482" y="1389"/>
                  </a:lnTo>
                  <a:lnTo>
                    <a:pt x="482" y="1390"/>
                  </a:lnTo>
                  <a:lnTo>
                    <a:pt x="480" y="1390"/>
                  </a:lnTo>
                  <a:lnTo>
                    <a:pt x="480" y="1389"/>
                  </a:lnTo>
                  <a:lnTo>
                    <a:pt x="479" y="1389"/>
                  </a:lnTo>
                  <a:lnTo>
                    <a:pt x="479" y="1390"/>
                  </a:lnTo>
                  <a:lnTo>
                    <a:pt x="478" y="1390"/>
                  </a:lnTo>
                  <a:lnTo>
                    <a:pt x="477" y="1390"/>
                  </a:lnTo>
                  <a:lnTo>
                    <a:pt x="476" y="1390"/>
                  </a:lnTo>
                  <a:lnTo>
                    <a:pt x="476" y="1389"/>
                  </a:lnTo>
                  <a:lnTo>
                    <a:pt x="474" y="1389"/>
                  </a:lnTo>
                  <a:lnTo>
                    <a:pt x="474" y="1390"/>
                  </a:lnTo>
                  <a:lnTo>
                    <a:pt x="473" y="1389"/>
                  </a:lnTo>
                  <a:lnTo>
                    <a:pt x="473" y="1388"/>
                  </a:lnTo>
                  <a:lnTo>
                    <a:pt x="473" y="1389"/>
                  </a:lnTo>
                  <a:lnTo>
                    <a:pt x="472" y="1388"/>
                  </a:lnTo>
                  <a:lnTo>
                    <a:pt x="473" y="1388"/>
                  </a:lnTo>
                  <a:lnTo>
                    <a:pt x="473" y="1386"/>
                  </a:lnTo>
                  <a:lnTo>
                    <a:pt x="473" y="1385"/>
                  </a:lnTo>
                  <a:lnTo>
                    <a:pt x="472" y="1385"/>
                  </a:lnTo>
                  <a:lnTo>
                    <a:pt x="472" y="1386"/>
                  </a:lnTo>
                  <a:lnTo>
                    <a:pt x="472" y="1385"/>
                  </a:lnTo>
                  <a:lnTo>
                    <a:pt x="471" y="1385"/>
                  </a:lnTo>
                  <a:lnTo>
                    <a:pt x="472" y="1385"/>
                  </a:lnTo>
                  <a:lnTo>
                    <a:pt x="472" y="1384"/>
                  </a:lnTo>
                  <a:lnTo>
                    <a:pt x="472" y="1383"/>
                  </a:lnTo>
                  <a:lnTo>
                    <a:pt x="472" y="1382"/>
                  </a:lnTo>
                  <a:lnTo>
                    <a:pt x="473" y="1382"/>
                  </a:lnTo>
                  <a:lnTo>
                    <a:pt x="473" y="1380"/>
                  </a:lnTo>
                  <a:lnTo>
                    <a:pt x="472" y="1380"/>
                  </a:lnTo>
                  <a:lnTo>
                    <a:pt x="472" y="1379"/>
                  </a:lnTo>
                  <a:lnTo>
                    <a:pt x="472" y="1378"/>
                  </a:lnTo>
                  <a:lnTo>
                    <a:pt x="471" y="1378"/>
                  </a:lnTo>
                  <a:lnTo>
                    <a:pt x="471" y="1377"/>
                  </a:lnTo>
                  <a:lnTo>
                    <a:pt x="470" y="1377"/>
                  </a:lnTo>
                  <a:lnTo>
                    <a:pt x="470" y="1376"/>
                  </a:lnTo>
                  <a:lnTo>
                    <a:pt x="468" y="1376"/>
                  </a:lnTo>
                  <a:lnTo>
                    <a:pt x="468" y="1374"/>
                  </a:lnTo>
                  <a:lnTo>
                    <a:pt x="467" y="1374"/>
                  </a:lnTo>
                  <a:lnTo>
                    <a:pt x="467" y="1373"/>
                  </a:lnTo>
                  <a:lnTo>
                    <a:pt x="467" y="1372"/>
                  </a:lnTo>
                  <a:lnTo>
                    <a:pt x="466" y="1372"/>
                  </a:lnTo>
                  <a:lnTo>
                    <a:pt x="467" y="1372"/>
                  </a:lnTo>
                  <a:lnTo>
                    <a:pt x="466" y="1372"/>
                  </a:lnTo>
                  <a:lnTo>
                    <a:pt x="466" y="1371"/>
                  </a:lnTo>
                  <a:lnTo>
                    <a:pt x="466" y="1372"/>
                  </a:lnTo>
                  <a:lnTo>
                    <a:pt x="465" y="1372"/>
                  </a:lnTo>
                  <a:lnTo>
                    <a:pt x="465" y="1371"/>
                  </a:lnTo>
                  <a:lnTo>
                    <a:pt x="465" y="1372"/>
                  </a:lnTo>
                  <a:lnTo>
                    <a:pt x="463" y="1372"/>
                  </a:lnTo>
                  <a:lnTo>
                    <a:pt x="463" y="1371"/>
                  </a:lnTo>
                  <a:lnTo>
                    <a:pt x="463" y="1370"/>
                  </a:lnTo>
                  <a:lnTo>
                    <a:pt x="465" y="1370"/>
                  </a:lnTo>
                  <a:lnTo>
                    <a:pt x="463" y="1370"/>
                  </a:lnTo>
                  <a:lnTo>
                    <a:pt x="463" y="1368"/>
                  </a:lnTo>
                  <a:lnTo>
                    <a:pt x="463" y="1367"/>
                  </a:lnTo>
                  <a:lnTo>
                    <a:pt x="462" y="1367"/>
                  </a:lnTo>
                  <a:lnTo>
                    <a:pt x="463" y="1367"/>
                  </a:lnTo>
                  <a:lnTo>
                    <a:pt x="463" y="1366"/>
                  </a:lnTo>
                  <a:lnTo>
                    <a:pt x="462" y="1366"/>
                  </a:lnTo>
                  <a:lnTo>
                    <a:pt x="462" y="1365"/>
                  </a:lnTo>
                  <a:lnTo>
                    <a:pt x="463" y="1365"/>
                  </a:lnTo>
                  <a:lnTo>
                    <a:pt x="465" y="1365"/>
                  </a:lnTo>
                  <a:lnTo>
                    <a:pt x="465" y="1364"/>
                  </a:lnTo>
                  <a:lnTo>
                    <a:pt x="463" y="1364"/>
                  </a:lnTo>
                  <a:lnTo>
                    <a:pt x="462" y="1364"/>
                  </a:lnTo>
                  <a:lnTo>
                    <a:pt x="462" y="1362"/>
                  </a:lnTo>
                  <a:lnTo>
                    <a:pt x="463" y="1362"/>
                  </a:lnTo>
                  <a:lnTo>
                    <a:pt x="462" y="1362"/>
                  </a:lnTo>
                  <a:lnTo>
                    <a:pt x="462" y="1361"/>
                  </a:lnTo>
                  <a:lnTo>
                    <a:pt x="462" y="1362"/>
                  </a:lnTo>
                  <a:lnTo>
                    <a:pt x="461" y="1362"/>
                  </a:lnTo>
                  <a:lnTo>
                    <a:pt x="461" y="1361"/>
                  </a:lnTo>
                  <a:lnTo>
                    <a:pt x="462" y="1360"/>
                  </a:lnTo>
                  <a:lnTo>
                    <a:pt x="461" y="1360"/>
                  </a:lnTo>
                  <a:lnTo>
                    <a:pt x="461" y="1361"/>
                  </a:lnTo>
                  <a:lnTo>
                    <a:pt x="461" y="1360"/>
                  </a:lnTo>
                  <a:lnTo>
                    <a:pt x="460" y="1360"/>
                  </a:lnTo>
                  <a:lnTo>
                    <a:pt x="460" y="1359"/>
                  </a:lnTo>
                  <a:lnTo>
                    <a:pt x="461" y="1359"/>
                  </a:lnTo>
                  <a:lnTo>
                    <a:pt x="460" y="1359"/>
                  </a:lnTo>
                  <a:lnTo>
                    <a:pt x="461" y="1359"/>
                  </a:lnTo>
                  <a:lnTo>
                    <a:pt x="462" y="1359"/>
                  </a:lnTo>
                  <a:lnTo>
                    <a:pt x="462" y="1358"/>
                  </a:lnTo>
                  <a:lnTo>
                    <a:pt x="461" y="1358"/>
                  </a:lnTo>
                  <a:lnTo>
                    <a:pt x="461" y="1356"/>
                  </a:lnTo>
                  <a:lnTo>
                    <a:pt x="462" y="1356"/>
                  </a:lnTo>
                  <a:lnTo>
                    <a:pt x="461" y="1356"/>
                  </a:lnTo>
                  <a:lnTo>
                    <a:pt x="462" y="1356"/>
                  </a:lnTo>
                  <a:lnTo>
                    <a:pt x="462" y="1355"/>
                  </a:lnTo>
                  <a:lnTo>
                    <a:pt x="461" y="1355"/>
                  </a:lnTo>
                  <a:lnTo>
                    <a:pt x="462" y="1355"/>
                  </a:lnTo>
                  <a:lnTo>
                    <a:pt x="462" y="1354"/>
                  </a:lnTo>
                  <a:lnTo>
                    <a:pt x="462" y="1353"/>
                  </a:lnTo>
                  <a:lnTo>
                    <a:pt x="462" y="1352"/>
                  </a:lnTo>
                  <a:lnTo>
                    <a:pt x="461" y="1352"/>
                  </a:lnTo>
                  <a:lnTo>
                    <a:pt x="461" y="1350"/>
                  </a:lnTo>
                  <a:lnTo>
                    <a:pt x="460" y="1350"/>
                  </a:lnTo>
                  <a:lnTo>
                    <a:pt x="459" y="1350"/>
                  </a:lnTo>
                  <a:lnTo>
                    <a:pt x="459" y="1349"/>
                  </a:lnTo>
                  <a:lnTo>
                    <a:pt x="459" y="1348"/>
                  </a:lnTo>
                  <a:lnTo>
                    <a:pt x="460" y="1348"/>
                  </a:lnTo>
                  <a:lnTo>
                    <a:pt x="460" y="1347"/>
                  </a:lnTo>
                  <a:lnTo>
                    <a:pt x="460" y="1346"/>
                  </a:lnTo>
                  <a:lnTo>
                    <a:pt x="459" y="1346"/>
                  </a:lnTo>
                  <a:lnTo>
                    <a:pt x="459" y="1344"/>
                  </a:lnTo>
                  <a:lnTo>
                    <a:pt x="459" y="1343"/>
                  </a:lnTo>
                  <a:lnTo>
                    <a:pt x="459" y="1342"/>
                  </a:lnTo>
                  <a:lnTo>
                    <a:pt x="460" y="1342"/>
                  </a:lnTo>
                  <a:lnTo>
                    <a:pt x="459" y="1342"/>
                  </a:lnTo>
                  <a:lnTo>
                    <a:pt x="459" y="1341"/>
                  </a:lnTo>
                  <a:lnTo>
                    <a:pt x="460" y="1341"/>
                  </a:lnTo>
                  <a:lnTo>
                    <a:pt x="460" y="1340"/>
                  </a:lnTo>
                  <a:lnTo>
                    <a:pt x="460" y="1341"/>
                  </a:lnTo>
                  <a:lnTo>
                    <a:pt x="461" y="1340"/>
                  </a:lnTo>
                  <a:lnTo>
                    <a:pt x="462" y="1340"/>
                  </a:lnTo>
                  <a:lnTo>
                    <a:pt x="462" y="1341"/>
                  </a:lnTo>
                  <a:lnTo>
                    <a:pt x="463" y="1341"/>
                  </a:lnTo>
                  <a:lnTo>
                    <a:pt x="463" y="1340"/>
                  </a:lnTo>
                  <a:lnTo>
                    <a:pt x="462" y="1340"/>
                  </a:lnTo>
                  <a:lnTo>
                    <a:pt x="462" y="1338"/>
                  </a:lnTo>
                  <a:lnTo>
                    <a:pt x="463" y="1338"/>
                  </a:lnTo>
                  <a:lnTo>
                    <a:pt x="463" y="1337"/>
                  </a:lnTo>
                  <a:lnTo>
                    <a:pt x="462" y="1337"/>
                  </a:lnTo>
                  <a:lnTo>
                    <a:pt x="463" y="1336"/>
                  </a:lnTo>
                  <a:lnTo>
                    <a:pt x="462" y="1336"/>
                  </a:lnTo>
                  <a:lnTo>
                    <a:pt x="463" y="1336"/>
                  </a:lnTo>
                  <a:lnTo>
                    <a:pt x="463" y="1335"/>
                  </a:lnTo>
                  <a:lnTo>
                    <a:pt x="462" y="1335"/>
                  </a:lnTo>
                  <a:lnTo>
                    <a:pt x="462" y="1334"/>
                  </a:lnTo>
                  <a:lnTo>
                    <a:pt x="461" y="1334"/>
                  </a:lnTo>
                  <a:lnTo>
                    <a:pt x="461" y="1332"/>
                  </a:lnTo>
                  <a:lnTo>
                    <a:pt x="461" y="1331"/>
                  </a:lnTo>
                  <a:lnTo>
                    <a:pt x="460" y="1331"/>
                  </a:lnTo>
                  <a:lnTo>
                    <a:pt x="461" y="1331"/>
                  </a:lnTo>
                  <a:lnTo>
                    <a:pt x="460" y="1331"/>
                  </a:lnTo>
                  <a:lnTo>
                    <a:pt x="460" y="1330"/>
                  </a:lnTo>
                  <a:lnTo>
                    <a:pt x="460" y="1329"/>
                  </a:lnTo>
                  <a:lnTo>
                    <a:pt x="461" y="1329"/>
                  </a:lnTo>
                  <a:lnTo>
                    <a:pt x="462" y="1329"/>
                  </a:lnTo>
                  <a:lnTo>
                    <a:pt x="461" y="1329"/>
                  </a:lnTo>
                  <a:lnTo>
                    <a:pt x="461" y="1330"/>
                  </a:lnTo>
                  <a:lnTo>
                    <a:pt x="462" y="1329"/>
                  </a:lnTo>
                  <a:lnTo>
                    <a:pt x="462" y="1328"/>
                  </a:lnTo>
                  <a:lnTo>
                    <a:pt x="463" y="1328"/>
                  </a:lnTo>
                  <a:lnTo>
                    <a:pt x="463" y="1326"/>
                  </a:lnTo>
                  <a:lnTo>
                    <a:pt x="463" y="1328"/>
                  </a:lnTo>
                  <a:lnTo>
                    <a:pt x="462" y="1328"/>
                  </a:lnTo>
                  <a:lnTo>
                    <a:pt x="462" y="1326"/>
                  </a:lnTo>
                  <a:lnTo>
                    <a:pt x="462" y="1325"/>
                  </a:lnTo>
                  <a:lnTo>
                    <a:pt x="463" y="1325"/>
                  </a:lnTo>
                  <a:lnTo>
                    <a:pt x="465" y="1325"/>
                  </a:lnTo>
                  <a:lnTo>
                    <a:pt x="465" y="1324"/>
                  </a:lnTo>
                  <a:lnTo>
                    <a:pt x="466" y="1324"/>
                  </a:lnTo>
                  <a:lnTo>
                    <a:pt x="465" y="1324"/>
                  </a:lnTo>
                  <a:lnTo>
                    <a:pt x="465" y="1323"/>
                  </a:lnTo>
                  <a:lnTo>
                    <a:pt x="463" y="1323"/>
                  </a:lnTo>
                  <a:lnTo>
                    <a:pt x="465" y="1323"/>
                  </a:lnTo>
                  <a:lnTo>
                    <a:pt x="465" y="1322"/>
                  </a:lnTo>
                  <a:lnTo>
                    <a:pt x="466" y="1322"/>
                  </a:lnTo>
                  <a:lnTo>
                    <a:pt x="465" y="1322"/>
                  </a:lnTo>
                  <a:lnTo>
                    <a:pt x="463" y="1322"/>
                  </a:lnTo>
                  <a:lnTo>
                    <a:pt x="463" y="1320"/>
                  </a:lnTo>
                  <a:lnTo>
                    <a:pt x="465" y="1320"/>
                  </a:lnTo>
                  <a:lnTo>
                    <a:pt x="465" y="1319"/>
                  </a:lnTo>
                  <a:lnTo>
                    <a:pt x="466" y="1319"/>
                  </a:lnTo>
                  <a:lnTo>
                    <a:pt x="465" y="1319"/>
                  </a:lnTo>
                  <a:lnTo>
                    <a:pt x="466" y="1318"/>
                  </a:lnTo>
                  <a:lnTo>
                    <a:pt x="466" y="1317"/>
                  </a:lnTo>
                  <a:lnTo>
                    <a:pt x="465" y="1317"/>
                  </a:lnTo>
                  <a:lnTo>
                    <a:pt x="466" y="1317"/>
                  </a:lnTo>
                  <a:lnTo>
                    <a:pt x="466" y="1316"/>
                  </a:lnTo>
                  <a:lnTo>
                    <a:pt x="467" y="1316"/>
                  </a:lnTo>
                  <a:lnTo>
                    <a:pt x="467" y="1314"/>
                  </a:lnTo>
                  <a:lnTo>
                    <a:pt x="466" y="1314"/>
                  </a:lnTo>
                  <a:lnTo>
                    <a:pt x="465" y="1314"/>
                  </a:lnTo>
                  <a:lnTo>
                    <a:pt x="465" y="1313"/>
                  </a:lnTo>
                  <a:lnTo>
                    <a:pt x="465" y="1312"/>
                  </a:lnTo>
                  <a:lnTo>
                    <a:pt x="465" y="1311"/>
                  </a:lnTo>
                  <a:lnTo>
                    <a:pt x="466" y="1311"/>
                  </a:lnTo>
                  <a:lnTo>
                    <a:pt x="465" y="1311"/>
                  </a:lnTo>
                  <a:lnTo>
                    <a:pt x="463" y="1311"/>
                  </a:lnTo>
                  <a:lnTo>
                    <a:pt x="462" y="1311"/>
                  </a:lnTo>
                  <a:lnTo>
                    <a:pt x="461" y="1311"/>
                  </a:lnTo>
                  <a:lnTo>
                    <a:pt x="461" y="1310"/>
                  </a:lnTo>
                  <a:lnTo>
                    <a:pt x="460" y="1310"/>
                  </a:lnTo>
                  <a:lnTo>
                    <a:pt x="460" y="1311"/>
                  </a:lnTo>
                  <a:lnTo>
                    <a:pt x="459" y="1311"/>
                  </a:lnTo>
                  <a:lnTo>
                    <a:pt x="459" y="1310"/>
                  </a:lnTo>
                  <a:lnTo>
                    <a:pt x="457" y="1310"/>
                  </a:lnTo>
                  <a:lnTo>
                    <a:pt x="457" y="1308"/>
                  </a:lnTo>
                  <a:lnTo>
                    <a:pt x="456" y="1308"/>
                  </a:lnTo>
                  <a:lnTo>
                    <a:pt x="455" y="1308"/>
                  </a:lnTo>
                  <a:lnTo>
                    <a:pt x="455" y="1310"/>
                  </a:lnTo>
                  <a:lnTo>
                    <a:pt x="454" y="1310"/>
                  </a:lnTo>
                  <a:lnTo>
                    <a:pt x="454" y="1311"/>
                  </a:lnTo>
                  <a:lnTo>
                    <a:pt x="454" y="1310"/>
                  </a:lnTo>
                  <a:lnTo>
                    <a:pt x="453" y="1310"/>
                  </a:lnTo>
                  <a:lnTo>
                    <a:pt x="451" y="1310"/>
                  </a:lnTo>
                  <a:lnTo>
                    <a:pt x="453" y="1310"/>
                  </a:lnTo>
                  <a:lnTo>
                    <a:pt x="453" y="1311"/>
                  </a:lnTo>
                  <a:lnTo>
                    <a:pt x="451" y="1311"/>
                  </a:lnTo>
                  <a:lnTo>
                    <a:pt x="450" y="1311"/>
                  </a:lnTo>
                  <a:lnTo>
                    <a:pt x="450" y="1310"/>
                  </a:lnTo>
                  <a:lnTo>
                    <a:pt x="450" y="1308"/>
                  </a:lnTo>
                  <a:lnTo>
                    <a:pt x="449" y="1308"/>
                  </a:lnTo>
                  <a:lnTo>
                    <a:pt x="450" y="1308"/>
                  </a:lnTo>
                  <a:lnTo>
                    <a:pt x="450" y="1307"/>
                  </a:lnTo>
                  <a:lnTo>
                    <a:pt x="449" y="1307"/>
                  </a:lnTo>
                  <a:lnTo>
                    <a:pt x="448" y="1307"/>
                  </a:lnTo>
                  <a:lnTo>
                    <a:pt x="448" y="1308"/>
                  </a:lnTo>
                  <a:lnTo>
                    <a:pt x="447" y="1308"/>
                  </a:lnTo>
                  <a:lnTo>
                    <a:pt x="447" y="1307"/>
                  </a:lnTo>
                  <a:lnTo>
                    <a:pt x="445" y="1307"/>
                  </a:lnTo>
                  <a:lnTo>
                    <a:pt x="445" y="1306"/>
                  </a:lnTo>
                  <a:lnTo>
                    <a:pt x="447" y="1306"/>
                  </a:lnTo>
                  <a:lnTo>
                    <a:pt x="447" y="1305"/>
                  </a:lnTo>
                  <a:lnTo>
                    <a:pt x="448" y="1305"/>
                  </a:lnTo>
                  <a:lnTo>
                    <a:pt x="449" y="1305"/>
                  </a:lnTo>
                  <a:lnTo>
                    <a:pt x="449" y="1304"/>
                  </a:lnTo>
                  <a:lnTo>
                    <a:pt x="449" y="1302"/>
                  </a:lnTo>
                  <a:lnTo>
                    <a:pt x="450" y="1302"/>
                  </a:lnTo>
                  <a:lnTo>
                    <a:pt x="449" y="1302"/>
                  </a:lnTo>
                  <a:lnTo>
                    <a:pt x="448" y="1302"/>
                  </a:lnTo>
                  <a:lnTo>
                    <a:pt x="447" y="1302"/>
                  </a:lnTo>
                  <a:lnTo>
                    <a:pt x="447" y="1304"/>
                  </a:lnTo>
                  <a:lnTo>
                    <a:pt x="445" y="1304"/>
                  </a:lnTo>
                  <a:lnTo>
                    <a:pt x="444" y="1304"/>
                  </a:lnTo>
                  <a:lnTo>
                    <a:pt x="444" y="1302"/>
                  </a:lnTo>
                  <a:lnTo>
                    <a:pt x="444" y="1301"/>
                  </a:lnTo>
                  <a:lnTo>
                    <a:pt x="443" y="1301"/>
                  </a:lnTo>
                  <a:lnTo>
                    <a:pt x="443" y="1302"/>
                  </a:lnTo>
                  <a:lnTo>
                    <a:pt x="442" y="1302"/>
                  </a:lnTo>
                  <a:lnTo>
                    <a:pt x="442" y="1301"/>
                  </a:lnTo>
                  <a:lnTo>
                    <a:pt x="441" y="1301"/>
                  </a:lnTo>
                  <a:lnTo>
                    <a:pt x="441" y="1302"/>
                  </a:lnTo>
                  <a:lnTo>
                    <a:pt x="441" y="1304"/>
                  </a:lnTo>
                  <a:lnTo>
                    <a:pt x="439" y="1304"/>
                  </a:lnTo>
                  <a:lnTo>
                    <a:pt x="439" y="1302"/>
                  </a:lnTo>
                  <a:lnTo>
                    <a:pt x="439" y="1301"/>
                  </a:lnTo>
                  <a:lnTo>
                    <a:pt x="439" y="1300"/>
                  </a:lnTo>
                  <a:lnTo>
                    <a:pt x="438" y="1300"/>
                  </a:lnTo>
                  <a:lnTo>
                    <a:pt x="438" y="1299"/>
                  </a:lnTo>
                  <a:lnTo>
                    <a:pt x="439" y="1299"/>
                  </a:lnTo>
                  <a:lnTo>
                    <a:pt x="438" y="1299"/>
                  </a:lnTo>
                  <a:lnTo>
                    <a:pt x="437" y="1299"/>
                  </a:lnTo>
                  <a:lnTo>
                    <a:pt x="436" y="1299"/>
                  </a:lnTo>
                  <a:lnTo>
                    <a:pt x="435" y="1299"/>
                  </a:lnTo>
                  <a:lnTo>
                    <a:pt x="435" y="1298"/>
                  </a:lnTo>
                  <a:lnTo>
                    <a:pt x="435" y="1296"/>
                  </a:lnTo>
                  <a:lnTo>
                    <a:pt x="435" y="1295"/>
                  </a:lnTo>
                  <a:lnTo>
                    <a:pt x="433" y="1295"/>
                  </a:lnTo>
                  <a:lnTo>
                    <a:pt x="432" y="1295"/>
                  </a:lnTo>
                  <a:lnTo>
                    <a:pt x="431" y="1295"/>
                  </a:lnTo>
                  <a:lnTo>
                    <a:pt x="431" y="1296"/>
                  </a:lnTo>
                  <a:lnTo>
                    <a:pt x="431" y="1295"/>
                  </a:lnTo>
                  <a:lnTo>
                    <a:pt x="432" y="1295"/>
                  </a:lnTo>
                  <a:lnTo>
                    <a:pt x="432" y="1294"/>
                  </a:lnTo>
                  <a:lnTo>
                    <a:pt x="431" y="1294"/>
                  </a:lnTo>
                  <a:lnTo>
                    <a:pt x="431" y="1295"/>
                  </a:lnTo>
                  <a:lnTo>
                    <a:pt x="430" y="1295"/>
                  </a:lnTo>
                  <a:lnTo>
                    <a:pt x="430" y="1296"/>
                  </a:lnTo>
                  <a:lnTo>
                    <a:pt x="429" y="1296"/>
                  </a:lnTo>
                  <a:lnTo>
                    <a:pt x="429" y="1295"/>
                  </a:lnTo>
                  <a:lnTo>
                    <a:pt x="429" y="1294"/>
                  </a:lnTo>
                  <a:lnTo>
                    <a:pt x="429" y="1293"/>
                  </a:lnTo>
                  <a:lnTo>
                    <a:pt x="429" y="1292"/>
                  </a:lnTo>
                  <a:lnTo>
                    <a:pt x="427" y="1292"/>
                  </a:lnTo>
                  <a:lnTo>
                    <a:pt x="427" y="1293"/>
                  </a:lnTo>
                  <a:lnTo>
                    <a:pt x="426" y="1293"/>
                  </a:lnTo>
                  <a:lnTo>
                    <a:pt x="426" y="1294"/>
                  </a:lnTo>
                  <a:lnTo>
                    <a:pt x="425" y="1294"/>
                  </a:lnTo>
                  <a:lnTo>
                    <a:pt x="425" y="1295"/>
                  </a:lnTo>
                  <a:lnTo>
                    <a:pt x="424" y="1295"/>
                  </a:lnTo>
                  <a:lnTo>
                    <a:pt x="424" y="1294"/>
                  </a:lnTo>
                  <a:lnTo>
                    <a:pt x="423" y="1294"/>
                  </a:lnTo>
                  <a:lnTo>
                    <a:pt x="423" y="1293"/>
                  </a:lnTo>
                  <a:lnTo>
                    <a:pt x="421" y="1293"/>
                  </a:lnTo>
                  <a:lnTo>
                    <a:pt x="420" y="1293"/>
                  </a:lnTo>
                  <a:lnTo>
                    <a:pt x="419" y="1293"/>
                  </a:lnTo>
                  <a:lnTo>
                    <a:pt x="419" y="1292"/>
                  </a:lnTo>
                  <a:lnTo>
                    <a:pt x="420" y="1292"/>
                  </a:lnTo>
                  <a:lnTo>
                    <a:pt x="421" y="1292"/>
                  </a:lnTo>
                  <a:lnTo>
                    <a:pt x="421" y="1290"/>
                  </a:lnTo>
                  <a:lnTo>
                    <a:pt x="420" y="1290"/>
                  </a:lnTo>
                  <a:lnTo>
                    <a:pt x="420" y="1292"/>
                  </a:lnTo>
                  <a:lnTo>
                    <a:pt x="419" y="1292"/>
                  </a:lnTo>
                  <a:lnTo>
                    <a:pt x="418" y="1292"/>
                  </a:lnTo>
                  <a:lnTo>
                    <a:pt x="418" y="1293"/>
                  </a:lnTo>
                  <a:lnTo>
                    <a:pt x="417" y="1293"/>
                  </a:lnTo>
                  <a:lnTo>
                    <a:pt x="417" y="1292"/>
                  </a:lnTo>
                  <a:lnTo>
                    <a:pt x="418" y="1292"/>
                  </a:lnTo>
                  <a:lnTo>
                    <a:pt x="418" y="1290"/>
                  </a:lnTo>
                  <a:lnTo>
                    <a:pt x="418" y="1289"/>
                  </a:lnTo>
                  <a:lnTo>
                    <a:pt x="419" y="1289"/>
                  </a:lnTo>
                  <a:lnTo>
                    <a:pt x="419" y="1290"/>
                  </a:lnTo>
                  <a:lnTo>
                    <a:pt x="420" y="1290"/>
                  </a:lnTo>
                  <a:lnTo>
                    <a:pt x="420" y="1289"/>
                  </a:lnTo>
                  <a:lnTo>
                    <a:pt x="419" y="1289"/>
                  </a:lnTo>
                  <a:lnTo>
                    <a:pt x="418" y="1289"/>
                  </a:lnTo>
                  <a:lnTo>
                    <a:pt x="418" y="1290"/>
                  </a:lnTo>
                  <a:lnTo>
                    <a:pt x="417" y="1290"/>
                  </a:lnTo>
                  <a:lnTo>
                    <a:pt x="417" y="1292"/>
                  </a:lnTo>
                  <a:lnTo>
                    <a:pt x="415" y="1292"/>
                  </a:lnTo>
                  <a:lnTo>
                    <a:pt x="414" y="1292"/>
                  </a:lnTo>
                  <a:lnTo>
                    <a:pt x="414" y="1293"/>
                  </a:lnTo>
                  <a:lnTo>
                    <a:pt x="413" y="1293"/>
                  </a:lnTo>
                  <a:lnTo>
                    <a:pt x="412" y="1293"/>
                  </a:lnTo>
                  <a:lnTo>
                    <a:pt x="412" y="1292"/>
                  </a:lnTo>
                  <a:lnTo>
                    <a:pt x="411" y="1292"/>
                  </a:lnTo>
                  <a:lnTo>
                    <a:pt x="411" y="1290"/>
                  </a:lnTo>
                  <a:lnTo>
                    <a:pt x="409" y="1290"/>
                  </a:lnTo>
                  <a:lnTo>
                    <a:pt x="409" y="1289"/>
                  </a:lnTo>
                  <a:lnTo>
                    <a:pt x="411" y="1289"/>
                  </a:lnTo>
                  <a:lnTo>
                    <a:pt x="411" y="1288"/>
                  </a:lnTo>
                  <a:lnTo>
                    <a:pt x="409" y="1288"/>
                  </a:lnTo>
                  <a:lnTo>
                    <a:pt x="409" y="1289"/>
                  </a:lnTo>
                  <a:lnTo>
                    <a:pt x="409" y="1290"/>
                  </a:lnTo>
                  <a:lnTo>
                    <a:pt x="408" y="1290"/>
                  </a:lnTo>
                  <a:lnTo>
                    <a:pt x="408" y="1292"/>
                  </a:lnTo>
                  <a:lnTo>
                    <a:pt x="407" y="1292"/>
                  </a:lnTo>
                  <a:lnTo>
                    <a:pt x="407" y="1293"/>
                  </a:lnTo>
                  <a:lnTo>
                    <a:pt x="406" y="1293"/>
                  </a:lnTo>
                  <a:lnTo>
                    <a:pt x="406" y="1292"/>
                  </a:lnTo>
                  <a:lnTo>
                    <a:pt x="405" y="1292"/>
                  </a:lnTo>
                  <a:lnTo>
                    <a:pt x="405" y="1290"/>
                  </a:lnTo>
                  <a:lnTo>
                    <a:pt x="405" y="1289"/>
                  </a:lnTo>
                  <a:lnTo>
                    <a:pt x="403" y="1289"/>
                  </a:lnTo>
                  <a:lnTo>
                    <a:pt x="403" y="1290"/>
                  </a:lnTo>
                  <a:lnTo>
                    <a:pt x="403" y="1292"/>
                  </a:lnTo>
                  <a:lnTo>
                    <a:pt x="405" y="1292"/>
                  </a:lnTo>
                  <a:lnTo>
                    <a:pt x="405" y="1293"/>
                  </a:lnTo>
                  <a:lnTo>
                    <a:pt x="403" y="1293"/>
                  </a:lnTo>
                  <a:lnTo>
                    <a:pt x="403" y="1292"/>
                  </a:lnTo>
                  <a:lnTo>
                    <a:pt x="402" y="1292"/>
                  </a:lnTo>
                  <a:lnTo>
                    <a:pt x="402" y="1290"/>
                  </a:lnTo>
                  <a:lnTo>
                    <a:pt x="402" y="1289"/>
                  </a:lnTo>
                  <a:lnTo>
                    <a:pt x="401" y="1289"/>
                  </a:lnTo>
                  <a:lnTo>
                    <a:pt x="401" y="1290"/>
                  </a:lnTo>
                  <a:lnTo>
                    <a:pt x="400" y="1290"/>
                  </a:lnTo>
                  <a:lnTo>
                    <a:pt x="400" y="1292"/>
                  </a:lnTo>
                  <a:lnTo>
                    <a:pt x="399" y="1292"/>
                  </a:lnTo>
                  <a:lnTo>
                    <a:pt x="397" y="1292"/>
                  </a:lnTo>
                  <a:lnTo>
                    <a:pt x="397" y="1290"/>
                  </a:lnTo>
                  <a:lnTo>
                    <a:pt x="397" y="1289"/>
                  </a:lnTo>
                  <a:lnTo>
                    <a:pt x="399" y="1289"/>
                  </a:lnTo>
                  <a:lnTo>
                    <a:pt x="399" y="1288"/>
                  </a:lnTo>
                  <a:lnTo>
                    <a:pt x="400" y="1288"/>
                  </a:lnTo>
                  <a:lnTo>
                    <a:pt x="400" y="1287"/>
                  </a:lnTo>
                  <a:lnTo>
                    <a:pt x="399" y="1287"/>
                  </a:lnTo>
                  <a:lnTo>
                    <a:pt x="397" y="1287"/>
                  </a:lnTo>
                  <a:lnTo>
                    <a:pt x="396" y="1287"/>
                  </a:lnTo>
                  <a:lnTo>
                    <a:pt x="395" y="1287"/>
                  </a:lnTo>
                  <a:lnTo>
                    <a:pt x="394" y="1287"/>
                  </a:lnTo>
                  <a:lnTo>
                    <a:pt x="394" y="1285"/>
                  </a:lnTo>
                  <a:lnTo>
                    <a:pt x="393" y="1287"/>
                  </a:lnTo>
                  <a:lnTo>
                    <a:pt x="391" y="1287"/>
                  </a:lnTo>
                  <a:lnTo>
                    <a:pt x="391" y="1288"/>
                  </a:lnTo>
                  <a:lnTo>
                    <a:pt x="393" y="1288"/>
                  </a:lnTo>
                  <a:lnTo>
                    <a:pt x="393" y="1289"/>
                  </a:lnTo>
                  <a:lnTo>
                    <a:pt x="393" y="1290"/>
                  </a:lnTo>
                  <a:lnTo>
                    <a:pt x="391" y="1290"/>
                  </a:lnTo>
                  <a:lnTo>
                    <a:pt x="391" y="1292"/>
                  </a:lnTo>
                  <a:lnTo>
                    <a:pt x="390" y="1292"/>
                  </a:lnTo>
                  <a:lnTo>
                    <a:pt x="390" y="1290"/>
                  </a:lnTo>
                  <a:lnTo>
                    <a:pt x="389" y="1290"/>
                  </a:lnTo>
                  <a:lnTo>
                    <a:pt x="389" y="1289"/>
                  </a:lnTo>
                  <a:lnTo>
                    <a:pt x="389" y="1288"/>
                  </a:lnTo>
                  <a:lnTo>
                    <a:pt x="389" y="1287"/>
                  </a:lnTo>
                  <a:lnTo>
                    <a:pt x="388" y="1287"/>
                  </a:lnTo>
                  <a:lnTo>
                    <a:pt x="388" y="1285"/>
                  </a:lnTo>
                  <a:lnTo>
                    <a:pt x="387" y="1285"/>
                  </a:lnTo>
                  <a:lnTo>
                    <a:pt x="387" y="1287"/>
                  </a:lnTo>
                  <a:lnTo>
                    <a:pt x="385" y="1287"/>
                  </a:lnTo>
                  <a:lnTo>
                    <a:pt x="385" y="1285"/>
                  </a:lnTo>
                  <a:lnTo>
                    <a:pt x="385" y="1284"/>
                  </a:lnTo>
                  <a:lnTo>
                    <a:pt x="384" y="1284"/>
                  </a:lnTo>
                  <a:lnTo>
                    <a:pt x="383" y="1284"/>
                  </a:lnTo>
                  <a:lnTo>
                    <a:pt x="383" y="1283"/>
                  </a:lnTo>
                  <a:lnTo>
                    <a:pt x="382" y="1283"/>
                  </a:lnTo>
                  <a:lnTo>
                    <a:pt x="382" y="1284"/>
                  </a:lnTo>
                  <a:lnTo>
                    <a:pt x="381" y="1284"/>
                  </a:lnTo>
                  <a:lnTo>
                    <a:pt x="381" y="1283"/>
                  </a:lnTo>
                  <a:lnTo>
                    <a:pt x="381" y="1282"/>
                  </a:lnTo>
                  <a:lnTo>
                    <a:pt x="381" y="1283"/>
                  </a:lnTo>
                  <a:lnTo>
                    <a:pt x="379" y="1283"/>
                  </a:lnTo>
                  <a:lnTo>
                    <a:pt x="378" y="1283"/>
                  </a:lnTo>
                  <a:lnTo>
                    <a:pt x="377" y="1283"/>
                  </a:lnTo>
                  <a:lnTo>
                    <a:pt x="376" y="1283"/>
                  </a:lnTo>
                  <a:lnTo>
                    <a:pt x="376" y="1284"/>
                  </a:lnTo>
                  <a:lnTo>
                    <a:pt x="377" y="1284"/>
                  </a:lnTo>
                  <a:lnTo>
                    <a:pt x="376" y="1284"/>
                  </a:lnTo>
                  <a:lnTo>
                    <a:pt x="376" y="1285"/>
                  </a:lnTo>
                  <a:lnTo>
                    <a:pt x="374" y="1285"/>
                  </a:lnTo>
                  <a:lnTo>
                    <a:pt x="376" y="1285"/>
                  </a:lnTo>
                  <a:lnTo>
                    <a:pt x="376" y="1287"/>
                  </a:lnTo>
                  <a:lnTo>
                    <a:pt x="374" y="1287"/>
                  </a:lnTo>
                  <a:lnTo>
                    <a:pt x="374" y="1288"/>
                  </a:lnTo>
                  <a:lnTo>
                    <a:pt x="373" y="1288"/>
                  </a:lnTo>
                  <a:lnTo>
                    <a:pt x="373" y="1287"/>
                  </a:lnTo>
                  <a:lnTo>
                    <a:pt x="372" y="1287"/>
                  </a:lnTo>
                  <a:lnTo>
                    <a:pt x="372" y="1288"/>
                  </a:lnTo>
                  <a:lnTo>
                    <a:pt x="371" y="1288"/>
                  </a:lnTo>
                  <a:lnTo>
                    <a:pt x="371" y="1287"/>
                  </a:lnTo>
                  <a:lnTo>
                    <a:pt x="371" y="1285"/>
                  </a:lnTo>
                  <a:lnTo>
                    <a:pt x="370" y="1285"/>
                  </a:lnTo>
                  <a:lnTo>
                    <a:pt x="368" y="1285"/>
                  </a:lnTo>
                  <a:lnTo>
                    <a:pt x="368" y="1284"/>
                  </a:lnTo>
                  <a:lnTo>
                    <a:pt x="370" y="1284"/>
                  </a:lnTo>
                  <a:lnTo>
                    <a:pt x="370" y="1283"/>
                  </a:lnTo>
                  <a:lnTo>
                    <a:pt x="371" y="1283"/>
                  </a:lnTo>
                  <a:lnTo>
                    <a:pt x="371" y="1282"/>
                  </a:lnTo>
                  <a:lnTo>
                    <a:pt x="370" y="1282"/>
                  </a:lnTo>
                  <a:lnTo>
                    <a:pt x="368" y="1281"/>
                  </a:lnTo>
                  <a:lnTo>
                    <a:pt x="368" y="1282"/>
                  </a:lnTo>
                  <a:lnTo>
                    <a:pt x="367" y="1282"/>
                  </a:lnTo>
                  <a:lnTo>
                    <a:pt x="367" y="1281"/>
                  </a:lnTo>
                  <a:lnTo>
                    <a:pt x="367" y="1279"/>
                  </a:lnTo>
                  <a:lnTo>
                    <a:pt x="368" y="1279"/>
                  </a:lnTo>
                  <a:lnTo>
                    <a:pt x="368" y="1278"/>
                  </a:lnTo>
                  <a:lnTo>
                    <a:pt x="370" y="1278"/>
                  </a:lnTo>
                  <a:lnTo>
                    <a:pt x="368" y="1278"/>
                  </a:lnTo>
                  <a:lnTo>
                    <a:pt x="367" y="1277"/>
                  </a:lnTo>
                  <a:lnTo>
                    <a:pt x="367" y="1276"/>
                  </a:lnTo>
                  <a:lnTo>
                    <a:pt x="366" y="1276"/>
                  </a:lnTo>
                  <a:lnTo>
                    <a:pt x="366" y="1277"/>
                  </a:lnTo>
                  <a:lnTo>
                    <a:pt x="365" y="1277"/>
                  </a:lnTo>
                  <a:lnTo>
                    <a:pt x="365" y="1278"/>
                  </a:lnTo>
                  <a:lnTo>
                    <a:pt x="365" y="1277"/>
                  </a:lnTo>
                  <a:lnTo>
                    <a:pt x="364" y="1277"/>
                  </a:lnTo>
                  <a:lnTo>
                    <a:pt x="364" y="1276"/>
                  </a:lnTo>
                  <a:lnTo>
                    <a:pt x="364" y="1275"/>
                  </a:lnTo>
                  <a:lnTo>
                    <a:pt x="362" y="1275"/>
                  </a:lnTo>
                  <a:lnTo>
                    <a:pt x="361" y="1275"/>
                  </a:lnTo>
                  <a:lnTo>
                    <a:pt x="361" y="1273"/>
                  </a:lnTo>
                  <a:lnTo>
                    <a:pt x="361" y="1272"/>
                  </a:lnTo>
                  <a:lnTo>
                    <a:pt x="360" y="1272"/>
                  </a:lnTo>
                  <a:lnTo>
                    <a:pt x="360" y="1273"/>
                  </a:lnTo>
                  <a:lnTo>
                    <a:pt x="360" y="1275"/>
                  </a:lnTo>
                  <a:lnTo>
                    <a:pt x="359" y="1275"/>
                  </a:lnTo>
                  <a:lnTo>
                    <a:pt x="358" y="1275"/>
                  </a:lnTo>
                  <a:lnTo>
                    <a:pt x="356" y="1273"/>
                  </a:lnTo>
                  <a:lnTo>
                    <a:pt x="356" y="1272"/>
                  </a:lnTo>
                  <a:lnTo>
                    <a:pt x="358" y="1272"/>
                  </a:lnTo>
                  <a:lnTo>
                    <a:pt x="359" y="1271"/>
                  </a:lnTo>
                  <a:lnTo>
                    <a:pt x="359" y="1270"/>
                  </a:lnTo>
                  <a:lnTo>
                    <a:pt x="358" y="1270"/>
                  </a:lnTo>
                  <a:lnTo>
                    <a:pt x="356" y="1270"/>
                  </a:lnTo>
                  <a:lnTo>
                    <a:pt x="356" y="1271"/>
                  </a:lnTo>
                  <a:lnTo>
                    <a:pt x="356" y="1272"/>
                  </a:lnTo>
                  <a:lnTo>
                    <a:pt x="355" y="1272"/>
                  </a:lnTo>
                  <a:lnTo>
                    <a:pt x="355" y="1271"/>
                  </a:lnTo>
                  <a:lnTo>
                    <a:pt x="354" y="1271"/>
                  </a:lnTo>
                  <a:lnTo>
                    <a:pt x="354" y="1270"/>
                  </a:lnTo>
                  <a:lnTo>
                    <a:pt x="354" y="1269"/>
                  </a:lnTo>
                  <a:lnTo>
                    <a:pt x="355" y="1269"/>
                  </a:lnTo>
                  <a:lnTo>
                    <a:pt x="356" y="1269"/>
                  </a:lnTo>
                  <a:lnTo>
                    <a:pt x="356" y="1267"/>
                  </a:lnTo>
                  <a:lnTo>
                    <a:pt x="355" y="1267"/>
                  </a:lnTo>
                  <a:lnTo>
                    <a:pt x="356" y="1267"/>
                  </a:lnTo>
                  <a:lnTo>
                    <a:pt x="356" y="1266"/>
                  </a:lnTo>
                  <a:lnTo>
                    <a:pt x="356" y="1265"/>
                  </a:lnTo>
                  <a:lnTo>
                    <a:pt x="358" y="1265"/>
                  </a:lnTo>
                  <a:lnTo>
                    <a:pt x="359" y="1265"/>
                  </a:lnTo>
                  <a:lnTo>
                    <a:pt x="358" y="1265"/>
                  </a:lnTo>
                  <a:lnTo>
                    <a:pt x="358" y="1264"/>
                  </a:lnTo>
                  <a:lnTo>
                    <a:pt x="356" y="1264"/>
                  </a:lnTo>
                  <a:lnTo>
                    <a:pt x="356" y="1263"/>
                  </a:lnTo>
                  <a:lnTo>
                    <a:pt x="355" y="1263"/>
                  </a:lnTo>
                  <a:lnTo>
                    <a:pt x="355" y="1261"/>
                  </a:lnTo>
                  <a:lnTo>
                    <a:pt x="354" y="1261"/>
                  </a:lnTo>
                  <a:lnTo>
                    <a:pt x="354" y="1263"/>
                  </a:lnTo>
                  <a:lnTo>
                    <a:pt x="354" y="1264"/>
                  </a:lnTo>
                  <a:lnTo>
                    <a:pt x="354" y="1265"/>
                  </a:lnTo>
                  <a:lnTo>
                    <a:pt x="353" y="1265"/>
                  </a:lnTo>
                  <a:lnTo>
                    <a:pt x="353" y="1266"/>
                  </a:lnTo>
                  <a:lnTo>
                    <a:pt x="352" y="1266"/>
                  </a:lnTo>
                  <a:lnTo>
                    <a:pt x="350" y="1266"/>
                  </a:lnTo>
                  <a:lnTo>
                    <a:pt x="350" y="1267"/>
                  </a:lnTo>
                  <a:lnTo>
                    <a:pt x="352" y="1267"/>
                  </a:lnTo>
                  <a:lnTo>
                    <a:pt x="350" y="1267"/>
                  </a:lnTo>
                  <a:lnTo>
                    <a:pt x="352" y="1267"/>
                  </a:lnTo>
                  <a:lnTo>
                    <a:pt x="353" y="1269"/>
                  </a:lnTo>
                  <a:lnTo>
                    <a:pt x="352" y="1269"/>
                  </a:lnTo>
                  <a:lnTo>
                    <a:pt x="350" y="1269"/>
                  </a:lnTo>
                  <a:lnTo>
                    <a:pt x="349" y="1269"/>
                  </a:lnTo>
                  <a:lnTo>
                    <a:pt x="348" y="1269"/>
                  </a:lnTo>
                  <a:lnTo>
                    <a:pt x="347" y="1269"/>
                  </a:lnTo>
                  <a:lnTo>
                    <a:pt x="347" y="1267"/>
                  </a:lnTo>
                  <a:lnTo>
                    <a:pt x="346" y="1267"/>
                  </a:lnTo>
                  <a:lnTo>
                    <a:pt x="346" y="1269"/>
                  </a:lnTo>
                  <a:lnTo>
                    <a:pt x="346" y="1270"/>
                  </a:lnTo>
                  <a:lnTo>
                    <a:pt x="347" y="1270"/>
                  </a:lnTo>
                  <a:lnTo>
                    <a:pt x="348" y="1270"/>
                  </a:lnTo>
                  <a:lnTo>
                    <a:pt x="349" y="1270"/>
                  </a:lnTo>
                  <a:lnTo>
                    <a:pt x="349" y="1271"/>
                  </a:lnTo>
                  <a:lnTo>
                    <a:pt x="349" y="1272"/>
                  </a:lnTo>
                  <a:lnTo>
                    <a:pt x="348" y="1272"/>
                  </a:lnTo>
                  <a:lnTo>
                    <a:pt x="348" y="1273"/>
                  </a:lnTo>
                  <a:lnTo>
                    <a:pt x="347" y="1273"/>
                  </a:lnTo>
                  <a:lnTo>
                    <a:pt x="346" y="1273"/>
                  </a:lnTo>
                  <a:lnTo>
                    <a:pt x="344" y="1273"/>
                  </a:lnTo>
                  <a:lnTo>
                    <a:pt x="344" y="1272"/>
                  </a:lnTo>
                  <a:lnTo>
                    <a:pt x="343" y="1272"/>
                  </a:lnTo>
                  <a:lnTo>
                    <a:pt x="342" y="1272"/>
                  </a:lnTo>
                  <a:lnTo>
                    <a:pt x="342" y="1271"/>
                  </a:lnTo>
                  <a:lnTo>
                    <a:pt x="341" y="1271"/>
                  </a:lnTo>
                  <a:lnTo>
                    <a:pt x="341" y="1272"/>
                  </a:lnTo>
                  <a:lnTo>
                    <a:pt x="340" y="1272"/>
                  </a:lnTo>
                  <a:lnTo>
                    <a:pt x="338" y="1272"/>
                  </a:lnTo>
                  <a:lnTo>
                    <a:pt x="337" y="1272"/>
                  </a:lnTo>
                  <a:lnTo>
                    <a:pt x="336" y="1272"/>
                  </a:lnTo>
                  <a:lnTo>
                    <a:pt x="336" y="1273"/>
                  </a:lnTo>
                  <a:lnTo>
                    <a:pt x="337" y="1273"/>
                  </a:lnTo>
                  <a:lnTo>
                    <a:pt x="337" y="1275"/>
                  </a:lnTo>
                  <a:lnTo>
                    <a:pt x="337" y="1276"/>
                  </a:lnTo>
                  <a:lnTo>
                    <a:pt x="336" y="1276"/>
                  </a:lnTo>
                  <a:lnTo>
                    <a:pt x="335" y="1276"/>
                  </a:lnTo>
                  <a:lnTo>
                    <a:pt x="335" y="1277"/>
                  </a:lnTo>
                  <a:lnTo>
                    <a:pt x="335" y="1276"/>
                  </a:lnTo>
                  <a:lnTo>
                    <a:pt x="336" y="1276"/>
                  </a:lnTo>
                  <a:lnTo>
                    <a:pt x="337" y="1277"/>
                  </a:lnTo>
                  <a:lnTo>
                    <a:pt x="337" y="1276"/>
                  </a:lnTo>
                  <a:lnTo>
                    <a:pt x="338" y="1276"/>
                  </a:lnTo>
                  <a:lnTo>
                    <a:pt x="338" y="1277"/>
                  </a:lnTo>
                  <a:lnTo>
                    <a:pt x="337" y="1277"/>
                  </a:lnTo>
                  <a:lnTo>
                    <a:pt x="337" y="1278"/>
                  </a:lnTo>
                  <a:lnTo>
                    <a:pt x="336" y="1278"/>
                  </a:lnTo>
                  <a:lnTo>
                    <a:pt x="336" y="1279"/>
                  </a:lnTo>
                  <a:lnTo>
                    <a:pt x="336" y="1281"/>
                  </a:lnTo>
                  <a:lnTo>
                    <a:pt x="336" y="1282"/>
                  </a:lnTo>
                  <a:lnTo>
                    <a:pt x="335" y="1282"/>
                  </a:lnTo>
                  <a:lnTo>
                    <a:pt x="335" y="1283"/>
                  </a:lnTo>
                  <a:lnTo>
                    <a:pt x="335" y="1284"/>
                  </a:lnTo>
                  <a:lnTo>
                    <a:pt x="336" y="1284"/>
                  </a:lnTo>
                  <a:lnTo>
                    <a:pt x="337" y="1284"/>
                  </a:lnTo>
                  <a:lnTo>
                    <a:pt x="338" y="1284"/>
                  </a:lnTo>
                  <a:lnTo>
                    <a:pt x="338" y="1285"/>
                  </a:lnTo>
                  <a:lnTo>
                    <a:pt x="338" y="1287"/>
                  </a:lnTo>
                  <a:lnTo>
                    <a:pt x="338" y="1288"/>
                  </a:lnTo>
                  <a:lnTo>
                    <a:pt x="337" y="1288"/>
                  </a:lnTo>
                  <a:lnTo>
                    <a:pt x="336" y="1288"/>
                  </a:lnTo>
                  <a:lnTo>
                    <a:pt x="335" y="1287"/>
                  </a:lnTo>
                  <a:lnTo>
                    <a:pt x="334" y="1287"/>
                  </a:lnTo>
                  <a:lnTo>
                    <a:pt x="332" y="1287"/>
                  </a:lnTo>
                  <a:lnTo>
                    <a:pt x="332" y="1288"/>
                  </a:lnTo>
                  <a:lnTo>
                    <a:pt x="332" y="1289"/>
                  </a:lnTo>
                  <a:lnTo>
                    <a:pt x="332" y="1290"/>
                  </a:lnTo>
                  <a:lnTo>
                    <a:pt x="334" y="1290"/>
                  </a:lnTo>
                  <a:lnTo>
                    <a:pt x="334" y="1292"/>
                  </a:lnTo>
                  <a:lnTo>
                    <a:pt x="335" y="1292"/>
                  </a:lnTo>
                  <a:lnTo>
                    <a:pt x="335" y="1293"/>
                  </a:lnTo>
                  <a:lnTo>
                    <a:pt x="335" y="1294"/>
                  </a:lnTo>
                  <a:lnTo>
                    <a:pt x="334" y="1294"/>
                  </a:lnTo>
                  <a:lnTo>
                    <a:pt x="334" y="1295"/>
                  </a:lnTo>
                  <a:lnTo>
                    <a:pt x="335" y="1295"/>
                  </a:lnTo>
                  <a:lnTo>
                    <a:pt x="335" y="1296"/>
                  </a:lnTo>
                  <a:lnTo>
                    <a:pt x="336" y="1296"/>
                  </a:lnTo>
                  <a:lnTo>
                    <a:pt x="336" y="1298"/>
                  </a:lnTo>
                  <a:lnTo>
                    <a:pt x="335" y="1298"/>
                  </a:lnTo>
                  <a:lnTo>
                    <a:pt x="334" y="1298"/>
                  </a:lnTo>
                  <a:lnTo>
                    <a:pt x="334" y="1296"/>
                  </a:lnTo>
                  <a:lnTo>
                    <a:pt x="332" y="1296"/>
                  </a:lnTo>
                  <a:lnTo>
                    <a:pt x="332" y="1298"/>
                  </a:lnTo>
                  <a:lnTo>
                    <a:pt x="332" y="1299"/>
                  </a:lnTo>
                  <a:lnTo>
                    <a:pt x="334" y="1299"/>
                  </a:lnTo>
                  <a:lnTo>
                    <a:pt x="334" y="1300"/>
                  </a:lnTo>
                  <a:lnTo>
                    <a:pt x="332" y="1300"/>
                  </a:lnTo>
                  <a:lnTo>
                    <a:pt x="331" y="1300"/>
                  </a:lnTo>
                  <a:lnTo>
                    <a:pt x="330" y="1300"/>
                  </a:lnTo>
                  <a:lnTo>
                    <a:pt x="330" y="1299"/>
                  </a:lnTo>
                  <a:lnTo>
                    <a:pt x="330" y="1298"/>
                  </a:lnTo>
                  <a:lnTo>
                    <a:pt x="330" y="1296"/>
                  </a:lnTo>
                  <a:lnTo>
                    <a:pt x="329" y="1296"/>
                  </a:lnTo>
                  <a:lnTo>
                    <a:pt x="329" y="1298"/>
                  </a:lnTo>
                  <a:lnTo>
                    <a:pt x="328" y="1298"/>
                  </a:lnTo>
                  <a:lnTo>
                    <a:pt x="328" y="1299"/>
                  </a:lnTo>
                  <a:lnTo>
                    <a:pt x="326" y="1299"/>
                  </a:lnTo>
                  <a:lnTo>
                    <a:pt x="325" y="1299"/>
                  </a:lnTo>
                  <a:lnTo>
                    <a:pt x="324" y="1299"/>
                  </a:lnTo>
                  <a:lnTo>
                    <a:pt x="323" y="1299"/>
                  </a:lnTo>
                  <a:lnTo>
                    <a:pt x="322" y="1299"/>
                  </a:lnTo>
                  <a:lnTo>
                    <a:pt x="322" y="1298"/>
                  </a:lnTo>
                  <a:lnTo>
                    <a:pt x="320" y="1298"/>
                  </a:lnTo>
                  <a:lnTo>
                    <a:pt x="320" y="1299"/>
                  </a:lnTo>
                  <a:lnTo>
                    <a:pt x="320" y="1300"/>
                  </a:lnTo>
                  <a:lnTo>
                    <a:pt x="320" y="1301"/>
                  </a:lnTo>
                  <a:lnTo>
                    <a:pt x="320" y="1302"/>
                  </a:lnTo>
                  <a:lnTo>
                    <a:pt x="320" y="1304"/>
                  </a:lnTo>
                  <a:lnTo>
                    <a:pt x="322" y="1304"/>
                  </a:lnTo>
                  <a:lnTo>
                    <a:pt x="322" y="1305"/>
                  </a:lnTo>
                  <a:lnTo>
                    <a:pt x="323" y="1305"/>
                  </a:lnTo>
                  <a:lnTo>
                    <a:pt x="323" y="1304"/>
                  </a:lnTo>
                  <a:lnTo>
                    <a:pt x="324" y="1304"/>
                  </a:lnTo>
                  <a:lnTo>
                    <a:pt x="325" y="1304"/>
                  </a:lnTo>
                  <a:lnTo>
                    <a:pt x="325" y="1305"/>
                  </a:lnTo>
                  <a:lnTo>
                    <a:pt x="326" y="1305"/>
                  </a:lnTo>
                  <a:lnTo>
                    <a:pt x="326" y="1306"/>
                  </a:lnTo>
                  <a:lnTo>
                    <a:pt x="326" y="1307"/>
                  </a:lnTo>
                  <a:lnTo>
                    <a:pt x="325" y="1307"/>
                  </a:lnTo>
                  <a:lnTo>
                    <a:pt x="325" y="1308"/>
                  </a:lnTo>
                  <a:lnTo>
                    <a:pt x="324" y="1308"/>
                  </a:lnTo>
                  <a:lnTo>
                    <a:pt x="323" y="1310"/>
                  </a:lnTo>
                  <a:lnTo>
                    <a:pt x="322" y="1310"/>
                  </a:lnTo>
                  <a:lnTo>
                    <a:pt x="320" y="1310"/>
                  </a:lnTo>
                  <a:lnTo>
                    <a:pt x="319" y="1310"/>
                  </a:lnTo>
                  <a:lnTo>
                    <a:pt x="319" y="1308"/>
                  </a:lnTo>
                  <a:lnTo>
                    <a:pt x="318" y="1308"/>
                  </a:lnTo>
                  <a:lnTo>
                    <a:pt x="318" y="1307"/>
                  </a:lnTo>
                  <a:lnTo>
                    <a:pt x="317" y="1307"/>
                  </a:lnTo>
                  <a:lnTo>
                    <a:pt x="316" y="1307"/>
                  </a:lnTo>
                  <a:lnTo>
                    <a:pt x="316" y="1306"/>
                  </a:lnTo>
                  <a:lnTo>
                    <a:pt x="314" y="1306"/>
                  </a:lnTo>
                  <a:lnTo>
                    <a:pt x="313" y="1306"/>
                  </a:lnTo>
                  <a:lnTo>
                    <a:pt x="312" y="1306"/>
                  </a:lnTo>
                  <a:lnTo>
                    <a:pt x="311" y="1306"/>
                  </a:lnTo>
                  <a:lnTo>
                    <a:pt x="310" y="1306"/>
                  </a:lnTo>
                  <a:lnTo>
                    <a:pt x="310" y="1307"/>
                  </a:lnTo>
                  <a:lnTo>
                    <a:pt x="308" y="1307"/>
                  </a:lnTo>
                  <a:lnTo>
                    <a:pt x="307" y="1307"/>
                  </a:lnTo>
                  <a:lnTo>
                    <a:pt x="307" y="1306"/>
                  </a:lnTo>
                  <a:lnTo>
                    <a:pt x="307" y="1305"/>
                  </a:lnTo>
                  <a:lnTo>
                    <a:pt x="306" y="1305"/>
                  </a:lnTo>
                  <a:lnTo>
                    <a:pt x="305" y="1305"/>
                  </a:lnTo>
                  <a:lnTo>
                    <a:pt x="305" y="1304"/>
                  </a:lnTo>
                  <a:lnTo>
                    <a:pt x="304" y="1304"/>
                  </a:lnTo>
                  <a:lnTo>
                    <a:pt x="304" y="1302"/>
                  </a:lnTo>
                  <a:lnTo>
                    <a:pt x="304" y="1304"/>
                  </a:lnTo>
                  <a:lnTo>
                    <a:pt x="302" y="1304"/>
                  </a:lnTo>
                  <a:lnTo>
                    <a:pt x="302" y="1305"/>
                  </a:lnTo>
                  <a:lnTo>
                    <a:pt x="302" y="1304"/>
                  </a:lnTo>
                  <a:lnTo>
                    <a:pt x="301" y="1304"/>
                  </a:lnTo>
                  <a:lnTo>
                    <a:pt x="300" y="1304"/>
                  </a:lnTo>
                  <a:lnTo>
                    <a:pt x="300" y="1302"/>
                  </a:lnTo>
                  <a:lnTo>
                    <a:pt x="299" y="1302"/>
                  </a:lnTo>
                  <a:lnTo>
                    <a:pt x="299" y="1301"/>
                  </a:lnTo>
                  <a:lnTo>
                    <a:pt x="300" y="1301"/>
                  </a:lnTo>
                  <a:lnTo>
                    <a:pt x="300" y="1300"/>
                  </a:lnTo>
                  <a:lnTo>
                    <a:pt x="299" y="1300"/>
                  </a:lnTo>
                  <a:lnTo>
                    <a:pt x="298" y="1300"/>
                  </a:lnTo>
                  <a:lnTo>
                    <a:pt x="298" y="1299"/>
                  </a:lnTo>
                  <a:lnTo>
                    <a:pt x="299" y="1298"/>
                  </a:lnTo>
                  <a:lnTo>
                    <a:pt x="300" y="1298"/>
                  </a:lnTo>
                  <a:lnTo>
                    <a:pt x="300" y="1296"/>
                  </a:lnTo>
                  <a:lnTo>
                    <a:pt x="299" y="1295"/>
                  </a:lnTo>
                  <a:lnTo>
                    <a:pt x="300" y="1295"/>
                  </a:lnTo>
                  <a:lnTo>
                    <a:pt x="300" y="1294"/>
                  </a:lnTo>
                  <a:lnTo>
                    <a:pt x="301" y="1294"/>
                  </a:lnTo>
                  <a:lnTo>
                    <a:pt x="301" y="1293"/>
                  </a:lnTo>
                  <a:lnTo>
                    <a:pt x="300" y="1293"/>
                  </a:lnTo>
                  <a:lnTo>
                    <a:pt x="299" y="1293"/>
                  </a:lnTo>
                  <a:lnTo>
                    <a:pt x="298" y="1293"/>
                  </a:lnTo>
                  <a:lnTo>
                    <a:pt x="296" y="1293"/>
                  </a:lnTo>
                  <a:lnTo>
                    <a:pt x="298" y="1293"/>
                  </a:lnTo>
                  <a:lnTo>
                    <a:pt x="298" y="1292"/>
                  </a:lnTo>
                  <a:lnTo>
                    <a:pt x="299" y="1292"/>
                  </a:lnTo>
                  <a:lnTo>
                    <a:pt x="300" y="1292"/>
                  </a:lnTo>
                  <a:lnTo>
                    <a:pt x="300" y="1290"/>
                  </a:lnTo>
                  <a:lnTo>
                    <a:pt x="299" y="1290"/>
                  </a:lnTo>
                  <a:lnTo>
                    <a:pt x="299" y="1289"/>
                  </a:lnTo>
                  <a:lnTo>
                    <a:pt x="299" y="1288"/>
                  </a:lnTo>
                  <a:lnTo>
                    <a:pt x="298" y="1289"/>
                  </a:lnTo>
                  <a:lnTo>
                    <a:pt x="296" y="1289"/>
                  </a:lnTo>
                  <a:lnTo>
                    <a:pt x="296" y="1288"/>
                  </a:lnTo>
                  <a:lnTo>
                    <a:pt x="296" y="1287"/>
                  </a:lnTo>
                  <a:lnTo>
                    <a:pt x="298" y="1287"/>
                  </a:lnTo>
                  <a:lnTo>
                    <a:pt x="298" y="1285"/>
                  </a:lnTo>
                  <a:lnTo>
                    <a:pt x="299" y="1285"/>
                  </a:lnTo>
                  <a:lnTo>
                    <a:pt x="300" y="1285"/>
                  </a:lnTo>
                  <a:lnTo>
                    <a:pt x="301" y="1285"/>
                  </a:lnTo>
                  <a:lnTo>
                    <a:pt x="300" y="1285"/>
                  </a:lnTo>
                  <a:lnTo>
                    <a:pt x="300" y="1284"/>
                  </a:lnTo>
                  <a:lnTo>
                    <a:pt x="299" y="1284"/>
                  </a:lnTo>
                  <a:lnTo>
                    <a:pt x="298" y="1284"/>
                  </a:lnTo>
                  <a:lnTo>
                    <a:pt x="298" y="1285"/>
                  </a:lnTo>
                  <a:lnTo>
                    <a:pt x="296" y="1285"/>
                  </a:lnTo>
                  <a:lnTo>
                    <a:pt x="295" y="1285"/>
                  </a:lnTo>
                  <a:lnTo>
                    <a:pt x="294" y="1285"/>
                  </a:lnTo>
                  <a:lnTo>
                    <a:pt x="295" y="1285"/>
                  </a:lnTo>
                  <a:lnTo>
                    <a:pt x="296" y="1285"/>
                  </a:lnTo>
                  <a:lnTo>
                    <a:pt x="296" y="1287"/>
                  </a:lnTo>
                  <a:lnTo>
                    <a:pt x="295" y="1287"/>
                  </a:lnTo>
                  <a:lnTo>
                    <a:pt x="294" y="1287"/>
                  </a:lnTo>
                  <a:lnTo>
                    <a:pt x="293" y="1287"/>
                  </a:lnTo>
                  <a:lnTo>
                    <a:pt x="292" y="1287"/>
                  </a:lnTo>
                  <a:lnTo>
                    <a:pt x="292" y="1285"/>
                  </a:lnTo>
                  <a:lnTo>
                    <a:pt x="292" y="1284"/>
                  </a:lnTo>
                  <a:lnTo>
                    <a:pt x="292" y="1283"/>
                  </a:lnTo>
                  <a:lnTo>
                    <a:pt x="292" y="1282"/>
                  </a:lnTo>
                  <a:lnTo>
                    <a:pt x="293" y="1282"/>
                  </a:lnTo>
                  <a:lnTo>
                    <a:pt x="293" y="1281"/>
                  </a:lnTo>
                  <a:lnTo>
                    <a:pt x="294" y="1281"/>
                  </a:lnTo>
                  <a:lnTo>
                    <a:pt x="294" y="1279"/>
                  </a:lnTo>
                  <a:lnTo>
                    <a:pt x="293" y="1279"/>
                  </a:lnTo>
                  <a:lnTo>
                    <a:pt x="293" y="1281"/>
                  </a:lnTo>
                  <a:lnTo>
                    <a:pt x="292" y="1281"/>
                  </a:lnTo>
                  <a:lnTo>
                    <a:pt x="290" y="1281"/>
                  </a:lnTo>
                  <a:lnTo>
                    <a:pt x="290" y="1279"/>
                  </a:lnTo>
                  <a:lnTo>
                    <a:pt x="289" y="1279"/>
                  </a:lnTo>
                  <a:lnTo>
                    <a:pt x="288" y="1279"/>
                  </a:lnTo>
                  <a:lnTo>
                    <a:pt x="288" y="1278"/>
                  </a:lnTo>
                  <a:lnTo>
                    <a:pt x="289" y="1278"/>
                  </a:lnTo>
                  <a:lnTo>
                    <a:pt x="290" y="1278"/>
                  </a:lnTo>
                  <a:lnTo>
                    <a:pt x="290" y="1277"/>
                  </a:lnTo>
                  <a:lnTo>
                    <a:pt x="289" y="1277"/>
                  </a:lnTo>
                  <a:lnTo>
                    <a:pt x="289" y="1276"/>
                  </a:lnTo>
                  <a:lnTo>
                    <a:pt x="290" y="1276"/>
                  </a:lnTo>
                  <a:lnTo>
                    <a:pt x="290" y="1275"/>
                  </a:lnTo>
                  <a:lnTo>
                    <a:pt x="289" y="1275"/>
                  </a:lnTo>
                  <a:lnTo>
                    <a:pt x="289" y="1273"/>
                  </a:lnTo>
                  <a:lnTo>
                    <a:pt x="290" y="1273"/>
                  </a:lnTo>
                  <a:lnTo>
                    <a:pt x="292" y="1273"/>
                  </a:lnTo>
                  <a:lnTo>
                    <a:pt x="292" y="1272"/>
                  </a:lnTo>
                  <a:lnTo>
                    <a:pt x="292" y="1271"/>
                  </a:lnTo>
                  <a:lnTo>
                    <a:pt x="290" y="1271"/>
                  </a:lnTo>
                  <a:lnTo>
                    <a:pt x="289" y="1271"/>
                  </a:lnTo>
                  <a:lnTo>
                    <a:pt x="289" y="1270"/>
                  </a:lnTo>
                  <a:lnTo>
                    <a:pt x="290" y="1270"/>
                  </a:lnTo>
                  <a:lnTo>
                    <a:pt x="290" y="1269"/>
                  </a:lnTo>
                  <a:lnTo>
                    <a:pt x="292" y="1269"/>
                  </a:lnTo>
                  <a:lnTo>
                    <a:pt x="292" y="1267"/>
                  </a:lnTo>
                  <a:lnTo>
                    <a:pt x="292" y="1266"/>
                  </a:lnTo>
                  <a:lnTo>
                    <a:pt x="290" y="1266"/>
                  </a:lnTo>
                  <a:lnTo>
                    <a:pt x="290" y="1265"/>
                  </a:lnTo>
                  <a:lnTo>
                    <a:pt x="289" y="1265"/>
                  </a:lnTo>
                  <a:lnTo>
                    <a:pt x="289" y="1264"/>
                  </a:lnTo>
                  <a:lnTo>
                    <a:pt x="288" y="1264"/>
                  </a:lnTo>
                  <a:lnTo>
                    <a:pt x="287" y="1264"/>
                  </a:lnTo>
                  <a:lnTo>
                    <a:pt x="287" y="1265"/>
                  </a:lnTo>
                  <a:lnTo>
                    <a:pt x="287" y="1266"/>
                  </a:lnTo>
                  <a:lnTo>
                    <a:pt x="288" y="1266"/>
                  </a:lnTo>
                  <a:lnTo>
                    <a:pt x="288" y="1267"/>
                  </a:lnTo>
                  <a:lnTo>
                    <a:pt x="288" y="1269"/>
                  </a:lnTo>
                  <a:lnTo>
                    <a:pt x="289" y="1269"/>
                  </a:lnTo>
                  <a:lnTo>
                    <a:pt x="289" y="1270"/>
                  </a:lnTo>
                  <a:lnTo>
                    <a:pt x="288" y="1270"/>
                  </a:lnTo>
                  <a:lnTo>
                    <a:pt x="287" y="1270"/>
                  </a:lnTo>
                  <a:lnTo>
                    <a:pt x="287" y="1269"/>
                  </a:lnTo>
                  <a:lnTo>
                    <a:pt x="287" y="1267"/>
                  </a:lnTo>
                  <a:lnTo>
                    <a:pt x="285" y="1267"/>
                  </a:lnTo>
                  <a:lnTo>
                    <a:pt x="284" y="1267"/>
                  </a:lnTo>
                  <a:lnTo>
                    <a:pt x="283" y="1267"/>
                  </a:lnTo>
                  <a:lnTo>
                    <a:pt x="283" y="1266"/>
                  </a:lnTo>
                  <a:lnTo>
                    <a:pt x="283" y="1265"/>
                  </a:lnTo>
                  <a:lnTo>
                    <a:pt x="282" y="1265"/>
                  </a:lnTo>
                  <a:lnTo>
                    <a:pt x="282" y="1266"/>
                  </a:lnTo>
                  <a:lnTo>
                    <a:pt x="281" y="1266"/>
                  </a:lnTo>
                  <a:lnTo>
                    <a:pt x="279" y="1266"/>
                  </a:lnTo>
                  <a:lnTo>
                    <a:pt x="278" y="1266"/>
                  </a:lnTo>
                  <a:lnTo>
                    <a:pt x="278" y="1265"/>
                  </a:lnTo>
                  <a:lnTo>
                    <a:pt x="279" y="1265"/>
                  </a:lnTo>
                  <a:lnTo>
                    <a:pt x="279" y="1264"/>
                  </a:lnTo>
                  <a:lnTo>
                    <a:pt x="279" y="1263"/>
                  </a:lnTo>
                  <a:lnTo>
                    <a:pt x="278" y="1263"/>
                  </a:lnTo>
                  <a:lnTo>
                    <a:pt x="278" y="1261"/>
                  </a:lnTo>
                  <a:lnTo>
                    <a:pt x="277" y="1261"/>
                  </a:lnTo>
                  <a:lnTo>
                    <a:pt x="277" y="1263"/>
                  </a:lnTo>
                  <a:lnTo>
                    <a:pt x="276" y="1263"/>
                  </a:lnTo>
                  <a:lnTo>
                    <a:pt x="275" y="1263"/>
                  </a:lnTo>
                  <a:lnTo>
                    <a:pt x="275" y="1261"/>
                  </a:lnTo>
                  <a:lnTo>
                    <a:pt x="273" y="1261"/>
                  </a:lnTo>
                  <a:lnTo>
                    <a:pt x="272" y="1261"/>
                  </a:lnTo>
                  <a:lnTo>
                    <a:pt x="272" y="1260"/>
                  </a:lnTo>
                  <a:lnTo>
                    <a:pt x="273" y="1260"/>
                  </a:lnTo>
                  <a:lnTo>
                    <a:pt x="273" y="1259"/>
                  </a:lnTo>
                  <a:lnTo>
                    <a:pt x="272" y="1259"/>
                  </a:lnTo>
                  <a:lnTo>
                    <a:pt x="272" y="1260"/>
                  </a:lnTo>
                  <a:lnTo>
                    <a:pt x="271" y="1260"/>
                  </a:lnTo>
                  <a:lnTo>
                    <a:pt x="271" y="1259"/>
                  </a:lnTo>
                  <a:lnTo>
                    <a:pt x="271" y="1258"/>
                  </a:lnTo>
                  <a:lnTo>
                    <a:pt x="272" y="1258"/>
                  </a:lnTo>
                  <a:lnTo>
                    <a:pt x="273" y="1258"/>
                  </a:lnTo>
                  <a:lnTo>
                    <a:pt x="275" y="1258"/>
                  </a:lnTo>
                  <a:lnTo>
                    <a:pt x="276" y="1258"/>
                  </a:lnTo>
                  <a:lnTo>
                    <a:pt x="277" y="1258"/>
                  </a:lnTo>
                  <a:lnTo>
                    <a:pt x="277" y="1257"/>
                  </a:lnTo>
                  <a:lnTo>
                    <a:pt x="276" y="1257"/>
                  </a:lnTo>
                  <a:lnTo>
                    <a:pt x="276" y="1255"/>
                  </a:lnTo>
                  <a:lnTo>
                    <a:pt x="275" y="1257"/>
                  </a:lnTo>
                  <a:lnTo>
                    <a:pt x="273" y="1257"/>
                  </a:lnTo>
                  <a:lnTo>
                    <a:pt x="272" y="1257"/>
                  </a:lnTo>
                  <a:lnTo>
                    <a:pt x="272" y="1255"/>
                  </a:lnTo>
                  <a:lnTo>
                    <a:pt x="273" y="1255"/>
                  </a:lnTo>
                  <a:lnTo>
                    <a:pt x="273" y="1254"/>
                  </a:lnTo>
                  <a:lnTo>
                    <a:pt x="275" y="1254"/>
                  </a:lnTo>
                  <a:lnTo>
                    <a:pt x="275" y="1253"/>
                  </a:lnTo>
                  <a:lnTo>
                    <a:pt x="275" y="1252"/>
                  </a:lnTo>
                  <a:lnTo>
                    <a:pt x="276" y="1252"/>
                  </a:lnTo>
                  <a:lnTo>
                    <a:pt x="275" y="1252"/>
                  </a:lnTo>
                  <a:lnTo>
                    <a:pt x="275" y="1251"/>
                  </a:lnTo>
                  <a:lnTo>
                    <a:pt x="273" y="1251"/>
                  </a:lnTo>
                  <a:lnTo>
                    <a:pt x="272" y="1252"/>
                  </a:lnTo>
                  <a:lnTo>
                    <a:pt x="272" y="1253"/>
                  </a:lnTo>
                  <a:lnTo>
                    <a:pt x="271" y="1253"/>
                  </a:lnTo>
                  <a:lnTo>
                    <a:pt x="270" y="1253"/>
                  </a:lnTo>
                  <a:lnTo>
                    <a:pt x="270" y="1252"/>
                  </a:lnTo>
                  <a:lnTo>
                    <a:pt x="270" y="1251"/>
                  </a:lnTo>
                  <a:lnTo>
                    <a:pt x="270" y="1249"/>
                  </a:lnTo>
                  <a:lnTo>
                    <a:pt x="271" y="1249"/>
                  </a:lnTo>
                  <a:lnTo>
                    <a:pt x="272" y="1249"/>
                  </a:lnTo>
                  <a:lnTo>
                    <a:pt x="272" y="1248"/>
                  </a:lnTo>
                  <a:lnTo>
                    <a:pt x="273" y="1248"/>
                  </a:lnTo>
                  <a:lnTo>
                    <a:pt x="275" y="1248"/>
                  </a:lnTo>
                  <a:lnTo>
                    <a:pt x="273" y="1248"/>
                  </a:lnTo>
                  <a:lnTo>
                    <a:pt x="273" y="1247"/>
                  </a:lnTo>
                  <a:lnTo>
                    <a:pt x="273" y="1246"/>
                  </a:lnTo>
                  <a:lnTo>
                    <a:pt x="273" y="1247"/>
                  </a:lnTo>
                  <a:lnTo>
                    <a:pt x="272" y="1247"/>
                  </a:lnTo>
                  <a:lnTo>
                    <a:pt x="271" y="1247"/>
                  </a:lnTo>
                  <a:lnTo>
                    <a:pt x="270" y="1247"/>
                  </a:lnTo>
                  <a:lnTo>
                    <a:pt x="269" y="1247"/>
                  </a:lnTo>
                  <a:lnTo>
                    <a:pt x="269" y="1246"/>
                  </a:lnTo>
                  <a:lnTo>
                    <a:pt x="270" y="1246"/>
                  </a:lnTo>
                  <a:lnTo>
                    <a:pt x="270" y="1245"/>
                  </a:lnTo>
                  <a:lnTo>
                    <a:pt x="270" y="1243"/>
                  </a:lnTo>
                  <a:lnTo>
                    <a:pt x="270" y="1242"/>
                  </a:lnTo>
                  <a:lnTo>
                    <a:pt x="271" y="1242"/>
                  </a:lnTo>
                  <a:lnTo>
                    <a:pt x="270" y="1242"/>
                  </a:lnTo>
                  <a:lnTo>
                    <a:pt x="270" y="1241"/>
                  </a:lnTo>
                  <a:lnTo>
                    <a:pt x="271" y="1241"/>
                  </a:lnTo>
                  <a:lnTo>
                    <a:pt x="271" y="1240"/>
                  </a:lnTo>
                  <a:lnTo>
                    <a:pt x="270" y="1240"/>
                  </a:lnTo>
                  <a:lnTo>
                    <a:pt x="270" y="1239"/>
                  </a:lnTo>
                  <a:lnTo>
                    <a:pt x="271" y="1239"/>
                  </a:lnTo>
                  <a:lnTo>
                    <a:pt x="271" y="1237"/>
                  </a:lnTo>
                  <a:lnTo>
                    <a:pt x="270" y="1237"/>
                  </a:lnTo>
                  <a:lnTo>
                    <a:pt x="269" y="1237"/>
                  </a:lnTo>
                  <a:lnTo>
                    <a:pt x="267" y="1237"/>
                  </a:lnTo>
                  <a:lnTo>
                    <a:pt x="269" y="1237"/>
                  </a:lnTo>
                  <a:lnTo>
                    <a:pt x="269" y="1236"/>
                  </a:lnTo>
                  <a:lnTo>
                    <a:pt x="270" y="1236"/>
                  </a:lnTo>
                  <a:lnTo>
                    <a:pt x="270" y="1235"/>
                  </a:lnTo>
                  <a:lnTo>
                    <a:pt x="269" y="1235"/>
                  </a:lnTo>
                  <a:lnTo>
                    <a:pt x="267" y="1235"/>
                  </a:lnTo>
                  <a:lnTo>
                    <a:pt x="267" y="1234"/>
                  </a:lnTo>
                  <a:lnTo>
                    <a:pt x="269" y="1234"/>
                  </a:lnTo>
                  <a:lnTo>
                    <a:pt x="269" y="1233"/>
                  </a:lnTo>
                  <a:lnTo>
                    <a:pt x="267" y="1233"/>
                  </a:lnTo>
                  <a:lnTo>
                    <a:pt x="269" y="1231"/>
                  </a:lnTo>
                  <a:lnTo>
                    <a:pt x="270" y="1231"/>
                  </a:lnTo>
                  <a:lnTo>
                    <a:pt x="270" y="1230"/>
                  </a:lnTo>
                  <a:lnTo>
                    <a:pt x="271" y="1230"/>
                  </a:lnTo>
                  <a:lnTo>
                    <a:pt x="272" y="1230"/>
                  </a:lnTo>
                  <a:lnTo>
                    <a:pt x="272" y="1231"/>
                  </a:lnTo>
                  <a:lnTo>
                    <a:pt x="272" y="1230"/>
                  </a:lnTo>
                  <a:lnTo>
                    <a:pt x="271" y="1230"/>
                  </a:lnTo>
                  <a:lnTo>
                    <a:pt x="271" y="1229"/>
                  </a:lnTo>
                  <a:lnTo>
                    <a:pt x="271" y="1228"/>
                  </a:lnTo>
                  <a:lnTo>
                    <a:pt x="271" y="1227"/>
                  </a:lnTo>
                  <a:lnTo>
                    <a:pt x="272" y="1227"/>
                  </a:lnTo>
                  <a:lnTo>
                    <a:pt x="273" y="1227"/>
                  </a:lnTo>
                  <a:lnTo>
                    <a:pt x="272" y="1225"/>
                  </a:lnTo>
                  <a:lnTo>
                    <a:pt x="271" y="1225"/>
                  </a:lnTo>
                  <a:lnTo>
                    <a:pt x="271" y="1227"/>
                  </a:lnTo>
                  <a:lnTo>
                    <a:pt x="270" y="1227"/>
                  </a:lnTo>
                  <a:lnTo>
                    <a:pt x="270" y="1225"/>
                  </a:lnTo>
                  <a:lnTo>
                    <a:pt x="271" y="1225"/>
                  </a:lnTo>
                  <a:lnTo>
                    <a:pt x="272" y="1225"/>
                  </a:lnTo>
                  <a:lnTo>
                    <a:pt x="273" y="1225"/>
                  </a:lnTo>
                  <a:lnTo>
                    <a:pt x="275" y="1225"/>
                  </a:lnTo>
                  <a:lnTo>
                    <a:pt x="275" y="1227"/>
                  </a:lnTo>
                  <a:lnTo>
                    <a:pt x="275" y="1225"/>
                  </a:lnTo>
                  <a:lnTo>
                    <a:pt x="276" y="1225"/>
                  </a:lnTo>
                  <a:lnTo>
                    <a:pt x="275" y="1225"/>
                  </a:lnTo>
                  <a:lnTo>
                    <a:pt x="275" y="1224"/>
                  </a:lnTo>
                  <a:lnTo>
                    <a:pt x="275" y="1223"/>
                  </a:lnTo>
                  <a:lnTo>
                    <a:pt x="275" y="1222"/>
                  </a:lnTo>
                  <a:lnTo>
                    <a:pt x="276" y="1222"/>
                  </a:lnTo>
                  <a:lnTo>
                    <a:pt x="277" y="1222"/>
                  </a:lnTo>
                  <a:lnTo>
                    <a:pt x="277" y="1221"/>
                  </a:lnTo>
                  <a:lnTo>
                    <a:pt x="276" y="1221"/>
                  </a:lnTo>
                  <a:lnTo>
                    <a:pt x="275" y="1221"/>
                  </a:lnTo>
                  <a:lnTo>
                    <a:pt x="275" y="1219"/>
                  </a:lnTo>
                  <a:lnTo>
                    <a:pt x="273" y="1219"/>
                  </a:lnTo>
                  <a:lnTo>
                    <a:pt x="272" y="1219"/>
                  </a:lnTo>
                  <a:lnTo>
                    <a:pt x="271" y="1219"/>
                  </a:lnTo>
                  <a:lnTo>
                    <a:pt x="271" y="1218"/>
                  </a:lnTo>
                  <a:lnTo>
                    <a:pt x="270" y="1219"/>
                  </a:lnTo>
                  <a:lnTo>
                    <a:pt x="269" y="1219"/>
                  </a:lnTo>
                  <a:lnTo>
                    <a:pt x="267" y="1219"/>
                  </a:lnTo>
                  <a:lnTo>
                    <a:pt x="267" y="1221"/>
                  </a:lnTo>
                  <a:lnTo>
                    <a:pt x="266" y="1221"/>
                  </a:lnTo>
                  <a:lnTo>
                    <a:pt x="265" y="1221"/>
                  </a:lnTo>
                  <a:lnTo>
                    <a:pt x="264" y="1221"/>
                  </a:lnTo>
                  <a:lnTo>
                    <a:pt x="263" y="1221"/>
                  </a:lnTo>
                  <a:lnTo>
                    <a:pt x="261" y="1221"/>
                  </a:lnTo>
                  <a:lnTo>
                    <a:pt x="261" y="1219"/>
                  </a:lnTo>
                  <a:lnTo>
                    <a:pt x="260" y="1219"/>
                  </a:lnTo>
                  <a:lnTo>
                    <a:pt x="259" y="1219"/>
                  </a:lnTo>
                  <a:lnTo>
                    <a:pt x="258" y="1219"/>
                  </a:lnTo>
                  <a:lnTo>
                    <a:pt x="258" y="1218"/>
                  </a:lnTo>
                  <a:lnTo>
                    <a:pt x="257" y="1218"/>
                  </a:lnTo>
                  <a:lnTo>
                    <a:pt x="255" y="1218"/>
                  </a:lnTo>
                  <a:lnTo>
                    <a:pt x="254" y="1218"/>
                  </a:lnTo>
                  <a:lnTo>
                    <a:pt x="254" y="1217"/>
                  </a:lnTo>
                  <a:lnTo>
                    <a:pt x="254" y="1216"/>
                  </a:lnTo>
                  <a:lnTo>
                    <a:pt x="254" y="1215"/>
                  </a:lnTo>
                  <a:lnTo>
                    <a:pt x="255" y="1215"/>
                  </a:lnTo>
                  <a:lnTo>
                    <a:pt x="257" y="1215"/>
                  </a:lnTo>
                  <a:lnTo>
                    <a:pt x="258" y="1215"/>
                  </a:lnTo>
                  <a:lnTo>
                    <a:pt x="257" y="1215"/>
                  </a:lnTo>
                  <a:lnTo>
                    <a:pt x="257" y="1213"/>
                  </a:lnTo>
                  <a:lnTo>
                    <a:pt x="255" y="1213"/>
                  </a:lnTo>
                  <a:lnTo>
                    <a:pt x="255" y="1212"/>
                  </a:lnTo>
                  <a:lnTo>
                    <a:pt x="254" y="1212"/>
                  </a:lnTo>
                  <a:lnTo>
                    <a:pt x="254" y="1213"/>
                  </a:lnTo>
                  <a:lnTo>
                    <a:pt x="253" y="1213"/>
                  </a:lnTo>
                  <a:lnTo>
                    <a:pt x="253" y="1215"/>
                  </a:lnTo>
                  <a:lnTo>
                    <a:pt x="252" y="1215"/>
                  </a:lnTo>
                  <a:lnTo>
                    <a:pt x="252" y="1213"/>
                  </a:lnTo>
                  <a:lnTo>
                    <a:pt x="252" y="1212"/>
                  </a:lnTo>
                  <a:lnTo>
                    <a:pt x="251" y="1212"/>
                  </a:lnTo>
                  <a:lnTo>
                    <a:pt x="251" y="1213"/>
                  </a:lnTo>
                  <a:lnTo>
                    <a:pt x="249" y="1213"/>
                  </a:lnTo>
                  <a:lnTo>
                    <a:pt x="249" y="1215"/>
                  </a:lnTo>
                  <a:lnTo>
                    <a:pt x="248" y="1215"/>
                  </a:lnTo>
                  <a:lnTo>
                    <a:pt x="247" y="1215"/>
                  </a:lnTo>
                  <a:lnTo>
                    <a:pt x="246" y="1215"/>
                  </a:lnTo>
                  <a:lnTo>
                    <a:pt x="245" y="1215"/>
                  </a:lnTo>
                  <a:lnTo>
                    <a:pt x="245" y="1213"/>
                  </a:lnTo>
                  <a:lnTo>
                    <a:pt x="245" y="1212"/>
                  </a:lnTo>
                  <a:lnTo>
                    <a:pt x="246" y="1212"/>
                  </a:lnTo>
                  <a:lnTo>
                    <a:pt x="247" y="1212"/>
                  </a:lnTo>
                  <a:lnTo>
                    <a:pt x="247" y="1211"/>
                  </a:lnTo>
                  <a:lnTo>
                    <a:pt x="247" y="1210"/>
                  </a:lnTo>
                  <a:lnTo>
                    <a:pt x="247" y="1209"/>
                  </a:lnTo>
                  <a:lnTo>
                    <a:pt x="247" y="1207"/>
                  </a:lnTo>
                  <a:lnTo>
                    <a:pt x="248" y="1207"/>
                  </a:lnTo>
                  <a:lnTo>
                    <a:pt x="248" y="1206"/>
                  </a:lnTo>
                  <a:lnTo>
                    <a:pt x="247" y="1206"/>
                  </a:lnTo>
                  <a:lnTo>
                    <a:pt x="247" y="1205"/>
                  </a:lnTo>
                  <a:lnTo>
                    <a:pt x="246" y="1205"/>
                  </a:lnTo>
                  <a:lnTo>
                    <a:pt x="245" y="1205"/>
                  </a:lnTo>
                  <a:lnTo>
                    <a:pt x="245" y="1204"/>
                  </a:lnTo>
                  <a:lnTo>
                    <a:pt x="246" y="1204"/>
                  </a:lnTo>
                  <a:lnTo>
                    <a:pt x="246" y="1203"/>
                  </a:lnTo>
                  <a:lnTo>
                    <a:pt x="247" y="1203"/>
                  </a:lnTo>
                  <a:lnTo>
                    <a:pt x="247" y="1201"/>
                  </a:lnTo>
                  <a:lnTo>
                    <a:pt x="247" y="1200"/>
                  </a:lnTo>
                  <a:lnTo>
                    <a:pt x="246" y="1200"/>
                  </a:lnTo>
                  <a:lnTo>
                    <a:pt x="246" y="1199"/>
                  </a:lnTo>
                  <a:lnTo>
                    <a:pt x="245" y="1199"/>
                  </a:lnTo>
                  <a:lnTo>
                    <a:pt x="245" y="1198"/>
                  </a:lnTo>
                  <a:lnTo>
                    <a:pt x="246" y="1198"/>
                  </a:lnTo>
                  <a:lnTo>
                    <a:pt x="246" y="1197"/>
                  </a:lnTo>
                  <a:lnTo>
                    <a:pt x="247" y="1197"/>
                  </a:lnTo>
                  <a:lnTo>
                    <a:pt x="247" y="1195"/>
                  </a:lnTo>
                  <a:lnTo>
                    <a:pt x="246" y="1195"/>
                  </a:lnTo>
                  <a:lnTo>
                    <a:pt x="246" y="1194"/>
                  </a:lnTo>
                  <a:lnTo>
                    <a:pt x="245" y="1194"/>
                  </a:lnTo>
                  <a:lnTo>
                    <a:pt x="245" y="1195"/>
                  </a:lnTo>
                  <a:lnTo>
                    <a:pt x="245" y="1194"/>
                  </a:lnTo>
                  <a:lnTo>
                    <a:pt x="245" y="1195"/>
                  </a:lnTo>
                  <a:lnTo>
                    <a:pt x="246" y="1195"/>
                  </a:lnTo>
                  <a:lnTo>
                    <a:pt x="245" y="1195"/>
                  </a:lnTo>
                  <a:lnTo>
                    <a:pt x="245" y="1197"/>
                  </a:lnTo>
                  <a:lnTo>
                    <a:pt x="245" y="1195"/>
                  </a:lnTo>
                  <a:lnTo>
                    <a:pt x="243" y="1195"/>
                  </a:lnTo>
                  <a:lnTo>
                    <a:pt x="243" y="1194"/>
                  </a:lnTo>
                  <a:lnTo>
                    <a:pt x="243" y="1193"/>
                  </a:lnTo>
                  <a:lnTo>
                    <a:pt x="243" y="1192"/>
                  </a:lnTo>
                  <a:lnTo>
                    <a:pt x="242" y="1192"/>
                  </a:lnTo>
                  <a:lnTo>
                    <a:pt x="242" y="1191"/>
                  </a:lnTo>
                  <a:lnTo>
                    <a:pt x="242" y="1189"/>
                  </a:lnTo>
                  <a:lnTo>
                    <a:pt x="241" y="1189"/>
                  </a:lnTo>
                  <a:lnTo>
                    <a:pt x="241" y="1191"/>
                  </a:lnTo>
                  <a:lnTo>
                    <a:pt x="240" y="1191"/>
                  </a:lnTo>
                  <a:lnTo>
                    <a:pt x="239" y="1191"/>
                  </a:lnTo>
                  <a:lnTo>
                    <a:pt x="237" y="1191"/>
                  </a:lnTo>
                  <a:lnTo>
                    <a:pt x="236" y="1191"/>
                  </a:lnTo>
                  <a:lnTo>
                    <a:pt x="236" y="1189"/>
                  </a:lnTo>
                  <a:lnTo>
                    <a:pt x="235" y="1189"/>
                  </a:lnTo>
                  <a:lnTo>
                    <a:pt x="234" y="1189"/>
                  </a:lnTo>
                  <a:lnTo>
                    <a:pt x="234" y="1191"/>
                  </a:lnTo>
                  <a:lnTo>
                    <a:pt x="233" y="1191"/>
                  </a:lnTo>
                  <a:lnTo>
                    <a:pt x="231" y="1191"/>
                  </a:lnTo>
                  <a:lnTo>
                    <a:pt x="231" y="1189"/>
                  </a:lnTo>
                  <a:lnTo>
                    <a:pt x="230" y="1189"/>
                  </a:lnTo>
                  <a:lnTo>
                    <a:pt x="231" y="1189"/>
                  </a:lnTo>
                  <a:lnTo>
                    <a:pt x="231" y="1188"/>
                  </a:lnTo>
                  <a:lnTo>
                    <a:pt x="230" y="1188"/>
                  </a:lnTo>
                  <a:lnTo>
                    <a:pt x="230" y="1187"/>
                  </a:lnTo>
                  <a:lnTo>
                    <a:pt x="230" y="1186"/>
                  </a:lnTo>
                  <a:lnTo>
                    <a:pt x="231" y="1186"/>
                  </a:lnTo>
                  <a:lnTo>
                    <a:pt x="231" y="1184"/>
                  </a:lnTo>
                  <a:lnTo>
                    <a:pt x="230" y="1184"/>
                  </a:lnTo>
                  <a:lnTo>
                    <a:pt x="229" y="1184"/>
                  </a:lnTo>
                  <a:lnTo>
                    <a:pt x="229" y="1183"/>
                  </a:lnTo>
                  <a:lnTo>
                    <a:pt x="228" y="1183"/>
                  </a:lnTo>
                  <a:lnTo>
                    <a:pt x="227" y="1183"/>
                  </a:lnTo>
                  <a:lnTo>
                    <a:pt x="227" y="1184"/>
                  </a:lnTo>
                  <a:lnTo>
                    <a:pt x="227" y="1186"/>
                  </a:lnTo>
                  <a:lnTo>
                    <a:pt x="225" y="1186"/>
                  </a:lnTo>
                  <a:lnTo>
                    <a:pt x="224" y="1186"/>
                  </a:lnTo>
                  <a:lnTo>
                    <a:pt x="223" y="1186"/>
                  </a:lnTo>
                  <a:lnTo>
                    <a:pt x="223" y="1184"/>
                  </a:lnTo>
                  <a:lnTo>
                    <a:pt x="222" y="1184"/>
                  </a:lnTo>
                  <a:lnTo>
                    <a:pt x="222" y="1186"/>
                  </a:lnTo>
                  <a:lnTo>
                    <a:pt x="222" y="1187"/>
                  </a:lnTo>
                  <a:lnTo>
                    <a:pt x="222" y="1188"/>
                  </a:lnTo>
                  <a:lnTo>
                    <a:pt x="223" y="1188"/>
                  </a:lnTo>
                  <a:lnTo>
                    <a:pt x="222" y="1188"/>
                  </a:lnTo>
                  <a:lnTo>
                    <a:pt x="222" y="1189"/>
                  </a:lnTo>
                  <a:lnTo>
                    <a:pt x="222" y="1188"/>
                  </a:lnTo>
                  <a:lnTo>
                    <a:pt x="221" y="1188"/>
                  </a:lnTo>
                  <a:lnTo>
                    <a:pt x="221" y="1189"/>
                  </a:lnTo>
                  <a:lnTo>
                    <a:pt x="219" y="1189"/>
                  </a:lnTo>
                  <a:lnTo>
                    <a:pt x="218" y="1189"/>
                  </a:lnTo>
                  <a:lnTo>
                    <a:pt x="218" y="1188"/>
                  </a:lnTo>
                  <a:lnTo>
                    <a:pt x="217" y="1188"/>
                  </a:lnTo>
                  <a:lnTo>
                    <a:pt x="216" y="1188"/>
                  </a:lnTo>
                  <a:lnTo>
                    <a:pt x="215" y="1188"/>
                  </a:lnTo>
                  <a:lnTo>
                    <a:pt x="215" y="1187"/>
                  </a:lnTo>
                  <a:lnTo>
                    <a:pt x="215" y="1186"/>
                  </a:lnTo>
                  <a:lnTo>
                    <a:pt x="213" y="1186"/>
                  </a:lnTo>
                  <a:lnTo>
                    <a:pt x="213" y="1184"/>
                  </a:lnTo>
                  <a:lnTo>
                    <a:pt x="212" y="1184"/>
                  </a:lnTo>
                  <a:lnTo>
                    <a:pt x="211" y="1184"/>
                  </a:lnTo>
                  <a:lnTo>
                    <a:pt x="211" y="1183"/>
                  </a:lnTo>
                  <a:lnTo>
                    <a:pt x="212" y="1183"/>
                  </a:lnTo>
                  <a:lnTo>
                    <a:pt x="212" y="1182"/>
                  </a:lnTo>
                  <a:lnTo>
                    <a:pt x="213" y="1182"/>
                  </a:lnTo>
                  <a:lnTo>
                    <a:pt x="213" y="1181"/>
                  </a:lnTo>
                  <a:lnTo>
                    <a:pt x="213" y="1180"/>
                  </a:lnTo>
                  <a:lnTo>
                    <a:pt x="212" y="1180"/>
                  </a:lnTo>
                  <a:lnTo>
                    <a:pt x="211" y="1180"/>
                  </a:lnTo>
                  <a:lnTo>
                    <a:pt x="211" y="1178"/>
                  </a:lnTo>
                  <a:lnTo>
                    <a:pt x="210" y="1178"/>
                  </a:lnTo>
                  <a:lnTo>
                    <a:pt x="209" y="1178"/>
                  </a:lnTo>
                  <a:lnTo>
                    <a:pt x="207" y="1178"/>
                  </a:lnTo>
                  <a:lnTo>
                    <a:pt x="207" y="1180"/>
                  </a:lnTo>
                  <a:lnTo>
                    <a:pt x="206" y="1180"/>
                  </a:lnTo>
                  <a:lnTo>
                    <a:pt x="205" y="1180"/>
                  </a:lnTo>
                  <a:lnTo>
                    <a:pt x="204" y="1178"/>
                  </a:lnTo>
                  <a:lnTo>
                    <a:pt x="204" y="1177"/>
                  </a:lnTo>
                  <a:lnTo>
                    <a:pt x="205" y="1177"/>
                  </a:lnTo>
                  <a:lnTo>
                    <a:pt x="205" y="1176"/>
                  </a:lnTo>
                  <a:lnTo>
                    <a:pt x="206" y="1176"/>
                  </a:lnTo>
                  <a:lnTo>
                    <a:pt x="206" y="1175"/>
                  </a:lnTo>
                  <a:lnTo>
                    <a:pt x="207" y="1175"/>
                  </a:lnTo>
                  <a:lnTo>
                    <a:pt x="206" y="1175"/>
                  </a:lnTo>
                  <a:lnTo>
                    <a:pt x="206" y="1174"/>
                  </a:lnTo>
                  <a:lnTo>
                    <a:pt x="205" y="1174"/>
                  </a:lnTo>
                  <a:lnTo>
                    <a:pt x="205" y="1175"/>
                  </a:lnTo>
                  <a:lnTo>
                    <a:pt x="204" y="1175"/>
                  </a:lnTo>
                  <a:lnTo>
                    <a:pt x="203" y="1175"/>
                  </a:lnTo>
                  <a:lnTo>
                    <a:pt x="201" y="1175"/>
                  </a:lnTo>
                  <a:lnTo>
                    <a:pt x="201" y="1176"/>
                  </a:lnTo>
                  <a:lnTo>
                    <a:pt x="201" y="1177"/>
                  </a:lnTo>
                  <a:lnTo>
                    <a:pt x="203" y="1177"/>
                  </a:lnTo>
                  <a:lnTo>
                    <a:pt x="203" y="1178"/>
                  </a:lnTo>
                  <a:lnTo>
                    <a:pt x="204" y="1178"/>
                  </a:lnTo>
                  <a:lnTo>
                    <a:pt x="203" y="1178"/>
                  </a:lnTo>
                  <a:lnTo>
                    <a:pt x="201" y="1178"/>
                  </a:lnTo>
                  <a:lnTo>
                    <a:pt x="200" y="1178"/>
                  </a:lnTo>
                  <a:lnTo>
                    <a:pt x="199" y="1178"/>
                  </a:lnTo>
                  <a:lnTo>
                    <a:pt x="199" y="1177"/>
                  </a:lnTo>
                  <a:lnTo>
                    <a:pt x="198" y="1177"/>
                  </a:lnTo>
                  <a:lnTo>
                    <a:pt x="198" y="1178"/>
                  </a:lnTo>
                  <a:lnTo>
                    <a:pt x="198" y="1177"/>
                  </a:lnTo>
                  <a:lnTo>
                    <a:pt x="198" y="1178"/>
                  </a:lnTo>
                  <a:lnTo>
                    <a:pt x="196" y="1178"/>
                  </a:lnTo>
                  <a:lnTo>
                    <a:pt x="196" y="1177"/>
                  </a:lnTo>
                  <a:lnTo>
                    <a:pt x="195" y="1177"/>
                  </a:lnTo>
                  <a:lnTo>
                    <a:pt x="195" y="1176"/>
                  </a:lnTo>
                  <a:lnTo>
                    <a:pt x="194" y="1176"/>
                  </a:lnTo>
                  <a:lnTo>
                    <a:pt x="193" y="1176"/>
                  </a:lnTo>
                  <a:lnTo>
                    <a:pt x="193" y="1177"/>
                  </a:lnTo>
                  <a:lnTo>
                    <a:pt x="193" y="1178"/>
                  </a:lnTo>
                  <a:lnTo>
                    <a:pt x="192" y="1178"/>
                  </a:lnTo>
                  <a:lnTo>
                    <a:pt x="193" y="1178"/>
                  </a:lnTo>
                  <a:lnTo>
                    <a:pt x="193" y="1180"/>
                  </a:lnTo>
                  <a:lnTo>
                    <a:pt x="193" y="1181"/>
                  </a:lnTo>
                  <a:lnTo>
                    <a:pt x="192" y="1181"/>
                  </a:lnTo>
                  <a:lnTo>
                    <a:pt x="190" y="1181"/>
                  </a:lnTo>
                  <a:lnTo>
                    <a:pt x="190" y="1180"/>
                  </a:lnTo>
                  <a:lnTo>
                    <a:pt x="189" y="1180"/>
                  </a:lnTo>
                  <a:lnTo>
                    <a:pt x="189" y="1178"/>
                  </a:lnTo>
                  <a:lnTo>
                    <a:pt x="188" y="1178"/>
                  </a:lnTo>
                  <a:lnTo>
                    <a:pt x="188" y="1177"/>
                  </a:lnTo>
                  <a:lnTo>
                    <a:pt x="187" y="1177"/>
                  </a:lnTo>
                  <a:lnTo>
                    <a:pt x="187" y="1178"/>
                  </a:lnTo>
                  <a:lnTo>
                    <a:pt x="186" y="1178"/>
                  </a:lnTo>
                  <a:lnTo>
                    <a:pt x="186" y="1180"/>
                  </a:lnTo>
                  <a:lnTo>
                    <a:pt x="187" y="1180"/>
                  </a:lnTo>
                  <a:lnTo>
                    <a:pt x="187" y="1181"/>
                  </a:lnTo>
                  <a:lnTo>
                    <a:pt x="186" y="1181"/>
                  </a:lnTo>
                  <a:lnTo>
                    <a:pt x="184" y="1181"/>
                  </a:lnTo>
                  <a:lnTo>
                    <a:pt x="183" y="1181"/>
                  </a:lnTo>
                  <a:lnTo>
                    <a:pt x="183" y="1180"/>
                  </a:lnTo>
                  <a:lnTo>
                    <a:pt x="184" y="1180"/>
                  </a:lnTo>
                  <a:lnTo>
                    <a:pt x="184" y="1178"/>
                  </a:lnTo>
                  <a:lnTo>
                    <a:pt x="183" y="1178"/>
                  </a:lnTo>
                  <a:lnTo>
                    <a:pt x="183" y="1177"/>
                  </a:lnTo>
                  <a:lnTo>
                    <a:pt x="182" y="1177"/>
                  </a:lnTo>
                  <a:lnTo>
                    <a:pt x="181" y="1177"/>
                  </a:lnTo>
                  <a:lnTo>
                    <a:pt x="180" y="1177"/>
                  </a:lnTo>
                  <a:lnTo>
                    <a:pt x="181" y="1177"/>
                  </a:lnTo>
                  <a:lnTo>
                    <a:pt x="180" y="1176"/>
                  </a:lnTo>
                  <a:lnTo>
                    <a:pt x="178" y="1176"/>
                  </a:lnTo>
                  <a:lnTo>
                    <a:pt x="177" y="1176"/>
                  </a:lnTo>
                  <a:lnTo>
                    <a:pt x="177" y="1177"/>
                  </a:lnTo>
                  <a:lnTo>
                    <a:pt x="176" y="1177"/>
                  </a:lnTo>
                  <a:lnTo>
                    <a:pt x="176" y="1178"/>
                  </a:lnTo>
                  <a:lnTo>
                    <a:pt x="176" y="1180"/>
                  </a:lnTo>
                  <a:lnTo>
                    <a:pt x="175" y="1180"/>
                  </a:lnTo>
                  <a:lnTo>
                    <a:pt x="175" y="1181"/>
                  </a:lnTo>
                  <a:lnTo>
                    <a:pt x="174" y="1181"/>
                  </a:lnTo>
                  <a:lnTo>
                    <a:pt x="174" y="1180"/>
                  </a:lnTo>
                  <a:lnTo>
                    <a:pt x="172" y="1180"/>
                  </a:lnTo>
                  <a:lnTo>
                    <a:pt x="171" y="1180"/>
                  </a:lnTo>
                  <a:lnTo>
                    <a:pt x="170" y="1180"/>
                  </a:lnTo>
                  <a:lnTo>
                    <a:pt x="169" y="1180"/>
                  </a:lnTo>
                  <a:lnTo>
                    <a:pt x="169" y="1178"/>
                  </a:lnTo>
                  <a:lnTo>
                    <a:pt x="169" y="1180"/>
                  </a:lnTo>
                  <a:lnTo>
                    <a:pt x="168" y="1180"/>
                  </a:lnTo>
                  <a:lnTo>
                    <a:pt x="168" y="1181"/>
                  </a:lnTo>
                  <a:lnTo>
                    <a:pt x="168" y="1180"/>
                  </a:lnTo>
                  <a:lnTo>
                    <a:pt x="166" y="1180"/>
                  </a:lnTo>
                  <a:lnTo>
                    <a:pt x="165" y="1180"/>
                  </a:lnTo>
                  <a:lnTo>
                    <a:pt x="164" y="1180"/>
                  </a:lnTo>
                  <a:lnTo>
                    <a:pt x="163" y="1178"/>
                  </a:lnTo>
                  <a:lnTo>
                    <a:pt x="162" y="1178"/>
                  </a:lnTo>
                  <a:lnTo>
                    <a:pt x="160" y="1178"/>
                  </a:lnTo>
                  <a:lnTo>
                    <a:pt x="160" y="1177"/>
                  </a:lnTo>
                  <a:lnTo>
                    <a:pt x="159" y="1177"/>
                  </a:lnTo>
                  <a:lnTo>
                    <a:pt x="158" y="1177"/>
                  </a:lnTo>
                  <a:lnTo>
                    <a:pt x="157" y="1177"/>
                  </a:lnTo>
                  <a:lnTo>
                    <a:pt x="157" y="1176"/>
                  </a:lnTo>
                  <a:lnTo>
                    <a:pt x="156" y="1176"/>
                  </a:lnTo>
                  <a:lnTo>
                    <a:pt x="156" y="1177"/>
                  </a:lnTo>
                  <a:lnTo>
                    <a:pt x="154" y="1177"/>
                  </a:lnTo>
                  <a:lnTo>
                    <a:pt x="154" y="1176"/>
                  </a:lnTo>
                  <a:lnTo>
                    <a:pt x="154" y="1175"/>
                  </a:lnTo>
                  <a:lnTo>
                    <a:pt x="154" y="1174"/>
                  </a:lnTo>
                  <a:lnTo>
                    <a:pt x="154" y="1175"/>
                  </a:lnTo>
                  <a:lnTo>
                    <a:pt x="153" y="1175"/>
                  </a:lnTo>
                  <a:lnTo>
                    <a:pt x="152" y="1175"/>
                  </a:lnTo>
                  <a:lnTo>
                    <a:pt x="152" y="1176"/>
                  </a:lnTo>
                  <a:lnTo>
                    <a:pt x="151" y="1176"/>
                  </a:lnTo>
                  <a:lnTo>
                    <a:pt x="150" y="1176"/>
                  </a:lnTo>
                  <a:lnTo>
                    <a:pt x="150" y="1175"/>
                  </a:lnTo>
                  <a:lnTo>
                    <a:pt x="151" y="1175"/>
                  </a:lnTo>
                  <a:lnTo>
                    <a:pt x="151" y="1174"/>
                  </a:lnTo>
                  <a:lnTo>
                    <a:pt x="152" y="1174"/>
                  </a:lnTo>
                  <a:lnTo>
                    <a:pt x="151" y="1174"/>
                  </a:lnTo>
                  <a:lnTo>
                    <a:pt x="150" y="1174"/>
                  </a:lnTo>
                  <a:lnTo>
                    <a:pt x="150" y="1175"/>
                  </a:lnTo>
                  <a:lnTo>
                    <a:pt x="148" y="1175"/>
                  </a:lnTo>
                  <a:lnTo>
                    <a:pt x="147" y="1175"/>
                  </a:lnTo>
                  <a:lnTo>
                    <a:pt x="147" y="1174"/>
                  </a:lnTo>
                  <a:lnTo>
                    <a:pt x="146" y="1172"/>
                  </a:lnTo>
                  <a:lnTo>
                    <a:pt x="145" y="1172"/>
                  </a:lnTo>
                  <a:lnTo>
                    <a:pt x="145" y="1174"/>
                  </a:lnTo>
                  <a:lnTo>
                    <a:pt x="145" y="1175"/>
                  </a:lnTo>
                  <a:lnTo>
                    <a:pt x="145" y="1176"/>
                  </a:lnTo>
                  <a:lnTo>
                    <a:pt x="144" y="1176"/>
                  </a:lnTo>
                  <a:lnTo>
                    <a:pt x="144" y="1177"/>
                  </a:lnTo>
                  <a:lnTo>
                    <a:pt x="142" y="1177"/>
                  </a:lnTo>
                  <a:lnTo>
                    <a:pt x="142" y="1176"/>
                  </a:lnTo>
                  <a:lnTo>
                    <a:pt x="141" y="1176"/>
                  </a:lnTo>
                  <a:lnTo>
                    <a:pt x="141" y="1175"/>
                  </a:lnTo>
                  <a:lnTo>
                    <a:pt x="141" y="1174"/>
                  </a:lnTo>
                  <a:lnTo>
                    <a:pt x="140" y="1174"/>
                  </a:lnTo>
                  <a:lnTo>
                    <a:pt x="140" y="1172"/>
                  </a:lnTo>
                  <a:lnTo>
                    <a:pt x="140" y="1174"/>
                  </a:lnTo>
                  <a:lnTo>
                    <a:pt x="139" y="1174"/>
                  </a:lnTo>
                  <a:lnTo>
                    <a:pt x="138" y="1174"/>
                  </a:lnTo>
                  <a:lnTo>
                    <a:pt x="138" y="1175"/>
                  </a:lnTo>
                  <a:lnTo>
                    <a:pt x="136" y="1175"/>
                  </a:lnTo>
                  <a:lnTo>
                    <a:pt x="135" y="1174"/>
                  </a:lnTo>
                  <a:lnTo>
                    <a:pt x="134" y="1174"/>
                  </a:lnTo>
                  <a:lnTo>
                    <a:pt x="134" y="1175"/>
                  </a:lnTo>
                  <a:lnTo>
                    <a:pt x="133" y="1175"/>
                  </a:lnTo>
                  <a:lnTo>
                    <a:pt x="133" y="1176"/>
                  </a:lnTo>
                  <a:lnTo>
                    <a:pt x="132" y="1176"/>
                  </a:lnTo>
                  <a:lnTo>
                    <a:pt x="130" y="1177"/>
                  </a:lnTo>
                  <a:lnTo>
                    <a:pt x="129" y="1177"/>
                  </a:lnTo>
                  <a:lnTo>
                    <a:pt x="128" y="1177"/>
                  </a:lnTo>
                  <a:lnTo>
                    <a:pt x="127" y="1177"/>
                  </a:lnTo>
                  <a:lnTo>
                    <a:pt x="127" y="1178"/>
                  </a:lnTo>
                  <a:lnTo>
                    <a:pt x="126" y="1178"/>
                  </a:lnTo>
                  <a:lnTo>
                    <a:pt x="126" y="1180"/>
                  </a:lnTo>
                  <a:lnTo>
                    <a:pt x="126" y="1181"/>
                  </a:lnTo>
                  <a:lnTo>
                    <a:pt x="126" y="1182"/>
                  </a:lnTo>
                  <a:lnTo>
                    <a:pt x="126" y="1183"/>
                  </a:lnTo>
                  <a:lnTo>
                    <a:pt x="124" y="1183"/>
                  </a:lnTo>
                  <a:lnTo>
                    <a:pt x="123" y="1183"/>
                  </a:lnTo>
                  <a:lnTo>
                    <a:pt x="123" y="1182"/>
                  </a:lnTo>
                  <a:lnTo>
                    <a:pt x="122" y="1182"/>
                  </a:lnTo>
                  <a:lnTo>
                    <a:pt x="123" y="1182"/>
                  </a:lnTo>
                  <a:lnTo>
                    <a:pt x="123" y="1183"/>
                  </a:lnTo>
                  <a:lnTo>
                    <a:pt x="123" y="1184"/>
                  </a:lnTo>
                  <a:lnTo>
                    <a:pt x="123" y="1186"/>
                  </a:lnTo>
                  <a:lnTo>
                    <a:pt x="122" y="1186"/>
                  </a:lnTo>
                  <a:lnTo>
                    <a:pt x="122" y="1184"/>
                  </a:lnTo>
                  <a:lnTo>
                    <a:pt x="121" y="1184"/>
                  </a:lnTo>
                  <a:lnTo>
                    <a:pt x="121" y="1183"/>
                  </a:lnTo>
                  <a:lnTo>
                    <a:pt x="120" y="1183"/>
                  </a:lnTo>
                  <a:lnTo>
                    <a:pt x="120" y="1184"/>
                  </a:lnTo>
                  <a:lnTo>
                    <a:pt x="118" y="1184"/>
                  </a:lnTo>
                  <a:lnTo>
                    <a:pt x="117" y="1184"/>
                  </a:lnTo>
                  <a:lnTo>
                    <a:pt x="116" y="1184"/>
                  </a:lnTo>
                  <a:lnTo>
                    <a:pt x="117" y="1184"/>
                  </a:lnTo>
                  <a:lnTo>
                    <a:pt x="117" y="1186"/>
                  </a:lnTo>
                  <a:lnTo>
                    <a:pt x="118" y="1186"/>
                  </a:lnTo>
                  <a:lnTo>
                    <a:pt x="118" y="1184"/>
                  </a:lnTo>
                  <a:lnTo>
                    <a:pt x="120" y="1184"/>
                  </a:lnTo>
                  <a:lnTo>
                    <a:pt x="120" y="1186"/>
                  </a:lnTo>
                  <a:lnTo>
                    <a:pt x="120" y="1187"/>
                  </a:lnTo>
                  <a:lnTo>
                    <a:pt x="121" y="1187"/>
                  </a:lnTo>
                  <a:lnTo>
                    <a:pt x="120" y="1187"/>
                  </a:lnTo>
                  <a:lnTo>
                    <a:pt x="120" y="1188"/>
                  </a:lnTo>
                  <a:lnTo>
                    <a:pt x="118" y="1188"/>
                  </a:lnTo>
                  <a:lnTo>
                    <a:pt x="117" y="1188"/>
                  </a:lnTo>
                  <a:lnTo>
                    <a:pt x="117" y="1189"/>
                  </a:lnTo>
                  <a:lnTo>
                    <a:pt x="118" y="1191"/>
                  </a:lnTo>
                  <a:lnTo>
                    <a:pt x="120" y="1191"/>
                  </a:lnTo>
                  <a:lnTo>
                    <a:pt x="121" y="1191"/>
                  </a:lnTo>
                  <a:lnTo>
                    <a:pt x="121" y="1192"/>
                  </a:lnTo>
                  <a:lnTo>
                    <a:pt x="120" y="1192"/>
                  </a:lnTo>
                  <a:lnTo>
                    <a:pt x="118" y="1192"/>
                  </a:lnTo>
                  <a:lnTo>
                    <a:pt x="117" y="1191"/>
                  </a:lnTo>
                  <a:lnTo>
                    <a:pt x="117" y="1192"/>
                  </a:lnTo>
                  <a:lnTo>
                    <a:pt x="117" y="1193"/>
                  </a:lnTo>
                  <a:lnTo>
                    <a:pt x="116" y="1193"/>
                  </a:lnTo>
                  <a:lnTo>
                    <a:pt x="115" y="1193"/>
                  </a:lnTo>
                  <a:lnTo>
                    <a:pt x="114" y="1193"/>
                  </a:lnTo>
                  <a:lnTo>
                    <a:pt x="114" y="1192"/>
                  </a:lnTo>
                  <a:lnTo>
                    <a:pt x="112" y="1192"/>
                  </a:lnTo>
                  <a:lnTo>
                    <a:pt x="111" y="1192"/>
                  </a:lnTo>
                  <a:lnTo>
                    <a:pt x="111" y="1193"/>
                  </a:lnTo>
                  <a:lnTo>
                    <a:pt x="110" y="1193"/>
                  </a:lnTo>
                  <a:lnTo>
                    <a:pt x="110" y="1194"/>
                  </a:lnTo>
                  <a:lnTo>
                    <a:pt x="109" y="1194"/>
                  </a:lnTo>
                  <a:lnTo>
                    <a:pt x="109" y="1193"/>
                  </a:lnTo>
                  <a:lnTo>
                    <a:pt x="107" y="1193"/>
                  </a:lnTo>
                  <a:lnTo>
                    <a:pt x="107" y="1192"/>
                  </a:lnTo>
                  <a:lnTo>
                    <a:pt x="106" y="1192"/>
                  </a:lnTo>
                  <a:lnTo>
                    <a:pt x="106" y="1193"/>
                  </a:lnTo>
                  <a:lnTo>
                    <a:pt x="106" y="1194"/>
                  </a:lnTo>
                  <a:lnTo>
                    <a:pt x="106" y="1195"/>
                  </a:lnTo>
                  <a:lnTo>
                    <a:pt x="106" y="1197"/>
                  </a:lnTo>
                  <a:lnTo>
                    <a:pt x="105" y="1197"/>
                  </a:lnTo>
                  <a:lnTo>
                    <a:pt x="104" y="1197"/>
                  </a:lnTo>
                  <a:lnTo>
                    <a:pt x="103" y="1197"/>
                  </a:lnTo>
                  <a:lnTo>
                    <a:pt x="101" y="1197"/>
                  </a:lnTo>
                  <a:lnTo>
                    <a:pt x="100" y="1197"/>
                  </a:lnTo>
                  <a:lnTo>
                    <a:pt x="100" y="1195"/>
                  </a:lnTo>
                  <a:lnTo>
                    <a:pt x="101" y="1195"/>
                  </a:lnTo>
                  <a:lnTo>
                    <a:pt x="103" y="1195"/>
                  </a:lnTo>
                  <a:lnTo>
                    <a:pt x="103" y="1194"/>
                  </a:lnTo>
                  <a:lnTo>
                    <a:pt x="104" y="1194"/>
                  </a:lnTo>
                  <a:lnTo>
                    <a:pt x="103" y="1194"/>
                  </a:lnTo>
                  <a:lnTo>
                    <a:pt x="103" y="1193"/>
                  </a:lnTo>
                  <a:lnTo>
                    <a:pt x="101" y="1193"/>
                  </a:lnTo>
                  <a:lnTo>
                    <a:pt x="101" y="1192"/>
                  </a:lnTo>
                  <a:lnTo>
                    <a:pt x="101" y="1191"/>
                  </a:lnTo>
                  <a:lnTo>
                    <a:pt x="103" y="1191"/>
                  </a:lnTo>
                  <a:lnTo>
                    <a:pt x="104" y="1191"/>
                  </a:lnTo>
                  <a:lnTo>
                    <a:pt x="104" y="1189"/>
                  </a:lnTo>
                  <a:lnTo>
                    <a:pt x="103" y="1189"/>
                  </a:lnTo>
                  <a:lnTo>
                    <a:pt x="101" y="1189"/>
                  </a:lnTo>
                  <a:lnTo>
                    <a:pt x="101" y="1188"/>
                  </a:lnTo>
                  <a:lnTo>
                    <a:pt x="100" y="1188"/>
                  </a:lnTo>
                  <a:lnTo>
                    <a:pt x="100" y="1187"/>
                  </a:lnTo>
                  <a:lnTo>
                    <a:pt x="100" y="1186"/>
                  </a:lnTo>
                  <a:lnTo>
                    <a:pt x="99" y="1186"/>
                  </a:lnTo>
                  <a:lnTo>
                    <a:pt x="99" y="1184"/>
                  </a:lnTo>
                  <a:lnTo>
                    <a:pt x="98" y="1184"/>
                  </a:lnTo>
                  <a:lnTo>
                    <a:pt x="97" y="1184"/>
                  </a:lnTo>
                  <a:lnTo>
                    <a:pt x="97" y="1186"/>
                  </a:lnTo>
                  <a:lnTo>
                    <a:pt x="97" y="1187"/>
                  </a:lnTo>
                  <a:lnTo>
                    <a:pt x="95" y="1187"/>
                  </a:lnTo>
                  <a:lnTo>
                    <a:pt x="95" y="1186"/>
                  </a:lnTo>
                  <a:lnTo>
                    <a:pt x="94" y="1186"/>
                  </a:lnTo>
                  <a:lnTo>
                    <a:pt x="94" y="1187"/>
                  </a:lnTo>
                  <a:lnTo>
                    <a:pt x="93" y="1187"/>
                  </a:lnTo>
                  <a:lnTo>
                    <a:pt x="92" y="1187"/>
                  </a:lnTo>
                  <a:lnTo>
                    <a:pt x="91" y="1187"/>
                  </a:lnTo>
                  <a:lnTo>
                    <a:pt x="91" y="1186"/>
                  </a:lnTo>
                  <a:lnTo>
                    <a:pt x="89" y="1186"/>
                  </a:lnTo>
                  <a:lnTo>
                    <a:pt x="89" y="1187"/>
                  </a:lnTo>
                  <a:lnTo>
                    <a:pt x="88" y="1187"/>
                  </a:lnTo>
                  <a:lnTo>
                    <a:pt x="87" y="1187"/>
                  </a:lnTo>
                  <a:lnTo>
                    <a:pt x="87" y="1186"/>
                  </a:lnTo>
                  <a:lnTo>
                    <a:pt x="86" y="1186"/>
                  </a:lnTo>
                  <a:lnTo>
                    <a:pt x="86" y="1184"/>
                  </a:lnTo>
                  <a:lnTo>
                    <a:pt x="87" y="1183"/>
                  </a:lnTo>
                  <a:lnTo>
                    <a:pt x="86" y="1183"/>
                  </a:lnTo>
                  <a:lnTo>
                    <a:pt x="85" y="1183"/>
                  </a:lnTo>
                  <a:lnTo>
                    <a:pt x="83" y="1183"/>
                  </a:lnTo>
                  <a:lnTo>
                    <a:pt x="83" y="1184"/>
                  </a:lnTo>
                  <a:lnTo>
                    <a:pt x="82" y="1184"/>
                  </a:lnTo>
                  <a:lnTo>
                    <a:pt x="82" y="1183"/>
                  </a:lnTo>
                  <a:lnTo>
                    <a:pt x="81" y="1183"/>
                  </a:lnTo>
                  <a:lnTo>
                    <a:pt x="81" y="1182"/>
                  </a:lnTo>
                  <a:lnTo>
                    <a:pt x="81" y="1181"/>
                  </a:lnTo>
                  <a:lnTo>
                    <a:pt x="82" y="1181"/>
                  </a:lnTo>
                  <a:lnTo>
                    <a:pt x="82" y="1180"/>
                  </a:lnTo>
                  <a:lnTo>
                    <a:pt x="81" y="1180"/>
                  </a:lnTo>
                  <a:lnTo>
                    <a:pt x="80" y="1180"/>
                  </a:lnTo>
                  <a:lnTo>
                    <a:pt x="79" y="1180"/>
                  </a:lnTo>
                  <a:lnTo>
                    <a:pt x="79" y="1181"/>
                  </a:lnTo>
                  <a:lnTo>
                    <a:pt x="77" y="1181"/>
                  </a:lnTo>
                  <a:lnTo>
                    <a:pt x="77" y="1180"/>
                  </a:lnTo>
                  <a:lnTo>
                    <a:pt x="77" y="1178"/>
                  </a:lnTo>
                  <a:lnTo>
                    <a:pt x="76" y="1178"/>
                  </a:lnTo>
                  <a:lnTo>
                    <a:pt x="75" y="1178"/>
                  </a:lnTo>
                  <a:lnTo>
                    <a:pt x="75" y="1177"/>
                  </a:lnTo>
                  <a:lnTo>
                    <a:pt x="74" y="1177"/>
                  </a:lnTo>
                  <a:lnTo>
                    <a:pt x="74" y="1178"/>
                  </a:lnTo>
                  <a:lnTo>
                    <a:pt x="74" y="1180"/>
                  </a:lnTo>
                  <a:lnTo>
                    <a:pt x="74" y="1178"/>
                  </a:lnTo>
                  <a:lnTo>
                    <a:pt x="73" y="1178"/>
                  </a:lnTo>
                  <a:lnTo>
                    <a:pt x="73" y="1177"/>
                  </a:lnTo>
                  <a:lnTo>
                    <a:pt x="73" y="1176"/>
                  </a:lnTo>
                  <a:lnTo>
                    <a:pt x="71" y="1176"/>
                  </a:lnTo>
                  <a:lnTo>
                    <a:pt x="70" y="1176"/>
                  </a:lnTo>
                  <a:lnTo>
                    <a:pt x="69" y="1176"/>
                  </a:lnTo>
                  <a:lnTo>
                    <a:pt x="69" y="1177"/>
                  </a:lnTo>
                  <a:lnTo>
                    <a:pt x="69" y="1178"/>
                  </a:lnTo>
                  <a:lnTo>
                    <a:pt x="69" y="1180"/>
                  </a:lnTo>
                  <a:lnTo>
                    <a:pt x="68" y="1180"/>
                  </a:lnTo>
                  <a:lnTo>
                    <a:pt x="67" y="1180"/>
                  </a:lnTo>
                  <a:lnTo>
                    <a:pt x="67" y="1181"/>
                  </a:lnTo>
                  <a:lnTo>
                    <a:pt x="65" y="1181"/>
                  </a:lnTo>
                  <a:lnTo>
                    <a:pt x="65" y="1182"/>
                  </a:lnTo>
                  <a:lnTo>
                    <a:pt x="65" y="1181"/>
                  </a:lnTo>
                  <a:lnTo>
                    <a:pt x="64" y="1181"/>
                  </a:lnTo>
                  <a:lnTo>
                    <a:pt x="65" y="1181"/>
                  </a:lnTo>
                  <a:lnTo>
                    <a:pt x="65" y="1180"/>
                  </a:lnTo>
                  <a:lnTo>
                    <a:pt x="65" y="1178"/>
                  </a:lnTo>
                  <a:lnTo>
                    <a:pt x="64" y="1178"/>
                  </a:lnTo>
                  <a:lnTo>
                    <a:pt x="64" y="1180"/>
                  </a:lnTo>
                  <a:lnTo>
                    <a:pt x="63" y="1180"/>
                  </a:lnTo>
                  <a:lnTo>
                    <a:pt x="63" y="1178"/>
                  </a:lnTo>
                  <a:lnTo>
                    <a:pt x="63" y="1177"/>
                  </a:lnTo>
                  <a:lnTo>
                    <a:pt x="64" y="1177"/>
                  </a:lnTo>
                  <a:lnTo>
                    <a:pt x="64" y="1176"/>
                  </a:lnTo>
                  <a:lnTo>
                    <a:pt x="63" y="1176"/>
                  </a:lnTo>
                  <a:lnTo>
                    <a:pt x="62" y="1176"/>
                  </a:lnTo>
                  <a:lnTo>
                    <a:pt x="61" y="1176"/>
                  </a:lnTo>
                  <a:lnTo>
                    <a:pt x="59" y="1176"/>
                  </a:lnTo>
                  <a:lnTo>
                    <a:pt x="61" y="1176"/>
                  </a:lnTo>
                  <a:lnTo>
                    <a:pt x="61" y="1175"/>
                  </a:lnTo>
                  <a:lnTo>
                    <a:pt x="59" y="1175"/>
                  </a:lnTo>
                  <a:lnTo>
                    <a:pt x="58" y="1175"/>
                  </a:lnTo>
                  <a:lnTo>
                    <a:pt x="57" y="1175"/>
                  </a:lnTo>
                  <a:lnTo>
                    <a:pt x="57" y="1174"/>
                  </a:lnTo>
                  <a:lnTo>
                    <a:pt x="56" y="1174"/>
                  </a:lnTo>
                  <a:lnTo>
                    <a:pt x="55" y="1174"/>
                  </a:lnTo>
                  <a:lnTo>
                    <a:pt x="55" y="1172"/>
                  </a:lnTo>
                  <a:lnTo>
                    <a:pt x="53" y="1172"/>
                  </a:lnTo>
                  <a:lnTo>
                    <a:pt x="53" y="1171"/>
                  </a:lnTo>
                  <a:lnTo>
                    <a:pt x="53" y="1170"/>
                  </a:lnTo>
                  <a:lnTo>
                    <a:pt x="52" y="1170"/>
                  </a:lnTo>
                  <a:lnTo>
                    <a:pt x="51" y="1170"/>
                  </a:lnTo>
                  <a:lnTo>
                    <a:pt x="50" y="1170"/>
                  </a:lnTo>
                  <a:lnTo>
                    <a:pt x="50" y="1171"/>
                  </a:lnTo>
                  <a:lnTo>
                    <a:pt x="49" y="1171"/>
                  </a:lnTo>
                  <a:lnTo>
                    <a:pt x="49" y="1170"/>
                  </a:lnTo>
                  <a:lnTo>
                    <a:pt x="50" y="1170"/>
                  </a:lnTo>
                  <a:lnTo>
                    <a:pt x="50" y="1169"/>
                  </a:lnTo>
                  <a:lnTo>
                    <a:pt x="50" y="1168"/>
                  </a:lnTo>
                  <a:lnTo>
                    <a:pt x="50" y="1166"/>
                  </a:lnTo>
                  <a:lnTo>
                    <a:pt x="49" y="1166"/>
                  </a:lnTo>
                  <a:lnTo>
                    <a:pt x="47" y="1166"/>
                  </a:lnTo>
                  <a:lnTo>
                    <a:pt x="47" y="1168"/>
                  </a:lnTo>
                  <a:lnTo>
                    <a:pt x="47" y="1169"/>
                  </a:lnTo>
                  <a:lnTo>
                    <a:pt x="46" y="1169"/>
                  </a:lnTo>
                  <a:lnTo>
                    <a:pt x="45" y="1169"/>
                  </a:lnTo>
                  <a:lnTo>
                    <a:pt x="45" y="1168"/>
                  </a:lnTo>
                  <a:lnTo>
                    <a:pt x="45" y="1166"/>
                  </a:lnTo>
                  <a:lnTo>
                    <a:pt x="44" y="1166"/>
                  </a:lnTo>
                  <a:lnTo>
                    <a:pt x="44" y="1168"/>
                  </a:lnTo>
                  <a:lnTo>
                    <a:pt x="44" y="1166"/>
                  </a:lnTo>
                  <a:lnTo>
                    <a:pt x="43" y="1166"/>
                  </a:lnTo>
                  <a:lnTo>
                    <a:pt x="41" y="1166"/>
                  </a:lnTo>
                  <a:lnTo>
                    <a:pt x="41" y="1168"/>
                  </a:lnTo>
                  <a:lnTo>
                    <a:pt x="40" y="1168"/>
                  </a:lnTo>
                  <a:lnTo>
                    <a:pt x="40" y="1169"/>
                  </a:lnTo>
                  <a:lnTo>
                    <a:pt x="39" y="1169"/>
                  </a:lnTo>
                  <a:lnTo>
                    <a:pt x="39" y="1170"/>
                  </a:lnTo>
                  <a:lnTo>
                    <a:pt x="38" y="1170"/>
                  </a:lnTo>
                  <a:lnTo>
                    <a:pt x="39" y="1170"/>
                  </a:lnTo>
                  <a:lnTo>
                    <a:pt x="39" y="1171"/>
                  </a:lnTo>
                  <a:lnTo>
                    <a:pt x="39" y="1172"/>
                  </a:lnTo>
                  <a:lnTo>
                    <a:pt x="38" y="1172"/>
                  </a:lnTo>
                  <a:lnTo>
                    <a:pt x="37" y="1172"/>
                  </a:lnTo>
                  <a:lnTo>
                    <a:pt x="37" y="1171"/>
                  </a:lnTo>
                  <a:lnTo>
                    <a:pt x="35" y="1171"/>
                  </a:lnTo>
                  <a:lnTo>
                    <a:pt x="35" y="1170"/>
                  </a:lnTo>
                  <a:lnTo>
                    <a:pt x="35" y="1169"/>
                  </a:lnTo>
                  <a:lnTo>
                    <a:pt x="34" y="1169"/>
                  </a:lnTo>
                  <a:lnTo>
                    <a:pt x="34" y="1170"/>
                  </a:lnTo>
                  <a:lnTo>
                    <a:pt x="33" y="1171"/>
                  </a:lnTo>
                  <a:lnTo>
                    <a:pt x="32" y="1171"/>
                  </a:lnTo>
                  <a:lnTo>
                    <a:pt x="32" y="1170"/>
                  </a:lnTo>
                  <a:lnTo>
                    <a:pt x="32" y="1169"/>
                  </a:lnTo>
                  <a:lnTo>
                    <a:pt x="32" y="1168"/>
                  </a:lnTo>
                  <a:lnTo>
                    <a:pt x="31" y="1168"/>
                  </a:lnTo>
                  <a:lnTo>
                    <a:pt x="29" y="1168"/>
                  </a:lnTo>
                  <a:lnTo>
                    <a:pt x="31" y="1168"/>
                  </a:lnTo>
                  <a:lnTo>
                    <a:pt x="31" y="1166"/>
                  </a:lnTo>
                  <a:lnTo>
                    <a:pt x="32" y="1166"/>
                  </a:lnTo>
                  <a:lnTo>
                    <a:pt x="31" y="1166"/>
                  </a:lnTo>
                  <a:lnTo>
                    <a:pt x="31" y="1165"/>
                  </a:lnTo>
                  <a:lnTo>
                    <a:pt x="32" y="1165"/>
                  </a:lnTo>
                  <a:lnTo>
                    <a:pt x="31" y="1165"/>
                  </a:lnTo>
                  <a:lnTo>
                    <a:pt x="29" y="1165"/>
                  </a:lnTo>
                  <a:lnTo>
                    <a:pt x="29" y="1166"/>
                  </a:lnTo>
                  <a:lnTo>
                    <a:pt x="28" y="1166"/>
                  </a:lnTo>
                  <a:lnTo>
                    <a:pt x="28" y="1165"/>
                  </a:lnTo>
                  <a:lnTo>
                    <a:pt x="28" y="1166"/>
                  </a:lnTo>
                  <a:lnTo>
                    <a:pt x="27" y="1166"/>
                  </a:lnTo>
                  <a:lnTo>
                    <a:pt x="26" y="1166"/>
                  </a:lnTo>
                  <a:lnTo>
                    <a:pt x="25" y="1166"/>
                  </a:lnTo>
                  <a:lnTo>
                    <a:pt x="23" y="1166"/>
                  </a:lnTo>
                  <a:lnTo>
                    <a:pt x="22" y="1166"/>
                  </a:lnTo>
                  <a:lnTo>
                    <a:pt x="22" y="1165"/>
                  </a:lnTo>
                  <a:lnTo>
                    <a:pt x="21" y="1165"/>
                  </a:lnTo>
                  <a:lnTo>
                    <a:pt x="21" y="1164"/>
                  </a:lnTo>
                  <a:lnTo>
                    <a:pt x="20" y="1164"/>
                  </a:lnTo>
                  <a:lnTo>
                    <a:pt x="18" y="1164"/>
                  </a:lnTo>
                  <a:lnTo>
                    <a:pt x="18" y="1165"/>
                  </a:lnTo>
                  <a:lnTo>
                    <a:pt x="18" y="1166"/>
                  </a:lnTo>
                  <a:lnTo>
                    <a:pt x="18" y="1165"/>
                  </a:lnTo>
                  <a:lnTo>
                    <a:pt x="20" y="1166"/>
                  </a:lnTo>
                  <a:lnTo>
                    <a:pt x="20" y="1168"/>
                  </a:lnTo>
                  <a:lnTo>
                    <a:pt x="20" y="1169"/>
                  </a:lnTo>
                  <a:lnTo>
                    <a:pt x="18" y="1169"/>
                  </a:lnTo>
                  <a:lnTo>
                    <a:pt x="17" y="1169"/>
                  </a:lnTo>
                  <a:lnTo>
                    <a:pt x="17" y="1168"/>
                  </a:lnTo>
                  <a:lnTo>
                    <a:pt x="18" y="1168"/>
                  </a:lnTo>
                  <a:lnTo>
                    <a:pt x="18" y="1166"/>
                  </a:lnTo>
                  <a:lnTo>
                    <a:pt x="17" y="1166"/>
                  </a:lnTo>
                  <a:lnTo>
                    <a:pt x="16" y="1166"/>
                  </a:lnTo>
                  <a:lnTo>
                    <a:pt x="15" y="1166"/>
                  </a:lnTo>
                  <a:lnTo>
                    <a:pt x="15" y="1165"/>
                  </a:lnTo>
                  <a:lnTo>
                    <a:pt x="14" y="1165"/>
                  </a:lnTo>
                  <a:lnTo>
                    <a:pt x="14" y="1164"/>
                  </a:lnTo>
                  <a:lnTo>
                    <a:pt x="14" y="1165"/>
                  </a:lnTo>
                  <a:lnTo>
                    <a:pt x="12" y="1165"/>
                  </a:lnTo>
                  <a:lnTo>
                    <a:pt x="11" y="1165"/>
                  </a:lnTo>
                  <a:lnTo>
                    <a:pt x="11" y="1166"/>
                  </a:lnTo>
                  <a:lnTo>
                    <a:pt x="10" y="1166"/>
                  </a:lnTo>
                  <a:lnTo>
                    <a:pt x="9" y="1166"/>
                  </a:lnTo>
                  <a:lnTo>
                    <a:pt x="9" y="1165"/>
                  </a:lnTo>
                  <a:lnTo>
                    <a:pt x="9" y="1164"/>
                  </a:lnTo>
                  <a:lnTo>
                    <a:pt x="9" y="1163"/>
                  </a:lnTo>
                  <a:lnTo>
                    <a:pt x="10" y="1163"/>
                  </a:lnTo>
                  <a:lnTo>
                    <a:pt x="9" y="1163"/>
                  </a:lnTo>
                  <a:lnTo>
                    <a:pt x="9" y="1162"/>
                  </a:lnTo>
                  <a:lnTo>
                    <a:pt x="8" y="1162"/>
                  </a:lnTo>
                  <a:lnTo>
                    <a:pt x="8" y="1163"/>
                  </a:lnTo>
                  <a:lnTo>
                    <a:pt x="8" y="1164"/>
                  </a:lnTo>
                  <a:lnTo>
                    <a:pt x="6" y="1164"/>
                  </a:lnTo>
                  <a:lnTo>
                    <a:pt x="5" y="1164"/>
                  </a:lnTo>
                  <a:lnTo>
                    <a:pt x="5" y="1165"/>
                  </a:lnTo>
                  <a:lnTo>
                    <a:pt x="6" y="1165"/>
                  </a:lnTo>
                  <a:lnTo>
                    <a:pt x="6" y="1166"/>
                  </a:lnTo>
                  <a:lnTo>
                    <a:pt x="5" y="1166"/>
                  </a:lnTo>
                  <a:lnTo>
                    <a:pt x="5" y="1165"/>
                  </a:lnTo>
                  <a:lnTo>
                    <a:pt x="4" y="1165"/>
                  </a:lnTo>
                  <a:lnTo>
                    <a:pt x="4" y="1164"/>
                  </a:lnTo>
                  <a:lnTo>
                    <a:pt x="4" y="1163"/>
                  </a:lnTo>
                  <a:lnTo>
                    <a:pt x="3" y="1163"/>
                  </a:lnTo>
                  <a:lnTo>
                    <a:pt x="2" y="1163"/>
                  </a:lnTo>
                  <a:lnTo>
                    <a:pt x="2" y="1162"/>
                  </a:lnTo>
                  <a:lnTo>
                    <a:pt x="2" y="1160"/>
                  </a:lnTo>
                  <a:lnTo>
                    <a:pt x="2" y="1159"/>
                  </a:lnTo>
                  <a:lnTo>
                    <a:pt x="3" y="1159"/>
                  </a:lnTo>
                  <a:lnTo>
                    <a:pt x="2" y="1159"/>
                  </a:lnTo>
                  <a:lnTo>
                    <a:pt x="2" y="1158"/>
                  </a:lnTo>
                  <a:lnTo>
                    <a:pt x="2" y="1144"/>
                  </a:lnTo>
                  <a:lnTo>
                    <a:pt x="2" y="1140"/>
                  </a:lnTo>
                  <a:lnTo>
                    <a:pt x="2" y="1138"/>
                  </a:lnTo>
                  <a:lnTo>
                    <a:pt x="2" y="1136"/>
                  </a:lnTo>
                  <a:lnTo>
                    <a:pt x="2" y="1132"/>
                  </a:lnTo>
                  <a:lnTo>
                    <a:pt x="2" y="1126"/>
                  </a:lnTo>
                  <a:lnTo>
                    <a:pt x="2" y="1121"/>
                  </a:lnTo>
                  <a:lnTo>
                    <a:pt x="2" y="1091"/>
                  </a:lnTo>
                  <a:lnTo>
                    <a:pt x="2" y="1081"/>
                  </a:lnTo>
                  <a:lnTo>
                    <a:pt x="2" y="1075"/>
                  </a:lnTo>
                  <a:lnTo>
                    <a:pt x="2" y="1061"/>
                  </a:lnTo>
                  <a:lnTo>
                    <a:pt x="2" y="1044"/>
                  </a:lnTo>
                  <a:lnTo>
                    <a:pt x="2" y="1043"/>
                  </a:lnTo>
                  <a:lnTo>
                    <a:pt x="2" y="1022"/>
                  </a:lnTo>
                  <a:lnTo>
                    <a:pt x="2" y="1002"/>
                  </a:lnTo>
                  <a:lnTo>
                    <a:pt x="2" y="972"/>
                  </a:lnTo>
                  <a:lnTo>
                    <a:pt x="2" y="969"/>
                  </a:lnTo>
                  <a:lnTo>
                    <a:pt x="2" y="955"/>
                  </a:lnTo>
                  <a:lnTo>
                    <a:pt x="2" y="944"/>
                  </a:lnTo>
                  <a:lnTo>
                    <a:pt x="2" y="925"/>
                  </a:lnTo>
                  <a:lnTo>
                    <a:pt x="2" y="902"/>
                  </a:lnTo>
                  <a:lnTo>
                    <a:pt x="2" y="851"/>
                  </a:lnTo>
                  <a:lnTo>
                    <a:pt x="2" y="827"/>
                  </a:lnTo>
                  <a:lnTo>
                    <a:pt x="2" y="809"/>
                  </a:lnTo>
                  <a:lnTo>
                    <a:pt x="2" y="802"/>
                  </a:lnTo>
                  <a:lnTo>
                    <a:pt x="2" y="779"/>
                  </a:lnTo>
                  <a:lnTo>
                    <a:pt x="2" y="777"/>
                  </a:lnTo>
                  <a:lnTo>
                    <a:pt x="2" y="776"/>
                  </a:lnTo>
                  <a:lnTo>
                    <a:pt x="2" y="774"/>
                  </a:lnTo>
                  <a:lnTo>
                    <a:pt x="2" y="772"/>
                  </a:lnTo>
                  <a:lnTo>
                    <a:pt x="2" y="764"/>
                  </a:lnTo>
                  <a:lnTo>
                    <a:pt x="2" y="758"/>
                  </a:lnTo>
                  <a:lnTo>
                    <a:pt x="2" y="750"/>
                  </a:lnTo>
                  <a:lnTo>
                    <a:pt x="2" y="746"/>
                  </a:lnTo>
                  <a:lnTo>
                    <a:pt x="2" y="741"/>
                  </a:lnTo>
                  <a:lnTo>
                    <a:pt x="2" y="738"/>
                  </a:lnTo>
                  <a:lnTo>
                    <a:pt x="2" y="735"/>
                  </a:lnTo>
                  <a:lnTo>
                    <a:pt x="2" y="731"/>
                  </a:lnTo>
                  <a:lnTo>
                    <a:pt x="2" y="725"/>
                  </a:lnTo>
                  <a:lnTo>
                    <a:pt x="2" y="698"/>
                  </a:lnTo>
                  <a:lnTo>
                    <a:pt x="2" y="678"/>
                  </a:lnTo>
                  <a:lnTo>
                    <a:pt x="2" y="631"/>
                  </a:lnTo>
                  <a:lnTo>
                    <a:pt x="2" y="601"/>
                  </a:lnTo>
                  <a:lnTo>
                    <a:pt x="2" y="580"/>
                  </a:lnTo>
                  <a:lnTo>
                    <a:pt x="2" y="571"/>
                  </a:lnTo>
                  <a:lnTo>
                    <a:pt x="0" y="568"/>
                  </a:lnTo>
                  <a:lnTo>
                    <a:pt x="2" y="556"/>
                  </a:lnTo>
                  <a:lnTo>
                    <a:pt x="2" y="546"/>
                  </a:lnTo>
                  <a:lnTo>
                    <a:pt x="2" y="532"/>
                  </a:lnTo>
                  <a:lnTo>
                    <a:pt x="2" y="526"/>
                  </a:lnTo>
                  <a:lnTo>
                    <a:pt x="2" y="514"/>
                  </a:lnTo>
                  <a:lnTo>
                    <a:pt x="2" y="504"/>
                  </a:lnTo>
                  <a:lnTo>
                    <a:pt x="0" y="458"/>
                  </a:lnTo>
                  <a:lnTo>
                    <a:pt x="2" y="456"/>
                  </a:lnTo>
                  <a:lnTo>
                    <a:pt x="2" y="451"/>
                  </a:lnTo>
                  <a:lnTo>
                    <a:pt x="0" y="440"/>
                  </a:lnTo>
                  <a:lnTo>
                    <a:pt x="0" y="421"/>
                  </a:lnTo>
                  <a:lnTo>
                    <a:pt x="0" y="417"/>
                  </a:lnTo>
                  <a:lnTo>
                    <a:pt x="0" y="401"/>
                  </a:lnTo>
                  <a:lnTo>
                    <a:pt x="0" y="374"/>
                  </a:lnTo>
                  <a:lnTo>
                    <a:pt x="0" y="370"/>
                  </a:lnTo>
                  <a:lnTo>
                    <a:pt x="0" y="367"/>
                  </a:lnTo>
                  <a:lnTo>
                    <a:pt x="0" y="295"/>
                  </a:lnTo>
                  <a:lnTo>
                    <a:pt x="0" y="260"/>
                  </a:lnTo>
                  <a:lnTo>
                    <a:pt x="0" y="255"/>
                  </a:lnTo>
                  <a:lnTo>
                    <a:pt x="2" y="239"/>
                  </a:lnTo>
                  <a:lnTo>
                    <a:pt x="0" y="232"/>
                  </a:lnTo>
                  <a:lnTo>
                    <a:pt x="0" y="213"/>
                  </a:lnTo>
                  <a:lnTo>
                    <a:pt x="0" y="207"/>
                  </a:lnTo>
                  <a:lnTo>
                    <a:pt x="0" y="167"/>
                  </a:lnTo>
                  <a:lnTo>
                    <a:pt x="4" y="167"/>
                  </a:lnTo>
                  <a:lnTo>
                    <a:pt x="40" y="167"/>
                  </a:lnTo>
                  <a:lnTo>
                    <a:pt x="47" y="167"/>
                  </a:lnTo>
                  <a:lnTo>
                    <a:pt x="75" y="167"/>
                  </a:lnTo>
                  <a:lnTo>
                    <a:pt x="86" y="167"/>
                  </a:lnTo>
                  <a:lnTo>
                    <a:pt x="106" y="167"/>
                  </a:lnTo>
                  <a:lnTo>
                    <a:pt x="107" y="167"/>
                  </a:lnTo>
                  <a:lnTo>
                    <a:pt x="171" y="167"/>
                  </a:lnTo>
                  <a:lnTo>
                    <a:pt x="182" y="167"/>
                  </a:lnTo>
                  <a:lnTo>
                    <a:pt x="183" y="167"/>
                  </a:lnTo>
                  <a:lnTo>
                    <a:pt x="203" y="167"/>
                  </a:lnTo>
                  <a:lnTo>
                    <a:pt x="221" y="167"/>
                  </a:lnTo>
                  <a:lnTo>
                    <a:pt x="225" y="167"/>
                  </a:lnTo>
                  <a:lnTo>
                    <a:pt x="233" y="167"/>
                  </a:lnTo>
                  <a:lnTo>
                    <a:pt x="234" y="167"/>
                  </a:lnTo>
                  <a:lnTo>
                    <a:pt x="251" y="167"/>
                  </a:lnTo>
                  <a:lnTo>
                    <a:pt x="266" y="167"/>
                  </a:lnTo>
                  <a:lnTo>
                    <a:pt x="290" y="167"/>
                  </a:lnTo>
                  <a:lnTo>
                    <a:pt x="300" y="167"/>
                  </a:lnTo>
                  <a:lnTo>
                    <a:pt x="318" y="167"/>
                  </a:lnTo>
                  <a:lnTo>
                    <a:pt x="337" y="167"/>
                  </a:lnTo>
                  <a:lnTo>
                    <a:pt x="338" y="167"/>
                  </a:lnTo>
                  <a:lnTo>
                    <a:pt x="400" y="167"/>
                  </a:lnTo>
                  <a:lnTo>
                    <a:pt x="431" y="167"/>
                  </a:lnTo>
                  <a:lnTo>
                    <a:pt x="441" y="167"/>
                  </a:lnTo>
                  <a:lnTo>
                    <a:pt x="445" y="167"/>
                  </a:lnTo>
                  <a:lnTo>
                    <a:pt x="454" y="167"/>
                  </a:lnTo>
                  <a:lnTo>
                    <a:pt x="471" y="167"/>
                  </a:lnTo>
                  <a:lnTo>
                    <a:pt x="485" y="167"/>
                  </a:lnTo>
                  <a:lnTo>
                    <a:pt x="502" y="167"/>
                  </a:lnTo>
                  <a:lnTo>
                    <a:pt x="515" y="167"/>
                  </a:lnTo>
                  <a:lnTo>
                    <a:pt x="532" y="167"/>
                  </a:lnTo>
                  <a:lnTo>
                    <a:pt x="548" y="167"/>
                  </a:lnTo>
                  <a:lnTo>
                    <a:pt x="567" y="167"/>
                  </a:lnTo>
                  <a:lnTo>
                    <a:pt x="593" y="167"/>
                  </a:lnTo>
                  <a:lnTo>
                    <a:pt x="599" y="167"/>
                  </a:lnTo>
                  <a:lnTo>
                    <a:pt x="632" y="167"/>
                  </a:lnTo>
                  <a:lnTo>
                    <a:pt x="639" y="167"/>
                  </a:lnTo>
                  <a:lnTo>
                    <a:pt x="643" y="167"/>
                  </a:lnTo>
                  <a:lnTo>
                    <a:pt x="658" y="167"/>
                  </a:lnTo>
                  <a:lnTo>
                    <a:pt x="670" y="167"/>
                  </a:lnTo>
                  <a:lnTo>
                    <a:pt x="674" y="167"/>
                  </a:lnTo>
                  <a:lnTo>
                    <a:pt x="675" y="167"/>
                  </a:lnTo>
                  <a:lnTo>
                    <a:pt x="678" y="167"/>
                  </a:lnTo>
                  <a:lnTo>
                    <a:pt x="680" y="167"/>
                  </a:lnTo>
                  <a:lnTo>
                    <a:pt x="681" y="167"/>
                  </a:lnTo>
                  <a:lnTo>
                    <a:pt x="688" y="167"/>
                  </a:lnTo>
                  <a:lnTo>
                    <a:pt x="708" y="167"/>
                  </a:lnTo>
                  <a:lnTo>
                    <a:pt x="730" y="167"/>
                  </a:lnTo>
                  <a:lnTo>
                    <a:pt x="751" y="167"/>
                  </a:lnTo>
                  <a:lnTo>
                    <a:pt x="765" y="167"/>
                  </a:lnTo>
                  <a:lnTo>
                    <a:pt x="792" y="167"/>
                  </a:lnTo>
                  <a:lnTo>
                    <a:pt x="824" y="167"/>
                  </a:lnTo>
                  <a:lnTo>
                    <a:pt x="872" y="167"/>
                  </a:lnTo>
                  <a:lnTo>
                    <a:pt x="883" y="167"/>
                  </a:lnTo>
                  <a:lnTo>
                    <a:pt x="923" y="167"/>
                  </a:lnTo>
                  <a:lnTo>
                    <a:pt x="930" y="167"/>
                  </a:lnTo>
                  <a:lnTo>
                    <a:pt x="931" y="167"/>
                  </a:lnTo>
                  <a:lnTo>
                    <a:pt x="933" y="167"/>
                  </a:lnTo>
                  <a:lnTo>
                    <a:pt x="936" y="167"/>
                  </a:lnTo>
                  <a:lnTo>
                    <a:pt x="939" y="167"/>
                  </a:lnTo>
                  <a:lnTo>
                    <a:pt x="958" y="167"/>
                  </a:lnTo>
                  <a:lnTo>
                    <a:pt x="971" y="167"/>
                  </a:lnTo>
                  <a:lnTo>
                    <a:pt x="988" y="167"/>
                  </a:lnTo>
                  <a:lnTo>
                    <a:pt x="990" y="167"/>
                  </a:lnTo>
                  <a:lnTo>
                    <a:pt x="1001" y="167"/>
                  </a:lnTo>
                  <a:lnTo>
                    <a:pt x="1062" y="167"/>
                  </a:lnTo>
                  <a:lnTo>
                    <a:pt x="1092" y="167"/>
                  </a:lnTo>
                  <a:lnTo>
                    <a:pt x="1095" y="167"/>
                  </a:lnTo>
                  <a:lnTo>
                    <a:pt x="1103" y="167"/>
                  </a:lnTo>
                  <a:lnTo>
                    <a:pt x="1135" y="167"/>
                  </a:lnTo>
                  <a:lnTo>
                    <a:pt x="1136" y="167"/>
                  </a:lnTo>
                  <a:lnTo>
                    <a:pt x="1174" y="167"/>
                  </a:lnTo>
                  <a:lnTo>
                    <a:pt x="1186" y="167"/>
                  </a:lnTo>
                  <a:lnTo>
                    <a:pt x="1215" y="167"/>
                  </a:lnTo>
                  <a:lnTo>
                    <a:pt x="1231" y="167"/>
                  </a:lnTo>
                  <a:lnTo>
                    <a:pt x="1232" y="167"/>
                  </a:lnTo>
                  <a:lnTo>
                    <a:pt x="1304" y="167"/>
                  </a:lnTo>
                  <a:lnTo>
                    <a:pt x="1331" y="167"/>
                  </a:lnTo>
                  <a:lnTo>
                    <a:pt x="1332" y="167"/>
                  </a:lnTo>
                  <a:lnTo>
                    <a:pt x="1338" y="167"/>
                  </a:lnTo>
                  <a:lnTo>
                    <a:pt x="1364" y="167"/>
                  </a:lnTo>
                  <a:lnTo>
                    <a:pt x="1373" y="167"/>
                  </a:lnTo>
                  <a:lnTo>
                    <a:pt x="1380" y="167"/>
                  </a:lnTo>
                  <a:lnTo>
                    <a:pt x="1384" y="167"/>
                  </a:lnTo>
                  <a:lnTo>
                    <a:pt x="1396" y="167"/>
                  </a:lnTo>
                  <a:lnTo>
                    <a:pt x="1400" y="167"/>
                  </a:lnTo>
                  <a:lnTo>
                    <a:pt x="1454" y="167"/>
                  </a:lnTo>
                  <a:lnTo>
                    <a:pt x="1524" y="167"/>
                  </a:lnTo>
                  <a:lnTo>
                    <a:pt x="1540" y="167"/>
                  </a:lnTo>
                  <a:lnTo>
                    <a:pt x="1552" y="167"/>
                  </a:lnTo>
                  <a:lnTo>
                    <a:pt x="1572" y="167"/>
                  </a:lnTo>
                  <a:lnTo>
                    <a:pt x="1572" y="166"/>
                  </a:lnTo>
                  <a:lnTo>
                    <a:pt x="1574" y="166"/>
                  </a:lnTo>
                  <a:lnTo>
                    <a:pt x="1574" y="165"/>
                  </a:lnTo>
                  <a:lnTo>
                    <a:pt x="1575" y="165"/>
                  </a:lnTo>
                  <a:lnTo>
                    <a:pt x="1574" y="165"/>
                  </a:lnTo>
                  <a:lnTo>
                    <a:pt x="1575" y="165"/>
                  </a:lnTo>
                  <a:lnTo>
                    <a:pt x="1575" y="164"/>
                  </a:lnTo>
                  <a:lnTo>
                    <a:pt x="1575" y="162"/>
                  </a:lnTo>
                  <a:lnTo>
                    <a:pt x="1576" y="162"/>
                  </a:lnTo>
                  <a:lnTo>
                    <a:pt x="1577" y="162"/>
                  </a:lnTo>
                  <a:lnTo>
                    <a:pt x="1578" y="162"/>
                  </a:lnTo>
                  <a:lnTo>
                    <a:pt x="1578" y="161"/>
                  </a:lnTo>
                  <a:lnTo>
                    <a:pt x="1580" y="161"/>
                  </a:lnTo>
                  <a:lnTo>
                    <a:pt x="1581" y="161"/>
                  </a:lnTo>
                  <a:lnTo>
                    <a:pt x="1582" y="161"/>
                  </a:lnTo>
                  <a:lnTo>
                    <a:pt x="1582" y="160"/>
                  </a:lnTo>
                  <a:lnTo>
                    <a:pt x="1582" y="159"/>
                  </a:lnTo>
                  <a:lnTo>
                    <a:pt x="1583" y="159"/>
                  </a:lnTo>
                  <a:lnTo>
                    <a:pt x="1582" y="159"/>
                  </a:lnTo>
                  <a:lnTo>
                    <a:pt x="1583" y="159"/>
                  </a:lnTo>
                  <a:lnTo>
                    <a:pt x="1584" y="159"/>
                  </a:lnTo>
                  <a:lnTo>
                    <a:pt x="1586" y="159"/>
                  </a:lnTo>
                  <a:lnTo>
                    <a:pt x="1586" y="158"/>
                  </a:lnTo>
                  <a:lnTo>
                    <a:pt x="1587" y="158"/>
                  </a:lnTo>
                  <a:lnTo>
                    <a:pt x="1587" y="159"/>
                  </a:lnTo>
                  <a:lnTo>
                    <a:pt x="1587" y="158"/>
                  </a:lnTo>
                  <a:lnTo>
                    <a:pt x="1588" y="158"/>
                  </a:lnTo>
                  <a:lnTo>
                    <a:pt x="1587" y="158"/>
                  </a:lnTo>
                  <a:lnTo>
                    <a:pt x="1588" y="158"/>
                  </a:lnTo>
                  <a:lnTo>
                    <a:pt x="1588" y="156"/>
                  </a:lnTo>
                  <a:lnTo>
                    <a:pt x="1588" y="155"/>
                  </a:lnTo>
                  <a:lnTo>
                    <a:pt x="1589" y="155"/>
                  </a:lnTo>
                  <a:lnTo>
                    <a:pt x="1589" y="154"/>
                  </a:lnTo>
                  <a:lnTo>
                    <a:pt x="1589" y="153"/>
                  </a:lnTo>
                  <a:lnTo>
                    <a:pt x="1590" y="153"/>
                  </a:lnTo>
                  <a:lnTo>
                    <a:pt x="1590" y="152"/>
                  </a:lnTo>
                  <a:lnTo>
                    <a:pt x="1590" y="150"/>
                  </a:lnTo>
                  <a:lnTo>
                    <a:pt x="1592" y="150"/>
                  </a:lnTo>
                  <a:lnTo>
                    <a:pt x="1592" y="149"/>
                  </a:lnTo>
                  <a:lnTo>
                    <a:pt x="1593" y="149"/>
                  </a:lnTo>
                  <a:lnTo>
                    <a:pt x="1592" y="149"/>
                  </a:lnTo>
                  <a:lnTo>
                    <a:pt x="1592" y="148"/>
                  </a:lnTo>
                  <a:lnTo>
                    <a:pt x="1592" y="147"/>
                  </a:lnTo>
                  <a:lnTo>
                    <a:pt x="1593" y="147"/>
                  </a:lnTo>
                  <a:lnTo>
                    <a:pt x="1593" y="146"/>
                  </a:lnTo>
                  <a:lnTo>
                    <a:pt x="1592" y="146"/>
                  </a:lnTo>
                  <a:lnTo>
                    <a:pt x="1593" y="146"/>
                  </a:lnTo>
                  <a:lnTo>
                    <a:pt x="1593" y="144"/>
                  </a:lnTo>
                  <a:lnTo>
                    <a:pt x="1592" y="144"/>
                  </a:lnTo>
                  <a:lnTo>
                    <a:pt x="1592" y="143"/>
                  </a:lnTo>
                  <a:lnTo>
                    <a:pt x="1593" y="143"/>
                  </a:lnTo>
                  <a:lnTo>
                    <a:pt x="1594" y="143"/>
                  </a:lnTo>
                  <a:lnTo>
                    <a:pt x="1594" y="142"/>
                  </a:lnTo>
                  <a:lnTo>
                    <a:pt x="1594" y="141"/>
                  </a:lnTo>
                  <a:lnTo>
                    <a:pt x="1595" y="141"/>
                  </a:lnTo>
                  <a:lnTo>
                    <a:pt x="1595" y="140"/>
                  </a:lnTo>
                  <a:lnTo>
                    <a:pt x="1596" y="140"/>
                  </a:lnTo>
                  <a:lnTo>
                    <a:pt x="1596" y="138"/>
                  </a:lnTo>
                  <a:lnTo>
                    <a:pt x="1596" y="137"/>
                  </a:lnTo>
                  <a:lnTo>
                    <a:pt x="1596" y="136"/>
                  </a:lnTo>
                  <a:lnTo>
                    <a:pt x="1598" y="136"/>
                  </a:lnTo>
                  <a:lnTo>
                    <a:pt x="1598" y="135"/>
                  </a:lnTo>
                  <a:lnTo>
                    <a:pt x="1599" y="135"/>
                  </a:lnTo>
                  <a:lnTo>
                    <a:pt x="1600" y="135"/>
                  </a:lnTo>
                  <a:lnTo>
                    <a:pt x="1600" y="134"/>
                  </a:lnTo>
                  <a:lnTo>
                    <a:pt x="1600" y="135"/>
                  </a:lnTo>
                  <a:lnTo>
                    <a:pt x="1600" y="134"/>
                  </a:lnTo>
                  <a:lnTo>
                    <a:pt x="1601" y="134"/>
                  </a:lnTo>
                  <a:lnTo>
                    <a:pt x="1601" y="135"/>
                  </a:lnTo>
                  <a:lnTo>
                    <a:pt x="1602" y="135"/>
                  </a:lnTo>
                  <a:lnTo>
                    <a:pt x="1602" y="134"/>
                  </a:lnTo>
                  <a:lnTo>
                    <a:pt x="1604" y="134"/>
                  </a:lnTo>
                  <a:lnTo>
                    <a:pt x="1605" y="134"/>
                  </a:lnTo>
                  <a:lnTo>
                    <a:pt x="1604" y="134"/>
                  </a:lnTo>
                  <a:lnTo>
                    <a:pt x="1605" y="134"/>
                  </a:lnTo>
                  <a:lnTo>
                    <a:pt x="1605" y="135"/>
                  </a:lnTo>
                  <a:lnTo>
                    <a:pt x="1605" y="134"/>
                  </a:lnTo>
                  <a:lnTo>
                    <a:pt x="1605" y="135"/>
                  </a:lnTo>
                  <a:lnTo>
                    <a:pt x="1606" y="135"/>
                  </a:lnTo>
                  <a:lnTo>
                    <a:pt x="1606" y="134"/>
                  </a:lnTo>
                  <a:lnTo>
                    <a:pt x="1607" y="134"/>
                  </a:lnTo>
                  <a:lnTo>
                    <a:pt x="1606" y="134"/>
                  </a:lnTo>
                  <a:lnTo>
                    <a:pt x="1607" y="134"/>
                  </a:lnTo>
                  <a:lnTo>
                    <a:pt x="1608" y="134"/>
                  </a:lnTo>
                  <a:lnTo>
                    <a:pt x="1608" y="132"/>
                  </a:lnTo>
                  <a:lnTo>
                    <a:pt x="1608" y="131"/>
                  </a:lnTo>
                  <a:lnTo>
                    <a:pt x="1610" y="131"/>
                  </a:lnTo>
                  <a:lnTo>
                    <a:pt x="1608" y="131"/>
                  </a:lnTo>
                  <a:lnTo>
                    <a:pt x="1608" y="130"/>
                  </a:lnTo>
                  <a:lnTo>
                    <a:pt x="1608" y="131"/>
                  </a:lnTo>
                  <a:lnTo>
                    <a:pt x="1608" y="130"/>
                  </a:lnTo>
                  <a:lnTo>
                    <a:pt x="1607" y="130"/>
                  </a:lnTo>
                  <a:lnTo>
                    <a:pt x="1608" y="130"/>
                  </a:lnTo>
                  <a:lnTo>
                    <a:pt x="1608" y="129"/>
                  </a:lnTo>
                  <a:lnTo>
                    <a:pt x="1610" y="129"/>
                  </a:lnTo>
                  <a:lnTo>
                    <a:pt x="1608" y="129"/>
                  </a:lnTo>
                  <a:lnTo>
                    <a:pt x="1610" y="129"/>
                  </a:lnTo>
                  <a:lnTo>
                    <a:pt x="1610" y="130"/>
                  </a:lnTo>
                  <a:lnTo>
                    <a:pt x="1610" y="129"/>
                  </a:lnTo>
                  <a:lnTo>
                    <a:pt x="1611" y="129"/>
                  </a:lnTo>
                  <a:lnTo>
                    <a:pt x="1611" y="130"/>
                  </a:lnTo>
                  <a:lnTo>
                    <a:pt x="1612" y="130"/>
                  </a:lnTo>
                  <a:lnTo>
                    <a:pt x="1612" y="129"/>
                  </a:lnTo>
                  <a:lnTo>
                    <a:pt x="1613" y="129"/>
                  </a:lnTo>
                  <a:lnTo>
                    <a:pt x="1614" y="129"/>
                  </a:lnTo>
                  <a:lnTo>
                    <a:pt x="1616" y="129"/>
                  </a:lnTo>
                  <a:lnTo>
                    <a:pt x="1616" y="128"/>
                  </a:lnTo>
                  <a:lnTo>
                    <a:pt x="1616" y="129"/>
                  </a:lnTo>
                  <a:lnTo>
                    <a:pt x="1616" y="128"/>
                  </a:lnTo>
                  <a:lnTo>
                    <a:pt x="1617" y="128"/>
                  </a:lnTo>
                  <a:lnTo>
                    <a:pt x="1617" y="126"/>
                  </a:lnTo>
                  <a:lnTo>
                    <a:pt x="1618" y="126"/>
                  </a:lnTo>
                  <a:lnTo>
                    <a:pt x="1617" y="126"/>
                  </a:lnTo>
                  <a:lnTo>
                    <a:pt x="1617" y="125"/>
                  </a:lnTo>
                  <a:lnTo>
                    <a:pt x="1618" y="125"/>
                  </a:lnTo>
                  <a:lnTo>
                    <a:pt x="1617" y="125"/>
                  </a:lnTo>
                  <a:lnTo>
                    <a:pt x="1618" y="125"/>
                  </a:lnTo>
                  <a:lnTo>
                    <a:pt x="1618" y="124"/>
                  </a:lnTo>
                  <a:lnTo>
                    <a:pt x="1617" y="124"/>
                  </a:lnTo>
                  <a:lnTo>
                    <a:pt x="1618" y="124"/>
                  </a:lnTo>
                  <a:lnTo>
                    <a:pt x="1618" y="123"/>
                  </a:lnTo>
                  <a:lnTo>
                    <a:pt x="1619" y="123"/>
                  </a:lnTo>
                  <a:lnTo>
                    <a:pt x="1619" y="122"/>
                  </a:lnTo>
                  <a:lnTo>
                    <a:pt x="1620" y="122"/>
                  </a:lnTo>
                  <a:lnTo>
                    <a:pt x="1622" y="122"/>
                  </a:lnTo>
                  <a:lnTo>
                    <a:pt x="1622" y="120"/>
                  </a:lnTo>
                  <a:lnTo>
                    <a:pt x="1622" y="122"/>
                  </a:lnTo>
                  <a:lnTo>
                    <a:pt x="1623" y="122"/>
                  </a:lnTo>
                  <a:lnTo>
                    <a:pt x="1623" y="120"/>
                  </a:lnTo>
                  <a:lnTo>
                    <a:pt x="1624" y="120"/>
                  </a:lnTo>
                  <a:lnTo>
                    <a:pt x="1625" y="120"/>
                  </a:lnTo>
                  <a:lnTo>
                    <a:pt x="1625" y="119"/>
                  </a:lnTo>
                  <a:lnTo>
                    <a:pt x="1626" y="119"/>
                  </a:lnTo>
                  <a:lnTo>
                    <a:pt x="1625" y="119"/>
                  </a:lnTo>
                  <a:lnTo>
                    <a:pt x="1626" y="119"/>
                  </a:lnTo>
                  <a:lnTo>
                    <a:pt x="1626" y="118"/>
                  </a:lnTo>
                  <a:lnTo>
                    <a:pt x="1628" y="118"/>
                  </a:lnTo>
                  <a:lnTo>
                    <a:pt x="1628" y="117"/>
                  </a:lnTo>
                  <a:lnTo>
                    <a:pt x="1629" y="117"/>
                  </a:lnTo>
                  <a:lnTo>
                    <a:pt x="1628" y="117"/>
                  </a:lnTo>
                  <a:lnTo>
                    <a:pt x="1629" y="117"/>
                  </a:lnTo>
                  <a:lnTo>
                    <a:pt x="1629" y="116"/>
                  </a:lnTo>
                  <a:lnTo>
                    <a:pt x="1630" y="116"/>
                  </a:lnTo>
                  <a:lnTo>
                    <a:pt x="1630" y="117"/>
                  </a:lnTo>
                  <a:lnTo>
                    <a:pt x="1631" y="117"/>
                  </a:lnTo>
                  <a:lnTo>
                    <a:pt x="1631" y="116"/>
                  </a:lnTo>
                  <a:lnTo>
                    <a:pt x="1630" y="116"/>
                  </a:lnTo>
                  <a:lnTo>
                    <a:pt x="1631" y="116"/>
                  </a:lnTo>
                  <a:lnTo>
                    <a:pt x="1631" y="114"/>
                  </a:lnTo>
                  <a:lnTo>
                    <a:pt x="1632" y="114"/>
                  </a:lnTo>
                  <a:lnTo>
                    <a:pt x="1632" y="116"/>
                  </a:lnTo>
                  <a:lnTo>
                    <a:pt x="1634" y="116"/>
                  </a:lnTo>
                  <a:lnTo>
                    <a:pt x="1634" y="117"/>
                  </a:lnTo>
                  <a:lnTo>
                    <a:pt x="1634" y="116"/>
                  </a:lnTo>
                  <a:lnTo>
                    <a:pt x="1635" y="116"/>
                  </a:lnTo>
                  <a:lnTo>
                    <a:pt x="1634" y="116"/>
                  </a:lnTo>
                  <a:lnTo>
                    <a:pt x="1634" y="114"/>
                  </a:lnTo>
                  <a:lnTo>
                    <a:pt x="1635" y="114"/>
                  </a:lnTo>
                  <a:lnTo>
                    <a:pt x="1636" y="114"/>
                  </a:lnTo>
                  <a:lnTo>
                    <a:pt x="1637" y="114"/>
                  </a:lnTo>
                  <a:lnTo>
                    <a:pt x="1636" y="114"/>
                  </a:lnTo>
                  <a:lnTo>
                    <a:pt x="1636" y="113"/>
                  </a:lnTo>
                  <a:lnTo>
                    <a:pt x="1637" y="113"/>
                  </a:lnTo>
                  <a:lnTo>
                    <a:pt x="1637" y="112"/>
                  </a:lnTo>
                  <a:lnTo>
                    <a:pt x="1638" y="112"/>
                  </a:lnTo>
                  <a:lnTo>
                    <a:pt x="1638" y="111"/>
                  </a:lnTo>
                  <a:lnTo>
                    <a:pt x="1638" y="110"/>
                  </a:lnTo>
                  <a:lnTo>
                    <a:pt x="1640" y="110"/>
                  </a:lnTo>
                  <a:lnTo>
                    <a:pt x="1641" y="110"/>
                  </a:lnTo>
                  <a:lnTo>
                    <a:pt x="1641" y="111"/>
                  </a:lnTo>
                  <a:lnTo>
                    <a:pt x="1642" y="110"/>
                  </a:lnTo>
                  <a:lnTo>
                    <a:pt x="1642" y="111"/>
                  </a:lnTo>
                  <a:lnTo>
                    <a:pt x="1642" y="110"/>
                  </a:lnTo>
                  <a:lnTo>
                    <a:pt x="1642" y="111"/>
                  </a:lnTo>
                  <a:lnTo>
                    <a:pt x="1642" y="110"/>
                  </a:lnTo>
                  <a:lnTo>
                    <a:pt x="1643" y="110"/>
                  </a:lnTo>
                  <a:lnTo>
                    <a:pt x="1643" y="111"/>
                  </a:lnTo>
                  <a:lnTo>
                    <a:pt x="1643" y="110"/>
                  </a:lnTo>
                  <a:lnTo>
                    <a:pt x="1645" y="110"/>
                  </a:lnTo>
                  <a:lnTo>
                    <a:pt x="1643" y="110"/>
                  </a:lnTo>
                  <a:lnTo>
                    <a:pt x="1645" y="110"/>
                  </a:lnTo>
                  <a:lnTo>
                    <a:pt x="1646" y="110"/>
                  </a:lnTo>
                  <a:lnTo>
                    <a:pt x="1646" y="108"/>
                  </a:lnTo>
                  <a:lnTo>
                    <a:pt x="1646" y="107"/>
                  </a:lnTo>
                  <a:lnTo>
                    <a:pt x="1647" y="107"/>
                  </a:lnTo>
                  <a:lnTo>
                    <a:pt x="1648" y="107"/>
                  </a:lnTo>
                  <a:lnTo>
                    <a:pt x="1649" y="107"/>
                  </a:lnTo>
                  <a:lnTo>
                    <a:pt x="1649" y="106"/>
                  </a:lnTo>
                  <a:lnTo>
                    <a:pt x="1651" y="106"/>
                  </a:lnTo>
                  <a:lnTo>
                    <a:pt x="1651" y="105"/>
                  </a:lnTo>
                  <a:lnTo>
                    <a:pt x="1652" y="105"/>
                  </a:lnTo>
                  <a:lnTo>
                    <a:pt x="1652" y="106"/>
                  </a:lnTo>
                  <a:lnTo>
                    <a:pt x="1653" y="106"/>
                  </a:lnTo>
                  <a:lnTo>
                    <a:pt x="1654" y="106"/>
                  </a:lnTo>
                  <a:lnTo>
                    <a:pt x="1655" y="106"/>
                  </a:lnTo>
                  <a:lnTo>
                    <a:pt x="1657" y="106"/>
                  </a:lnTo>
                  <a:lnTo>
                    <a:pt x="1657" y="107"/>
                  </a:lnTo>
                  <a:lnTo>
                    <a:pt x="1658" y="107"/>
                  </a:lnTo>
                  <a:lnTo>
                    <a:pt x="1658" y="106"/>
                  </a:lnTo>
                  <a:lnTo>
                    <a:pt x="1659" y="105"/>
                  </a:lnTo>
                  <a:lnTo>
                    <a:pt x="1658" y="105"/>
                  </a:lnTo>
                  <a:lnTo>
                    <a:pt x="1659" y="104"/>
                  </a:lnTo>
                  <a:lnTo>
                    <a:pt x="1658" y="104"/>
                  </a:lnTo>
                  <a:lnTo>
                    <a:pt x="1659" y="104"/>
                  </a:lnTo>
                  <a:lnTo>
                    <a:pt x="1659" y="102"/>
                  </a:lnTo>
                  <a:lnTo>
                    <a:pt x="1660" y="104"/>
                  </a:lnTo>
                  <a:lnTo>
                    <a:pt x="1660" y="102"/>
                  </a:lnTo>
                  <a:lnTo>
                    <a:pt x="1661" y="102"/>
                  </a:lnTo>
                  <a:lnTo>
                    <a:pt x="1661" y="101"/>
                  </a:lnTo>
                  <a:lnTo>
                    <a:pt x="1663" y="101"/>
                  </a:lnTo>
                  <a:lnTo>
                    <a:pt x="1661" y="101"/>
                  </a:lnTo>
                  <a:lnTo>
                    <a:pt x="1663" y="100"/>
                  </a:lnTo>
                  <a:lnTo>
                    <a:pt x="1663" y="101"/>
                  </a:lnTo>
                  <a:lnTo>
                    <a:pt x="1663" y="100"/>
                  </a:lnTo>
                  <a:lnTo>
                    <a:pt x="1663" y="99"/>
                  </a:lnTo>
                  <a:lnTo>
                    <a:pt x="1664" y="99"/>
                  </a:lnTo>
                  <a:lnTo>
                    <a:pt x="1663" y="99"/>
                  </a:lnTo>
                  <a:lnTo>
                    <a:pt x="1664" y="99"/>
                  </a:lnTo>
                  <a:lnTo>
                    <a:pt x="1664" y="98"/>
                  </a:lnTo>
                  <a:lnTo>
                    <a:pt x="1665" y="98"/>
                  </a:lnTo>
                  <a:lnTo>
                    <a:pt x="1665" y="96"/>
                  </a:lnTo>
                  <a:lnTo>
                    <a:pt x="1666" y="96"/>
                  </a:lnTo>
                  <a:lnTo>
                    <a:pt x="1665" y="96"/>
                  </a:lnTo>
                  <a:lnTo>
                    <a:pt x="1666" y="96"/>
                  </a:lnTo>
                  <a:lnTo>
                    <a:pt x="1665" y="96"/>
                  </a:lnTo>
                  <a:lnTo>
                    <a:pt x="1665" y="95"/>
                  </a:lnTo>
                  <a:lnTo>
                    <a:pt x="1666" y="95"/>
                  </a:lnTo>
                  <a:lnTo>
                    <a:pt x="1665" y="95"/>
                  </a:lnTo>
                  <a:lnTo>
                    <a:pt x="1665" y="94"/>
                  </a:lnTo>
                  <a:lnTo>
                    <a:pt x="1666" y="94"/>
                  </a:lnTo>
                  <a:lnTo>
                    <a:pt x="1666" y="93"/>
                  </a:lnTo>
                  <a:lnTo>
                    <a:pt x="1666" y="94"/>
                  </a:lnTo>
                  <a:lnTo>
                    <a:pt x="1666" y="93"/>
                  </a:lnTo>
                  <a:lnTo>
                    <a:pt x="1667" y="93"/>
                  </a:lnTo>
                  <a:lnTo>
                    <a:pt x="1669" y="93"/>
                  </a:lnTo>
                  <a:lnTo>
                    <a:pt x="1669" y="92"/>
                  </a:lnTo>
                  <a:lnTo>
                    <a:pt x="1667" y="92"/>
                  </a:lnTo>
                  <a:lnTo>
                    <a:pt x="1667" y="90"/>
                  </a:lnTo>
                  <a:lnTo>
                    <a:pt x="1669" y="90"/>
                  </a:lnTo>
                  <a:lnTo>
                    <a:pt x="1669" y="89"/>
                  </a:lnTo>
                  <a:lnTo>
                    <a:pt x="1670" y="89"/>
                  </a:lnTo>
                  <a:lnTo>
                    <a:pt x="1670" y="88"/>
                  </a:lnTo>
                  <a:lnTo>
                    <a:pt x="1670" y="87"/>
                  </a:lnTo>
                  <a:lnTo>
                    <a:pt x="1671" y="87"/>
                  </a:lnTo>
                  <a:lnTo>
                    <a:pt x="1671" y="88"/>
                  </a:lnTo>
                  <a:lnTo>
                    <a:pt x="1671" y="87"/>
                  </a:lnTo>
                  <a:lnTo>
                    <a:pt x="1672" y="87"/>
                  </a:lnTo>
                  <a:lnTo>
                    <a:pt x="1672" y="88"/>
                  </a:lnTo>
                  <a:lnTo>
                    <a:pt x="1673" y="88"/>
                  </a:lnTo>
                  <a:lnTo>
                    <a:pt x="1673" y="87"/>
                  </a:lnTo>
                  <a:lnTo>
                    <a:pt x="1675" y="87"/>
                  </a:lnTo>
                  <a:lnTo>
                    <a:pt x="1675" y="86"/>
                  </a:lnTo>
                  <a:lnTo>
                    <a:pt x="1675" y="87"/>
                  </a:lnTo>
                  <a:lnTo>
                    <a:pt x="1676" y="87"/>
                  </a:lnTo>
                  <a:lnTo>
                    <a:pt x="1676" y="86"/>
                  </a:lnTo>
                  <a:lnTo>
                    <a:pt x="1676" y="84"/>
                  </a:lnTo>
                  <a:lnTo>
                    <a:pt x="1677" y="84"/>
                  </a:lnTo>
                  <a:lnTo>
                    <a:pt x="1677" y="86"/>
                  </a:lnTo>
                  <a:lnTo>
                    <a:pt x="1678" y="84"/>
                  </a:lnTo>
                  <a:lnTo>
                    <a:pt x="1679" y="84"/>
                  </a:lnTo>
                  <a:lnTo>
                    <a:pt x="1679" y="83"/>
                  </a:lnTo>
                  <a:lnTo>
                    <a:pt x="1681" y="83"/>
                  </a:lnTo>
                  <a:lnTo>
                    <a:pt x="1682" y="83"/>
                  </a:lnTo>
                  <a:lnTo>
                    <a:pt x="1682" y="84"/>
                  </a:lnTo>
                  <a:lnTo>
                    <a:pt x="1683" y="84"/>
                  </a:lnTo>
                  <a:lnTo>
                    <a:pt x="1684" y="84"/>
                  </a:lnTo>
                  <a:lnTo>
                    <a:pt x="1684" y="83"/>
                  </a:lnTo>
                  <a:lnTo>
                    <a:pt x="1685" y="83"/>
                  </a:lnTo>
                  <a:lnTo>
                    <a:pt x="1687" y="83"/>
                  </a:lnTo>
                  <a:lnTo>
                    <a:pt x="1688" y="83"/>
                  </a:lnTo>
                  <a:lnTo>
                    <a:pt x="1689" y="83"/>
                  </a:lnTo>
                  <a:lnTo>
                    <a:pt x="1689" y="84"/>
                  </a:lnTo>
                  <a:lnTo>
                    <a:pt x="1690" y="84"/>
                  </a:lnTo>
                  <a:lnTo>
                    <a:pt x="1690" y="83"/>
                  </a:lnTo>
                  <a:lnTo>
                    <a:pt x="1690" y="84"/>
                  </a:lnTo>
                  <a:lnTo>
                    <a:pt x="1690" y="83"/>
                  </a:lnTo>
                  <a:lnTo>
                    <a:pt x="1691" y="83"/>
                  </a:lnTo>
                  <a:lnTo>
                    <a:pt x="1693" y="83"/>
                  </a:lnTo>
                  <a:lnTo>
                    <a:pt x="1693" y="82"/>
                  </a:lnTo>
                  <a:lnTo>
                    <a:pt x="1693" y="83"/>
                  </a:lnTo>
                  <a:lnTo>
                    <a:pt x="1694" y="83"/>
                  </a:lnTo>
                  <a:lnTo>
                    <a:pt x="1695" y="83"/>
                  </a:lnTo>
                  <a:lnTo>
                    <a:pt x="1696" y="83"/>
                  </a:lnTo>
                  <a:lnTo>
                    <a:pt x="1697" y="83"/>
                  </a:lnTo>
                  <a:lnTo>
                    <a:pt x="1699" y="83"/>
                  </a:lnTo>
                  <a:lnTo>
                    <a:pt x="1699" y="84"/>
                  </a:lnTo>
                  <a:lnTo>
                    <a:pt x="1699" y="86"/>
                  </a:lnTo>
                  <a:lnTo>
                    <a:pt x="1700" y="86"/>
                  </a:lnTo>
                  <a:lnTo>
                    <a:pt x="1700" y="87"/>
                  </a:lnTo>
                  <a:lnTo>
                    <a:pt x="1700" y="88"/>
                  </a:lnTo>
                  <a:lnTo>
                    <a:pt x="1701" y="88"/>
                  </a:lnTo>
                  <a:lnTo>
                    <a:pt x="1702" y="88"/>
                  </a:lnTo>
                  <a:lnTo>
                    <a:pt x="1703" y="88"/>
                  </a:lnTo>
                  <a:lnTo>
                    <a:pt x="1703" y="87"/>
                  </a:lnTo>
                  <a:lnTo>
                    <a:pt x="1705" y="87"/>
                  </a:lnTo>
                  <a:lnTo>
                    <a:pt x="1705" y="88"/>
                  </a:lnTo>
                  <a:lnTo>
                    <a:pt x="1705" y="87"/>
                  </a:lnTo>
                  <a:lnTo>
                    <a:pt x="1705" y="88"/>
                  </a:lnTo>
                  <a:lnTo>
                    <a:pt x="1706" y="88"/>
                  </a:lnTo>
                  <a:lnTo>
                    <a:pt x="1706" y="87"/>
                  </a:lnTo>
                  <a:lnTo>
                    <a:pt x="1706" y="88"/>
                  </a:lnTo>
                  <a:lnTo>
                    <a:pt x="1707" y="88"/>
                  </a:lnTo>
                  <a:lnTo>
                    <a:pt x="1708" y="88"/>
                  </a:lnTo>
                  <a:lnTo>
                    <a:pt x="1708" y="89"/>
                  </a:lnTo>
                  <a:lnTo>
                    <a:pt x="1708" y="90"/>
                  </a:lnTo>
                  <a:lnTo>
                    <a:pt x="1709" y="90"/>
                  </a:lnTo>
                  <a:lnTo>
                    <a:pt x="1709" y="92"/>
                  </a:lnTo>
                  <a:lnTo>
                    <a:pt x="1711" y="92"/>
                  </a:lnTo>
                  <a:lnTo>
                    <a:pt x="1711" y="90"/>
                  </a:lnTo>
                  <a:lnTo>
                    <a:pt x="1712" y="90"/>
                  </a:lnTo>
                  <a:lnTo>
                    <a:pt x="1712" y="92"/>
                  </a:lnTo>
                  <a:lnTo>
                    <a:pt x="1713" y="92"/>
                  </a:lnTo>
                  <a:lnTo>
                    <a:pt x="1713" y="93"/>
                  </a:lnTo>
                  <a:lnTo>
                    <a:pt x="1714" y="93"/>
                  </a:lnTo>
                  <a:lnTo>
                    <a:pt x="1713" y="93"/>
                  </a:lnTo>
                  <a:lnTo>
                    <a:pt x="1713" y="94"/>
                  </a:lnTo>
                  <a:lnTo>
                    <a:pt x="1712" y="94"/>
                  </a:lnTo>
                  <a:lnTo>
                    <a:pt x="1713" y="94"/>
                  </a:lnTo>
                  <a:lnTo>
                    <a:pt x="1713" y="95"/>
                  </a:lnTo>
                  <a:lnTo>
                    <a:pt x="1713" y="94"/>
                  </a:lnTo>
                  <a:lnTo>
                    <a:pt x="1713" y="95"/>
                  </a:lnTo>
                  <a:lnTo>
                    <a:pt x="1713" y="94"/>
                  </a:lnTo>
                  <a:lnTo>
                    <a:pt x="1714" y="94"/>
                  </a:lnTo>
                  <a:lnTo>
                    <a:pt x="1714" y="95"/>
                  </a:lnTo>
                  <a:lnTo>
                    <a:pt x="1715" y="95"/>
                  </a:lnTo>
                  <a:lnTo>
                    <a:pt x="1715" y="94"/>
                  </a:lnTo>
                  <a:lnTo>
                    <a:pt x="1717" y="94"/>
                  </a:lnTo>
                  <a:lnTo>
                    <a:pt x="1717" y="95"/>
                  </a:lnTo>
                  <a:lnTo>
                    <a:pt x="1717" y="94"/>
                  </a:lnTo>
                  <a:lnTo>
                    <a:pt x="1717" y="95"/>
                  </a:lnTo>
                  <a:lnTo>
                    <a:pt x="1718" y="95"/>
                  </a:lnTo>
                  <a:lnTo>
                    <a:pt x="1718" y="94"/>
                  </a:lnTo>
                  <a:lnTo>
                    <a:pt x="1718" y="95"/>
                  </a:lnTo>
                  <a:lnTo>
                    <a:pt x="1718" y="94"/>
                  </a:lnTo>
                  <a:lnTo>
                    <a:pt x="1718" y="95"/>
                  </a:lnTo>
                  <a:lnTo>
                    <a:pt x="1718" y="94"/>
                  </a:lnTo>
                  <a:lnTo>
                    <a:pt x="1718" y="95"/>
                  </a:lnTo>
                  <a:lnTo>
                    <a:pt x="1719" y="95"/>
                  </a:lnTo>
                  <a:lnTo>
                    <a:pt x="1718" y="95"/>
                  </a:lnTo>
                  <a:lnTo>
                    <a:pt x="1718" y="94"/>
                  </a:lnTo>
                  <a:lnTo>
                    <a:pt x="1719" y="94"/>
                  </a:lnTo>
                  <a:lnTo>
                    <a:pt x="1719" y="95"/>
                  </a:lnTo>
                  <a:lnTo>
                    <a:pt x="1720" y="95"/>
                  </a:lnTo>
                  <a:lnTo>
                    <a:pt x="1720" y="94"/>
                  </a:lnTo>
                  <a:lnTo>
                    <a:pt x="1719" y="94"/>
                  </a:lnTo>
                  <a:lnTo>
                    <a:pt x="1719" y="93"/>
                  </a:lnTo>
                  <a:lnTo>
                    <a:pt x="1720" y="93"/>
                  </a:lnTo>
                  <a:lnTo>
                    <a:pt x="1720" y="92"/>
                  </a:lnTo>
                  <a:lnTo>
                    <a:pt x="1720" y="93"/>
                  </a:lnTo>
                  <a:lnTo>
                    <a:pt x="1719" y="93"/>
                  </a:lnTo>
                  <a:lnTo>
                    <a:pt x="1719" y="92"/>
                  </a:lnTo>
                  <a:lnTo>
                    <a:pt x="1720" y="92"/>
                  </a:lnTo>
                  <a:lnTo>
                    <a:pt x="1720" y="90"/>
                  </a:lnTo>
                  <a:lnTo>
                    <a:pt x="1721" y="90"/>
                  </a:lnTo>
                  <a:lnTo>
                    <a:pt x="1721" y="92"/>
                  </a:lnTo>
                  <a:lnTo>
                    <a:pt x="1721" y="90"/>
                  </a:lnTo>
                  <a:lnTo>
                    <a:pt x="1721" y="92"/>
                  </a:lnTo>
                  <a:lnTo>
                    <a:pt x="1723" y="92"/>
                  </a:lnTo>
                  <a:lnTo>
                    <a:pt x="1723" y="90"/>
                  </a:lnTo>
                  <a:lnTo>
                    <a:pt x="1724" y="90"/>
                  </a:lnTo>
                  <a:lnTo>
                    <a:pt x="1723" y="90"/>
                  </a:lnTo>
                  <a:lnTo>
                    <a:pt x="1724" y="90"/>
                  </a:lnTo>
                  <a:lnTo>
                    <a:pt x="1725" y="90"/>
                  </a:lnTo>
                  <a:lnTo>
                    <a:pt x="1724" y="90"/>
                  </a:lnTo>
                  <a:lnTo>
                    <a:pt x="1724" y="92"/>
                  </a:lnTo>
                  <a:lnTo>
                    <a:pt x="1725" y="92"/>
                  </a:lnTo>
                  <a:lnTo>
                    <a:pt x="1726" y="92"/>
                  </a:lnTo>
                  <a:lnTo>
                    <a:pt x="1726" y="90"/>
                  </a:lnTo>
                  <a:lnTo>
                    <a:pt x="1727" y="90"/>
                  </a:lnTo>
                  <a:lnTo>
                    <a:pt x="1727" y="92"/>
                  </a:lnTo>
                  <a:lnTo>
                    <a:pt x="1727" y="90"/>
                  </a:lnTo>
                  <a:lnTo>
                    <a:pt x="1729" y="90"/>
                  </a:lnTo>
                  <a:lnTo>
                    <a:pt x="1730" y="90"/>
                  </a:lnTo>
                  <a:lnTo>
                    <a:pt x="1731" y="90"/>
                  </a:lnTo>
                  <a:lnTo>
                    <a:pt x="1731" y="92"/>
                  </a:lnTo>
                  <a:lnTo>
                    <a:pt x="1731" y="90"/>
                  </a:lnTo>
                  <a:lnTo>
                    <a:pt x="1731" y="92"/>
                  </a:lnTo>
                  <a:lnTo>
                    <a:pt x="1731" y="90"/>
                  </a:lnTo>
                  <a:lnTo>
                    <a:pt x="1732" y="90"/>
                  </a:lnTo>
                  <a:lnTo>
                    <a:pt x="1732" y="92"/>
                  </a:lnTo>
                  <a:lnTo>
                    <a:pt x="1732" y="90"/>
                  </a:lnTo>
                  <a:lnTo>
                    <a:pt x="1732" y="92"/>
                  </a:lnTo>
                  <a:lnTo>
                    <a:pt x="1734" y="92"/>
                  </a:lnTo>
                  <a:lnTo>
                    <a:pt x="1734" y="90"/>
                  </a:lnTo>
                  <a:lnTo>
                    <a:pt x="1732" y="90"/>
                  </a:lnTo>
                  <a:lnTo>
                    <a:pt x="1734" y="90"/>
                  </a:lnTo>
                  <a:lnTo>
                    <a:pt x="1735" y="90"/>
                  </a:lnTo>
                  <a:lnTo>
                    <a:pt x="1736" y="90"/>
                  </a:lnTo>
                  <a:lnTo>
                    <a:pt x="1736" y="92"/>
                  </a:lnTo>
                  <a:lnTo>
                    <a:pt x="1736" y="90"/>
                  </a:lnTo>
                  <a:lnTo>
                    <a:pt x="1737" y="90"/>
                  </a:lnTo>
                  <a:lnTo>
                    <a:pt x="1738" y="90"/>
                  </a:lnTo>
                  <a:lnTo>
                    <a:pt x="1738" y="89"/>
                  </a:lnTo>
                  <a:lnTo>
                    <a:pt x="1738" y="90"/>
                  </a:lnTo>
                  <a:lnTo>
                    <a:pt x="1740" y="90"/>
                  </a:lnTo>
                  <a:lnTo>
                    <a:pt x="1740" y="89"/>
                  </a:lnTo>
                  <a:lnTo>
                    <a:pt x="1741" y="89"/>
                  </a:lnTo>
                  <a:lnTo>
                    <a:pt x="1741" y="90"/>
                  </a:lnTo>
                  <a:lnTo>
                    <a:pt x="1741" y="89"/>
                  </a:lnTo>
                  <a:lnTo>
                    <a:pt x="1742" y="89"/>
                  </a:lnTo>
                  <a:lnTo>
                    <a:pt x="1742" y="90"/>
                  </a:lnTo>
                  <a:lnTo>
                    <a:pt x="1742" y="92"/>
                  </a:lnTo>
                  <a:lnTo>
                    <a:pt x="1742" y="90"/>
                  </a:lnTo>
                  <a:lnTo>
                    <a:pt x="1743" y="90"/>
                  </a:lnTo>
                  <a:lnTo>
                    <a:pt x="1744" y="90"/>
                  </a:lnTo>
                  <a:lnTo>
                    <a:pt x="1744" y="89"/>
                  </a:lnTo>
                  <a:lnTo>
                    <a:pt x="1746" y="89"/>
                  </a:lnTo>
                  <a:lnTo>
                    <a:pt x="1747" y="89"/>
                  </a:lnTo>
                  <a:lnTo>
                    <a:pt x="1747" y="90"/>
                  </a:lnTo>
                  <a:lnTo>
                    <a:pt x="1748" y="90"/>
                  </a:lnTo>
                  <a:lnTo>
                    <a:pt x="1748" y="89"/>
                  </a:lnTo>
                  <a:lnTo>
                    <a:pt x="1749" y="89"/>
                  </a:lnTo>
                  <a:lnTo>
                    <a:pt x="1750" y="89"/>
                  </a:lnTo>
                  <a:lnTo>
                    <a:pt x="1752" y="89"/>
                  </a:lnTo>
                  <a:lnTo>
                    <a:pt x="1753" y="89"/>
                  </a:lnTo>
                  <a:lnTo>
                    <a:pt x="1754" y="89"/>
                  </a:lnTo>
                  <a:lnTo>
                    <a:pt x="1754" y="90"/>
                  </a:lnTo>
                  <a:lnTo>
                    <a:pt x="1755" y="90"/>
                  </a:lnTo>
                  <a:lnTo>
                    <a:pt x="1755" y="92"/>
                  </a:lnTo>
                  <a:lnTo>
                    <a:pt x="1755" y="90"/>
                  </a:lnTo>
                  <a:lnTo>
                    <a:pt x="1756" y="90"/>
                  </a:lnTo>
                  <a:lnTo>
                    <a:pt x="1756" y="92"/>
                  </a:lnTo>
                  <a:lnTo>
                    <a:pt x="1758" y="92"/>
                  </a:lnTo>
                  <a:lnTo>
                    <a:pt x="1758" y="93"/>
                  </a:lnTo>
                  <a:lnTo>
                    <a:pt x="1759" y="93"/>
                  </a:lnTo>
                  <a:lnTo>
                    <a:pt x="1758" y="93"/>
                  </a:lnTo>
                  <a:lnTo>
                    <a:pt x="1758" y="92"/>
                  </a:lnTo>
                  <a:lnTo>
                    <a:pt x="1759" y="92"/>
                  </a:lnTo>
                  <a:lnTo>
                    <a:pt x="1760" y="92"/>
                  </a:lnTo>
                  <a:lnTo>
                    <a:pt x="1759" y="92"/>
                  </a:lnTo>
                  <a:lnTo>
                    <a:pt x="1759" y="90"/>
                  </a:lnTo>
                  <a:lnTo>
                    <a:pt x="1760" y="90"/>
                  </a:lnTo>
                  <a:lnTo>
                    <a:pt x="1760" y="92"/>
                  </a:lnTo>
                  <a:lnTo>
                    <a:pt x="1760" y="90"/>
                  </a:lnTo>
                  <a:lnTo>
                    <a:pt x="1761" y="90"/>
                  </a:lnTo>
                  <a:lnTo>
                    <a:pt x="1762" y="90"/>
                  </a:lnTo>
                  <a:lnTo>
                    <a:pt x="1764" y="90"/>
                  </a:lnTo>
                  <a:lnTo>
                    <a:pt x="1765" y="90"/>
                  </a:lnTo>
                  <a:lnTo>
                    <a:pt x="1766" y="90"/>
                  </a:lnTo>
                  <a:lnTo>
                    <a:pt x="1766" y="92"/>
                  </a:lnTo>
                  <a:lnTo>
                    <a:pt x="1767" y="92"/>
                  </a:lnTo>
                  <a:lnTo>
                    <a:pt x="1767" y="90"/>
                  </a:lnTo>
                  <a:lnTo>
                    <a:pt x="1767" y="92"/>
                  </a:lnTo>
                  <a:lnTo>
                    <a:pt x="1767" y="90"/>
                  </a:lnTo>
                  <a:lnTo>
                    <a:pt x="1768" y="90"/>
                  </a:lnTo>
                  <a:lnTo>
                    <a:pt x="1770" y="90"/>
                  </a:lnTo>
                  <a:lnTo>
                    <a:pt x="1770" y="89"/>
                  </a:lnTo>
                  <a:lnTo>
                    <a:pt x="1770" y="90"/>
                  </a:lnTo>
                  <a:lnTo>
                    <a:pt x="1771" y="90"/>
                  </a:lnTo>
                  <a:lnTo>
                    <a:pt x="1772" y="90"/>
                  </a:lnTo>
                  <a:lnTo>
                    <a:pt x="1772" y="89"/>
                  </a:lnTo>
                  <a:lnTo>
                    <a:pt x="1773" y="90"/>
                  </a:lnTo>
                  <a:lnTo>
                    <a:pt x="1774" y="90"/>
                  </a:lnTo>
                  <a:lnTo>
                    <a:pt x="1774" y="89"/>
                  </a:lnTo>
                  <a:lnTo>
                    <a:pt x="1776" y="89"/>
                  </a:lnTo>
                  <a:lnTo>
                    <a:pt x="1776" y="88"/>
                  </a:lnTo>
                  <a:lnTo>
                    <a:pt x="1777" y="88"/>
                  </a:lnTo>
                  <a:lnTo>
                    <a:pt x="1777" y="87"/>
                  </a:lnTo>
                  <a:lnTo>
                    <a:pt x="1778" y="87"/>
                  </a:lnTo>
                  <a:lnTo>
                    <a:pt x="1779" y="87"/>
                  </a:lnTo>
                  <a:lnTo>
                    <a:pt x="1778" y="87"/>
                  </a:lnTo>
                  <a:lnTo>
                    <a:pt x="1779" y="87"/>
                  </a:lnTo>
                  <a:lnTo>
                    <a:pt x="1779" y="86"/>
                  </a:lnTo>
                  <a:lnTo>
                    <a:pt x="1779" y="87"/>
                  </a:lnTo>
                  <a:lnTo>
                    <a:pt x="1780" y="87"/>
                  </a:lnTo>
                  <a:lnTo>
                    <a:pt x="1780" y="86"/>
                  </a:lnTo>
                  <a:lnTo>
                    <a:pt x="1782" y="86"/>
                  </a:lnTo>
                  <a:lnTo>
                    <a:pt x="1780" y="86"/>
                  </a:lnTo>
                  <a:lnTo>
                    <a:pt x="1780" y="84"/>
                  </a:lnTo>
                  <a:lnTo>
                    <a:pt x="1782" y="84"/>
                  </a:lnTo>
                  <a:lnTo>
                    <a:pt x="1782" y="86"/>
                  </a:lnTo>
                  <a:lnTo>
                    <a:pt x="1782" y="84"/>
                  </a:lnTo>
                  <a:lnTo>
                    <a:pt x="1783" y="84"/>
                  </a:lnTo>
                  <a:lnTo>
                    <a:pt x="1784" y="84"/>
                  </a:lnTo>
                  <a:lnTo>
                    <a:pt x="1784" y="86"/>
                  </a:lnTo>
                  <a:lnTo>
                    <a:pt x="1785" y="84"/>
                  </a:lnTo>
                  <a:lnTo>
                    <a:pt x="1785" y="86"/>
                  </a:lnTo>
                  <a:lnTo>
                    <a:pt x="1785" y="84"/>
                  </a:lnTo>
                  <a:lnTo>
                    <a:pt x="1785" y="86"/>
                  </a:lnTo>
                  <a:lnTo>
                    <a:pt x="1785" y="84"/>
                  </a:lnTo>
                  <a:lnTo>
                    <a:pt x="1786" y="84"/>
                  </a:lnTo>
                  <a:lnTo>
                    <a:pt x="1786" y="86"/>
                  </a:lnTo>
                  <a:lnTo>
                    <a:pt x="1786" y="84"/>
                  </a:lnTo>
                  <a:lnTo>
                    <a:pt x="1788" y="84"/>
                  </a:lnTo>
                  <a:lnTo>
                    <a:pt x="1788" y="86"/>
                  </a:lnTo>
                  <a:lnTo>
                    <a:pt x="1786" y="86"/>
                  </a:lnTo>
                  <a:lnTo>
                    <a:pt x="1788" y="86"/>
                  </a:lnTo>
                  <a:lnTo>
                    <a:pt x="1789" y="86"/>
                  </a:lnTo>
                  <a:lnTo>
                    <a:pt x="1789" y="84"/>
                  </a:lnTo>
                  <a:lnTo>
                    <a:pt x="1790" y="84"/>
                  </a:lnTo>
                  <a:lnTo>
                    <a:pt x="1789" y="84"/>
                  </a:lnTo>
                  <a:lnTo>
                    <a:pt x="1790" y="84"/>
                  </a:lnTo>
                  <a:lnTo>
                    <a:pt x="1791" y="84"/>
                  </a:lnTo>
                  <a:lnTo>
                    <a:pt x="1792" y="84"/>
                  </a:lnTo>
                  <a:lnTo>
                    <a:pt x="1791" y="84"/>
                  </a:lnTo>
                  <a:lnTo>
                    <a:pt x="1792" y="84"/>
                  </a:lnTo>
                  <a:lnTo>
                    <a:pt x="1792" y="83"/>
                  </a:lnTo>
                  <a:lnTo>
                    <a:pt x="1792" y="84"/>
                  </a:lnTo>
                  <a:lnTo>
                    <a:pt x="1794" y="84"/>
                  </a:lnTo>
                  <a:lnTo>
                    <a:pt x="1794" y="86"/>
                  </a:lnTo>
                  <a:lnTo>
                    <a:pt x="1794" y="84"/>
                  </a:lnTo>
                  <a:lnTo>
                    <a:pt x="1795" y="84"/>
                  </a:lnTo>
                  <a:lnTo>
                    <a:pt x="1794" y="84"/>
                  </a:lnTo>
                  <a:lnTo>
                    <a:pt x="1794" y="83"/>
                  </a:lnTo>
                  <a:lnTo>
                    <a:pt x="1794" y="84"/>
                  </a:lnTo>
                  <a:lnTo>
                    <a:pt x="1795" y="84"/>
                  </a:lnTo>
                  <a:lnTo>
                    <a:pt x="1796" y="84"/>
                  </a:lnTo>
                  <a:lnTo>
                    <a:pt x="1795" y="84"/>
                  </a:lnTo>
                  <a:lnTo>
                    <a:pt x="1795" y="83"/>
                  </a:lnTo>
                  <a:lnTo>
                    <a:pt x="1796" y="83"/>
                  </a:lnTo>
                  <a:lnTo>
                    <a:pt x="1796" y="84"/>
                  </a:lnTo>
                  <a:lnTo>
                    <a:pt x="1796" y="83"/>
                  </a:lnTo>
                  <a:lnTo>
                    <a:pt x="1796" y="82"/>
                  </a:lnTo>
                  <a:lnTo>
                    <a:pt x="1796" y="81"/>
                  </a:lnTo>
                  <a:lnTo>
                    <a:pt x="1797" y="81"/>
                  </a:lnTo>
                  <a:lnTo>
                    <a:pt x="1798" y="82"/>
                  </a:lnTo>
                  <a:lnTo>
                    <a:pt x="1798" y="81"/>
                  </a:lnTo>
                  <a:lnTo>
                    <a:pt x="1798" y="82"/>
                  </a:lnTo>
                  <a:lnTo>
                    <a:pt x="1800" y="82"/>
                  </a:lnTo>
                  <a:lnTo>
                    <a:pt x="1801" y="82"/>
                  </a:lnTo>
                  <a:lnTo>
                    <a:pt x="1801" y="81"/>
                  </a:lnTo>
                  <a:lnTo>
                    <a:pt x="1802" y="81"/>
                  </a:lnTo>
                  <a:lnTo>
                    <a:pt x="1803" y="81"/>
                  </a:lnTo>
                  <a:lnTo>
                    <a:pt x="1804" y="81"/>
                  </a:lnTo>
                  <a:lnTo>
                    <a:pt x="1803" y="81"/>
                  </a:lnTo>
                  <a:lnTo>
                    <a:pt x="1804" y="81"/>
                  </a:lnTo>
                  <a:lnTo>
                    <a:pt x="1806" y="81"/>
                  </a:lnTo>
                  <a:lnTo>
                    <a:pt x="1806" y="82"/>
                  </a:lnTo>
                  <a:lnTo>
                    <a:pt x="1806" y="81"/>
                  </a:lnTo>
                  <a:lnTo>
                    <a:pt x="1807" y="81"/>
                  </a:lnTo>
                  <a:lnTo>
                    <a:pt x="1807" y="79"/>
                  </a:lnTo>
                  <a:lnTo>
                    <a:pt x="1807" y="78"/>
                  </a:lnTo>
                  <a:lnTo>
                    <a:pt x="1808" y="78"/>
                  </a:lnTo>
                  <a:lnTo>
                    <a:pt x="1808" y="79"/>
                  </a:lnTo>
                  <a:lnTo>
                    <a:pt x="1809" y="79"/>
                  </a:lnTo>
                  <a:lnTo>
                    <a:pt x="1810" y="79"/>
                  </a:lnTo>
                  <a:lnTo>
                    <a:pt x="1810" y="78"/>
                  </a:lnTo>
                  <a:lnTo>
                    <a:pt x="1812" y="78"/>
                  </a:lnTo>
                  <a:lnTo>
                    <a:pt x="1812" y="79"/>
                  </a:lnTo>
                  <a:lnTo>
                    <a:pt x="1812" y="81"/>
                  </a:lnTo>
                  <a:lnTo>
                    <a:pt x="1812" y="79"/>
                  </a:lnTo>
                  <a:lnTo>
                    <a:pt x="1813" y="79"/>
                  </a:lnTo>
                  <a:lnTo>
                    <a:pt x="1814" y="79"/>
                  </a:lnTo>
                  <a:lnTo>
                    <a:pt x="1814" y="81"/>
                  </a:lnTo>
                  <a:lnTo>
                    <a:pt x="1813" y="81"/>
                  </a:lnTo>
                  <a:lnTo>
                    <a:pt x="1814" y="81"/>
                  </a:lnTo>
                  <a:lnTo>
                    <a:pt x="1814" y="82"/>
                  </a:lnTo>
                  <a:lnTo>
                    <a:pt x="1814" y="81"/>
                  </a:lnTo>
                  <a:lnTo>
                    <a:pt x="1815" y="81"/>
                  </a:lnTo>
                  <a:lnTo>
                    <a:pt x="1815" y="82"/>
                  </a:lnTo>
                  <a:lnTo>
                    <a:pt x="1814" y="82"/>
                  </a:lnTo>
                  <a:lnTo>
                    <a:pt x="1814" y="83"/>
                  </a:lnTo>
                  <a:lnTo>
                    <a:pt x="1815" y="83"/>
                  </a:lnTo>
                  <a:lnTo>
                    <a:pt x="1815" y="82"/>
                  </a:lnTo>
                  <a:lnTo>
                    <a:pt x="1816" y="82"/>
                  </a:lnTo>
                  <a:lnTo>
                    <a:pt x="1818" y="82"/>
                  </a:lnTo>
                  <a:lnTo>
                    <a:pt x="1818" y="83"/>
                  </a:lnTo>
                  <a:lnTo>
                    <a:pt x="1819" y="83"/>
                  </a:lnTo>
                  <a:lnTo>
                    <a:pt x="1820" y="83"/>
                  </a:lnTo>
                  <a:lnTo>
                    <a:pt x="1820" y="82"/>
                  </a:lnTo>
                  <a:lnTo>
                    <a:pt x="1821" y="82"/>
                  </a:lnTo>
                  <a:lnTo>
                    <a:pt x="1823" y="82"/>
                  </a:lnTo>
                  <a:lnTo>
                    <a:pt x="1824" y="82"/>
                  </a:lnTo>
                  <a:lnTo>
                    <a:pt x="1824" y="81"/>
                  </a:lnTo>
                  <a:lnTo>
                    <a:pt x="1824" y="79"/>
                  </a:lnTo>
                  <a:lnTo>
                    <a:pt x="1825" y="79"/>
                  </a:lnTo>
                  <a:lnTo>
                    <a:pt x="1825" y="81"/>
                  </a:lnTo>
                  <a:lnTo>
                    <a:pt x="1825" y="79"/>
                  </a:lnTo>
                  <a:lnTo>
                    <a:pt x="1826" y="79"/>
                  </a:lnTo>
                  <a:lnTo>
                    <a:pt x="1826" y="78"/>
                  </a:lnTo>
                  <a:lnTo>
                    <a:pt x="1826" y="79"/>
                  </a:lnTo>
                  <a:lnTo>
                    <a:pt x="1827" y="79"/>
                  </a:lnTo>
                  <a:lnTo>
                    <a:pt x="1827" y="78"/>
                  </a:lnTo>
                  <a:lnTo>
                    <a:pt x="1829" y="77"/>
                  </a:lnTo>
                  <a:lnTo>
                    <a:pt x="1830" y="77"/>
                  </a:lnTo>
                  <a:lnTo>
                    <a:pt x="1831" y="77"/>
                  </a:lnTo>
                  <a:lnTo>
                    <a:pt x="1831" y="76"/>
                  </a:lnTo>
                  <a:lnTo>
                    <a:pt x="1832" y="76"/>
                  </a:lnTo>
                  <a:lnTo>
                    <a:pt x="1832" y="77"/>
                  </a:lnTo>
                  <a:lnTo>
                    <a:pt x="1833" y="77"/>
                  </a:lnTo>
                  <a:lnTo>
                    <a:pt x="1835" y="77"/>
                  </a:lnTo>
                  <a:lnTo>
                    <a:pt x="1835" y="76"/>
                  </a:lnTo>
                  <a:lnTo>
                    <a:pt x="1836" y="76"/>
                  </a:lnTo>
                  <a:lnTo>
                    <a:pt x="1837" y="76"/>
                  </a:lnTo>
                  <a:lnTo>
                    <a:pt x="1837" y="77"/>
                  </a:lnTo>
                  <a:lnTo>
                    <a:pt x="1837" y="78"/>
                  </a:lnTo>
                  <a:lnTo>
                    <a:pt x="1838" y="78"/>
                  </a:lnTo>
                  <a:lnTo>
                    <a:pt x="1839" y="78"/>
                  </a:lnTo>
                  <a:lnTo>
                    <a:pt x="1839" y="79"/>
                  </a:lnTo>
                  <a:lnTo>
                    <a:pt x="1841" y="79"/>
                  </a:lnTo>
                  <a:lnTo>
                    <a:pt x="1842" y="79"/>
                  </a:lnTo>
                  <a:lnTo>
                    <a:pt x="1842" y="81"/>
                  </a:lnTo>
                  <a:lnTo>
                    <a:pt x="1842" y="82"/>
                  </a:lnTo>
                  <a:lnTo>
                    <a:pt x="1843" y="82"/>
                  </a:lnTo>
                  <a:lnTo>
                    <a:pt x="1843" y="83"/>
                  </a:lnTo>
                  <a:lnTo>
                    <a:pt x="1844" y="83"/>
                  </a:lnTo>
                  <a:lnTo>
                    <a:pt x="1845" y="83"/>
                  </a:lnTo>
                  <a:lnTo>
                    <a:pt x="1847" y="83"/>
                  </a:lnTo>
                  <a:lnTo>
                    <a:pt x="1848" y="83"/>
                  </a:lnTo>
                  <a:lnTo>
                    <a:pt x="1848" y="84"/>
                  </a:lnTo>
                  <a:lnTo>
                    <a:pt x="1847" y="84"/>
                  </a:lnTo>
                  <a:lnTo>
                    <a:pt x="1847" y="86"/>
                  </a:lnTo>
                  <a:lnTo>
                    <a:pt x="1848" y="86"/>
                  </a:lnTo>
                  <a:lnTo>
                    <a:pt x="1849" y="87"/>
                  </a:lnTo>
                  <a:lnTo>
                    <a:pt x="1849" y="86"/>
                  </a:lnTo>
                  <a:lnTo>
                    <a:pt x="1850" y="86"/>
                  </a:lnTo>
                  <a:lnTo>
                    <a:pt x="1850" y="87"/>
                  </a:lnTo>
                  <a:lnTo>
                    <a:pt x="1850" y="88"/>
                  </a:lnTo>
                  <a:lnTo>
                    <a:pt x="1851" y="88"/>
                  </a:lnTo>
                  <a:lnTo>
                    <a:pt x="1850" y="88"/>
                  </a:lnTo>
                  <a:lnTo>
                    <a:pt x="1850" y="89"/>
                  </a:lnTo>
                  <a:lnTo>
                    <a:pt x="1850" y="90"/>
                  </a:lnTo>
                  <a:lnTo>
                    <a:pt x="1851" y="90"/>
                  </a:lnTo>
                  <a:lnTo>
                    <a:pt x="1851" y="92"/>
                  </a:lnTo>
                  <a:lnTo>
                    <a:pt x="1851" y="93"/>
                  </a:lnTo>
                  <a:lnTo>
                    <a:pt x="1853" y="93"/>
                  </a:lnTo>
                  <a:lnTo>
                    <a:pt x="1853" y="94"/>
                  </a:lnTo>
                  <a:lnTo>
                    <a:pt x="1854" y="94"/>
                  </a:lnTo>
                  <a:lnTo>
                    <a:pt x="1854" y="93"/>
                  </a:lnTo>
                  <a:lnTo>
                    <a:pt x="1855" y="93"/>
                  </a:lnTo>
                  <a:lnTo>
                    <a:pt x="1855" y="94"/>
                  </a:lnTo>
                  <a:lnTo>
                    <a:pt x="1854" y="94"/>
                  </a:lnTo>
                  <a:lnTo>
                    <a:pt x="1854" y="95"/>
                  </a:lnTo>
                  <a:lnTo>
                    <a:pt x="1855" y="95"/>
                  </a:lnTo>
                  <a:lnTo>
                    <a:pt x="1856" y="95"/>
                  </a:lnTo>
                  <a:lnTo>
                    <a:pt x="1856" y="94"/>
                  </a:lnTo>
                  <a:lnTo>
                    <a:pt x="1857" y="94"/>
                  </a:lnTo>
                  <a:lnTo>
                    <a:pt x="1859" y="94"/>
                  </a:lnTo>
                  <a:lnTo>
                    <a:pt x="1859" y="95"/>
                  </a:lnTo>
                  <a:lnTo>
                    <a:pt x="1860" y="95"/>
                  </a:lnTo>
                  <a:lnTo>
                    <a:pt x="1860" y="96"/>
                  </a:lnTo>
                  <a:lnTo>
                    <a:pt x="1860" y="98"/>
                  </a:lnTo>
                  <a:lnTo>
                    <a:pt x="1860" y="99"/>
                  </a:lnTo>
                  <a:lnTo>
                    <a:pt x="1861" y="99"/>
                  </a:lnTo>
                  <a:lnTo>
                    <a:pt x="1861" y="98"/>
                  </a:lnTo>
                  <a:lnTo>
                    <a:pt x="1862" y="98"/>
                  </a:lnTo>
                  <a:lnTo>
                    <a:pt x="1862" y="99"/>
                  </a:lnTo>
                  <a:lnTo>
                    <a:pt x="1863" y="99"/>
                  </a:lnTo>
                  <a:lnTo>
                    <a:pt x="1863" y="100"/>
                  </a:lnTo>
                  <a:lnTo>
                    <a:pt x="1865" y="100"/>
                  </a:lnTo>
                  <a:lnTo>
                    <a:pt x="1865" y="101"/>
                  </a:lnTo>
                  <a:lnTo>
                    <a:pt x="1866" y="101"/>
                  </a:lnTo>
                  <a:lnTo>
                    <a:pt x="1867" y="101"/>
                  </a:lnTo>
                  <a:lnTo>
                    <a:pt x="1868" y="101"/>
                  </a:lnTo>
                  <a:lnTo>
                    <a:pt x="1869" y="102"/>
                  </a:lnTo>
                  <a:lnTo>
                    <a:pt x="1869" y="101"/>
                  </a:lnTo>
                  <a:lnTo>
                    <a:pt x="1871" y="101"/>
                  </a:lnTo>
                  <a:lnTo>
                    <a:pt x="1871" y="100"/>
                  </a:lnTo>
                  <a:lnTo>
                    <a:pt x="1872" y="100"/>
                  </a:lnTo>
                  <a:lnTo>
                    <a:pt x="1873" y="100"/>
                  </a:lnTo>
                  <a:lnTo>
                    <a:pt x="1873" y="101"/>
                  </a:lnTo>
                  <a:lnTo>
                    <a:pt x="1873" y="100"/>
                  </a:lnTo>
                  <a:lnTo>
                    <a:pt x="1874" y="100"/>
                  </a:lnTo>
                  <a:lnTo>
                    <a:pt x="1875" y="100"/>
                  </a:lnTo>
                  <a:lnTo>
                    <a:pt x="1877" y="100"/>
                  </a:lnTo>
                  <a:lnTo>
                    <a:pt x="1878" y="100"/>
                  </a:lnTo>
                  <a:lnTo>
                    <a:pt x="1879" y="100"/>
                  </a:lnTo>
                  <a:lnTo>
                    <a:pt x="1880" y="100"/>
                  </a:lnTo>
                  <a:lnTo>
                    <a:pt x="1880" y="99"/>
                  </a:lnTo>
                  <a:lnTo>
                    <a:pt x="1881" y="99"/>
                  </a:lnTo>
                  <a:lnTo>
                    <a:pt x="1883" y="99"/>
                  </a:lnTo>
                  <a:lnTo>
                    <a:pt x="1884" y="100"/>
                  </a:lnTo>
                  <a:lnTo>
                    <a:pt x="1885" y="100"/>
                  </a:lnTo>
                  <a:lnTo>
                    <a:pt x="1884" y="100"/>
                  </a:lnTo>
                  <a:lnTo>
                    <a:pt x="1883" y="100"/>
                  </a:lnTo>
                  <a:lnTo>
                    <a:pt x="1883" y="101"/>
                  </a:lnTo>
                  <a:lnTo>
                    <a:pt x="1881" y="101"/>
                  </a:lnTo>
                  <a:lnTo>
                    <a:pt x="1883" y="102"/>
                  </a:lnTo>
                  <a:lnTo>
                    <a:pt x="1884" y="102"/>
                  </a:lnTo>
                  <a:lnTo>
                    <a:pt x="1885" y="102"/>
                  </a:lnTo>
                  <a:lnTo>
                    <a:pt x="1886" y="102"/>
                  </a:lnTo>
                  <a:lnTo>
                    <a:pt x="1887" y="102"/>
                  </a:lnTo>
                  <a:lnTo>
                    <a:pt x="1887" y="101"/>
                  </a:lnTo>
                  <a:lnTo>
                    <a:pt x="1887" y="100"/>
                  </a:lnTo>
                  <a:lnTo>
                    <a:pt x="1886" y="100"/>
                  </a:lnTo>
                  <a:lnTo>
                    <a:pt x="1886" y="99"/>
                  </a:lnTo>
                  <a:lnTo>
                    <a:pt x="1887" y="99"/>
                  </a:lnTo>
                  <a:lnTo>
                    <a:pt x="1889" y="99"/>
                  </a:lnTo>
                  <a:lnTo>
                    <a:pt x="1889" y="100"/>
                  </a:lnTo>
                  <a:lnTo>
                    <a:pt x="1890" y="100"/>
                  </a:lnTo>
                  <a:lnTo>
                    <a:pt x="1891" y="100"/>
                  </a:lnTo>
                  <a:lnTo>
                    <a:pt x="1892" y="100"/>
                  </a:lnTo>
                  <a:lnTo>
                    <a:pt x="1892" y="99"/>
                  </a:lnTo>
                  <a:lnTo>
                    <a:pt x="1893" y="99"/>
                  </a:lnTo>
                  <a:lnTo>
                    <a:pt x="1893" y="100"/>
                  </a:lnTo>
                  <a:lnTo>
                    <a:pt x="1895" y="100"/>
                  </a:lnTo>
                  <a:lnTo>
                    <a:pt x="1896" y="101"/>
                  </a:lnTo>
                  <a:lnTo>
                    <a:pt x="1897" y="101"/>
                  </a:lnTo>
                  <a:lnTo>
                    <a:pt x="1897" y="102"/>
                  </a:lnTo>
                  <a:lnTo>
                    <a:pt x="1896" y="102"/>
                  </a:lnTo>
                  <a:lnTo>
                    <a:pt x="1897" y="102"/>
                  </a:lnTo>
                  <a:lnTo>
                    <a:pt x="1898" y="102"/>
                  </a:lnTo>
                  <a:lnTo>
                    <a:pt x="1899" y="102"/>
                  </a:lnTo>
                  <a:lnTo>
                    <a:pt x="1901" y="102"/>
                  </a:lnTo>
                  <a:lnTo>
                    <a:pt x="1901" y="101"/>
                  </a:lnTo>
                  <a:lnTo>
                    <a:pt x="1901" y="102"/>
                  </a:lnTo>
                  <a:lnTo>
                    <a:pt x="1902" y="102"/>
                  </a:lnTo>
                  <a:lnTo>
                    <a:pt x="1903" y="104"/>
                  </a:lnTo>
                  <a:lnTo>
                    <a:pt x="1903" y="102"/>
                  </a:lnTo>
                  <a:lnTo>
                    <a:pt x="1904" y="102"/>
                  </a:lnTo>
                  <a:lnTo>
                    <a:pt x="1904" y="101"/>
                  </a:lnTo>
                  <a:lnTo>
                    <a:pt x="1905" y="101"/>
                  </a:lnTo>
                  <a:lnTo>
                    <a:pt x="1905" y="100"/>
                  </a:lnTo>
                  <a:lnTo>
                    <a:pt x="1907" y="100"/>
                  </a:lnTo>
                  <a:lnTo>
                    <a:pt x="1908" y="100"/>
                  </a:lnTo>
                  <a:lnTo>
                    <a:pt x="1909" y="100"/>
                  </a:lnTo>
                  <a:lnTo>
                    <a:pt x="1909" y="99"/>
                  </a:lnTo>
                  <a:lnTo>
                    <a:pt x="1910" y="99"/>
                  </a:lnTo>
                  <a:lnTo>
                    <a:pt x="1912" y="98"/>
                  </a:lnTo>
                  <a:lnTo>
                    <a:pt x="1912" y="99"/>
                  </a:lnTo>
                  <a:lnTo>
                    <a:pt x="1912" y="100"/>
                  </a:lnTo>
                  <a:lnTo>
                    <a:pt x="1913" y="100"/>
                  </a:lnTo>
                  <a:lnTo>
                    <a:pt x="1914" y="100"/>
                  </a:lnTo>
                  <a:lnTo>
                    <a:pt x="1914" y="99"/>
                  </a:lnTo>
                  <a:lnTo>
                    <a:pt x="1915" y="99"/>
                  </a:lnTo>
                  <a:lnTo>
                    <a:pt x="1916" y="99"/>
                  </a:lnTo>
                  <a:lnTo>
                    <a:pt x="1918" y="99"/>
                  </a:lnTo>
                  <a:lnTo>
                    <a:pt x="1918" y="98"/>
                  </a:lnTo>
                  <a:lnTo>
                    <a:pt x="1919" y="98"/>
                  </a:lnTo>
                  <a:lnTo>
                    <a:pt x="1919" y="96"/>
                  </a:lnTo>
                  <a:lnTo>
                    <a:pt x="1920" y="96"/>
                  </a:lnTo>
                  <a:lnTo>
                    <a:pt x="1921" y="96"/>
                  </a:lnTo>
                  <a:lnTo>
                    <a:pt x="1921" y="95"/>
                  </a:lnTo>
                  <a:lnTo>
                    <a:pt x="1922" y="95"/>
                  </a:lnTo>
                  <a:lnTo>
                    <a:pt x="1924" y="95"/>
                  </a:lnTo>
                  <a:lnTo>
                    <a:pt x="1925" y="95"/>
                  </a:lnTo>
                  <a:lnTo>
                    <a:pt x="1926" y="95"/>
                  </a:lnTo>
                  <a:lnTo>
                    <a:pt x="1927" y="95"/>
                  </a:lnTo>
                  <a:lnTo>
                    <a:pt x="1927" y="96"/>
                  </a:lnTo>
                  <a:lnTo>
                    <a:pt x="1928" y="96"/>
                  </a:lnTo>
                  <a:lnTo>
                    <a:pt x="1928" y="95"/>
                  </a:lnTo>
                  <a:lnTo>
                    <a:pt x="1930" y="95"/>
                  </a:lnTo>
                  <a:lnTo>
                    <a:pt x="1931" y="96"/>
                  </a:lnTo>
                  <a:lnTo>
                    <a:pt x="1931" y="98"/>
                  </a:lnTo>
                  <a:lnTo>
                    <a:pt x="1932" y="98"/>
                  </a:lnTo>
                  <a:lnTo>
                    <a:pt x="1932" y="96"/>
                  </a:lnTo>
                  <a:lnTo>
                    <a:pt x="1933" y="98"/>
                  </a:lnTo>
                  <a:lnTo>
                    <a:pt x="1934" y="98"/>
                  </a:lnTo>
                  <a:lnTo>
                    <a:pt x="1934" y="99"/>
                  </a:lnTo>
                  <a:lnTo>
                    <a:pt x="1936" y="99"/>
                  </a:lnTo>
                  <a:lnTo>
                    <a:pt x="1937" y="99"/>
                  </a:lnTo>
                  <a:lnTo>
                    <a:pt x="1938" y="99"/>
                  </a:lnTo>
                  <a:lnTo>
                    <a:pt x="1939" y="100"/>
                  </a:lnTo>
                  <a:lnTo>
                    <a:pt x="1940" y="100"/>
                  </a:lnTo>
                  <a:lnTo>
                    <a:pt x="1939" y="100"/>
                  </a:lnTo>
                  <a:lnTo>
                    <a:pt x="1939" y="101"/>
                  </a:lnTo>
                  <a:lnTo>
                    <a:pt x="1940" y="101"/>
                  </a:lnTo>
                  <a:lnTo>
                    <a:pt x="1942" y="101"/>
                  </a:lnTo>
                  <a:lnTo>
                    <a:pt x="1943" y="101"/>
                  </a:lnTo>
                  <a:lnTo>
                    <a:pt x="1943" y="102"/>
                  </a:lnTo>
                  <a:lnTo>
                    <a:pt x="1944" y="102"/>
                  </a:lnTo>
                  <a:lnTo>
                    <a:pt x="1945" y="102"/>
                  </a:lnTo>
                  <a:lnTo>
                    <a:pt x="1946" y="102"/>
                  </a:lnTo>
                  <a:lnTo>
                    <a:pt x="1946" y="104"/>
                  </a:lnTo>
                  <a:lnTo>
                    <a:pt x="1946" y="105"/>
                  </a:lnTo>
                  <a:lnTo>
                    <a:pt x="1948" y="105"/>
                  </a:lnTo>
                  <a:lnTo>
                    <a:pt x="1949" y="105"/>
                  </a:lnTo>
                  <a:lnTo>
                    <a:pt x="1949" y="106"/>
                  </a:lnTo>
                  <a:lnTo>
                    <a:pt x="1949" y="105"/>
                  </a:lnTo>
                  <a:lnTo>
                    <a:pt x="1950" y="105"/>
                  </a:lnTo>
                  <a:lnTo>
                    <a:pt x="1950" y="106"/>
                  </a:lnTo>
                  <a:lnTo>
                    <a:pt x="1950" y="107"/>
                  </a:lnTo>
                  <a:lnTo>
                    <a:pt x="1951" y="107"/>
                  </a:lnTo>
                  <a:lnTo>
                    <a:pt x="1951" y="106"/>
                  </a:lnTo>
                  <a:lnTo>
                    <a:pt x="1952" y="106"/>
                  </a:lnTo>
                  <a:lnTo>
                    <a:pt x="1952" y="107"/>
                  </a:lnTo>
                  <a:lnTo>
                    <a:pt x="1954" y="107"/>
                  </a:lnTo>
                  <a:lnTo>
                    <a:pt x="1954" y="106"/>
                  </a:lnTo>
                  <a:lnTo>
                    <a:pt x="1955" y="106"/>
                  </a:lnTo>
                  <a:lnTo>
                    <a:pt x="1956" y="105"/>
                  </a:lnTo>
                  <a:lnTo>
                    <a:pt x="1956" y="106"/>
                  </a:lnTo>
                  <a:lnTo>
                    <a:pt x="1956" y="105"/>
                  </a:lnTo>
                  <a:lnTo>
                    <a:pt x="1957" y="106"/>
                  </a:lnTo>
                  <a:lnTo>
                    <a:pt x="1958" y="106"/>
                  </a:lnTo>
                  <a:lnTo>
                    <a:pt x="1958" y="107"/>
                  </a:lnTo>
                  <a:lnTo>
                    <a:pt x="1960" y="108"/>
                  </a:lnTo>
                  <a:lnTo>
                    <a:pt x="1960" y="107"/>
                  </a:lnTo>
                  <a:lnTo>
                    <a:pt x="1961" y="107"/>
                  </a:lnTo>
                  <a:lnTo>
                    <a:pt x="1961" y="108"/>
                  </a:lnTo>
                  <a:lnTo>
                    <a:pt x="1962" y="110"/>
                  </a:lnTo>
                  <a:lnTo>
                    <a:pt x="1962" y="111"/>
                  </a:lnTo>
                  <a:lnTo>
                    <a:pt x="1962" y="112"/>
                  </a:lnTo>
                  <a:lnTo>
                    <a:pt x="1963" y="113"/>
                  </a:lnTo>
                  <a:lnTo>
                    <a:pt x="1963" y="114"/>
                  </a:lnTo>
                  <a:lnTo>
                    <a:pt x="1964" y="113"/>
                  </a:lnTo>
                  <a:lnTo>
                    <a:pt x="1966" y="114"/>
                  </a:lnTo>
                  <a:lnTo>
                    <a:pt x="1966" y="116"/>
                  </a:lnTo>
                  <a:lnTo>
                    <a:pt x="1967" y="116"/>
                  </a:lnTo>
                  <a:lnTo>
                    <a:pt x="1967" y="114"/>
                  </a:lnTo>
                  <a:lnTo>
                    <a:pt x="1968" y="114"/>
                  </a:lnTo>
                  <a:lnTo>
                    <a:pt x="1968" y="116"/>
                  </a:lnTo>
                  <a:lnTo>
                    <a:pt x="1969" y="116"/>
                  </a:lnTo>
                  <a:lnTo>
                    <a:pt x="1969" y="114"/>
                  </a:lnTo>
                  <a:lnTo>
                    <a:pt x="1970" y="114"/>
                  </a:lnTo>
                  <a:lnTo>
                    <a:pt x="1972" y="114"/>
                  </a:lnTo>
                  <a:lnTo>
                    <a:pt x="1973" y="114"/>
                  </a:lnTo>
                  <a:lnTo>
                    <a:pt x="1973" y="116"/>
                  </a:lnTo>
                  <a:lnTo>
                    <a:pt x="1973" y="114"/>
                  </a:lnTo>
                  <a:lnTo>
                    <a:pt x="1973" y="116"/>
                  </a:lnTo>
                  <a:lnTo>
                    <a:pt x="1974" y="116"/>
                  </a:lnTo>
                  <a:lnTo>
                    <a:pt x="1975" y="116"/>
                  </a:lnTo>
                  <a:lnTo>
                    <a:pt x="1976" y="116"/>
                  </a:lnTo>
                  <a:lnTo>
                    <a:pt x="1978" y="116"/>
                  </a:lnTo>
                  <a:lnTo>
                    <a:pt x="1978" y="117"/>
                  </a:lnTo>
                  <a:lnTo>
                    <a:pt x="1979" y="117"/>
                  </a:lnTo>
                  <a:lnTo>
                    <a:pt x="1979" y="118"/>
                  </a:lnTo>
                  <a:lnTo>
                    <a:pt x="1980" y="118"/>
                  </a:lnTo>
                  <a:lnTo>
                    <a:pt x="1980" y="119"/>
                  </a:lnTo>
                  <a:lnTo>
                    <a:pt x="1981" y="119"/>
                  </a:lnTo>
                  <a:lnTo>
                    <a:pt x="1981" y="120"/>
                  </a:lnTo>
                  <a:lnTo>
                    <a:pt x="1981" y="122"/>
                  </a:lnTo>
                  <a:lnTo>
                    <a:pt x="1980" y="122"/>
                  </a:lnTo>
                  <a:lnTo>
                    <a:pt x="1979" y="122"/>
                  </a:lnTo>
                  <a:lnTo>
                    <a:pt x="1979" y="123"/>
                  </a:lnTo>
                  <a:lnTo>
                    <a:pt x="1980" y="123"/>
                  </a:lnTo>
                  <a:lnTo>
                    <a:pt x="1980" y="124"/>
                  </a:lnTo>
                  <a:lnTo>
                    <a:pt x="1981" y="124"/>
                  </a:lnTo>
                  <a:lnTo>
                    <a:pt x="1981" y="125"/>
                  </a:lnTo>
                  <a:lnTo>
                    <a:pt x="1980" y="125"/>
                  </a:lnTo>
                  <a:lnTo>
                    <a:pt x="1980" y="126"/>
                  </a:lnTo>
                  <a:lnTo>
                    <a:pt x="1981" y="126"/>
                  </a:lnTo>
                  <a:lnTo>
                    <a:pt x="1982" y="126"/>
                  </a:lnTo>
                  <a:lnTo>
                    <a:pt x="1982" y="128"/>
                  </a:lnTo>
                  <a:lnTo>
                    <a:pt x="1984" y="128"/>
                  </a:lnTo>
                  <a:lnTo>
                    <a:pt x="1984" y="129"/>
                  </a:lnTo>
                  <a:lnTo>
                    <a:pt x="1984" y="130"/>
                  </a:lnTo>
                  <a:lnTo>
                    <a:pt x="1984" y="131"/>
                  </a:lnTo>
                  <a:lnTo>
                    <a:pt x="1982" y="131"/>
                  </a:lnTo>
                  <a:lnTo>
                    <a:pt x="1982" y="132"/>
                  </a:lnTo>
                  <a:lnTo>
                    <a:pt x="1982" y="134"/>
                  </a:lnTo>
                  <a:lnTo>
                    <a:pt x="1984" y="134"/>
                  </a:lnTo>
                  <a:lnTo>
                    <a:pt x="1984" y="135"/>
                  </a:lnTo>
                  <a:lnTo>
                    <a:pt x="1984" y="136"/>
                  </a:lnTo>
                  <a:lnTo>
                    <a:pt x="1985" y="136"/>
                  </a:lnTo>
                  <a:lnTo>
                    <a:pt x="1986" y="136"/>
                  </a:lnTo>
                  <a:lnTo>
                    <a:pt x="1986" y="137"/>
                  </a:lnTo>
                  <a:lnTo>
                    <a:pt x="1987" y="137"/>
                  </a:lnTo>
                  <a:lnTo>
                    <a:pt x="1988" y="137"/>
                  </a:lnTo>
                  <a:lnTo>
                    <a:pt x="1988" y="136"/>
                  </a:lnTo>
                  <a:lnTo>
                    <a:pt x="1990" y="136"/>
                  </a:lnTo>
                  <a:lnTo>
                    <a:pt x="1990" y="135"/>
                  </a:lnTo>
                  <a:lnTo>
                    <a:pt x="1991" y="135"/>
                  </a:lnTo>
                  <a:lnTo>
                    <a:pt x="1992" y="135"/>
                  </a:lnTo>
                  <a:lnTo>
                    <a:pt x="1993" y="135"/>
                  </a:lnTo>
                  <a:lnTo>
                    <a:pt x="1994" y="135"/>
                  </a:lnTo>
                  <a:lnTo>
                    <a:pt x="1996" y="135"/>
                  </a:lnTo>
                  <a:lnTo>
                    <a:pt x="1996" y="136"/>
                  </a:lnTo>
                  <a:lnTo>
                    <a:pt x="1997" y="136"/>
                  </a:lnTo>
                  <a:lnTo>
                    <a:pt x="1997" y="137"/>
                  </a:lnTo>
                  <a:lnTo>
                    <a:pt x="1998" y="137"/>
                  </a:lnTo>
                  <a:lnTo>
                    <a:pt x="1999" y="137"/>
                  </a:lnTo>
                  <a:lnTo>
                    <a:pt x="2001" y="137"/>
                  </a:lnTo>
                  <a:lnTo>
                    <a:pt x="2001" y="138"/>
                  </a:lnTo>
                  <a:lnTo>
                    <a:pt x="2002" y="138"/>
                  </a:lnTo>
                  <a:lnTo>
                    <a:pt x="2002" y="140"/>
                  </a:lnTo>
                  <a:lnTo>
                    <a:pt x="2003" y="140"/>
                  </a:lnTo>
                  <a:lnTo>
                    <a:pt x="2004" y="140"/>
                  </a:lnTo>
                  <a:lnTo>
                    <a:pt x="2005" y="140"/>
                  </a:lnTo>
                  <a:lnTo>
                    <a:pt x="2005" y="141"/>
                  </a:lnTo>
                  <a:lnTo>
                    <a:pt x="2007" y="141"/>
                  </a:lnTo>
                  <a:lnTo>
                    <a:pt x="2008" y="141"/>
                  </a:lnTo>
                  <a:lnTo>
                    <a:pt x="2008" y="142"/>
                  </a:lnTo>
                  <a:lnTo>
                    <a:pt x="2009" y="142"/>
                  </a:lnTo>
                  <a:lnTo>
                    <a:pt x="2009" y="143"/>
                  </a:lnTo>
                  <a:lnTo>
                    <a:pt x="2010" y="143"/>
                  </a:lnTo>
                  <a:lnTo>
                    <a:pt x="2011" y="143"/>
                  </a:lnTo>
                  <a:lnTo>
                    <a:pt x="2013" y="143"/>
                  </a:lnTo>
                  <a:lnTo>
                    <a:pt x="2014" y="143"/>
                  </a:lnTo>
                  <a:lnTo>
                    <a:pt x="2014" y="144"/>
                  </a:lnTo>
                  <a:lnTo>
                    <a:pt x="2015" y="144"/>
                  </a:lnTo>
                  <a:lnTo>
                    <a:pt x="2016" y="144"/>
                  </a:lnTo>
                  <a:lnTo>
                    <a:pt x="2016" y="146"/>
                  </a:lnTo>
                  <a:lnTo>
                    <a:pt x="2016" y="147"/>
                  </a:lnTo>
                  <a:lnTo>
                    <a:pt x="2016" y="148"/>
                  </a:lnTo>
                  <a:lnTo>
                    <a:pt x="2017" y="148"/>
                  </a:lnTo>
                  <a:lnTo>
                    <a:pt x="2019" y="148"/>
                  </a:lnTo>
                  <a:lnTo>
                    <a:pt x="2020" y="148"/>
                  </a:lnTo>
                  <a:lnTo>
                    <a:pt x="2020" y="149"/>
                  </a:lnTo>
                  <a:lnTo>
                    <a:pt x="2021" y="149"/>
                  </a:lnTo>
                  <a:lnTo>
                    <a:pt x="2021" y="148"/>
                  </a:lnTo>
                  <a:lnTo>
                    <a:pt x="2022" y="148"/>
                  </a:lnTo>
                  <a:lnTo>
                    <a:pt x="2022" y="149"/>
                  </a:lnTo>
                  <a:lnTo>
                    <a:pt x="2023" y="149"/>
                  </a:lnTo>
                  <a:lnTo>
                    <a:pt x="2023" y="150"/>
                  </a:lnTo>
                  <a:lnTo>
                    <a:pt x="2023" y="152"/>
                  </a:lnTo>
                  <a:lnTo>
                    <a:pt x="2023" y="153"/>
                  </a:lnTo>
                  <a:lnTo>
                    <a:pt x="2025" y="153"/>
                  </a:lnTo>
                  <a:lnTo>
                    <a:pt x="2026" y="153"/>
                  </a:lnTo>
                  <a:lnTo>
                    <a:pt x="2026" y="154"/>
                  </a:lnTo>
                  <a:lnTo>
                    <a:pt x="2027" y="154"/>
                  </a:lnTo>
                  <a:lnTo>
                    <a:pt x="2028" y="154"/>
                  </a:lnTo>
                  <a:lnTo>
                    <a:pt x="2029" y="154"/>
                  </a:lnTo>
                  <a:lnTo>
                    <a:pt x="2029" y="155"/>
                  </a:lnTo>
                  <a:lnTo>
                    <a:pt x="2031" y="155"/>
                  </a:lnTo>
                  <a:lnTo>
                    <a:pt x="2031" y="156"/>
                  </a:lnTo>
                  <a:lnTo>
                    <a:pt x="2031" y="158"/>
                  </a:lnTo>
                  <a:lnTo>
                    <a:pt x="2032" y="158"/>
                  </a:lnTo>
                  <a:lnTo>
                    <a:pt x="2032" y="159"/>
                  </a:lnTo>
                  <a:lnTo>
                    <a:pt x="2031" y="159"/>
                  </a:lnTo>
                  <a:lnTo>
                    <a:pt x="2031" y="160"/>
                  </a:lnTo>
                  <a:lnTo>
                    <a:pt x="2029" y="160"/>
                  </a:lnTo>
                  <a:lnTo>
                    <a:pt x="2029" y="161"/>
                  </a:lnTo>
                  <a:lnTo>
                    <a:pt x="2029" y="162"/>
                  </a:lnTo>
                  <a:lnTo>
                    <a:pt x="2031" y="162"/>
                  </a:lnTo>
                  <a:lnTo>
                    <a:pt x="2031" y="164"/>
                  </a:lnTo>
                  <a:lnTo>
                    <a:pt x="2032" y="164"/>
                  </a:lnTo>
                  <a:lnTo>
                    <a:pt x="2031" y="164"/>
                  </a:lnTo>
                  <a:lnTo>
                    <a:pt x="2031" y="165"/>
                  </a:lnTo>
                  <a:lnTo>
                    <a:pt x="2031" y="166"/>
                  </a:lnTo>
                  <a:lnTo>
                    <a:pt x="2031" y="167"/>
                  </a:lnTo>
                  <a:lnTo>
                    <a:pt x="2032" y="167"/>
                  </a:lnTo>
                  <a:lnTo>
                    <a:pt x="2032" y="168"/>
                  </a:lnTo>
                  <a:lnTo>
                    <a:pt x="2032" y="170"/>
                  </a:lnTo>
                  <a:lnTo>
                    <a:pt x="2032" y="171"/>
                  </a:lnTo>
                  <a:lnTo>
                    <a:pt x="2031" y="171"/>
                  </a:lnTo>
                  <a:lnTo>
                    <a:pt x="2031" y="172"/>
                  </a:lnTo>
                  <a:lnTo>
                    <a:pt x="2029" y="172"/>
                  </a:lnTo>
                  <a:lnTo>
                    <a:pt x="2029" y="173"/>
                  </a:lnTo>
                  <a:lnTo>
                    <a:pt x="2029" y="174"/>
                  </a:lnTo>
                  <a:lnTo>
                    <a:pt x="2031" y="174"/>
                  </a:lnTo>
                  <a:lnTo>
                    <a:pt x="2032" y="174"/>
                  </a:lnTo>
                  <a:lnTo>
                    <a:pt x="2032" y="176"/>
                  </a:lnTo>
                  <a:lnTo>
                    <a:pt x="2032" y="177"/>
                  </a:lnTo>
                  <a:lnTo>
                    <a:pt x="2033" y="177"/>
                  </a:lnTo>
                  <a:lnTo>
                    <a:pt x="2033" y="178"/>
                  </a:lnTo>
                  <a:lnTo>
                    <a:pt x="2032" y="178"/>
                  </a:lnTo>
                  <a:lnTo>
                    <a:pt x="2032" y="179"/>
                  </a:lnTo>
                  <a:lnTo>
                    <a:pt x="2032" y="180"/>
                  </a:lnTo>
                  <a:lnTo>
                    <a:pt x="2031" y="180"/>
                  </a:lnTo>
                  <a:lnTo>
                    <a:pt x="2031" y="182"/>
                  </a:lnTo>
                  <a:lnTo>
                    <a:pt x="2029" y="183"/>
                  </a:lnTo>
                  <a:lnTo>
                    <a:pt x="2031" y="183"/>
                  </a:lnTo>
                  <a:lnTo>
                    <a:pt x="2031" y="184"/>
                  </a:lnTo>
                  <a:lnTo>
                    <a:pt x="2031" y="185"/>
                  </a:lnTo>
                  <a:lnTo>
                    <a:pt x="2031" y="187"/>
                  </a:lnTo>
                  <a:lnTo>
                    <a:pt x="2031" y="188"/>
                  </a:lnTo>
                  <a:lnTo>
                    <a:pt x="2032" y="188"/>
                  </a:lnTo>
                  <a:lnTo>
                    <a:pt x="2032" y="189"/>
                  </a:lnTo>
                  <a:lnTo>
                    <a:pt x="2033" y="189"/>
                  </a:lnTo>
                  <a:lnTo>
                    <a:pt x="2034" y="189"/>
                  </a:lnTo>
                  <a:lnTo>
                    <a:pt x="2034" y="190"/>
                  </a:lnTo>
                  <a:lnTo>
                    <a:pt x="2035" y="190"/>
                  </a:lnTo>
                  <a:lnTo>
                    <a:pt x="2035" y="191"/>
                  </a:lnTo>
                  <a:lnTo>
                    <a:pt x="2037" y="191"/>
                  </a:lnTo>
                  <a:lnTo>
                    <a:pt x="2037" y="193"/>
                  </a:lnTo>
                  <a:lnTo>
                    <a:pt x="2038" y="193"/>
                  </a:lnTo>
                  <a:lnTo>
                    <a:pt x="2038" y="194"/>
                  </a:lnTo>
                  <a:lnTo>
                    <a:pt x="2038" y="195"/>
                  </a:lnTo>
                  <a:lnTo>
                    <a:pt x="2037" y="195"/>
                  </a:lnTo>
                  <a:lnTo>
                    <a:pt x="2037" y="196"/>
                  </a:lnTo>
                  <a:lnTo>
                    <a:pt x="2037" y="197"/>
                  </a:lnTo>
                  <a:lnTo>
                    <a:pt x="2037" y="199"/>
                  </a:lnTo>
                  <a:lnTo>
                    <a:pt x="2038" y="200"/>
                  </a:lnTo>
                  <a:lnTo>
                    <a:pt x="2039" y="200"/>
                  </a:lnTo>
                  <a:lnTo>
                    <a:pt x="2039" y="201"/>
                  </a:lnTo>
                  <a:lnTo>
                    <a:pt x="2040" y="201"/>
                  </a:lnTo>
                  <a:lnTo>
                    <a:pt x="2041" y="201"/>
                  </a:lnTo>
                  <a:lnTo>
                    <a:pt x="2041" y="202"/>
                  </a:lnTo>
                  <a:lnTo>
                    <a:pt x="2043" y="202"/>
                  </a:lnTo>
                  <a:lnTo>
                    <a:pt x="2044" y="202"/>
                  </a:lnTo>
                  <a:lnTo>
                    <a:pt x="2045" y="202"/>
                  </a:lnTo>
                  <a:lnTo>
                    <a:pt x="2046" y="202"/>
                  </a:lnTo>
                  <a:lnTo>
                    <a:pt x="2046" y="201"/>
                  </a:lnTo>
                  <a:lnTo>
                    <a:pt x="2047" y="201"/>
                  </a:lnTo>
                  <a:lnTo>
                    <a:pt x="2049" y="202"/>
                  </a:lnTo>
                  <a:lnTo>
                    <a:pt x="2050" y="202"/>
                  </a:lnTo>
                  <a:lnTo>
                    <a:pt x="2051" y="202"/>
                  </a:lnTo>
                  <a:lnTo>
                    <a:pt x="2052" y="202"/>
                  </a:lnTo>
                  <a:lnTo>
                    <a:pt x="2053" y="202"/>
                  </a:lnTo>
                  <a:lnTo>
                    <a:pt x="2055" y="202"/>
                  </a:lnTo>
                  <a:lnTo>
                    <a:pt x="2055" y="201"/>
                  </a:lnTo>
                  <a:lnTo>
                    <a:pt x="2055" y="200"/>
                  </a:lnTo>
                  <a:lnTo>
                    <a:pt x="2056" y="200"/>
                  </a:lnTo>
                  <a:lnTo>
                    <a:pt x="2056" y="199"/>
                  </a:lnTo>
                  <a:lnTo>
                    <a:pt x="2056" y="197"/>
                  </a:lnTo>
                  <a:lnTo>
                    <a:pt x="2057" y="197"/>
                  </a:lnTo>
                  <a:lnTo>
                    <a:pt x="2057" y="196"/>
                  </a:lnTo>
                  <a:lnTo>
                    <a:pt x="2058" y="196"/>
                  </a:lnTo>
                  <a:lnTo>
                    <a:pt x="2059" y="196"/>
                  </a:lnTo>
                  <a:lnTo>
                    <a:pt x="2061" y="196"/>
                  </a:lnTo>
                  <a:lnTo>
                    <a:pt x="2061" y="195"/>
                  </a:lnTo>
                  <a:lnTo>
                    <a:pt x="2062" y="195"/>
                  </a:lnTo>
                  <a:lnTo>
                    <a:pt x="2062" y="194"/>
                  </a:lnTo>
                  <a:lnTo>
                    <a:pt x="2063" y="194"/>
                  </a:lnTo>
                  <a:lnTo>
                    <a:pt x="2063" y="193"/>
                  </a:lnTo>
                  <a:lnTo>
                    <a:pt x="2064" y="193"/>
                  </a:lnTo>
                  <a:lnTo>
                    <a:pt x="2065" y="193"/>
                  </a:lnTo>
                  <a:lnTo>
                    <a:pt x="2065" y="191"/>
                  </a:lnTo>
                  <a:lnTo>
                    <a:pt x="2065" y="190"/>
                  </a:lnTo>
                  <a:lnTo>
                    <a:pt x="2067" y="190"/>
                  </a:lnTo>
                  <a:lnTo>
                    <a:pt x="2067" y="189"/>
                  </a:lnTo>
                  <a:lnTo>
                    <a:pt x="2067" y="188"/>
                  </a:lnTo>
                  <a:lnTo>
                    <a:pt x="2067" y="187"/>
                  </a:lnTo>
                  <a:lnTo>
                    <a:pt x="2068" y="187"/>
                  </a:lnTo>
                  <a:lnTo>
                    <a:pt x="2068" y="185"/>
                  </a:lnTo>
                  <a:lnTo>
                    <a:pt x="2069" y="185"/>
                  </a:lnTo>
                  <a:lnTo>
                    <a:pt x="2070" y="185"/>
                  </a:lnTo>
                  <a:lnTo>
                    <a:pt x="2071" y="185"/>
                  </a:lnTo>
                  <a:lnTo>
                    <a:pt x="2071" y="184"/>
                  </a:lnTo>
                  <a:lnTo>
                    <a:pt x="2073" y="184"/>
                  </a:lnTo>
                  <a:lnTo>
                    <a:pt x="2073" y="183"/>
                  </a:lnTo>
                  <a:lnTo>
                    <a:pt x="2073" y="182"/>
                  </a:lnTo>
                  <a:lnTo>
                    <a:pt x="2074" y="182"/>
                  </a:lnTo>
                  <a:lnTo>
                    <a:pt x="2075" y="182"/>
                  </a:lnTo>
                  <a:lnTo>
                    <a:pt x="2075" y="180"/>
                  </a:lnTo>
                  <a:lnTo>
                    <a:pt x="2074" y="180"/>
                  </a:lnTo>
                  <a:lnTo>
                    <a:pt x="2074" y="179"/>
                  </a:lnTo>
                  <a:lnTo>
                    <a:pt x="2073" y="179"/>
                  </a:lnTo>
                  <a:lnTo>
                    <a:pt x="2073" y="178"/>
                  </a:lnTo>
                  <a:lnTo>
                    <a:pt x="2073" y="177"/>
                  </a:lnTo>
                  <a:lnTo>
                    <a:pt x="2073" y="176"/>
                  </a:lnTo>
                  <a:lnTo>
                    <a:pt x="2074" y="176"/>
                  </a:lnTo>
                  <a:lnTo>
                    <a:pt x="2074" y="174"/>
                  </a:lnTo>
                  <a:lnTo>
                    <a:pt x="2074" y="173"/>
                  </a:lnTo>
                  <a:lnTo>
                    <a:pt x="2074" y="172"/>
                  </a:lnTo>
                  <a:lnTo>
                    <a:pt x="2074" y="171"/>
                  </a:lnTo>
                  <a:lnTo>
                    <a:pt x="2075" y="171"/>
                  </a:lnTo>
                  <a:lnTo>
                    <a:pt x="2075" y="170"/>
                  </a:lnTo>
                  <a:lnTo>
                    <a:pt x="2075" y="168"/>
                  </a:lnTo>
                  <a:lnTo>
                    <a:pt x="2076" y="168"/>
                  </a:lnTo>
                  <a:lnTo>
                    <a:pt x="2076" y="167"/>
                  </a:lnTo>
                  <a:lnTo>
                    <a:pt x="2077" y="167"/>
                  </a:lnTo>
                  <a:lnTo>
                    <a:pt x="2077" y="166"/>
                  </a:lnTo>
                  <a:lnTo>
                    <a:pt x="2079" y="166"/>
                  </a:lnTo>
                  <a:lnTo>
                    <a:pt x="2079" y="165"/>
                  </a:lnTo>
                  <a:lnTo>
                    <a:pt x="2080" y="165"/>
                  </a:lnTo>
                  <a:lnTo>
                    <a:pt x="2080" y="164"/>
                  </a:lnTo>
                  <a:lnTo>
                    <a:pt x="2081" y="164"/>
                  </a:lnTo>
                  <a:lnTo>
                    <a:pt x="2081" y="162"/>
                  </a:lnTo>
                  <a:lnTo>
                    <a:pt x="2082" y="162"/>
                  </a:lnTo>
                  <a:lnTo>
                    <a:pt x="2082" y="161"/>
                  </a:lnTo>
                  <a:lnTo>
                    <a:pt x="2082" y="160"/>
                  </a:lnTo>
                  <a:lnTo>
                    <a:pt x="2083" y="160"/>
                  </a:lnTo>
                  <a:lnTo>
                    <a:pt x="2083" y="159"/>
                  </a:lnTo>
                  <a:lnTo>
                    <a:pt x="2083" y="158"/>
                  </a:lnTo>
                  <a:lnTo>
                    <a:pt x="2085" y="158"/>
                  </a:lnTo>
                  <a:lnTo>
                    <a:pt x="2086" y="156"/>
                  </a:lnTo>
                  <a:lnTo>
                    <a:pt x="2087" y="156"/>
                  </a:lnTo>
                  <a:lnTo>
                    <a:pt x="2087" y="155"/>
                  </a:lnTo>
                  <a:lnTo>
                    <a:pt x="2088" y="155"/>
                  </a:lnTo>
                  <a:lnTo>
                    <a:pt x="2088" y="156"/>
                  </a:lnTo>
                  <a:lnTo>
                    <a:pt x="2089" y="156"/>
                  </a:lnTo>
                  <a:lnTo>
                    <a:pt x="2091" y="156"/>
                  </a:lnTo>
                  <a:lnTo>
                    <a:pt x="2091" y="155"/>
                  </a:lnTo>
                  <a:lnTo>
                    <a:pt x="2091" y="154"/>
                  </a:lnTo>
                  <a:lnTo>
                    <a:pt x="2092" y="154"/>
                  </a:lnTo>
                  <a:lnTo>
                    <a:pt x="2092" y="153"/>
                  </a:lnTo>
                  <a:lnTo>
                    <a:pt x="2093" y="153"/>
                  </a:lnTo>
                  <a:lnTo>
                    <a:pt x="2094" y="153"/>
                  </a:lnTo>
                  <a:lnTo>
                    <a:pt x="2096" y="153"/>
                  </a:lnTo>
                  <a:lnTo>
                    <a:pt x="2096" y="152"/>
                  </a:lnTo>
                  <a:lnTo>
                    <a:pt x="2097" y="152"/>
                  </a:lnTo>
                  <a:lnTo>
                    <a:pt x="2097" y="153"/>
                  </a:lnTo>
                  <a:lnTo>
                    <a:pt x="2098" y="153"/>
                  </a:lnTo>
                  <a:lnTo>
                    <a:pt x="2098" y="152"/>
                  </a:lnTo>
                  <a:lnTo>
                    <a:pt x="2099" y="152"/>
                  </a:lnTo>
                  <a:lnTo>
                    <a:pt x="2099" y="153"/>
                  </a:lnTo>
                  <a:lnTo>
                    <a:pt x="2100" y="153"/>
                  </a:lnTo>
                  <a:lnTo>
                    <a:pt x="2102" y="153"/>
                  </a:lnTo>
                  <a:lnTo>
                    <a:pt x="2102" y="152"/>
                  </a:lnTo>
                  <a:lnTo>
                    <a:pt x="2103" y="150"/>
                  </a:lnTo>
                  <a:lnTo>
                    <a:pt x="2104" y="150"/>
                  </a:lnTo>
                  <a:lnTo>
                    <a:pt x="2105" y="150"/>
                  </a:lnTo>
                  <a:lnTo>
                    <a:pt x="2105" y="149"/>
                  </a:lnTo>
                  <a:lnTo>
                    <a:pt x="2106" y="149"/>
                  </a:lnTo>
                  <a:lnTo>
                    <a:pt x="2106" y="148"/>
                  </a:lnTo>
                  <a:lnTo>
                    <a:pt x="2108" y="148"/>
                  </a:lnTo>
                  <a:lnTo>
                    <a:pt x="2108" y="149"/>
                  </a:lnTo>
                  <a:lnTo>
                    <a:pt x="2109" y="149"/>
                  </a:lnTo>
                  <a:lnTo>
                    <a:pt x="2109" y="148"/>
                  </a:lnTo>
                  <a:lnTo>
                    <a:pt x="2110" y="148"/>
                  </a:lnTo>
                  <a:lnTo>
                    <a:pt x="2109" y="147"/>
                  </a:lnTo>
                  <a:lnTo>
                    <a:pt x="2110" y="147"/>
                  </a:lnTo>
                  <a:lnTo>
                    <a:pt x="2111" y="146"/>
                  </a:lnTo>
                  <a:lnTo>
                    <a:pt x="2111" y="144"/>
                  </a:lnTo>
                  <a:lnTo>
                    <a:pt x="2112" y="146"/>
                  </a:lnTo>
                  <a:lnTo>
                    <a:pt x="2112" y="144"/>
                  </a:lnTo>
                  <a:lnTo>
                    <a:pt x="2114" y="144"/>
                  </a:lnTo>
                  <a:lnTo>
                    <a:pt x="2115" y="143"/>
                  </a:lnTo>
                  <a:lnTo>
                    <a:pt x="2115" y="142"/>
                  </a:lnTo>
                  <a:lnTo>
                    <a:pt x="2116" y="142"/>
                  </a:lnTo>
                  <a:lnTo>
                    <a:pt x="2117" y="142"/>
                  </a:lnTo>
                  <a:lnTo>
                    <a:pt x="2118" y="142"/>
                  </a:lnTo>
                  <a:lnTo>
                    <a:pt x="2118" y="141"/>
                  </a:lnTo>
                  <a:lnTo>
                    <a:pt x="2120" y="141"/>
                  </a:lnTo>
                  <a:lnTo>
                    <a:pt x="2120" y="142"/>
                  </a:lnTo>
                  <a:lnTo>
                    <a:pt x="2121" y="142"/>
                  </a:lnTo>
                  <a:lnTo>
                    <a:pt x="2121" y="143"/>
                  </a:lnTo>
                  <a:lnTo>
                    <a:pt x="2120" y="143"/>
                  </a:lnTo>
                  <a:lnTo>
                    <a:pt x="2120" y="144"/>
                  </a:lnTo>
                  <a:lnTo>
                    <a:pt x="2121" y="144"/>
                  </a:lnTo>
                  <a:lnTo>
                    <a:pt x="2121" y="146"/>
                  </a:lnTo>
                  <a:lnTo>
                    <a:pt x="2121" y="147"/>
                  </a:lnTo>
                  <a:lnTo>
                    <a:pt x="2122" y="147"/>
                  </a:lnTo>
                  <a:lnTo>
                    <a:pt x="2122" y="148"/>
                  </a:lnTo>
                  <a:lnTo>
                    <a:pt x="2122" y="149"/>
                  </a:lnTo>
                  <a:lnTo>
                    <a:pt x="2123" y="149"/>
                  </a:lnTo>
                  <a:lnTo>
                    <a:pt x="2123" y="150"/>
                  </a:lnTo>
                  <a:lnTo>
                    <a:pt x="2122" y="152"/>
                  </a:lnTo>
                  <a:lnTo>
                    <a:pt x="2123" y="152"/>
                  </a:lnTo>
                  <a:lnTo>
                    <a:pt x="2124" y="152"/>
                  </a:lnTo>
                  <a:lnTo>
                    <a:pt x="2124" y="153"/>
                  </a:lnTo>
                  <a:lnTo>
                    <a:pt x="2126" y="153"/>
                  </a:lnTo>
                  <a:lnTo>
                    <a:pt x="2126" y="154"/>
                  </a:lnTo>
                  <a:lnTo>
                    <a:pt x="2127" y="154"/>
                  </a:lnTo>
                  <a:lnTo>
                    <a:pt x="2128" y="155"/>
                  </a:lnTo>
                  <a:lnTo>
                    <a:pt x="2128" y="156"/>
                  </a:lnTo>
                  <a:lnTo>
                    <a:pt x="2128" y="158"/>
                  </a:lnTo>
                  <a:lnTo>
                    <a:pt x="2128" y="159"/>
                  </a:lnTo>
                  <a:lnTo>
                    <a:pt x="2129" y="159"/>
                  </a:lnTo>
                  <a:lnTo>
                    <a:pt x="2130" y="158"/>
                  </a:lnTo>
                  <a:lnTo>
                    <a:pt x="2132" y="158"/>
                  </a:lnTo>
                  <a:lnTo>
                    <a:pt x="2133" y="158"/>
                  </a:lnTo>
                  <a:lnTo>
                    <a:pt x="2133" y="156"/>
                  </a:lnTo>
                  <a:lnTo>
                    <a:pt x="2135" y="156"/>
                  </a:lnTo>
                  <a:lnTo>
                    <a:pt x="2135" y="158"/>
                  </a:lnTo>
                  <a:lnTo>
                    <a:pt x="2136" y="158"/>
                  </a:lnTo>
                  <a:lnTo>
                    <a:pt x="2136" y="159"/>
                  </a:lnTo>
                  <a:lnTo>
                    <a:pt x="2136" y="160"/>
                  </a:lnTo>
                  <a:lnTo>
                    <a:pt x="2138" y="160"/>
                  </a:lnTo>
                  <a:lnTo>
                    <a:pt x="2139" y="160"/>
                  </a:lnTo>
                  <a:lnTo>
                    <a:pt x="2140" y="159"/>
                  </a:lnTo>
                  <a:lnTo>
                    <a:pt x="2141" y="158"/>
                  </a:lnTo>
                  <a:lnTo>
                    <a:pt x="2140" y="156"/>
                  </a:lnTo>
                  <a:lnTo>
                    <a:pt x="2141" y="156"/>
                  </a:lnTo>
                  <a:lnTo>
                    <a:pt x="2141" y="155"/>
                  </a:lnTo>
                  <a:lnTo>
                    <a:pt x="2141" y="154"/>
                  </a:lnTo>
                  <a:lnTo>
                    <a:pt x="2140" y="154"/>
                  </a:lnTo>
                  <a:lnTo>
                    <a:pt x="2140" y="153"/>
                  </a:lnTo>
                  <a:lnTo>
                    <a:pt x="2141" y="153"/>
                  </a:lnTo>
                  <a:lnTo>
                    <a:pt x="2141" y="152"/>
                  </a:lnTo>
                  <a:lnTo>
                    <a:pt x="2141" y="150"/>
                  </a:lnTo>
                  <a:lnTo>
                    <a:pt x="2141" y="149"/>
                  </a:lnTo>
                  <a:lnTo>
                    <a:pt x="2142" y="149"/>
                  </a:lnTo>
                  <a:lnTo>
                    <a:pt x="2144" y="149"/>
                  </a:lnTo>
                  <a:lnTo>
                    <a:pt x="2145" y="149"/>
                  </a:lnTo>
                  <a:lnTo>
                    <a:pt x="2146" y="149"/>
                  </a:lnTo>
                  <a:lnTo>
                    <a:pt x="2147" y="149"/>
                  </a:lnTo>
                  <a:lnTo>
                    <a:pt x="2147" y="150"/>
                  </a:lnTo>
                  <a:lnTo>
                    <a:pt x="2148" y="150"/>
                  </a:lnTo>
                  <a:lnTo>
                    <a:pt x="2150" y="149"/>
                  </a:lnTo>
                  <a:lnTo>
                    <a:pt x="2151" y="150"/>
                  </a:lnTo>
                  <a:lnTo>
                    <a:pt x="2152" y="150"/>
                  </a:lnTo>
                  <a:lnTo>
                    <a:pt x="2153" y="150"/>
                  </a:lnTo>
                  <a:lnTo>
                    <a:pt x="2154" y="150"/>
                  </a:lnTo>
                  <a:lnTo>
                    <a:pt x="2156" y="152"/>
                  </a:lnTo>
                  <a:lnTo>
                    <a:pt x="2157" y="153"/>
                  </a:lnTo>
                  <a:lnTo>
                    <a:pt x="2158" y="153"/>
                  </a:lnTo>
                  <a:lnTo>
                    <a:pt x="2159" y="153"/>
                  </a:lnTo>
                  <a:lnTo>
                    <a:pt x="2159" y="152"/>
                  </a:lnTo>
                  <a:lnTo>
                    <a:pt x="2160" y="152"/>
                  </a:lnTo>
                  <a:lnTo>
                    <a:pt x="2162" y="152"/>
                  </a:lnTo>
                  <a:lnTo>
                    <a:pt x="2163" y="152"/>
                  </a:lnTo>
                  <a:lnTo>
                    <a:pt x="2164" y="150"/>
                  </a:lnTo>
                  <a:lnTo>
                    <a:pt x="2165" y="150"/>
                  </a:lnTo>
                  <a:lnTo>
                    <a:pt x="2165" y="152"/>
                  </a:lnTo>
                  <a:lnTo>
                    <a:pt x="2166" y="150"/>
                  </a:lnTo>
                  <a:lnTo>
                    <a:pt x="2168" y="149"/>
                  </a:lnTo>
                  <a:lnTo>
                    <a:pt x="2169" y="149"/>
                  </a:lnTo>
                  <a:lnTo>
                    <a:pt x="2170" y="149"/>
                  </a:lnTo>
                  <a:lnTo>
                    <a:pt x="2172" y="147"/>
                  </a:lnTo>
                  <a:lnTo>
                    <a:pt x="2174" y="147"/>
                  </a:lnTo>
                  <a:lnTo>
                    <a:pt x="2174" y="148"/>
                  </a:lnTo>
                  <a:lnTo>
                    <a:pt x="2172" y="148"/>
                  </a:lnTo>
                  <a:lnTo>
                    <a:pt x="2174" y="149"/>
                  </a:lnTo>
                  <a:lnTo>
                    <a:pt x="2172" y="149"/>
                  </a:lnTo>
                  <a:lnTo>
                    <a:pt x="2174" y="149"/>
                  </a:lnTo>
                  <a:lnTo>
                    <a:pt x="2175" y="149"/>
                  </a:lnTo>
                  <a:lnTo>
                    <a:pt x="2175" y="148"/>
                  </a:lnTo>
                  <a:lnTo>
                    <a:pt x="2176" y="147"/>
                  </a:lnTo>
                  <a:lnTo>
                    <a:pt x="2176" y="146"/>
                  </a:lnTo>
                  <a:lnTo>
                    <a:pt x="2177" y="146"/>
                  </a:lnTo>
                  <a:lnTo>
                    <a:pt x="2177" y="144"/>
                  </a:lnTo>
                  <a:lnTo>
                    <a:pt x="2178" y="144"/>
                  </a:lnTo>
                  <a:lnTo>
                    <a:pt x="2178" y="143"/>
                  </a:lnTo>
                  <a:lnTo>
                    <a:pt x="2178" y="142"/>
                  </a:lnTo>
                  <a:lnTo>
                    <a:pt x="2180" y="142"/>
                  </a:lnTo>
                  <a:lnTo>
                    <a:pt x="2178" y="142"/>
                  </a:lnTo>
                  <a:lnTo>
                    <a:pt x="2178" y="141"/>
                  </a:lnTo>
                  <a:lnTo>
                    <a:pt x="2180" y="141"/>
                  </a:lnTo>
                  <a:lnTo>
                    <a:pt x="2181" y="141"/>
                  </a:lnTo>
                  <a:lnTo>
                    <a:pt x="2180" y="140"/>
                  </a:lnTo>
                  <a:lnTo>
                    <a:pt x="2181" y="140"/>
                  </a:lnTo>
                  <a:lnTo>
                    <a:pt x="2180" y="140"/>
                  </a:lnTo>
                  <a:lnTo>
                    <a:pt x="2181" y="138"/>
                  </a:lnTo>
                  <a:lnTo>
                    <a:pt x="2180" y="138"/>
                  </a:lnTo>
                  <a:lnTo>
                    <a:pt x="2178" y="138"/>
                  </a:lnTo>
                  <a:lnTo>
                    <a:pt x="2178" y="140"/>
                  </a:lnTo>
                  <a:lnTo>
                    <a:pt x="2177" y="138"/>
                  </a:lnTo>
                  <a:lnTo>
                    <a:pt x="2176" y="138"/>
                  </a:lnTo>
                  <a:lnTo>
                    <a:pt x="2176" y="137"/>
                  </a:lnTo>
                  <a:lnTo>
                    <a:pt x="2176" y="136"/>
                  </a:lnTo>
                  <a:lnTo>
                    <a:pt x="2176" y="135"/>
                  </a:lnTo>
                  <a:lnTo>
                    <a:pt x="2177" y="135"/>
                  </a:lnTo>
                  <a:lnTo>
                    <a:pt x="2177" y="134"/>
                  </a:lnTo>
                  <a:lnTo>
                    <a:pt x="2178" y="134"/>
                  </a:lnTo>
                  <a:lnTo>
                    <a:pt x="2180" y="134"/>
                  </a:lnTo>
                  <a:lnTo>
                    <a:pt x="2180" y="131"/>
                  </a:lnTo>
                  <a:lnTo>
                    <a:pt x="2181" y="131"/>
                  </a:lnTo>
                  <a:lnTo>
                    <a:pt x="2180" y="131"/>
                  </a:lnTo>
                  <a:lnTo>
                    <a:pt x="2180" y="130"/>
                  </a:lnTo>
                  <a:lnTo>
                    <a:pt x="2180" y="129"/>
                  </a:lnTo>
                  <a:lnTo>
                    <a:pt x="2181" y="128"/>
                  </a:lnTo>
                  <a:lnTo>
                    <a:pt x="2181" y="126"/>
                  </a:lnTo>
                  <a:lnTo>
                    <a:pt x="2180" y="126"/>
                  </a:lnTo>
                  <a:lnTo>
                    <a:pt x="2180" y="125"/>
                  </a:lnTo>
                  <a:lnTo>
                    <a:pt x="2181" y="125"/>
                  </a:lnTo>
                  <a:lnTo>
                    <a:pt x="2181" y="124"/>
                  </a:lnTo>
                  <a:lnTo>
                    <a:pt x="2181" y="123"/>
                  </a:lnTo>
                  <a:lnTo>
                    <a:pt x="2180" y="123"/>
                  </a:lnTo>
                  <a:lnTo>
                    <a:pt x="2181" y="123"/>
                  </a:lnTo>
                  <a:lnTo>
                    <a:pt x="2181" y="122"/>
                  </a:lnTo>
                  <a:lnTo>
                    <a:pt x="2181" y="120"/>
                  </a:lnTo>
                  <a:lnTo>
                    <a:pt x="2180" y="120"/>
                  </a:lnTo>
                  <a:lnTo>
                    <a:pt x="2180" y="119"/>
                  </a:lnTo>
                  <a:lnTo>
                    <a:pt x="2181" y="118"/>
                  </a:lnTo>
                  <a:lnTo>
                    <a:pt x="2181" y="117"/>
                  </a:lnTo>
                  <a:lnTo>
                    <a:pt x="2182" y="117"/>
                  </a:lnTo>
                  <a:lnTo>
                    <a:pt x="2182" y="116"/>
                  </a:lnTo>
                  <a:lnTo>
                    <a:pt x="2182" y="114"/>
                  </a:lnTo>
                  <a:lnTo>
                    <a:pt x="2181" y="114"/>
                  </a:lnTo>
                  <a:lnTo>
                    <a:pt x="2182" y="114"/>
                  </a:lnTo>
                  <a:lnTo>
                    <a:pt x="2182" y="113"/>
                  </a:lnTo>
                  <a:lnTo>
                    <a:pt x="2183" y="113"/>
                  </a:lnTo>
                  <a:lnTo>
                    <a:pt x="2183" y="112"/>
                  </a:lnTo>
                  <a:lnTo>
                    <a:pt x="2185" y="112"/>
                  </a:lnTo>
                  <a:lnTo>
                    <a:pt x="2186" y="112"/>
                  </a:lnTo>
                  <a:lnTo>
                    <a:pt x="2187" y="111"/>
                  </a:lnTo>
                  <a:lnTo>
                    <a:pt x="2188" y="110"/>
                  </a:lnTo>
                  <a:lnTo>
                    <a:pt x="2187" y="108"/>
                  </a:lnTo>
                  <a:lnTo>
                    <a:pt x="2186" y="107"/>
                  </a:lnTo>
                  <a:lnTo>
                    <a:pt x="2186" y="106"/>
                  </a:lnTo>
                  <a:lnTo>
                    <a:pt x="2186" y="105"/>
                  </a:lnTo>
                  <a:lnTo>
                    <a:pt x="2187" y="105"/>
                  </a:lnTo>
                  <a:lnTo>
                    <a:pt x="2186" y="105"/>
                  </a:lnTo>
                  <a:lnTo>
                    <a:pt x="2186" y="104"/>
                  </a:lnTo>
                  <a:lnTo>
                    <a:pt x="2185" y="104"/>
                  </a:lnTo>
                  <a:lnTo>
                    <a:pt x="2185" y="105"/>
                  </a:lnTo>
                  <a:lnTo>
                    <a:pt x="2183" y="105"/>
                  </a:lnTo>
                  <a:lnTo>
                    <a:pt x="2183" y="104"/>
                  </a:lnTo>
                  <a:lnTo>
                    <a:pt x="2182" y="104"/>
                  </a:lnTo>
                  <a:lnTo>
                    <a:pt x="2182" y="102"/>
                  </a:lnTo>
                  <a:lnTo>
                    <a:pt x="2182" y="101"/>
                  </a:lnTo>
                  <a:lnTo>
                    <a:pt x="2181" y="101"/>
                  </a:lnTo>
                  <a:lnTo>
                    <a:pt x="2180" y="101"/>
                  </a:lnTo>
                  <a:lnTo>
                    <a:pt x="2178" y="101"/>
                  </a:lnTo>
                  <a:lnTo>
                    <a:pt x="2177" y="101"/>
                  </a:lnTo>
                  <a:lnTo>
                    <a:pt x="2176" y="101"/>
                  </a:lnTo>
                  <a:lnTo>
                    <a:pt x="2175" y="101"/>
                  </a:lnTo>
                  <a:lnTo>
                    <a:pt x="2175" y="100"/>
                  </a:lnTo>
                  <a:lnTo>
                    <a:pt x="2175" y="99"/>
                  </a:lnTo>
                  <a:lnTo>
                    <a:pt x="2174" y="99"/>
                  </a:lnTo>
                  <a:lnTo>
                    <a:pt x="2174" y="98"/>
                  </a:lnTo>
                  <a:lnTo>
                    <a:pt x="2174" y="96"/>
                  </a:lnTo>
                  <a:lnTo>
                    <a:pt x="2172" y="95"/>
                  </a:lnTo>
                  <a:lnTo>
                    <a:pt x="2172" y="94"/>
                  </a:lnTo>
                  <a:lnTo>
                    <a:pt x="2171" y="93"/>
                  </a:lnTo>
                  <a:lnTo>
                    <a:pt x="2171" y="92"/>
                  </a:lnTo>
                  <a:lnTo>
                    <a:pt x="2171" y="90"/>
                  </a:lnTo>
                  <a:lnTo>
                    <a:pt x="2171" y="89"/>
                  </a:lnTo>
                  <a:lnTo>
                    <a:pt x="2171" y="88"/>
                  </a:lnTo>
                  <a:lnTo>
                    <a:pt x="2171" y="87"/>
                  </a:lnTo>
                  <a:lnTo>
                    <a:pt x="2170" y="87"/>
                  </a:lnTo>
                  <a:lnTo>
                    <a:pt x="2170" y="86"/>
                  </a:lnTo>
                  <a:lnTo>
                    <a:pt x="2170" y="84"/>
                  </a:lnTo>
                  <a:lnTo>
                    <a:pt x="2169" y="84"/>
                  </a:lnTo>
                  <a:lnTo>
                    <a:pt x="2169" y="83"/>
                  </a:lnTo>
                  <a:lnTo>
                    <a:pt x="2168" y="83"/>
                  </a:lnTo>
                  <a:lnTo>
                    <a:pt x="2166" y="83"/>
                  </a:lnTo>
                  <a:lnTo>
                    <a:pt x="2166" y="82"/>
                  </a:lnTo>
                  <a:lnTo>
                    <a:pt x="2165" y="82"/>
                  </a:lnTo>
                  <a:lnTo>
                    <a:pt x="2164" y="81"/>
                  </a:lnTo>
                  <a:lnTo>
                    <a:pt x="2165" y="81"/>
                  </a:lnTo>
                  <a:lnTo>
                    <a:pt x="2165" y="79"/>
                  </a:lnTo>
                  <a:lnTo>
                    <a:pt x="2164" y="79"/>
                  </a:lnTo>
                  <a:lnTo>
                    <a:pt x="2164" y="78"/>
                  </a:lnTo>
                  <a:lnTo>
                    <a:pt x="2164" y="77"/>
                  </a:lnTo>
                  <a:lnTo>
                    <a:pt x="2164" y="76"/>
                  </a:lnTo>
                  <a:lnTo>
                    <a:pt x="2164" y="75"/>
                  </a:lnTo>
                  <a:lnTo>
                    <a:pt x="2164" y="73"/>
                  </a:lnTo>
                  <a:lnTo>
                    <a:pt x="2165" y="73"/>
                  </a:lnTo>
                  <a:lnTo>
                    <a:pt x="2164" y="73"/>
                  </a:lnTo>
                  <a:lnTo>
                    <a:pt x="2164" y="72"/>
                  </a:lnTo>
                  <a:lnTo>
                    <a:pt x="2164" y="71"/>
                  </a:lnTo>
                  <a:lnTo>
                    <a:pt x="2165" y="71"/>
                  </a:lnTo>
                  <a:lnTo>
                    <a:pt x="2166" y="71"/>
                  </a:lnTo>
                  <a:lnTo>
                    <a:pt x="2166" y="70"/>
                  </a:lnTo>
                  <a:lnTo>
                    <a:pt x="2168" y="70"/>
                  </a:lnTo>
                  <a:lnTo>
                    <a:pt x="2169" y="70"/>
                  </a:lnTo>
                  <a:lnTo>
                    <a:pt x="2169" y="69"/>
                  </a:lnTo>
                  <a:lnTo>
                    <a:pt x="2170" y="69"/>
                  </a:lnTo>
                  <a:lnTo>
                    <a:pt x="2170" y="70"/>
                  </a:lnTo>
                  <a:lnTo>
                    <a:pt x="2170" y="71"/>
                  </a:lnTo>
                  <a:lnTo>
                    <a:pt x="2170" y="72"/>
                  </a:lnTo>
                  <a:lnTo>
                    <a:pt x="2170" y="71"/>
                  </a:lnTo>
                  <a:lnTo>
                    <a:pt x="2170" y="72"/>
                  </a:lnTo>
                  <a:lnTo>
                    <a:pt x="2170" y="73"/>
                  </a:lnTo>
                  <a:lnTo>
                    <a:pt x="2171" y="73"/>
                  </a:lnTo>
                  <a:lnTo>
                    <a:pt x="2172" y="73"/>
                  </a:lnTo>
                  <a:lnTo>
                    <a:pt x="2174" y="73"/>
                  </a:lnTo>
                  <a:lnTo>
                    <a:pt x="2175" y="73"/>
                  </a:lnTo>
                  <a:lnTo>
                    <a:pt x="2176" y="73"/>
                  </a:lnTo>
                  <a:lnTo>
                    <a:pt x="2176" y="72"/>
                  </a:lnTo>
                  <a:lnTo>
                    <a:pt x="2177" y="72"/>
                  </a:lnTo>
                  <a:lnTo>
                    <a:pt x="2177" y="71"/>
                  </a:lnTo>
                  <a:lnTo>
                    <a:pt x="2178" y="71"/>
                  </a:lnTo>
                  <a:lnTo>
                    <a:pt x="2178" y="70"/>
                  </a:lnTo>
                  <a:lnTo>
                    <a:pt x="2180" y="70"/>
                  </a:lnTo>
                  <a:lnTo>
                    <a:pt x="2181" y="70"/>
                  </a:lnTo>
                  <a:lnTo>
                    <a:pt x="2181" y="69"/>
                  </a:lnTo>
                  <a:lnTo>
                    <a:pt x="2182" y="69"/>
                  </a:lnTo>
                  <a:lnTo>
                    <a:pt x="2182" y="67"/>
                  </a:lnTo>
                  <a:lnTo>
                    <a:pt x="2183" y="67"/>
                  </a:lnTo>
                  <a:lnTo>
                    <a:pt x="2183" y="66"/>
                  </a:lnTo>
                  <a:lnTo>
                    <a:pt x="2185" y="66"/>
                  </a:lnTo>
                  <a:lnTo>
                    <a:pt x="2186" y="66"/>
                  </a:lnTo>
                  <a:lnTo>
                    <a:pt x="2186" y="65"/>
                  </a:lnTo>
                  <a:lnTo>
                    <a:pt x="2186" y="64"/>
                  </a:lnTo>
                  <a:lnTo>
                    <a:pt x="2187" y="64"/>
                  </a:lnTo>
                  <a:lnTo>
                    <a:pt x="2187" y="63"/>
                  </a:lnTo>
                  <a:lnTo>
                    <a:pt x="2188" y="61"/>
                  </a:lnTo>
                  <a:lnTo>
                    <a:pt x="2188" y="63"/>
                  </a:lnTo>
                  <a:lnTo>
                    <a:pt x="2189" y="63"/>
                  </a:lnTo>
                  <a:lnTo>
                    <a:pt x="2189" y="61"/>
                  </a:lnTo>
                  <a:lnTo>
                    <a:pt x="2191" y="63"/>
                  </a:lnTo>
                  <a:lnTo>
                    <a:pt x="2192" y="63"/>
                  </a:lnTo>
                  <a:lnTo>
                    <a:pt x="2192" y="61"/>
                  </a:lnTo>
                  <a:lnTo>
                    <a:pt x="2193" y="61"/>
                  </a:lnTo>
                  <a:lnTo>
                    <a:pt x="2194" y="61"/>
                  </a:lnTo>
                  <a:lnTo>
                    <a:pt x="2195" y="61"/>
                  </a:lnTo>
                  <a:lnTo>
                    <a:pt x="2197" y="61"/>
                  </a:lnTo>
                  <a:lnTo>
                    <a:pt x="2197" y="60"/>
                  </a:lnTo>
                  <a:lnTo>
                    <a:pt x="2198" y="60"/>
                  </a:lnTo>
                  <a:lnTo>
                    <a:pt x="2198" y="59"/>
                  </a:lnTo>
                  <a:lnTo>
                    <a:pt x="2199" y="59"/>
                  </a:lnTo>
                  <a:lnTo>
                    <a:pt x="2200" y="59"/>
                  </a:lnTo>
                  <a:lnTo>
                    <a:pt x="2200" y="58"/>
                  </a:lnTo>
                  <a:lnTo>
                    <a:pt x="2201" y="57"/>
                  </a:lnTo>
                  <a:lnTo>
                    <a:pt x="2203" y="57"/>
                  </a:lnTo>
                  <a:lnTo>
                    <a:pt x="2204" y="57"/>
                  </a:lnTo>
                  <a:lnTo>
                    <a:pt x="2204" y="55"/>
                  </a:lnTo>
                  <a:lnTo>
                    <a:pt x="2205" y="55"/>
                  </a:lnTo>
                  <a:lnTo>
                    <a:pt x="2206" y="55"/>
                  </a:lnTo>
                  <a:lnTo>
                    <a:pt x="2207" y="55"/>
                  </a:lnTo>
                  <a:lnTo>
                    <a:pt x="2209" y="55"/>
                  </a:lnTo>
                  <a:lnTo>
                    <a:pt x="2210" y="57"/>
                  </a:lnTo>
                  <a:lnTo>
                    <a:pt x="2210" y="55"/>
                  </a:lnTo>
                  <a:lnTo>
                    <a:pt x="2211" y="55"/>
                  </a:lnTo>
                  <a:lnTo>
                    <a:pt x="2213" y="57"/>
                  </a:lnTo>
                  <a:lnTo>
                    <a:pt x="2213" y="58"/>
                  </a:lnTo>
                  <a:lnTo>
                    <a:pt x="2215" y="58"/>
                  </a:lnTo>
                  <a:lnTo>
                    <a:pt x="2216" y="58"/>
                  </a:lnTo>
                  <a:lnTo>
                    <a:pt x="2217" y="58"/>
                  </a:lnTo>
                  <a:lnTo>
                    <a:pt x="2217" y="57"/>
                  </a:lnTo>
                  <a:lnTo>
                    <a:pt x="2217" y="55"/>
                  </a:lnTo>
                  <a:lnTo>
                    <a:pt x="2218" y="55"/>
                  </a:lnTo>
                  <a:lnTo>
                    <a:pt x="2218" y="54"/>
                  </a:lnTo>
                  <a:lnTo>
                    <a:pt x="2219" y="54"/>
                  </a:lnTo>
                  <a:lnTo>
                    <a:pt x="2219" y="53"/>
                  </a:lnTo>
                  <a:lnTo>
                    <a:pt x="2221" y="53"/>
                  </a:lnTo>
                  <a:lnTo>
                    <a:pt x="2221" y="52"/>
                  </a:lnTo>
                  <a:lnTo>
                    <a:pt x="2222" y="52"/>
                  </a:lnTo>
                  <a:lnTo>
                    <a:pt x="2222" y="51"/>
                  </a:lnTo>
                  <a:lnTo>
                    <a:pt x="2223" y="51"/>
                  </a:lnTo>
                  <a:lnTo>
                    <a:pt x="2223" y="49"/>
                  </a:lnTo>
                  <a:lnTo>
                    <a:pt x="2224" y="49"/>
                  </a:lnTo>
                  <a:lnTo>
                    <a:pt x="2224" y="48"/>
                  </a:lnTo>
                  <a:lnTo>
                    <a:pt x="2225" y="48"/>
                  </a:lnTo>
                  <a:lnTo>
                    <a:pt x="2225" y="47"/>
                  </a:lnTo>
                  <a:lnTo>
                    <a:pt x="2227" y="47"/>
                  </a:lnTo>
                  <a:lnTo>
                    <a:pt x="2228" y="47"/>
                  </a:lnTo>
                  <a:lnTo>
                    <a:pt x="2229" y="47"/>
                  </a:lnTo>
                  <a:lnTo>
                    <a:pt x="2230" y="47"/>
                  </a:lnTo>
                  <a:lnTo>
                    <a:pt x="2230" y="46"/>
                  </a:lnTo>
                  <a:lnTo>
                    <a:pt x="2230" y="45"/>
                  </a:lnTo>
                  <a:lnTo>
                    <a:pt x="2231" y="45"/>
                  </a:lnTo>
                  <a:lnTo>
                    <a:pt x="2233" y="43"/>
                  </a:lnTo>
                  <a:lnTo>
                    <a:pt x="2234" y="43"/>
                  </a:lnTo>
                  <a:lnTo>
                    <a:pt x="2234" y="42"/>
                  </a:lnTo>
                  <a:lnTo>
                    <a:pt x="2234" y="41"/>
                  </a:lnTo>
                  <a:lnTo>
                    <a:pt x="2235" y="41"/>
                  </a:lnTo>
                  <a:lnTo>
                    <a:pt x="2235" y="42"/>
                  </a:lnTo>
                  <a:lnTo>
                    <a:pt x="2236" y="42"/>
                  </a:lnTo>
                  <a:lnTo>
                    <a:pt x="2237" y="42"/>
                  </a:lnTo>
                  <a:lnTo>
                    <a:pt x="2239" y="42"/>
                  </a:lnTo>
                  <a:lnTo>
                    <a:pt x="2240" y="42"/>
                  </a:lnTo>
                  <a:lnTo>
                    <a:pt x="2241" y="42"/>
                  </a:lnTo>
                  <a:lnTo>
                    <a:pt x="2242" y="42"/>
                  </a:lnTo>
                  <a:lnTo>
                    <a:pt x="2242" y="41"/>
                  </a:lnTo>
                  <a:lnTo>
                    <a:pt x="2242" y="42"/>
                  </a:lnTo>
                  <a:lnTo>
                    <a:pt x="2242" y="41"/>
                  </a:lnTo>
                  <a:lnTo>
                    <a:pt x="2243" y="41"/>
                  </a:lnTo>
                  <a:lnTo>
                    <a:pt x="2245" y="41"/>
                  </a:lnTo>
                  <a:lnTo>
                    <a:pt x="2245" y="42"/>
                  </a:lnTo>
                  <a:lnTo>
                    <a:pt x="2246" y="42"/>
                  </a:lnTo>
                  <a:lnTo>
                    <a:pt x="2247" y="42"/>
                  </a:lnTo>
                  <a:lnTo>
                    <a:pt x="2248" y="42"/>
                  </a:lnTo>
                  <a:lnTo>
                    <a:pt x="2249" y="42"/>
                  </a:lnTo>
                  <a:lnTo>
                    <a:pt x="2249" y="41"/>
                  </a:lnTo>
                  <a:lnTo>
                    <a:pt x="2251" y="41"/>
                  </a:lnTo>
                  <a:lnTo>
                    <a:pt x="2251" y="40"/>
                  </a:lnTo>
                  <a:lnTo>
                    <a:pt x="2252" y="40"/>
                  </a:lnTo>
                  <a:lnTo>
                    <a:pt x="2252" y="39"/>
                  </a:lnTo>
                  <a:lnTo>
                    <a:pt x="2253" y="39"/>
                  </a:lnTo>
                  <a:lnTo>
                    <a:pt x="2253" y="37"/>
                  </a:lnTo>
                  <a:lnTo>
                    <a:pt x="2254" y="37"/>
                  </a:lnTo>
                  <a:lnTo>
                    <a:pt x="2254" y="36"/>
                  </a:lnTo>
                  <a:lnTo>
                    <a:pt x="2255" y="36"/>
                  </a:lnTo>
                  <a:lnTo>
                    <a:pt x="2255" y="35"/>
                  </a:lnTo>
                  <a:lnTo>
                    <a:pt x="2255" y="34"/>
                  </a:lnTo>
                  <a:lnTo>
                    <a:pt x="2254" y="34"/>
                  </a:lnTo>
                  <a:lnTo>
                    <a:pt x="2254" y="33"/>
                  </a:lnTo>
                  <a:lnTo>
                    <a:pt x="2254" y="31"/>
                  </a:lnTo>
                  <a:lnTo>
                    <a:pt x="2254" y="30"/>
                  </a:lnTo>
                  <a:lnTo>
                    <a:pt x="2254" y="29"/>
                  </a:lnTo>
                  <a:lnTo>
                    <a:pt x="2255" y="29"/>
                  </a:lnTo>
                  <a:lnTo>
                    <a:pt x="2255" y="28"/>
                  </a:lnTo>
                  <a:lnTo>
                    <a:pt x="2255" y="29"/>
                  </a:lnTo>
                  <a:lnTo>
                    <a:pt x="2257" y="29"/>
                  </a:lnTo>
                  <a:lnTo>
                    <a:pt x="2258" y="29"/>
                  </a:lnTo>
                  <a:lnTo>
                    <a:pt x="2259" y="29"/>
                  </a:lnTo>
                  <a:lnTo>
                    <a:pt x="2260" y="29"/>
                  </a:lnTo>
                  <a:lnTo>
                    <a:pt x="2260" y="28"/>
                  </a:lnTo>
                  <a:lnTo>
                    <a:pt x="2260" y="27"/>
                  </a:lnTo>
                  <a:lnTo>
                    <a:pt x="2261" y="27"/>
                  </a:lnTo>
                  <a:lnTo>
                    <a:pt x="2261" y="25"/>
                  </a:lnTo>
                  <a:lnTo>
                    <a:pt x="2263" y="25"/>
                  </a:lnTo>
                  <a:lnTo>
                    <a:pt x="2263" y="24"/>
                  </a:lnTo>
                  <a:lnTo>
                    <a:pt x="2264" y="23"/>
                  </a:lnTo>
                  <a:lnTo>
                    <a:pt x="2264" y="22"/>
                  </a:lnTo>
                  <a:lnTo>
                    <a:pt x="2264" y="21"/>
                  </a:lnTo>
                  <a:lnTo>
                    <a:pt x="2265" y="21"/>
                  </a:lnTo>
                  <a:lnTo>
                    <a:pt x="2266" y="21"/>
                  </a:lnTo>
                  <a:lnTo>
                    <a:pt x="2267" y="21"/>
                  </a:lnTo>
                  <a:lnTo>
                    <a:pt x="2269" y="21"/>
                  </a:lnTo>
                  <a:lnTo>
                    <a:pt x="2269" y="19"/>
                  </a:lnTo>
                  <a:lnTo>
                    <a:pt x="2270" y="19"/>
                  </a:lnTo>
                  <a:lnTo>
                    <a:pt x="2271" y="19"/>
                  </a:lnTo>
                  <a:lnTo>
                    <a:pt x="2272" y="19"/>
                  </a:lnTo>
                  <a:lnTo>
                    <a:pt x="2274" y="19"/>
                  </a:lnTo>
                  <a:lnTo>
                    <a:pt x="2275" y="19"/>
                  </a:lnTo>
                  <a:lnTo>
                    <a:pt x="2275" y="21"/>
                  </a:lnTo>
                  <a:lnTo>
                    <a:pt x="2276" y="21"/>
                  </a:lnTo>
                  <a:lnTo>
                    <a:pt x="2276" y="22"/>
                  </a:lnTo>
                  <a:lnTo>
                    <a:pt x="2277" y="22"/>
                  </a:lnTo>
                  <a:lnTo>
                    <a:pt x="2278" y="22"/>
                  </a:lnTo>
                  <a:lnTo>
                    <a:pt x="2280" y="22"/>
                  </a:lnTo>
                  <a:lnTo>
                    <a:pt x="2278" y="22"/>
                  </a:lnTo>
                  <a:lnTo>
                    <a:pt x="2278" y="23"/>
                  </a:lnTo>
                  <a:lnTo>
                    <a:pt x="2278" y="24"/>
                  </a:lnTo>
                  <a:lnTo>
                    <a:pt x="2278" y="25"/>
                  </a:lnTo>
                  <a:lnTo>
                    <a:pt x="2277" y="25"/>
                  </a:lnTo>
                  <a:lnTo>
                    <a:pt x="2277" y="27"/>
                  </a:lnTo>
                  <a:lnTo>
                    <a:pt x="2277" y="28"/>
                  </a:lnTo>
                  <a:lnTo>
                    <a:pt x="2277" y="29"/>
                  </a:lnTo>
                  <a:lnTo>
                    <a:pt x="2277" y="30"/>
                  </a:lnTo>
                  <a:lnTo>
                    <a:pt x="2278" y="30"/>
                  </a:lnTo>
                  <a:lnTo>
                    <a:pt x="2278" y="31"/>
                  </a:lnTo>
                  <a:lnTo>
                    <a:pt x="2280" y="31"/>
                  </a:lnTo>
                  <a:lnTo>
                    <a:pt x="2281" y="31"/>
                  </a:lnTo>
                  <a:lnTo>
                    <a:pt x="2281" y="33"/>
                  </a:lnTo>
                  <a:lnTo>
                    <a:pt x="2282" y="33"/>
                  </a:lnTo>
                  <a:lnTo>
                    <a:pt x="2283" y="33"/>
                  </a:lnTo>
                  <a:lnTo>
                    <a:pt x="2283" y="34"/>
                  </a:lnTo>
                  <a:lnTo>
                    <a:pt x="2284" y="34"/>
                  </a:lnTo>
                  <a:lnTo>
                    <a:pt x="2286" y="34"/>
                  </a:lnTo>
                  <a:lnTo>
                    <a:pt x="2286" y="35"/>
                  </a:lnTo>
                  <a:lnTo>
                    <a:pt x="2287" y="35"/>
                  </a:lnTo>
                  <a:lnTo>
                    <a:pt x="2287" y="36"/>
                  </a:lnTo>
                  <a:lnTo>
                    <a:pt x="2288" y="36"/>
                  </a:lnTo>
                  <a:lnTo>
                    <a:pt x="2288" y="35"/>
                  </a:lnTo>
                  <a:lnTo>
                    <a:pt x="2289" y="35"/>
                  </a:lnTo>
                  <a:lnTo>
                    <a:pt x="2289" y="34"/>
                  </a:lnTo>
                  <a:lnTo>
                    <a:pt x="2290" y="34"/>
                  </a:lnTo>
                  <a:lnTo>
                    <a:pt x="2290" y="33"/>
                  </a:lnTo>
                  <a:lnTo>
                    <a:pt x="2292" y="33"/>
                  </a:lnTo>
                  <a:lnTo>
                    <a:pt x="2292" y="31"/>
                  </a:lnTo>
                  <a:lnTo>
                    <a:pt x="2290" y="31"/>
                  </a:lnTo>
                  <a:lnTo>
                    <a:pt x="2292" y="31"/>
                  </a:lnTo>
                  <a:lnTo>
                    <a:pt x="2292" y="30"/>
                  </a:lnTo>
                  <a:lnTo>
                    <a:pt x="2292" y="29"/>
                  </a:lnTo>
                  <a:lnTo>
                    <a:pt x="2292" y="28"/>
                  </a:lnTo>
                  <a:lnTo>
                    <a:pt x="2292" y="27"/>
                  </a:lnTo>
                  <a:lnTo>
                    <a:pt x="2292" y="25"/>
                  </a:lnTo>
                  <a:lnTo>
                    <a:pt x="2293" y="25"/>
                  </a:lnTo>
                  <a:lnTo>
                    <a:pt x="2293" y="24"/>
                  </a:lnTo>
                  <a:lnTo>
                    <a:pt x="2294" y="24"/>
                  </a:lnTo>
                  <a:lnTo>
                    <a:pt x="2294" y="23"/>
                  </a:lnTo>
                  <a:lnTo>
                    <a:pt x="2295" y="23"/>
                  </a:lnTo>
                  <a:lnTo>
                    <a:pt x="2295" y="24"/>
                  </a:lnTo>
                  <a:lnTo>
                    <a:pt x="2295" y="25"/>
                  </a:lnTo>
                  <a:lnTo>
                    <a:pt x="2295" y="27"/>
                  </a:lnTo>
                  <a:lnTo>
                    <a:pt x="2296" y="27"/>
                  </a:lnTo>
                  <a:lnTo>
                    <a:pt x="2296" y="28"/>
                  </a:lnTo>
                  <a:lnTo>
                    <a:pt x="2296" y="29"/>
                  </a:lnTo>
                  <a:lnTo>
                    <a:pt x="2298" y="30"/>
                  </a:lnTo>
                  <a:lnTo>
                    <a:pt x="2299" y="30"/>
                  </a:lnTo>
                  <a:lnTo>
                    <a:pt x="2299" y="31"/>
                  </a:lnTo>
                  <a:lnTo>
                    <a:pt x="2300" y="31"/>
                  </a:lnTo>
                  <a:lnTo>
                    <a:pt x="2301" y="31"/>
                  </a:lnTo>
                  <a:lnTo>
                    <a:pt x="2302" y="31"/>
                  </a:lnTo>
                  <a:lnTo>
                    <a:pt x="2304" y="31"/>
                  </a:lnTo>
                  <a:lnTo>
                    <a:pt x="2305" y="31"/>
                  </a:lnTo>
                  <a:lnTo>
                    <a:pt x="2306" y="31"/>
                  </a:lnTo>
                  <a:lnTo>
                    <a:pt x="2306" y="33"/>
                  </a:lnTo>
                  <a:lnTo>
                    <a:pt x="2306" y="34"/>
                  </a:lnTo>
                  <a:lnTo>
                    <a:pt x="2307" y="35"/>
                  </a:lnTo>
                  <a:lnTo>
                    <a:pt x="2308" y="35"/>
                  </a:lnTo>
                  <a:lnTo>
                    <a:pt x="2308" y="36"/>
                  </a:lnTo>
                  <a:lnTo>
                    <a:pt x="2310" y="36"/>
                  </a:lnTo>
                  <a:lnTo>
                    <a:pt x="2311" y="36"/>
                  </a:lnTo>
                  <a:lnTo>
                    <a:pt x="2312" y="36"/>
                  </a:lnTo>
                  <a:lnTo>
                    <a:pt x="2312" y="37"/>
                  </a:lnTo>
                  <a:lnTo>
                    <a:pt x="2313" y="37"/>
                  </a:lnTo>
                  <a:lnTo>
                    <a:pt x="2314" y="37"/>
                  </a:lnTo>
                  <a:lnTo>
                    <a:pt x="2316" y="37"/>
                  </a:lnTo>
                  <a:lnTo>
                    <a:pt x="2316" y="39"/>
                  </a:lnTo>
                  <a:lnTo>
                    <a:pt x="2317" y="39"/>
                  </a:lnTo>
                  <a:lnTo>
                    <a:pt x="2317" y="40"/>
                  </a:lnTo>
                  <a:lnTo>
                    <a:pt x="2318" y="40"/>
                  </a:lnTo>
                  <a:lnTo>
                    <a:pt x="2319" y="40"/>
                  </a:lnTo>
                  <a:lnTo>
                    <a:pt x="2319" y="41"/>
                  </a:lnTo>
                  <a:lnTo>
                    <a:pt x="2320" y="41"/>
                  </a:lnTo>
                  <a:lnTo>
                    <a:pt x="2322" y="41"/>
                  </a:lnTo>
                  <a:lnTo>
                    <a:pt x="2323" y="41"/>
                  </a:lnTo>
                  <a:lnTo>
                    <a:pt x="2324" y="41"/>
                  </a:lnTo>
                  <a:lnTo>
                    <a:pt x="2324" y="40"/>
                  </a:lnTo>
                  <a:lnTo>
                    <a:pt x="2323" y="40"/>
                  </a:lnTo>
                  <a:lnTo>
                    <a:pt x="2323" y="39"/>
                  </a:lnTo>
                  <a:lnTo>
                    <a:pt x="2324" y="39"/>
                  </a:lnTo>
                  <a:lnTo>
                    <a:pt x="2325" y="39"/>
                  </a:lnTo>
                  <a:lnTo>
                    <a:pt x="2326" y="39"/>
                  </a:lnTo>
                  <a:lnTo>
                    <a:pt x="2328" y="39"/>
                  </a:lnTo>
                  <a:lnTo>
                    <a:pt x="2329" y="39"/>
                  </a:lnTo>
                  <a:lnTo>
                    <a:pt x="2329" y="40"/>
                  </a:lnTo>
                  <a:lnTo>
                    <a:pt x="2330" y="40"/>
                  </a:lnTo>
                  <a:lnTo>
                    <a:pt x="2331" y="40"/>
                  </a:lnTo>
                  <a:lnTo>
                    <a:pt x="2332" y="40"/>
                  </a:lnTo>
                  <a:lnTo>
                    <a:pt x="2332" y="39"/>
                  </a:lnTo>
                  <a:lnTo>
                    <a:pt x="2332" y="37"/>
                  </a:lnTo>
                  <a:lnTo>
                    <a:pt x="2334" y="37"/>
                  </a:lnTo>
                  <a:lnTo>
                    <a:pt x="2334" y="36"/>
                  </a:lnTo>
                  <a:lnTo>
                    <a:pt x="2335" y="36"/>
                  </a:lnTo>
                  <a:lnTo>
                    <a:pt x="2336" y="36"/>
                  </a:lnTo>
                  <a:lnTo>
                    <a:pt x="2336" y="35"/>
                  </a:lnTo>
                  <a:lnTo>
                    <a:pt x="2336" y="34"/>
                  </a:lnTo>
                  <a:lnTo>
                    <a:pt x="2337" y="34"/>
                  </a:lnTo>
                  <a:lnTo>
                    <a:pt x="2337" y="33"/>
                  </a:lnTo>
                  <a:lnTo>
                    <a:pt x="2338" y="33"/>
                  </a:lnTo>
                  <a:lnTo>
                    <a:pt x="2338" y="34"/>
                  </a:lnTo>
                  <a:lnTo>
                    <a:pt x="2338" y="33"/>
                  </a:lnTo>
                  <a:lnTo>
                    <a:pt x="2340" y="33"/>
                  </a:lnTo>
                  <a:lnTo>
                    <a:pt x="2341" y="33"/>
                  </a:lnTo>
                  <a:lnTo>
                    <a:pt x="2341" y="31"/>
                  </a:lnTo>
                  <a:lnTo>
                    <a:pt x="2342" y="31"/>
                  </a:lnTo>
                  <a:lnTo>
                    <a:pt x="2343" y="31"/>
                  </a:lnTo>
                  <a:lnTo>
                    <a:pt x="2344" y="31"/>
                  </a:lnTo>
                  <a:lnTo>
                    <a:pt x="2346" y="31"/>
                  </a:lnTo>
                  <a:lnTo>
                    <a:pt x="2347" y="31"/>
                  </a:lnTo>
                  <a:lnTo>
                    <a:pt x="2348" y="31"/>
                  </a:lnTo>
                  <a:lnTo>
                    <a:pt x="2348" y="33"/>
                  </a:lnTo>
                  <a:lnTo>
                    <a:pt x="2349" y="33"/>
                  </a:lnTo>
                  <a:lnTo>
                    <a:pt x="2350" y="33"/>
                  </a:lnTo>
                  <a:lnTo>
                    <a:pt x="2350" y="34"/>
                  </a:lnTo>
                  <a:lnTo>
                    <a:pt x="2352" y="34"/>
                  </a:lnTo>
                  <a:lnTo>
                    <a:pt x="2353" y="34"/>
                  </a:lnTo>
                  <a:lnTo>
                    <a:pt x="2353" y="35"/>
                  </a:lnTo>
                  <a:lnTo>
                    <a:pt x="2354" y="35"/>
                  </a:lnTo>
                  <a:lnTo>
                    <a:pt x="2355" y="35"/>
                  </a:lnTo>
                  <a:lnTo>
                    <a:pt x="2356" y="35"/>
                  </a:lnTo>
                  <a:lnTo>
                    <a:pt x="2356" y="36"/>
                  </a:lnTo>
                  <a:lnTo>
                    <a:pt x="2358" y="36"/>
                  </a:lnTo>
                  <a:lnTo>
                    <a:pt x="2359" y="36"/>
                  </a:lnTo>
                  <a:lnTo>
                    <a:pt x="2360" y="36"/>
                  </a:lnTo>
                  <a:lnTo>
                    <a:pt x="2360" y="35"/>
                  </a:lnTo>
                  <a:lnTo>
                    <a:pt x="2361" y="35"/>
                  </a:lnTo>
                  <a:lnTo>
                    <a:pt x="2361" y="36"/>
                  </a:lnTo>
                  <a:lnTo>
                    <a:pt x="2361" y="35"/>
                  </a:lnTo>
                  <a:lnTo>
                    <a:pt x="2363" y="35"/>
                  </a:lnTo>
                  <a:lnTo>
                    <a:pt x="2364" y="35"/>
                  </a:lnTo>
                  <a:lnTo>
                    <a:pt x="2365" y="35"/>
                  </a:lnTo>
                  <a:lnTo>
                    <a:pt x="2366" y="35"/>
                  </a:lnTo>
                  <a:lnTo>
                    <a:pt x="2366" y="36"/>
                  </a:lnTo>
                  <a:lnTo>
                    <a:pt x="2367" y="36"/>
                  </a:lnTo>
                  <a:lnTo>
                    <a:pt x="2369" y="36"/>
                  </a:lnTo>
                  <a:lnTo>
                    <a:pt x="2370" y="36"/>
                  </a:lnTo>
                  <a:lnTo>
                    <a:pt x="2370" y="37"/>
                  </a:lnTo>
                  <a:lnTo>
                    <a:pt x="2370" y="36"/>
                  </a:lnTo>
                  <a:lnTo>
                    <a:pt x="2370" y="37"/>
                  </a:lnTo>
                  <a:lnTo>
                    <a:pt x="2371" y="37"/>
                  </a:lnTo>
                  <a:lnTo>
                    <a:pt x="2371" y="36"/>
                  </a:lnTo>
                  <a:lnTo>
                    <a:pt x="2371" y="37"/>
                  </a:lnTo>
                  <a:lnTo>
                    <a:pt x="2372" y="37"/>
                  </a:lnTo>
                  <a:lnTo>
                    <a:pt x="2373" y="37"/>
                  </a:lnTo>
                  <a:lnTo>
                    <a:pt x="2373" y="36"/>
                  </a:lnTo>
                  <a:lnTo>
                    <a:pt x="2375" y="36"/>
                  </a:lnTo>
                  <a:lnTo>
                    <a:pt x="2376" y="36"/>
                  </a:lnTo>
                  <a:lnTo>
                    <a:pt x="2376" y="37"/>
                  </a:lnTo>
                  <a:lnTo>
                    <a:pt x="2377" y="37"/>
                  </a:lnTo>
                  <a:lnTo>
                    <a:pt x="2378" y="37"/>
                  </a:lnTo>
                  <a:lnTo>
                    <a:pt x="2379" y="37"/>
                  </a:lnTo>
                  <a:lnTo>
                    <a:pt x="2379" y="36"/>
                  </a:lnTo>
                  <a:lnTo>
                    <a:pt x="2379" y="37"/>
                  </a:lnTo>
                  <a:lnTo>
                    <a:pt x="2381" y="37"/>
                  </a:lnTo>
                  <a:lnTo>
                    <a:pt x="2382" y="37"/>
                  </a:lnTo>
                  <a:lnTo>
                    <a:pt x="2383" y="37"/>
                  </a:lnTo>
                  <a:lnTo>
                    <a:pt x="2384" y="37"/>
                  </a:lnTo>
                  <a:lnTo>
                    <a:pt x="2384" y="39"/>
                  </a:lnTo>
                  <a:lnTo>
                    <a:pt x="2385" y="39"/>
                  </a:lnTo>
                  <a:lnTo>
                    <a:pt x="2385" y="40"/>
                  </a:lnTo>
                  <a:lnTo>
                    <a:pt x="2387" y="40"/>
                  </a:lnTo>
                  <a:lnTo>
                    <a:pt x="2388" y="40"/>
                  </a:lnTo>
                  <a:lnTo>
                    <a:pt x="2389" y="40"/>
                  </a:lnTo>
                  <a:lnTo>
                    <a:pt x="2390" y="40"/>
                  </a:lnTo>
                  <a:lnTo>
                    <a:pt x="2391" y="40"/>
                  </a:lnTo>
                  <a:lnTo>
                    <a:pt x="2393" y="40"/>
                  </a:lnTo>
                  <a:lnTo>
                    <a:pt x="2393" y="39"/>
                  </a:lnTo>
                  <a:lnTo>
                    <a:pt x="2394" y="39"/>
                  </a:lnTo>
                  <a:lnTo>
                    <a:pt x="2394" y="37"/>
                  </a:lnTo>
                  <a:lnTo>
                    <a:pt x="2395" y="37"/>
                  </a:lnTo>
                  <a:lnTo>
                    <a:pt x="2395" y="36"/>
                  </a:lnTo>
                  <a:lnTo>
                    <a:pt x="2396" y="35"/>
                  </a:lnTo>
                  <a:lnTo>
                    <a:pt x="2396" y="34"/>
                  </a:lnTo>
                  <a:lnTo>
                    <a:pt x="2395" y="34"/>
                  </a:lnTo>
                  <a:lnTo>
                    <a:pt x="2395" y="33"/>
                  </a:lnTo>
                  <a:lnTo>
                    <a:pt x="2396" y="33"/>
                  </a:lnTo>
                  <a:lnTo>
                    <a:pt x="2397" y="33"/>
                  </a:lnTo>
                  <a:lnTo>
                    <a:pt x="2397" y="31"/>
                  </a:lnTo>
                  <a:lnTo>
                    <a:pt x="2399" y="31"/>
                  </a:lnTo>
                  <a:lnTo>
                    <a:pt x="2399" y="30"/>
                  </a:lnTo>
                  <a:lnTo>
                    <a:pt x="2400" y="30"/>
                  </a:lnTo>
                  <a:lnTo>
                    <a:pt x="2400" y="29"/>
                  </a:lnTo>
                  <a:lnTo>
                    <a:pt x="2401" y="29"/>
                  </a:lnTo>
                  <a:lnTo>
                    <a:pt x="2401" y="28"/>
                  </a:lnTo>
                  <a:lnTo>
                    <a:pt x="2402" y="28"/>
                  </a:lnTo>
                  <a:lnTo>
                    <a:pt x="2402" y="29"/>
                  </a:lnTo>
                  <a:lnTo>
                    <a:pt x="2403" y="29"/>
                  </a:lnTo>
                  <a:lnTo>
                    <a:pt x="2403" y="28"/>
                  </a:lnTo>
                  <a:lnTo>
                    <a:pt x="2403" y="27"/>
                  </a:lnTo>
                  <a:lnTo>
                    <a:pt x="2403" y="25"/>
                  </a:lnTo>
                  <a:lnTo>
                    <a:pt x="2402" y="25"/>
                  </a:lnTo>
                  <a:lnTo>
                    <a:pt x="2402" y="24"/>
                  </a:lnTo>
                  <a:lnTo>
                    <a:pt x="2403" y="24"/>
                  </a:lnTo>
                  <a:lnTo>
                    <a:pt x="2405" y="24"/>
                  </a:lnTo>
                  <a:lnTo>
                    <a:pt x="2405" y="23"/>
                  </a:lnTo>
                  <a:lnTo>
                    <a:pt x="2405" y="22"/>
                  </a:lnTo>
                  <a:lnTo>
                    <a:pt x="2405" y="21"/>
                  </a:lnTo>
                  <a:lnTo>
                    <a:pt x="2405" y="19"/>
                  </a:lnTo>
                  <a:lnTo>
                    <a:pt x="2406" y="19"/>
                  </a:lnTo>
                  <a:lnTo>
                    <a:pt x="2406" y="18"/>
                  </a:lnTo>
                  <a:lnTo>
                    <a:pt x="2407" y="18"/>
                  </a:lnTo>
                  <a:lnTo>
                    <a:pt x="2408" y="18"/>
                  </a:lnTo>
                  <a:lnTo>
                    <a:pt x="2408" y="19"/>
                  </a:lnTo>
                  <a:lnTo>
                    <a:pt x="2409" y="19"/>
                  </a:lnTo>
                  <a:lnTo>
                    <a:pt x="2409" y="21"/>
                  </a:lnTo>
                  <a:lnTo>
                    <a:pt x="2411" y="21"/>
                  </a:lnTo>
                  <a:lnTo>
                    <a:pt x="2411" y="19"/>
                  </a:lnTo>
                  <a:lnTo>
                    <a:pt x="2412" y="19"/>
                  </a:lnTo>
                  <a:lnTo>
                    <a:pt x="2412" y="21"/>
                  </a:lnTo>
                  <a:lnTo>
                    <a:pt x="2413" y="21"/>
                  </a:lnTo>
                  <a:lnTo>
                    <a:pt x="2413" y="22"/>
                  </a:lnTo>
                  <a:lnTo>
                    <a:pt x="2414" y="22"/>
                  </a:lnTo>
                  <a:lnTo>
                    <a:pt x="2415" y="22"/>
                  </a:lnTo>
                  <a:lnTo>
                    <a:pt x="2417" y="22"/>
                  </a:lnTo>
                  <a:lnTo>
                    <a:pt x="2417" y="21"/>
                  </a:lnTo>
                  <a:lnTo>
                    <a:pt x="2417" y="19"/>
                  </a:lnTo>
                  <a:lnTo>
                    <a:pt x="2418" y="19"/>
                  </a:lnTo>
                  <a:lnTo>
                    <a:pt x="2419" y="19"/>
                  </a:lnTo>
                  <a:lnTo>
                    <a:pt x="2419" y="18"/>
                  </a:lnTo>
                  <a:lnTo>
                    <a:pt x="2420" y="18"/>
                  </a:lnTo>
                  <a:lnTo>
                    <a:pt x="2421" y="18"/>
                  </a:lnTo>
                  <a:lnTo>
                    <a:pt x="2423" y="18"/>
                  </a:lnTo>
                  <a:lnTo>
                    <a:pt x="2423" y="17"/>
                  </a:lnTo>
                  <a:lnTo>
                    <a:pt x="2424" y="17"/>
                  </a:lnTo>
                  <a:lnTo>
                    <a:pt x="2425" y="17"/>
                  </a:lnTo>
                  <a:lnTo>
                    <a:pt x="2425" y="16"/>
                  </a:lnTo>
                  <a:lnTo>
                    <a:pt x="2426" y="16"/>
                  </a:lnTo>
                  <a:lnTo>
                    <a:pt x="2427" y="16"/>
                  </a:lnTo>
                  <a:lnTo>
                    <a:pt x="2429" y="16"/>
                  </a:lnTo>
                  <a:lnTo>
                    <a:pt x="2430" y="16"/>
                  </a:lnTo>
                  <a:lnTo>
                    <a:pt x="2430" y="17"/>
                  </a:lnTo>
                  <a:lnTo>
                    <a:pt x="2431" y="17"/>
                  </a:lnTo>
                  <a:lnTo>
                    <a:pt x="2432" y="17"/>
                  </a:lnTo>
                  <a:lnTo>
                    <a:pt x="2433" y="17"/>
                  </a:lnTo>
                  <a:lnTo>
                    <a:pt x="2435" y="17"/>
                  </a:lnTo>
                  <a:lnTo>
                    <a:pt x="2436" y="17"/>
                  </a:lnTo>
                  <a:lnTo>
                    <a:pt x="2436" y="18"/>
                  </a:lnTo>
                  <a:lnTo>
                    <a:pt x="2437" y="18"/>
                  </a:lnTo>
                  <a:lnTo>
                    <a:pt x="2437" y="19"/>
                  </a:lnTo>
                  <a:lnTo>
                    <a:pt x="2438" y="19"/>
                  </a:lnTo>
                  <a:lnTo>
                    <a:pt x="2438" y="18"/>
                  </a:lnTo>
                  <a:lnTo>
                    <a:pt x="2439" y="19"/>
                  </a:lnTo>
                  <a:lnTo>
                    <a:pt x="2441" y="19"/>
                  </a:lnTo>
                  <a:lnTo>
                    <a:pt x="2442" y="19"/>
                  </a:lnTo>
                  <a:lnTo>
                    <a:pt x="2442" y="18"/>
                  </a:lnTo>
                  <a:lnTo>
                    <a:pt x="2443" y="18"/>
                  </a:lnTo>
                  <a:lnTo>
                    <a:pt x="2444" y="18"/>
                  </a:lnTo>
                  <a:lnTo>
                    <a:pt x="2444" y="17"/>
                  </a:lnTo>
                  <a:lnTo>
                    <a:pt x="2445" y="17"/>
                  </a:lnTo>
                  <a:lnTo>
                    <a:pt x="2447" y="17"/>
                  </a:lnTo>
                  <a:lnTo>
                    <a:pt x="2447" y="16"/>
                  </a:lnTo>
                  <a:lnTo>
                    <a:pt x="2448" y="16"/>
                  </a:lnTo>
                  <a:lnTo>
                    <a:pt x="2448" y="15"/>
                  </a:lnTo>
                  <a:lnTo>
                    <a:pt x="2448" y="13"/>
                  </a:lnTo>
                  <a:lnTo>
                    <a:pt x="2449" y="13"/>
                  </a:lnTo>
                  <a:lnTo>
                    <a:pt x="2449" y="12"/>
                  </a:lnTo>
                  <a:lnTo>
                    <a:pt x="2450" y="12"/>
                  </a:lnTo>
                  <a:lnTo>
                    <a:pt x="2450" y="11"/>
                  </a:lnTo>
                  <a:lnTo>
                    <a:pt x="2452" y="11"/>
                  </a:lnTo>
                  <a:lnTo>
                    <a:pt x="2453" y="11"/>
                  </a:lnTo>
                  <a:lnTo>
                    <a:pt x="2453" y="10"/>
                  </a:lnTo>
                  <a:lnTo>
                    <a:pt x="2453" y="9"/>
                  </a:lnTo>
                  <a:lnTo>
                    <a:pt x="2454" y="9"/>
                  </a:lnTo>
                  <a:lnTo>
                    <a:pt x="2455" y="9"/>
                  </a:lnTo>
                  <a:lnTo>
                    <a:pt x="2455" y="7"/>
                  </a:lnTo>
                  <a:lnTo>
                    <a:pt x="2456" y="7"/>
                  </a:lnTo>
                  <a:lnTo>
                    <a:pt x="2456" y="6"/>
                  </a:lnTo>
                  <a:lnTo>
                    <a:pt x="2458" y="6"/>
                  </a:lnTo>
                  <a:lnTo>
                    <a:pt x="2459" y="6"/>
                  </a:lnTo>
                  <a:lnTo>
                    <a:pt x="2460" y="6"/>
                  </a:lnTo>
                  <a:lnTo>
                    <a:pt x="2460" y="5"/>
                  </a:lnTo>
                  <a:lnTo>
                    <a:pt x="2461" y="5"/>
                  </a:lnTo>
                  <a:lnTo>
                    <a:pt x="2461" y="4"/>
                  </a:lnTo>
                  <a:lnTo>
                    <a:pt x="2462" y="4"/>
                  </a:lnTo>
                  <a:lnTo>
                    <a:pt x="2462" y="3"/>
                  </a:lnTo>
                  <a:lnTo>
                    <a:pt x="2462" y="1"/>
                  </a:lnTo>
                  <a:lnTo>
                    <a:pt x="2464" y="1"/>
                  </a:lnTo>
                  <a:lnTo>
                    <a:pt x="2465" y="1"/>
                  </a:lnTo>
                  <a:lnTo>
                    <a:pt x="2465" y="0"/>
                  </a:lnTo>
                  <a:close/>
                  <a:moveTo>
                    <a:pt x="2133" y="921"/>
                  </a:moveTo>
                  <a:lnTo>
                    <a:pt x="2132" y="921"/>
                  </a:lnTo>
                  <a:lnTo>
                    <a:pt x="2130" y="921"/>
                  </a:lnTo>
                  <a:lnTo>
                    <a:pt x="2129" y="922"/>
                  </a:lnTo>
                  <a:lnTo>
                    <a:pt x="2128" y="922"/>
                  </a:lnTo>
                  <a:lnTo>
                    <a:pt x="2128" y="924"/>
                  </a:lnTo>
                  <a:lnTo>
                    <a:pt x="2128" y="925"/>
                  </a:lnTo>
                  <a:lnTo>
                    <a:pt x="2128" y="926"/>
                  </a:lnTo>
                  <a:lnTo>
                    <a:pt x="2127" y="926"/>
                  </a:lnTo>
                  <a:lnTo>
                    <a:pt x="2127" y="927"/>
                  </a:lnTo>
                  <a:lnTo>
                    <a:pt x="2128" y="927"/>
                  </a:lnTo>
                  <a:lnTo>
                    <a:pt x="2127" y="927"/>
                  </a:lnTo>
                  <a:lnTo>
                    <a:pt x="2126" y="927"/>
                  </a:lnTo>
                  <a:lnTo>
                    <a:pt x="2124" y="927"/>
                  </a:lnTo>
                  <a:lnTo>
                    <a:pt x="2123" y="927"/>
                  </a:lnTo>
                  <a:lnTo>
                    <a:pt x="2122" y="927"/>
                  </a:lnTo>
                  <a:lnTo>
                    <a:pt x="2122" y="926"/>
                  </a:lnTo>
                  <a:lnTo>
                    <a:pt x="2121" y="926"/>
                  </a:lnTo>
                  <a:lnTo>
                    <a:pt x="2121" y="925"/>
                  </a:lnTo>
                  <a:lnTo>
                    <a:pt x="2120" y="925"/>
                  </a:lnTo>
                  <a:lnTo>
                    <a:pt x="2118" y="925"/>
                  </a:lnTo>
                  <a:lnTo>
                    <a:pt x="2118" y="924"/>
                  </a:lnTo>
                  <a:lnTo>
                    <a:pt x="2117" y="924"/>
                  </a:lnTo>
                  <a:lnTo>
                    <a:pt x="2116" y="924"/>
                  </a:lnTo>
                  <a:lnTo>
                    <a:pt x="2115" y="924"/>
                  </a:lnTo>
                  <a:lnTo>
                    <a:pt x="2116" y="924"/>
                  </a:lnTo>
                  <a:lnTo>
                    <a:pt x="2115" y="924"/>
                  </a:lnTo>
                  <a:lnTo>
                    <a:pt x="2114" y="924"/>
                  </a:lnTo>
                  <a:lnTo>
                    <a:pt x="2114" y="922"/>
                  </a:lnTo>
                  <a:lnTo>
                    <a:pt x="2114" y="924"/>
                  </a:lnTo>
                  <a:lnTo>
                    <a:pt x="2112" y="922"/>
                  </a:lnTo>
                  <a:lnTo>
                    <a:pt x="2114" y="922"/>
                  </a:lnTo>
                  <a:lnTo>
                    <a:pt x="2112" y="922"/>
                  </a:lnTo>
                  <a:lnTo>
                    <a:pt x="2111" y="922"/>
                  </a:lnTo>
                  <a:lnTo>
                    <a:pt x="2111" y="921"/>
                  </a:lnTo>
                  <a:lnTo>
                    <a:pt x="2111" y="922"/>
                  </a:lnTo>
                  <a:lnTo>
                    <a:pt x="2112" y="922"/>
                  </a:lnTo>
                  <a:lnTo>
                    <a:pt x="2112" y="924"/>
                  </a:lnTo>
                  <a:lnTo>
                    <a:pt x="2112" y="925"/>
                  </a:lnTo>
                  <a:lnTo>
                    <a:pt x="2111" y="925"/>
                  </a:lnTo>
                  <a:lnTo>
                    <a:pt x="2112" y="925"/>
                  </a:lnTo>
                  <a:lnTo>
                    <a:pt x="2111" y="925"/>
                  </a:lnTo>
                  <a:lnTo>
                    <a:pt x="2112" y="925"/>
                  </a:lnTo>
                  <a:lnTo>
                    <a:pt x="2112" y="926"/>
                  </a:lnTo>
                  <a:lnTo>
                    <a:pt x="2112" y="927"/>
                  </a:lnTo>
                  <a:lnTo>
                    <a:pt x="2114" y="927"/>
                  </a:lnTo>
                  <a:lnTo>
                    <a:pt x="2115" y="927"/>
                  </a:lnTo>
                  <a:lnTo>
                    <a:pt x="2115" y="928"/>
                  </a:lnTo>
                  <a:lnTo>
                    <a:pt x="2115" y="930"/>
                  </a:lnTo>
                  <a:lnTo>
                    <a:pt x="2115" y="928"/>
                  </a:lnTo>
                  <a:lnTo>
                    <a:pt x="2115" y="930"/>
                  </a:lnTo>
                  <a:lnTo>
                    <a:pt x="2116" y="930"/>
                  </a:lnTo>
                  <a:lnTo>
                    <a:pt x="2115" y="930"/>
                  </a:lnTo>
                  <a:lnTo>
                    <a:pt x="2115" y="931"/>
                  </a:lnTo>
                  <a:lnTo>
                    <a:pt x="2116" y="931"/>
                  </a:lnTo>
                  <a:lnTo>
                    <a:pt x="2116" y="932"/>
                  </a:lnTo>
                  <a:lnTo>
                    <a:pt x="2117" y="932"/>
                  </a:lnTo>
                  <a:lnTo>
                    <a:pt x="2118" y="932"/>
                  </a:lnTo>
                  <a:lnTo>
                    <a:pt x="2118" y="933"/>
                  </a:lnTo>
                  <a:lnTo>
                    <a:pt x="2120" y="933"/>
                  </a:lnTo>
                  <a:lnTo>
                    <a:pt x="2121" y="933"/>
                  </a:lnTo>
                  <a:lnTo>
                    <a:pt x="2121" y="932"/>
                  </a:lnTo>
                  <a:lnTo>
                    <a:pt x="2120" y="932"/>
                  </a:lnTo>
                  <a:lnTo>
                    <a:pt x="2118" y="932"/>
                  </a:lnTo>
                  <a:lnTo>
                    <a:pt x="2117" y="932"/>
                  </a:lnTo>
                  <a:lnTo>
                    <a:pt x="2117" y="931"/>
                  </a:lnTo>
                  <a:lnTo>
                    <a:pt x="2116" y="931"/>
                  </a:lnTo>
                  <a:lnTo>
                    <a:pt x="2116" y="930"/>
                  </a:lnTo>
                  <a:lnTo>
                    <a:pt x="2116" y="928"/>
                  </a:lnTo>
                  <a:lnTo>
                    <a:pt x="2115" y="928"/>
                  </a:lnTo>
                  <a:lnTo>
                    <a:pt x="2115" y="927"/>
                  </a:lnTo>
                  <a:lnTo>
                    <a:pt x="2114" y="926"/>
                  </a:lnTo>
                  <a:lnTo>
                    <a:pt x="2114" y="927"/>
                  </a:lnTo>
                  <a:lnTo>
                    <a:pt x="2114" y="926"/>
                  </a:lnTo>
                  <a:lnTo>
                    <a:pt x="2114" y="925"/>
                  </a:lnTo>
                  <a:lnTo>
                    <a:pt x="2114" y="924"/>
                  </a:lnTo>
                  <a:lnTo>
                    <a:pt x="2115" y="924"/>
                  </a:lnTo>
                  <a:lnTo>
                    <a:pt x="2116" y="924"/>
                  </a:lnTo>
                  <a:lnTo>
                    <a:pt x="2117" y="924"/>
                  </a:lnTo>
                  <a:lnTo>
                    <a:pt x="2116" y="924"/>
                  </a:lnTo>
                  <a:lnTo>
                    <a:pt x="2116" y="925"/>
                  </a:lnTo>
                  <a:lnTo>
                    <a:pt x="2117" y="925"/>
                  </a:lnTo>
                  <a:lnTo>
                    <a:pt x="2118" y="925"/>
                  </a:lnTo>
                  <a:lnTo>
                    <a:pt x="2120" y="925"/>
                  </a:lnTo>
                  <a:lnTo>
                    <a:pt x="2120" y="926"/>
                  </a:lnTo>
                  <a:lnTo>
                    <a:pt x="2118" y="926"/>
                  </a:lnTo>
                  <a:lnTo>
                    <a:pt x="2120" y="926"/>
                  </a:lnTo>
                  <a:lnTo>
                    <a:pt x="2120" y="927"/>
                  </a:lnTo>
                  <a:lnTo>
                    <a:pt x="2120" y="926"/>
                  </a:lnTo>
                  <a:lnTo>
                    <a:pt x="2121" y="926"/>
                  </a:lnTo>
                  <a:lnTo>
                    <a:pt x="2121" y="927"/>
                  </a:lnTo>
                  <a:lnTo>
                    <a:pt x="2122" y="927"/>
                  </a:lnTo>
                  <a:lnTo>
                    <a:pt x="2123" y="927"/>
                  </a:lnTo>
                  <a:lnTo>
                    <a:pt x="2123" y="928"/>
                  </a:lnTo>
                  <a:lnTo>
                    <a:pt x="2124" y="928"/>
                  </a:lnTo>
                  <a:lnTo>
                    <a:pt x="2126" y="928"/>
                  </a:lnTo>
                  <a:lnTo>
                    <a:pt x="2127" y="928"/>
                  </a:lnTo>
                  <a:lnTo>
                    <a:pt x="2128" y="928"/>
                  </a:lnTo>
                  <a:lnTo>
                    <a:pt x="2129" y="928"/>
                  </a:lnTo>
                  <a:lnTo>
                    <a:pt x="2129" y="930"/>
                  </a:lnTo>
                  <a:lnTo>
                    <a:pt x="2129" y="931"/>
                  </a:lnTo>
                  <a:lnTo>
                    <a:pt x="2129" y="932"/>
                  </a:lnTo>
                  <a:lnTo>
                    <a:pt x="2129" y="933"/>
                  </a:lnTo>
                  <a:lnTo>
                    <a:pt x="2130" y="933"/>
                  </a:lnTo>
                  <a:lnTo>
                    <a:pt x="2130" y="934"/>
                  </a:lnTo>
                  <a:lnTo>
                    <a:pt x="2132" y="934"/>
                  </a:lnTo>
                  <a:lnTo>
                    <a:pt x="2132" y="933"/>
                  </a:lnTo>
                  <a:lnTo>
                    <a:pt x="2133" y="933"/>
                  </a:lnTo>
                  <a:lnTo>
                    <a:pt x="2133" y="932"/>
                  </a:lnTo>
                  <a:lnTo>
                    <a:pt x="2132" y="932"/>
                  </a:lnTo>
                  <a:lnTo>
                    <a:pt x="2132" y="931"/>
                  </a:lnTo>
                  <a:lnTo>
                    <a:pt x="2132" y="930"/>
                  </a:lnTo>
                  <a:lnTo>
                    <a:pt x="2132" y="928"/>
                  </a:lnTo>
                  <a:lnTo>
                    <a:pt x="2133" y="928"/>
                  </a:lnTo>
                  <a:lnTo>
                    <a:pt x="2133" y="927"/>
                  </a:lnTo>
                  <a:lnTo>
                    <a:pt x="2134" y="927"/>
                  </a:lnTo>
                  <a:lnTo>
                    <a:pt x="2135" y="927"/>
                  </a:lnTo>
                  <a:lnTo>
                    <a:pt x="2135" y="926"/>
                  </a:lnTo>
                  <a:lnTo>
                    <a:pt x="2135" y="925"/>
                  </a:lnTo>
                  <a:lnTo>
                    <a:pt x="2136" y="925"/>
                  </a:lnTo>
                  <a:lnTo>
                    <a:pt x="2138" y="924"/>
                  </a:lnTo>
                  <a:lnTo>
                    <a:pt x="2136" y="922"/>
                  </a:lnTo>
                  <a:lnTo>
                    <a:pt x="2135" y="921"/>
                  </a:lnTo>
                  <a:lnTo>
                    <a:pt x="2134" y="921"/>
                  </a:lnTo>
                  <a:lnTo>
                    <a:pt x="2133" y="921"/>
                  </a:lnTo>
                  <a:close/>
                  <a:moveTo>
                    <a:pt x="2087" y="996"/>
                  </a:moveTo>
                  <a:lnTo>
                    <a:pt x="2086" y="996"/>
                  </a:lnTo>
                  <a:lnTo>
                    <a:pt x="2085" y="996"/>
                  </a:lnTo>
                  <a:lnTo>
                    <a:pt x="2086" y="996"/>
                  </a:lnTo>
                  <a:lnTo>
                    <a:pt x="2086" y="997"/>
                  </a:lnTo>
                  <a:lnTo>
                    <a:pt x="2087" y="997"/>
                  </a:lnTo>
                  <a:lnTo>
                    <a:pt x="2087" y="998"/>
                  </a:lnTo>
                  <a:lnTo>
                    <a:pt x="2086" y="998"/>
                  </a:lnTo>
                  <a:lnTo>
                    <a:pt x="2086" y="999"/>
                  </a:lnTo>
                  <a:lnTo>
                    <a:pt x="2086" y="1001"/>
                  </a:lnTo>
                  <a:lnTo>
                    <a:pt x="2085" y="1001"/>
                  </a:lnTo>
                  <a:lnTo>
                    <a:pt x="2085" y="1002"/>
                  </a:lnTo>
                  <a:lnTo>
                    <a:pt x="2086" y="1002"/>
                  </a:lnTo>
                  <a:lnTo>
                    <a:pt x="2086" y="1003"/>
                  </a:lnTo>
                  <a:lnTo>
                    <a:pt x="2087" y="1003"/>
                  </a:lnTo>
                  <a:lnTo>
                    <a:pt x="2088" y="1003"/>
                  </a:lnTo>
                  <a:lnTo>
                    <a:pt x="2088" y="1002"/>
                  </a:lnTo>
                  <a:lnTo>
                    <a:pt x="2089" y="1002"/>
                  </a:lnTo>
                  <a:lnTo>
                    <a:pt x="2089" y="1001"/>
                  </a:lnTo>
                  <a:lnTo>
                    <a:pt x="2089" y="999"/>
                  </a:lnTo>
                  <a:lnTo>
                    <a:pt x="2091" y="999"/>
                  </a:lnTo>
                  <a:lnTo>
                    <a:pt x="2091" y="998"/>
                  </a:lnTo>
                  <a:lnTo>
                    <a:pt x="2091" y="997"/>
                  </a:lnTo>
                  <a:lnTo>
                    <a:pt x="2089" y="997"/>
                  </a:lnTo>
                  <a:lnTo>
                    <a:pt x="2089" y="996"/>
                  </a:lnTo>
                  <a:lnTo>
                    <a:pt x="2088" y="996"/>
                  </a:lnTo>
                  <a:lnTo>
                    <a:pt x="2087" y="996"/>
                  </a:lnTo>
                  <a:close/>
                  <a:moveTo>
                    <a:pt x="1984" y="1145"/>
                  </a:moveTo>
                  <a:lnTo>
                    <a:pt x="1984" y="1146"/>
                  </a:lnTo>
                  <a:lnTo>
                    <a:pt x="1984" y="1147"/>
                  </a:lnTo>
                  <a:lnTo>
                    <a:pt x="1984" y="1148"/>
                  </a:lnTo>
                  <a:lnTo>
                    <a:pt x="1985" y="1148"/>
                  </a:lnTo>
                  <a:lnTo>
                    <a:pt x="1984" y="1148"/>
                  </a:lnTo>
                  <a:lnTo>
                    <a:pt x="1984" y="1150"/>
                  </a:lnTo>
                  <a:lnTo>
                    <a:pt x="1982" y="1150"/>
                  </a:lnTo>
                  <a:lnTo>
                    <a:pt x="1981" y="1150"/>
                  </a:lnTo>
                  <a:lnTo>
                    <a:pt x="1980" y="1150"/>
                  </a:lnTo>
                  <a:lnTo>
                    <a:pt x="1980" y="1148"/>
                  </a:lnTo>
                  <a:lnTo>
                    <a:pt x="1980" y="1147"/>
                  </a:lnTo>
                  <a:lnTo>
                    <a:pt x="1980" y="1148"/>
                  </a:lnTo>
                  <a:lnTo>
                    <a:pt x="1979" y="1148"/>
                  </a:lnTo>
                  <a:lnTo>
                    <a:pt x="1979" y="1150"/>
                  </a:lnTo>
                  <a:lnTo>
                    <a:pt x="1980" y="1150"/>
                  </a:lnTo>
                  <a:lnTo>
                    <a:pt x="1979" y="1150"/>
                  </a:lnTo>
                  <a:lnTo>
                    <a:pt x="1979" y="1151"/>
                  </a:lnTo>
                  <a:lnTo>
                    <a:pt x="1979" y="1150"/>
                  </a:lnTo>
                  <a:lnTo>
                    <a:pt x="1980" y="1150"/>
                  </a:lnTo>
                  <a:lnTo>
                    <a:pt x="1981" y="1150"/>
                  </a:lnTo>
                  <a:lnTo>
                    <a:pt x="1982" y="1150"/>
                  </a:lnTo>
                  <a:lnTo>
                    <a:pt x="1982" y="1151"/>
                  </a:lnTo>
                  <a:lnTo>
                    <a:pt x="1981" y="1151"/>
                  </a:lnTo>
                  <a:lnTo>
                    <a:pt x="1981" y="1152"/>
                  </a:lnTo>
                  <a:lnTo>
                    <a:pt x="1982" y="1152"/>
                  </a:lnTo>
                  <a:lnTo>
                    <a:pt x="1981" y="1152"/>
                  </a:lnTo>
                  <a:lnTo>
                    <a:pt x="1982" y="1152"/>
                  </a:lnTo>
                  <a:lnTo>
                    <a:pt x="1982" y="1153"/>
                  </a:lnTo>
                  <a:lnTo>
                    <a:pt x="1984" y="1153"/>
                  </a:lnTo>
                  <a:lnTo>
                    <a:pt x="1985" y="1153"/>
                  </a:lnTo>
                  <a:lnTo>
                    <a:pt x="1986" y="1153"/>
                  </a:lnTo>
                  <a:lnTo>
                    <a:pt x="1987" y="1153"/>
                  </a:lnTo>
                  <a:lnTo>
                    <a:pt x="1987" y="1152"/>
                  </a:lnTo>
                  <a:lnTo>
                    <a:pt x="1988" y="1152"/>
                  </a:lnTo>
                  <a:lnTo>
                    <a:pt x="1988" y="1153"/>
                  </a:lnTo>
                  <a:lnTo>
                    <a:pt x="1987" y="1153"/>
                  </a:lnTo>
                  <a:lnTo>
                    <a:pt x="1986" y="1153"/>
                  </a:lnTo>
                  <a:lnTo>
                    <a:pt x="1986" y="1154"/>
                  </a:lnTo>
                  <a:lnTo>
                    <a:pt x="1985" y="1154"/>
                  </a:lnTo>
                  <a:lnTo>
                    <a:pt x="1985" y="1156"/>
                  </a:lnTo>
                  <a:lnTo>
                    <a:pt x="1984" y="1156"/>
                  </a:lnTo>
                  <a:lnTo>
                    <a:pt x="1985" y="1156"/>
                  </a:lnTo>
                  <a:lnTo>
                    <a:pt x="1985" y="1157"/>
                  </a:lnTo>
                  <a:lnTo>
                    <a:pt x="1984" y="1157"/>
                  </a:lnTo>
                  <a:lnTo>
                    <a:pt x="1985" y="1157"/>
                  </a:lnTo>
                  <a:lnTo>
                    <a:pt x="1985" y="1158"/>
                  </a:lnTo>
                  <a:lnTo>
                    <a:pt x="1985" y="1159"/>
                  </a:lnTo>
                  <a:lnTo>
                    <a:pt x="1984" y="1159"/>
                  </a:lnTo>
                  <a:lnTo>
                    <a:pt x="1984" y="1160"/>
                  </a:lnTo>
                  <a:lnTo>
                    <a:pt x="1985" y="1160"/>
                  </a:lnTo>
                  <a:lnTo>
                    <a:pt x="1985" y="1159"/>
                  </a:lnTo>
                  <a:lnTo>
                    <a:pt x="1985" y="1158"/>
                  </a:lnTo>
                  <a:lnTo>
                    <a:pt x="1985" y="1157"/>
                  </a:lnTo>
                  <a:lnTo>
                    <a:pt x="1986" y="1157"/>
                  </a:lnTo>
                  <a:lnTo>
                    <a:pt x="1986" y="1158"/>
                  </a:lnTo>
                  <a:lnTo>
                    <a:pt x="1986" y="1157"/>
                  </a:lnTo>
                  <a:lnTo>
                    <a:pt x="1985" y="1157"/>
                  </a:lnTo>
                  <a:lnTo>
                    <a:pt x="1985" y="1156"/>
                  </a:lnTo>
                  <a:lnTo>
                    <a:pt x="1986" y="1156"/>
                  </a:lnTo>
                  <a:lnTo>
                    <a:pt x="1987" y="1156"/>
                  </a:lnTo>
                  <a:lnTo>
                    <a:pt x="1987" y="1154"/>
                  </a:lnTo>
                  <a:lnTo>
                    <a:pt x="1986" y="1154"/>
                  </a:lnTo>
                  <a:lnTo>
                    <a:pt x="1987" y="1154"/>
                  </a:lnTo>
                  <a:lnTo>
                    <a:pt x="1987" y="1153"/>
                  </a:lnTo>
                  <a:lnTo>
                    <a:pt x="1988" y="1153"/>
                  </a:lnTo>
                  <a:lnTo>
                    <a:pt x="1990" y="1153"/>
                  </a:lnTo>
                  <a:lnTo>
                    <a:pt x="1990" y="1154"/>
                  </a:lnTo>
                  <a:lnTo>
                    <a:pt x="1990" y="1153"/>
                  </a:lnTo>
                  <a:lnTo>
                    <a:pt x="1991" y="1153"/>
                  </a:lnTo>
                  <a:lnTo>
                    <a:pt x="1991" y="1154"/>
                  </a:lnTo>
                  <a:lnTo>
                    <a:pt x="1991" y="1153"/>
                  </a:lnTo>
                  <a:lnTo>
                    <a:pt x="1992" y="1153"/>
                  </a:lnTo>
                  <a:lnTo>
                    <a:pt x="1993" y="1153"/>
                  </a:lnTo>
                  <a:lnTo>
                    <a:pt x="1993" y="1154"/>
                  </a:lnTo>
                  <a:lnTo>
                    <a:pt x="1993" y="1156"/>
                  </a:lnTo>
                  <a:lnTo>
                    <a:pt x="1993" y="1154"/>
                  </a:lnTo>
                  <a:lnTo>
                    <a:pt x="1992" y="1154"/>
                  </a:lnTo>
                  <a:lnTo>
                    <a:pt x="1992" y="1156"/>
                  </a:lnTo>
                  <a:lnTo>
                    <a:pt x="1993" y="1156"/>
                  </a:lnTo>
                  <a:lnTo>
                    <a:pt x="1992" y="1156"/>
                  </a:lnTo>
                  <a:lnTo>
                    <a:pt x="1991" y="1156"/>
                  </a:lnTo>
                  <a:lnTo>
                    <a:pt x="1991" y="1157"/>
                  </a:lnTo>
                  <a:lnTo>
                    <a:pt x="1991" y="1156"/>
                  </a:lnTo>
                  <a:lnTo>
                    <a:pt x="1992" y="1156"/>
                  </a:lnTo>
                  <a:lnTo>
                    <a:pt x="1992" y="1157"/>
                  </a:lnTo>
                  <a:lnTo>
                    <a:pt x="1992" y="1156"/>
                  </a:lnTo>
                  <a:lnTo>
                    <a:pt x="1993" y="1156"/>
                  </a:lnTo>
                  <a:lnTo>
                    <a:pt x="1993" y="1157"/>
                  </a:lnTo>
                  <a:lnTo>
                    <a:pt x="1993" y="1156"/>
                  </a:lnTo>
                  <a:lnTo>
                    <a:pt x="1994" y="1156"/>
                  </a:lnTo>
                  <a:lnTo>
                    <a:pt x="1994" y="1154"/>
                  </a:lnTo>
                  <a:lnTo>
                    <a:pt x="1994" y="1153"/>
                  </a:lnTo>
                  <a:lnTo>
                    <a:pt x="1994" y="1154"/>
                  </a:lnTo>
                  <a:lnTo>
                    <a:pt x="1994" y="1156"/>
                  </a:lnTo>
                  <a:lnTo>
                    <a:pt x="1996" y="1156"/>
                  </a:lnTo>
                  <a:lnTo>
                    <a:pt x="1997" y="1156"/>
                  </a:lnTo>
                  <a:lnTo>
                    <a:pt x="1998" y="1156"/>
                  </a:lnTo>
                  <a:lnTo>
                    <a:pt x="1998" y="1154"/>
                  </a:lnTo>
                  <a:lnTo>
                    <a:pt x="1998" y="1153"/>
                  </a:lnTo>
                  <a:lnTo>
                    <a:pt x="1997" y="1153"/>
                  </a:lnTo>
                  <a:lnTo>
                    <a:pt x="1998" y="1153"/>
                  </a:lnTo>
                  <a:lnTo>
                    <a:pt x="1998" y="1154"/>
                  </a:lnTo>
                  <a:lnTo>
                    <a:pt x="1997" y="1154"/>
                  </a:lnTo>
                  <a:lnTo>
                    <a:pt x="1996" y="1154"/>
                  </a:lnTo>
                  <a:lnTo>
                    <a:pt x="1996" y="1153"/>
                  </a:lnTo>
                  <a:lnTo>
                    <a:pt x="1996" y="1152"/>
                  </a:lnTo>
                  <a:lnTo>
                    <a:pt x="1996" y="1153"/>
                  </a:lnTo>
                  <a:lnTo>
                    <a:pt x="1994" y="1153"/>
                  </a:lnTo>
                  <a:lnTo>
                    <a:pt x="1994" y="1152"/>
                  </a:lnTo>
                  <a:lnTo>
                    <a:pt x="1993" y="1152"/>
                  </a:lnTo>
                  <a:lnTo>
                    <a:pt x="1993" y="1153"/>
                  </a:lnTo>
                  <a:lnTo>
                    <a:pt x="1993" y="1152"/>
                  </a:lnTo>
                  <a:lnTo>
                    <a:pt x="1992" y="1152"/>
                  </a:lnTo>
                  <a:lnTo>
                    <a:pt x="1993" y="1152"/>
                  </a:lnTo>
                  <a:lnTo>
                    <a:pt x="1993" y="1151"/>
                  </a:lnTo>
                  <a:lnTo>
                    <a:pt x="1994" y="1151"/>
                  </a:lnTo>
                  <a:lnTo>
                    <a:pt x="1993" y="1151"/>
                  </a:lnTo>
                  <a:lnTo>
                    <a:pt x="1993" y="1152"/>
                  </a:lnTo>
                  <a:lnTo>
                    <a:pt x="1992" y="1152"/>
                  </a:lnTo>
                  <a:lnTo>
                    <a:pt x="1992" y="1153"/>
                  </a:lnTo>
                  <a:lnTo>
                    <a:pt x="1991" y="1153"/>
                  </a:lnTo>
                  <a:lnTo>
                    <a:pt x="1991" y="1152"/>
                  </a:lnTo>
                  <a:lnTo>
                    <a:pt x="1990" y="1152"/>
                  </a:lnTo>
                  <a:lnTo>
                    <a:pt x="1990" y="1153"/>
                  </a:lnTo>
                  <a:lnTo>
                    <a:pt x="1990" y="1152"/>
                  </a:lnTo>
                  <a:lnTo>
                    <a:pt x="1990" y="1151"/>
                  </a:lnTo>
                  <a:lnTo>
                    <a:pt x="1990" y="1152"/>
                  </a:lnTo>
                  <a:lnTo>
                    <a:pt x="1988" y="1152"/>
                  </a:lnTo>
                  <a:lnTo>
                    <a:pt x="1988" y="1151"/>
                  </a:lnTo>
                  <a:lnTo>
                    <a:pt x="1988" y="1152"/>
                  </a:lnTo>
                  <a:lnTo>
                    <a:pt x="1988" y="1151"/>
                  </a:lnTo>
                  <a:lnTo>
                    <a:pt x="1987" y="1151"/>
                  </a:lnTo>
                  <a:lnTo>
                    <a:pt x="1987" y="1152"/>
                  </a:lnTo>
                  <a:lnTo>
                    <a:pt x="1986" y="1152"/>
                  </a:lnTo>
                  <a:lnTo>
                    <a:pt x="1986" y="1151"/>
                  </a:lnTo>
                  <a:lnTo>
                    <a:pt x="1987" y="1151"/>
                  </a:lnTo>
                  <a:lnTo>
                    <a:pt x="1987" y="1150"/>
                  </a:lnTo>
                  <a:lnTo>
                    <a:pt x="1988" y="1150"/>
                  </a:lnTo>
                  <a:lnTo>
                    <a:pt x="1987" y="1150"/>
                  </a:lnTo>
                  <a:lnTo>
                    <a:pt x="1987" y="1151"/>
                  </a:lnTo>
                  <a:lnTo>
                    <a:pt x="1986" y="1151"/>
                  </a:lnTo>
                  <a:lnTo>
                    <a:pt x="1985" y="1151"/>
                  </a:lnTo>
                  <a:lnTo>
                    <a:pt x="1985" y="1150"/>
                  </a:lnTo>
                  <a:lnTo>
                    <a:pt x="1985" y="1151"/>
                  </a:lnTo>
                  <a:lnTo>
                    <a:pt x="1986" y="1151"/>
                  </a:lnTo>
                  <a:lnTo>
                    <a:pt x="1986" y="1152"/>
                  </a:lnTo>
                  <a:lnTo>
                    <a:pt x="1985" y="1152"/>
                  </a:lnTo>
                  <a:lnTo>
                    <a:pt x="1984" y="1152"/>
                  </a:lnTo>
                  <a:lnTo>
                    <a:pt x="1982" y="1152"/>
                  </a:lnTo>
                  <a:lnTo>
                    <a:pt x="1982" y="1151"/>
                  </a:lnTo>
                  <a:lnTo>
                    <a:pt x="1984" y="1151"/>
                  </a:lnTo>
                  <a:lnTo>
                    <a:pt x="1984" y="1150"/>
                  </a:lnTo>
                  <a:lnTo>
                    <a:pt x="1982" y="1150"/>
                  </a:lnTo>
                  <a:lnTo>
                    <a:pt x="1984" y="1150"/>
                  </a:lnTo>
                  <a:lnTo>
                    <a:pt x="1984" y="1148"/>
                  </a:lnTo>
                  <a:lnTo>
                    <a:pt x="1985" y="1148"/>
                  </a:lnTo>
                  <a:lnTo>
                    <a:pt x="1985" y="1147"/>
                  </a:lnTo>
                  <a:lnTo>
                    <a:pt x="1984" y="1147"/>
                  </a:lnTo>
                  <a:lnTo>
                    <a:pt x="1984" y="1146"/>
                  </a:lnTo>
                  <a:lnTo>
                    <a:pt x="1984" y="1145"/>
                  </a:lnTo>
                  <a:lnTo>
                    <a:pt x="1984" y="1144"/>
                  </a:lnTo>
                  <a:lnTo>
                    <a:pt x="1985" y="1144"/>
                  </a:lnTo>
                  <a:lnTo>
                    <a:pt x="1984" y="1144"/>
                  </a:lnTo>
                  <a:lnTo>
                    <a:pt x="1984" y="1145"/>
                  </a:lnTo>
                  <a:close/>
                  <a:moveTo>
                    <a:pt x="1605" y="1376"/>
                  </a:moveTo>
                  <a:lnTo>
                    <a:pt x="1604" y="1377"/>
                  </a:lnTo>
                  <a:lnTo>
                    <a:pt x="1602" y="1377"/>
                  </a:lnTo>
                  <a:lnTo>
                    <a:pt x="1601" y="1377"/>
                  </a:lnTo>
                  <a:lnTo>
                    <a:pt x="1601" y="1378"/>
                  </a:lnTo>
                  <a:lnTo>
                    <a:pt x="1600" y="1378"/>
                  </a:lnTo>
                  <a:lnTo>
                    <a:pt x="1600" y="1379"/>
                  </a:lnTo>
                  <a:lnTo>
                    <a:pt x="1599" y="1379"/>
                  </a:lnTo>
                  <a:lnTo>
                    <a:pt x="1598" y="1380"/>
                  </a:lnTo>
                  <a:lnTo>
                    <a:pt x="1595" y="1382"/>
                  </a:lnTo>
                  <a:lnTo>
                    <a:pt x="1593" y="1383"/>
                  </a:lnTo>
                  <a:lnTo>
                    <a:pt x="1592" y="1383"/>
                  </a:lnTo>
                  <a:lnTo>
                    <a:pt x="1592" y="1384"/>
                  </a:lnTo>
                  <a:lnTo>
                    <a:pt x="1589" y="1385"/>
                  </a:lnTo>
                  <a:lnTo>
                    <a:pt x="1587" y="1386"/>
                  </a:lnTo>
                  <a:lnTo>
                    <a:pt x="1584" y="1388"/>
                  </a:lnTo>
                  <a:lnTo>
                    <a:pt x="1582" y="1389"/>
                  </a:lnTo>
                  <a:lnTo>
                    <a:pt x="1581" y="1390"/>
                  </a:lnTo>
                  <a:lnTo>
                    <a:pt x="1580" y="1391"/>
                  </a:lnTo>
                  <a:lnTo>
                    <a:pt x="1574" y="1395"/>
                  </a:lnTo>
                  <a:lnTo>
                    <a:pt x="1571" y="1396"/>
                  </a:lnTo>
                  <a:lnTo>
                    <a:pt x="1570" y="1396"/>
                  </a:lnTo>
                  <a:lnTo>
                    <a:pt x="1569" y="1397"/>
                  </a:lnTo>
                  <a:lnTo>
                    <a:pt x="1566" y="1399"/>
                  </a:lnTo>
                  <a:lnTo>
                    <a:pt x="1564" y="1400"/>
                  </a:lnTo>
                  <a:lnTo>
                    <a:pt x="1560" y="1402"/>
                  </a:lnTo>
                  <a:lnTo>
                    <a:pt x="1558" y="1403"/>
                  </a:lnTo>
                  <a:lnTo>
                    <a:pt x="1556" y="1405"/>
                  </a:lnTo>
                  <a:lnTo>
                    <a:pt x="1551" y="1408"/>
                  </a:lnTo>
                  <a:lnTo>
                    <a:pt x="1543" y="1412"/>
                  </a:lnTo>
                  <a:lnTo>
                    <a:pt x="1543" y="1413"/>
                  </a:lnTo>
                  <a:lnTo>
                    <a:pt x="1542" y="1413"/>
                  </a:lnTo>
                  <a:lnTo>
                    <a:pt x="1542" y="1414"/>
                  </a:lnTo>
                  <a:lnTo>
                    <a:pt x="1541" y="1414"/>
                  </a:lnTo>
                  <a:lnTo>
                    <a:pt x="1541" y="1415"/>
                  </a:lnTo>
                  <a:lnTo>
                    <a:pt x="1541" y="1417"/>
                  </a:lnTo>
                  <a:lnTo>
                    <a:pt x="1541" y="1418"/>
                  </a:lnTo>
                  <a:lnTo>
                    <a:pt x="1540" y="1418"/>
                  </a:lnTo>
                  <a:lnTo>
                    <a:pt x="1540" y="1419"/>
                  </a:lnTo>
                  <a:lnTo>
                    <a:pt x="1540" y="1420"/>
                  </a:lnTo>
                  <a:lnTo>
                    <a:pt x="1541" y="1420"/>
                  </a:lnTo>
                  <a:lnTo>
                    <a:pt x="1541" y="1421"/>
                  </a:lnTo>
                  <a:lnTo>
                    <a:pt x="1541" y="1423"/>
                  </a:lnTo>
                  <a:lnTo>
                    <a:pt x="1540" y="1423"/>
                  </a:lnTo>
                  <a:lnTo>
                    <a:pt x="1541" y="1423"/>
                  </a:lnTo>
                  <a:lnTo>
                    <a:pt x="1541" y="1424"/>
                  </a:lnTo>
                  <a:lnTo>
                    <a:pt x="1542" y="1424"/>
                  </a:lnTo>
                  <a:lnTo>
                    <a:pt x="1542" y="1425"/>
                  </a:lnTo>
                  <a:lnTo>
                    <a:pt x="1542" y="1426"/>
                  </a:lnTo>
                  <a:lnTo>
                    <a:pt x="1542" y="1427"/>
                  </a:lnTo>
                  <a:lnTo>
                    <a:pt x="1542" y="1429"/>
                  </a:lnTo>
                  <a:lnTo>
                    <a:pt x="1541" y="1429"/>
                  </a:lnTo>
                  <a:lnTo>
                    <a:pt x="1540" y="1429"/>
                  </a:lnTo>
                  <a:lnTo>
                    <a:pt x="1540" y="1430"/>
                  </a:lnTo>
                  <a:lnTo>
                    <a:pt x="1540" y="1431"/>
                  </a:lnTo>
                  <a:lnTo>
                    <a:pt x="1540" y="1432"/>
                  </a:lnTo>
                  <a:lnTo>
                    <a:pt x="1539" y="1432"/>
                  </a:lnTo>
                  <a:lnTo>
                    <a:pt x="1539" y="1433"/>
                  </a:lnTo>
                  <a:lnTo>
                    <a:pt x="1539" y="1435"/>
                  </a:lnTo>
                  <a:lnTo>
                    <a:pt x="1539" y="1436"/>
                  </a:lnTo>
                  <a:lnTo>
                    <a:pt x="1539" y="1437"/>
                  </a:lnTo>
                  <a:lnTo>
                    <a:pt x="1537" y="1437"/>
                  </a:lnTo>
                  <a:lnTo>
                    <a:pt x="1537" y="1438"/>
                  </a:lnTo>
                  <a:lnTo>
                    <a:pt x="1536" y="1438"/>
                  </a:lnTo>
                  <a:lnTo>
                    <a:pt x="1536" y="1439"/>
                  </a:lnTo>
                  <a:lnTo>
                    <a:pt x="1536" y="1441"/>
                  </a:lnTo>
                  <a:lnTo>
                    <a:pt x="1536" y="1442"/>
                  </a:lnTo>
                  <a:lnTo>
                    <a:pt x="1536" y="1443"/>
                  </a:lnTo>
                  <a:lnTo>
                    <a:pt x="1535" y="1443"/>
                  </a:lnTo>
                  <a:lnTo>
                    <a:pt x="1535" y="1444"/>
                  </a:lnTo>
                  <a:lnTo>
                    <a:pt x="1535" y="1445"/>
                  </a:lnTo>
                  <a:lnTo>
                    <a:pt x="1535" y="1447"/>
                  </a:lnTo>
                  <a:lnTo>
                    <a:pt x="1536" y="1447"/>
                  </a:lnTo>
                  <a:lnTo>
                    <a:pt x="1536" y="1448"/>
                  </a:lnTo>
                  <a:lnTo>
                    <a:pt x="1535" y="1448"/>
                  </a:lnTo>
                  <a:lnTo>
                    <a:pt x="1534" y="1449"/>
                  </a:lnTo>
                  <a:lnTo>
                    <a:pt x="1534" y="1450"/>
                  </a:lnTo>
                  <a:lnTo>
                    <a:pt x="1534" y="1451"/>
                  </a:lnTo>
                  <a:lnTo>
                    <a:pt x="1535" y="1451"/>
                  </a:lnTo>
                  <a:lnTo>
                    <a:pt x="1534" y="1453"/>
                  </a:lnTo>
                  <a:lnTo>
                    <a:pt x="1535" y="1453"/>
                  </a:lnTo>
                  <a:lnTo>
                    <a:pt x="1535" y="1454"/>
                  </a:lnTo>
                  <a:lnTo>
                    <a:pt x="1535" y="1455"/>
                  </a:lnTo>
                  <a:lnTo>
                    <a:pt x="1535" y="1456"/>
                  </a:lnTo>
                  <a:lnTo>
                    <a:pt x="1535" y="1457"/>
                  </a:lnTo>
                  <a:lnTo>
                    <a:pt x="1535" y="1459"/>
                  </a:lnTo>
                  <a:lnTo>
                    <a:pt x="1535" y="1460"/>
                  </a:lnTo>
                  <a:lnTo>
                    <a:pt x="1536" y="1460"/>
                  </a:lnTo>
                  <a:lnTo>
                    <a:pt x="1536" y="1461"/>
                  </a:lnTo>
                  <a:lnTo>
                    <a:pt x="1536" y="1462"/>
                  </a:lnTo>
                  <a:lnTo>
                    <a:pt x="1536" y="1463"/>
                  </a:lnTo>
                  <a:lnTo>
                    <a:pt x="1536" y="1465"/>
                  </a:lnTo>
                  <a:lnTo>
                    <a:pt x="1537" y="1466"/>
                  </a:lnTo>
                  <a:lnTo>
                    <a:pt x="1539" y="1467"/>
                  </a:lnTo>
                  <a:lnTo>
                    <a:pt x="1539" y="1468"/>
                  </a:lnTo>
                  <a:lnTo>
                    <a:pt x="1537" y="1468"/>
                  </a:lnTo>
                  <a:lnTo>
                    <a:pt x="1537" y="1469"/>
                  </a:lnTo>
                  <a:lnTo>
                    <a:pt x="1536" y="1469"/>
                  </a:lnTo>
                  <a:lnTo>
                    <a:pt x="1536" y="1471"/>
                  </a:lnTo>
                  <a:lnTo>
                    <a:pt x="1535" y="1471"/>
                  </a:lnTo>
                  <a:lnTo>
                    <a:pt x="1535" y="1472"/>
                  </a:lnTo>
                  <a:lnTo>
                    <a:pt x="1536" y="1472"/>
                  </a:lnTo>
                  <a:lnTo>
                    <a:pt x="1536" y="1473"/>
                  </a:lnTo>
                  <a:lnTo>
                    <a:pt x="1537" y="1473"/>
                  </a:lnTo>
                  <a:lnTo>
                    <a:pt x="1537" y="1474"/>
                  </a:lnTo>
                  <a:lnTo>
                    <a:pt x="1537" y="1475"/>
                  </a:lnTo>
                  <a:lnTo>
                    <a:pt x="1537" y="1477"/>
                  </a:lnTo>
                  <a:lnTo>
                    <a:pt x="1536" y="1477"/>
                  </a:lnTo>
                  <a:lnTo>
                    <a:pt x="1535" y="1478"/>
                  </a:lnTo>
                  <a:lnTo>
                    <a:pt x="1535" y="1479"/>
                  </a:lnTo>
                  <a:lnTo>
                    <a:pt x="1535" y="1480"/>
                  </a:lnTo>
                  <a:lnTo>
                    <a:pt x="1536" y="1480"/>
                  </a:lnTo>
                  <a:lnTo>
                    <a:pt x="1535" y="1480"/>
                  </a:lnTo>
                  <a:lnTo>
                    <a:pt x="1536" y="1480"/>
                  </a:lnTo>
                  <a:lnTo>
                    <a:pt x="1536" y="1481"/>
                  </a:lnTo>
                  <a:lnTo>
                    <a:pt x="1537" y="1481"/>
                  </a:lnTo>
                  <a:lnTo>
                    <a:pt x="1539" y="1481"/>
                  </a:lnTo>
                  <a:lnTo>
                    <a:pt x="1540" y="1481"/>
                  </a:lnTo>
                  <a:lnTo>
                    <a:pt x="1540" y="1483"/>
                  </a:lnTo>
                  <a:lnTo>
                    <a:pt x="1541" y="1483"/>
                  </a:lnTo>
                  <a:lnTo>
                    <a:pt x="1541" y="1484"/>
                  </a:lnTo>
                  <a:lnTo>
                    <a:pt x="1541" y="1485"/>
                  </a:lnTo>
                  <a:lnTo>
                    <a:pt x="1541" y="1486"/>
                  </a:lnTo>
                  <a:lnTo>
                    <a:pt x="1540" y="1486"/>
                  </a:lnTo>
                  <a:lnTo>
                    <a:pt x="1540" y="1487"/>
                  </a:lnTo>
                  <a:lnTo>
                    <a:pt x="1540" y="1489"/>
                  </a:lnTo>
                  <a:lnTo>
                    <a:pt x="1539" y="1489"/>
                  </a:lnTo>
                  <a:lnTo>
                    <a:pt x="1539" y="1490"/>
                  </a:lnTo>
                  <a:lnTo>
                    <a:pt x="1540" y="1490"/>
                  </a:lnTo>
                  <a:lnTo>
                    <a:pt x="1540" y="1491"/>
                  </a:lnTo>
                  <a:lnTo>
                    <a:pt x="1541" y="1491"/>
                  </a:lnTo>
                  <a:lnTo>
                    <a:pt x="1541" y="1492"/>
                  </a:lnTo>
                  <a:lnTo>
                    <a:pt x="1542" y="1492"/>
                  </a:lnTo>
                  <a:lnTo>
                    <a:pt x="1542" y="1494"/>
                  </a:lnTo>
                  <a:lnTo>
                    <a:pt x="1543" y="1494"/>
                  </a:lnTo>
                  <a:lnTo>
                    <a:pt x="1545" y="1494"/>
                  </a:lnTo>
                  <a:lnTo>
                    <a:pt x="1546" y="1494"/>
                  </a:lnTo>
                  <a:lnTo>
                    <a:pt x="1546" y="1495"/>
                  </a:lnTo>
                  <a:lnTo>
                    <a:pt x="1547" y="1495"/>
                  </a:lnTo>
                  <a:lnTo>
                    <a:pt x="1547" y="1496"/>
                  </a:lnTo>
                  <a:lnTo>
                    <a:pt x="1547" y="1497"/>
                  </a:lnTo>
                  <a:lnTo>
                    <a:pt x="1548" y="1497"/>
                  </a:lnTo>
                  <a:lnTo>
                    <a:pt x="1548" y="1498"/>
                  </a:lnTo>
                  <a:lnTo>
                    <a:pt x="1549" y="1498"/>
                  </a:lnTo>
                  <a:lnTo>
                    <a:pt x="1549" y="1500"/>
                  </a:lnTo>
                  <a:lnTo>
                    <a:pt x="1551" y="1500"/>
                  </a:lnTo>
                  <a:lnTo>
                    <a:pt x="1552" y="1500"/>
                  </a:lnTo>
                  <a:lnTo>
                    <a:pt x="1552" y="1501"/>
                  </a:lnTo>
                  <a:lnTo>
                    <a:pt x="1552" y="1502"/>
                  </a:lnTo>
                  <a:lnTo>
                    <a:pt x="1553" y="1502"/>
                  </a:lnTo>
                  <a:lnTo>
                    <a:pt x="1553" y="1501"/>
                  </a:lnTo>
                  <a:lnTo>
                    <a:pt x="1553" y="1500"/>
                  </a:lnTo>
                  <a:lnTo>
                    <a:pt x="1554" y="1500"/>
                  </a:lnTo>
                  <a:lnTo>
                    <a:pt x="1554" y="1498"/>
                  </a:lnTo>
                  <a:lnTo>
                    <a:pt x="1554" y="1497"/>
                  </a:lnTo>
                  <a:lnTo>
                    <a:pt x="1554" y="1496"/>
                  </a:lnTo>
                  <a:lnTo>
                    <a:pt x="1556" y="1495"/>
                  </a:lnTo>
                  <a:lnTo>
                    <a:pt x="1556" y="1494"/>
                  </a:lnTo>
                  <a:lnTo>
                    <a:pt x="1557" y="1492"/>
                  </a:lnTo>
                  <a:lnTo>
                    <a:pt x="1558" y="1494"/>
                  </a:lnTo>
                  <a:lnTo>
                    <a:pt x="1559" y="1495"/>
                  </a:lnTo>
                  <a:lnTo>
                    <a:pt x="1559" y="1496"/>
                  </a:lnTo>
                  <a:lnTo>
                    <a:pt x="1558" y="1497"/>
                  </a:lnTo>
                  <a:lnTo>
                    <a:pt x="1559" y="1497"/>
                  </a:lnTo>
                  <a:lnTo>
                    <a:pt x="1559" y="1498"/>
                  </a:lnTo>
                  <a:lnTo>
                    <a:pt x="1559" y="1500"/>
                  </a:lnTo>
                  <a:lnTo>
                    <a:pt x="1560" y="1500"/>
                  </a:lnTo>
                  <a:lnTo>
                    <a:pt x="1562" y="1501"/>
                  </a:lnTo>
                  <a:lnTo>
                    <a:pt x="1562" y="1502"/>
                  </a:lnTo>
                  <a:lnTo>
                    <a:pt x="1562" y="1503"/>
                  </a:lnTo>
                  <a:lnTo>
                    <a:pt x="1560" y="1503"/>
                  </a:lnTo>
                  <a:lnTo>
                    <a:pt x="1560" y="1504"/>
                  </a:lnTo>
                  <a:lnTo>
                    <a:pt x="1560" y="1506"/>
                  </a:lnTo>
                  <a:lnTo>
                    <a:pt x="1560" y="1507"/>
                  </a:lnTo>
                  <a:lnTo>
                    <a:pt x="1560" y="1508"/>
                  </a:lnTo>
                  <a:lnTo>
                    <a:pt x="1560" y="1509"/>
                  </a:lnTo>
                  <a:lnTo>
                    <a:pt x="1559" y="1509"/>
                  </a:lnTo>
                  <a:lnTo>
                    <a:pt x="1559" y="1510"/>
                  </a:lnTo>
                  <a:lnTo>
                    <a:pt x="1559" y="1512"/>
                  </a:lnTo>
                  <a:lnTo>
                    <a:pt x="1558" y="1512"/>
                  </a:lnTo>
                  <a:lnTo>
                    <a:pt x="1559" y="1512"/>
                  </a:lnTo>
                  <a:lnTo>
                    <a:pt x="1559" y="1513"/>
                  </a:lnTo>
                  <a:lnTo>
                    <a:pt x="1560" y="1513"/>
                  </a:lnTo>
                  <a:lnTo>
                    <a:pt x="1560" y="1514"/>
                  </a:lnTo>
                  <a:lnTo>
                    <a:pt x="1560" y="1515"/>
                  </a:lnTo>
                  <a:lnTo>
                    <a:pt x="1562" y="1515"/>
                  </a:lnTo>
                  <a:lnTo>
                    <a:pt x="1563" y="1515"/>
                  </a:lnTo>
                  <a:lnTo>
                    <a:pt x="1563" y="1516"/>
                  </a:lnTo>
                  <a:lnTo>
                    <a:pt x="1562" y="1516"/>
                  </a:lnTo>
                  <a:lnTo>
                    <a:pt x="1562" y="1518"/>
                  </a:lnTo>
                  <a:lnTo>
                    <a:pt x="1562" y="1519"/>
                  </a:lnTo>
                  <a:lnTo>
                    <a:pt x="1563" y="1519"/>
                  </a:lnTo>
                  <a:lnTo>
                    <a:pt x="1563" y="1520"/>
                  </a:lnTo>
                  <a:lnTo>
                    <a:pt x="1564" y="1520"/>
                  </a:lnTo>
                  <a:lnTo>
                    <a:pt x="1564" y="1521"/>
                  </a:lnTo>
                  <a:lnTo>
                    <a:pt x="1565" y="1521"/>
                  </a:lnTo>
                  <a:lnTo>
                    <a:pt x="1565" y="1522"/>
                  </a:lnTo>
                  <a:lnTo>
                    <a:pt x="1566" y="1522"/>
                  </a:lnTo>
                  <a:lnTo>
                    <a:pt x="1568" y="1524"/>
                  </a:lnTo>
                  <a:lnTo>
                    <a:pt x="1568" y="1525"/>
                  </a:lnTo>
                  <a:lnTo>
                    <a:pt x="1569" y="1525"/>
                  </a:lnTo>
                  <a:lnTo>
                    <a:pt x="1570" y="1525"/>
                  </a:lnTo>
                  <a:lnTo>
                    <a:pt x="1570" y="1526"/>
                  </a:lnTo>
                  <a:lnTo>
                    <a:pt x="1571" y="1526"/>
                  </a:lnTo>
                  <a:lnTo>
                    <a:pt x="1571" y="1527"/>
                  </a:lnTo>
                  <a:lnTo>
                    <a:pt x="1572" y="1527"/>
                  </a:lnTo>
                  <a:lnTo>
                    <a:pt x="1572" y="1528"/>
                  </a:lnTo>
                  <a:lnTo>
                    <a:pt x="1574" y="1528"/>
                  </a:lnTo>
                  <a:lnTo>
                    <a:pt x="1575" y="1528"/>
                  </a:lnTo>
                  <a:lnTo>
                    <a:pt x="1575" y="1527"/>
                  </a:lnTo>
                  <a:lnTo>
                    <a:pt x="1576" y="1527"/>
                  </a:lnTo>
                  <a:lnTo>
                    <a:pt x="1576" y="1528"/>
                  </a:lnTo>
                  <a:lnTo>
                    <a:pt x="1577" y="1528"/>
                  </a:lnTo>
                  <a:lnTo>
                    <a:pt x="1578" y="1528"/>
                  </a:lnTo>
                  <a:lnTo>
                    <a:pt x="1580" y="1528"/>
                  </a:lnTo>
                  <a:lnTo>
                    <a:pt x="1581" y="1528"/>
                  </a:lnTo>
                  <a:lnTo>
                    <a:pt x="1580" y="1530"/>
                  </a:lnTo>
                  <a:lnTo>
                    <a:pt x="1581" y="1530"/>
                  </a:lnTo>
                  <a:lnTo>
                    <a:pt x="1582" y="1530"/>
                  </a:lnTo>
                  <a:lnTo>
                    <a:pt x="1583" y="1530"/>
                  </a:lnTo>
                  <a:lnTo>
                    <a:pt x="1584" y="1530"/>
                  </a:lnTo>
                  <a:lnTo>
                    <a:pt x="1584" y="1531"/>
                  </a:lnTo>
                  <a:lnTo>
                    <a:pt x="1586" y="1531"/>
                  </a:lnTo>
                  <a:lnTo>
                    <a:pt x="1586" y="1532"/>
                  </a:lnTo>
                  <a:lnTo>
                    <a:pt x="1587" y="1532"/>
                  </a:lnTo>
                  <a:lnTo>
                    <a:pt x="1588" y="1532"/>
                  </a:lnTo>
                  <a:lnTo>
                    <a:pt x="1589" y="1532"/>
                  </a:lnTo>
                  <a:lnTo>
                    <a:pt x="1589" y="1533"/>
                  </a:lnTo>
                  <a:lnTo>
                    <a:pt x="1590" y="1533"/>
                  </a:lnTo>
                  <a:lnTo>
                    <a:pt x="1590" y="1532"/>
                  </a:lnTo>
                  <a:lnTo>
                    <a:pt x="1592" y="1532"/>
                  </a:lnTo>
                  <a:lnTo>
                    <a:pt x="1592" y="1531"/>
                  </a:lnTo>
                  <a:lnTo>
                    <a:pt x="1590" y="1530"/>
                  </a:lnTo>
                  <a:lnTo>
                    <a:pt x="1592" y="1530"/>
                  </a:lnTo>
                  <a:lnTo>
                    <a:pt x="1592" y="1528"/>
                  </a:lnTo>
                  <a:lnTo>
                    <a:pt x="1593" y="1528"/>
                  </a:lnTo>
                  <a:lnTo>
                    <a:pt x="1592" y="1528"/>
                  </a:lnTo>
                  <a:lnTo>
                    <a:pt x="1593" y="1528"/>
                  </a:lnTo>
                  <a:lnTo>
                    <a:pt x="1593" y="1527"/>
                  </a:lnTo>
                  <a:lnTo>
                    <a:pt x="1593" y="1526"/>
                  </a:lnTo>
                  <a:lnTo>
                    <a:pt x="1593" y="1525"/>
                  </a:lnTo>
                  <a:lnTo>
                    <a:pt x="1594" y="1524"/>
                  </a:lnTo>
                  <a:lnTo>
                    <a:pt x="1595" y="1522"/>
                  </a:lnTo>
                  <a:lnTo>
                    <a:pt x="1595" y="1521"/>
                  </a:lnTo>
                  <a:lnTo>
                    <a:pt x="1596" y="1521"/>
                  </a:lnTo>
                  <a:lnTo>
                    <a:pt x="1596" y="1520"/>
                  </a:lnTo>
                  <a:lnTo>
                    <a:pt x="1598" y="1520"/>
                  </a:lnTo>
                  <a:lnTo>
                    <a:pt x="1598" y="1519"/>
                  </a:lnTo>
                  <a:lnTo>
                    <a:pt x="1599" y="1519"/>
                  </a:lnTo>
                  <a:lnTo>
                    <a:pt x="1600" y="1519"/>
                  </a:lnTo>
                  <a:lnTo>
                    <a:pt x="1600" y="1518"/>
                  </a:lnTo>
                  <a:lnTo>
                    <a:pt x="1599" y="1518"/>
                  </a:lnTo>
                  <a:lnTo>
                    <a:pt x="1600" y="1518"/>
                  </a:lnTo>
                  <a:lnTo>
                    <a:pt x="1599" y="1518"/>
                  </a:lnTo>
                  <a:lnTo>
                    <a:pt x="1599" y="1516"/>
                  </a:lnTo>
                  <a:lnTo>
                    <a:pt x="1599" y="1515"/>
                  </a:lnTo>
                  <a:lnTo>
                    <a:pt x="1599" y="1514"/>
                  </a:lnTo>
                  <a:lnTo>
                    <a:pt x="1600" y="1514"/>
                  </a:lnTo>
                  <a:lnTo>
                    <a:pt x="1600" y="1513"/>
                  </a:lnTo>
                  <a:lnTo>
                    <a:pt x="1600" y="1512"/>
                  </a:lnTo>
                  <a:lnTo>
                    <a:pt x="1600" y="1510"/>
                  </a:lnTo>
                  <a:lnTo>
                    <a:pt x="1601" y="1510"/>
                  </a:lnTo>
                  <a:lnTo>
                    <a:pt x="1600" y="1510"/>
                  </a:lnTo>
                  <a:lnTo>
                    <a:pt x="1600" y="1509"/>
                  </a:lnTo>
                  <a:lnTo>
                    <a:pt x="1600" y="1508"/>
                  </a:lnTo>
                  <a:lnTo>
                    <a:pt x="1600" y="1507"/>
                  </a:lnTo>
                  <a:lnTo>
                    <a:pt x="1599" y="1507"/>
                  </a:lnTo>
                  <a:lnTo>
                    <a:pt x="1599" y="1506"/>
                  </a:lnTo>
                  <a:lnTo>
                    <a:pt x="1600" y="1506"/>
                  </a:lnTo>
                  <a:lnTo>
                    <a:pt x="1600" y="1504"/>
                  </a:lnTo>
                  <a:lnTo>
                    <a:pt x="1599" y="1504"/>
                  </a:lnTo>
                  <a:lnTo>
                    <a:pt x="1599" y="1503"/>
                  </a:lnTo>
                  <a:lnTo>
                    <a:pt x="1599" y="1502"/>
                  </a:lnTo>
                  <a:lnTo>
                    <a:pt x="1599" y="1501"/>
                  </a:lnTo>
                  <a:lnTo>
                    <a:pt x="1600" y="1501"/>
                  </a:lnTo>
                  <a:lnTo>
                    <a:pt x="1600" y="1500"/>
                  </a:lnTo>
                  <a:lnTo>
                    <a:pt x="1599" y="1500"/>
                  </a:lnTo>
                  <a:lnTo>
                    <a:pt x="1600" y="1500"/>
                  </a:lnTo>
                  <a:lnTo>
                    <a:pt x="1600" y="1498"/>
                  </a:lnTo>
                  <a:lnTo>
                    <a:pt x="1600" y="1497"/>
                  </a:lnTo>
                  <a:lnTo>
                    <a:pt x="1600" y="1496"/>
                  </a:lnTo>
                  <a:lnTo>
                    <a:pt x="1601" y="1495"/>
                  </a:lnTo>
                  <a:lnTo>
                    <a:pt x="1601" y="1494"/>
                  </a:lnTo>
                  <a:lnTo>
                    <a:pt x="1600" y="1494"/>
                  </a:lnTo>
                  <a:lnTo>
                    <a:pt x="1600" y="1492"/>
                  </a:lnTo>
                  <a:lnTo>
                    <a:pt x="1601" y="1492"/>
                  </a:lnTo>
                  <a:lnTo>
                    <a:pt x="1601" y="1491"/>
                  </a:lnTo>
                  <a:lnTo>
                    <a:pt x="1601" y="1490"/>
                  </a:lnTo>
                  <a:lnTo>
                    <a:pt x="1602" y="1490"/>
                  </a:lnTo>
                  <a:lnTo>
                    <a:pt x="1602" y="1489"/>
                  </a:lnTo>
                  <a:lnTo>
                    <a:pt x="1601" y="1489"/>
                  </a:lnTo>
                  <a:lnTo>
                    <a:pt x="1601" y="1487"/>
                  </a:lnTo>
                  <a:lnTo>
                    <a:pt x="1601" y="1486"/>
                  </a:lnTo>
                  <a:lnTo>
                    <a:pt x="1600" y="1486"/>
                  </a:lnTo>
                  <a:lnTo>
                    <a:pt x="1600" y="1485"/>
                  </a:lnTo>
                  <a:lnTo>
                    <a:pt x="1599" y="1485"/>
                  </a:lnTo>
                  <a:lnTo>
                    <a:pt x="1600" y="1485"/>
                  </a:lnTo>
                  <a:lnTo>
                    <a:pt x="1600" y="1484"/>
                  </a:lnTo>
                  <a:lnTo>
                    <a:pt x="1600" y="1483"/>
                  </a:lnTo>
                  <a:lnTo>
                    <a:pt x="1600" y="1481"/>
                  </a:lnTo>
                  <a:lnTo>
                    <a:pt x="1600" y="1480"/>
                  </a:lnTo>
                  <a:lnTo>
                    <a:pt x="1600" y="1479"/>
                  </a:lnTo>
                  <a:lnTo>
                    <a:pt x="1600" y="1478"/>
                  </a:lnTo>
                  <a:lnTo>
                    <a:pt x="1599" y="1478"/>
                  </a:lnTo>
                  <a:lnTo>
                    <a:pt x="1598" y="1478"/>
                  </a:lnTo>
                  <a:lnTo>
                    <a:pt x="1598" y="1477"/>
                  </a:lnTo>
                  <a:lnTo>
                    <a:pt x="1598" y="1475"/>
                  </a:lnTo>
                  <a:lnTo>
                    <a:pt x="1598" y="1474"/>
                  </a:lnTo>
                  <a:lnTo>
                    <a:pt x="1598" y="1473"/>
                  </a:lnTo>
                  <a:lnTo>
                    <a:pt x="1596" y="1473"/>
                  </a:lnTo>
                  <a:lnTo>
                    <a:pt x="1596" y="1472"/>
                  </a:lnTo>
                  <a:lnTo>
                    <a:pt x="1596" y="1471"/>
                  </a:lnTo>
                  <a:lnTo>
                    <a:pt x="1596" y="1469"/>
                  </a:lnTo>
                  <a:lnTo>
                    <a:pt x="1596" y="1468"/>
                  </a:lnTo>
                  <a:lnTo>
                    <a:pt x="1596" y="1467"/>
                  </a:lnTo>
                  <a:lnTo>
                    <a:pt x="1598" y="1466"/>
                  </a:lnTo>
                  <a:lnTo>
                    <a:pt x="1599" y="1466"/>
                  </a:lnTo>
                  <a:lnTo>
                    <a:pt x="1602" y="1467"/>
                  </a:lnTo>
                  <a:lnTo>
                    <a:pt x="1604" y="1467"/>
                  </a:lnTo>
                  <a:lnTo>
                    <a:pt x="1605" y="1467"/>
                  </a:lnTo>
                  <a:lnTo>
                    <a:pt x="1605" y="1468"/>
                  </a:lnTo>
                  <a:lnTo>
                    <a:pt x="1606" y="1468"/>
                  </a:lnTo>
                  <a:lnTo>
                    <a:pt x="1607" y="1468"/>
                  </a:lnTo>
                  <a:lnTo>
                    <a:pt x="1608" y="1468"/>
                  </a:lnTo>
                  <a:lnTo>
                    <a:pt x="1608" y="1467"/>
                  </a:lnTo>
                  <a:lnTo>
                    <a:pt x="1608" y="1466"/>
                  </a:lnTo>
                  <a:lnTo>
                    <a:pt x="1607" y="1465"/>
                  </a:lnTo>
                  <a:lnTo>
                    <a:pt x="1607" y="1461"/>
                  </a:lnTo>
                  <a:lnTo>
                    <a:pt x="1606" y="1461"/>
                  </a:lnTo>
                  <a:lnTo>
                    <a:pt x="1607" y="1460"/>
                  </a:lnTo>
                  <a:lnTo>
                    <a:pt x="1608" y="1457"/>
                  </a:lnTo>
                  <a:lnTo>
                    <a:pt x="1607" y="1457"/>
                  </a:lnTo>
                  <a:lnTo>
                    <a:pt x="1608" y="1457"/>
                  </a:lnTo>
                  <a:lnTo>
                    <a:pt x="1610" y="1455"/>
                  </a:lnTo>
                  <a:lnTo>
                    <a:pt x="1611" y="1453"/>
                  </a:lnTo>
                  <a:lnTo>
                    <a:pt x="1611" y="1451"/>
                  </a:lnTo>
                  <a:lnTo>
                    <a:pt x="1611" y="1450"/>
                  </a:lnTo>
                  <a:lnTo>
                    <a:pt x="1611" y="1449"/>
                  </a:lnTo>
                  <a:lnTo>
                    <a:pt x="1610" y="1448"/>
                  </a:lnTo>
                  <a:lnTo>
                    <a:pt x="1610" y="1447"/>
                  </a:lnTo>
                  <a:lnTo>
                    <a:pt x="1610" y="1445"/>
                  </a:lnTo>
                  <a:lnTo>
                    <a:pt x="1608" y="1445"/>
                  </a:lnTo>
                  <a:lnTo>
                    <a:pt x="1608" y="1444"/>
                  </a:lnTo>
                  <a:lnTo>
                    <a:pt x="1608" y="1443"/>
                  </a:lnTo>
                  <a:lnTo>
                    <a:pt x="1607" y="1443"/>
                  </a:lnTo>
                  <a:lnTo>
                    <a:pt x="1608" y="1443"/>
                  </a:lnTo>
                  <a:lnTo>
                    <a:pt x="1607" y="1443"/>
                  </a:lnTo>
                  <a:lnTo>
                    <a:pt x="1607" y="1442"/>
                  </a:lnTo>
                  <a:lnTo>
                    <a:pt x="1607" y="1441"/>
                  </a:lnTo>
                  <a:lnTo>
                    <a:pt x="1608" y="1441"/>
                  </a:lnTo>
                  <a:lnTo>
                    <a:pt x="1608" y="1439"/>
                  </a:lnTo>
                  <a:lnTo>
                    <a:pt x="1610" y="1439"/>
                  </a:lnTo>
                  <a:lnTo>
                    <a:pt x="1611" y="1439"/>
                  </a:lnTo>
                  <a:lnTo>
                    <a:pt x="1611" y="1438"/>
                  </a:lnTo>
                  <a:lnTo>
                    <a:pt x="1611" y="1437"/>
                  </a:lnTo>
                  <a:lnTo>
                    <a:pt x="1610" y="1437"/>
                  </a:lnTo>
                  <a:lnTo>
                    <a:pt x="1608" y="1437"/>
                  </a:lnTo>
                  <a:lnTo>
                    <a:pt x="1608" y="1436"/>
                  </a:lnTo>
                  <a:lnTo>
                    <a:pt x="1610" y="1436"/>
                  </a:lnTo>
                  <a:lnTo>
                    <a:pt x="1610" y="1435"/>
                  </a:lnTo>
                  <a:lnTo>
                    <a:pt x="1610" y="1433"/>
                  </a:lnTo>
                  <a:lnTo>
                    <a:pt x="1611" y="1432"/>
                  </a:lnTo>
                  <a:lnTo>
                    <a:pt x="1612" y="1432"/>
                  </a:lnTo>
                  <a:lnTo>
                    <a:pt x="1612" y="1431"/>
                  </a:lnTo>
                  <a:lnTo>
                    <a:pt x="1613" y="1431"/>
                  </a:lnTo>
                  <a:lnTo>
                    <a:pt x="1613" y="1430"/>
                  </a:lnTo>
                  <a:lnTo>
                    <a:pt x="1614" y="1430"/>
                  </a:lnTo>
                  <a:lnTo>
                    <a:pt x="1614" y="1429"/>
                  </a:lnTo>
                  <a:lnTo>
                    <a:pt x="1616" y="1429"/>
                  </a:lnTo>
                  <a:lnTo>
                    <a:pt x="1616" y="1427"/>
                  </a:lnTo>
                  <a:lnTo>
                    <a:pt x="1617" y="1426"/>
                  </a:lnTo>
                  <a:lnTo>
                    <a:pt x="1618" y="1426"/>
                  </a:lnTo>
                  <a:lnTo>
                    <a:pt x="1618" y="1425"/>
                  </a:lnTo>
                  <a:lnTo>
                    <a:pt x="1619" y="1424"/>
                  </a:lnTo>
                  <a:lnTo>
                    <a:pt x="1619" y="1423"/>
                  </a:lnTo>
                  <a:lnTo>
                    <a:pt x="1620" y="1421"/>
                  </a:lnTo>
                  <a:lnTo>
                    <a:pt x="1620" y="1420"/>
                  </a:lnTo>
                  <a:lnTo>
                    <a:pt x="1622" y="1420"/>
                  </a:lnTo>
                  <a:lnTo>
                    <a:pt x="1623" y="1419"/>
                  </a:lnTo>
                  <a:lnTo>
                    <a:pt x="1624" y="1419"/>
                  </a:lnTo>
                  <a:lnTo>
                    <a:pt x="1625" y="1419"/>
                  </a:lnTo>
                  <a:lnTo>
                    <a:pt x="1626" y="1419"/>
                  </a:lnTo>
                  <a:lnTo>
                    <a:pt x="1628" y="1418"/>
                  </a:lnTo>
                  <a:lnTo>
                    <a:pt x="1629" y="1418"/>
                  </a:lnTo>
                  <a:lnTo>
                    <a:pt x="1629" y="1417"/>
                  </a:lnTo>
                  <a:lnTo>
                    <a:pt x="1630" y="1417"/>
                  </a:lnTo>
                  <a:lnTo>
                    <a:pt x="1631" y="1417"/>
                  </a:lnTo>
                  <a:lnTo>
                    <a:pt x="1632" y="1417"/>
                  </a:lnTo>
                  <a:lnTo>
                    <a:pt x="1632" y="1418"/>
                  </a:lnTo>
                  <a:lnTo>
                    <a:pt x="1634" y="1418"/>
                  </a:lnTo>
                  <a:lnTo>
                    <a:pt x="1635" y="1418"/>
                  </a:lnTo>
                  <a:lnTo>
                    <a:pt x="1636" y="1418"/>
                  </a:lnTo>
                  <a:lnTo>
                    <a:pt x="1637" y="1418"/>
                  </a:lnTo>
                  <a:lnTo>
                    <a:pt x="1638" y="1418"/>
                  </a:lnTo>
                  <a:lnTo>
                    <a:pt x="1640" y="1418"/>
                  </a:lnTo>
                  <a:lnTo>
                    <a:pt x="1641" y="1418"/>
                  </a:lnTo>
                  <a:lnTo>
                    <a:pt x="1642" y="1418"/>
                  </a:lnTo>
                  <a:lnTo>
                    <a:pt x="1643" y="1418"/>
                  </a:lnTo>
                  <a:lnTo>
                    <a:pt x="1645" y="1418"/>
                  </a:lnTo>
                  <a:lnTo>
                    <a:pt x="1646" y="1418"/>
                  </a:lnTo>
                  <a:lnTo>
                    <a:pt x="1646" y="1419"/>
                  </a:lnTo>
                  <a:lnTo>
                    <a:pt x="1647" y="1419"/>
                  </a:lnTo>
                  <a:lnTo>
                    <a:pt x="1648" y="1419"/>
                  </a:lnTo>
                  <a:lnTo>
                    <a:pt x="1648" y="1420"/>
                  </a:lnTo>
                  <a:lnTo>
                    <a:pt x="1649" y="1420"/>
                  </a:lnTo>
                  <a:lnTo>
                    <a:pt x="1649" y="1421"/>
                  </a:lnTo>
                  <a:lnTo>
                    <a:pt x="1651" y="1421"/>
                  </a:lnTo>
                  <a:lnTo>
                    <a:pt x="1651" y="1420"/>
                  </a:lnTo>
                  <a:lnTo>
                    <a:pt x="1652" y="1420"/>
                  </a:lnTo>
                  <a:lnTo>
                    <a:pt x="1653" y="1420"/>
                  </a:lnTo>
                  <a:lnTo>
                    <a:pt x="1653" y="1419"/>
                  </a:lnTo>
                  <a:lnTo>
                    <a:pt x="1654" y="1418"/>
                  </a:lnTo>
                  <a:lnTo>
                    <a:pt x="1655" y="1418"/>
                  </a:lnTo>
                  <a:lnTo>
                    <a:pt x="1657" y="1418"/>
                  </a:lnTo>
                  <a:lnTo>
                    <a:pt x="1657" y="1417"/>
                  </a:lnTo>
                  <a:lnTo>
                    <a:pt x="1658" y="1417"/>
                  </a:lnTo>
                  <a:lnTo>
                    <a:pt x="1659" y="1417"/>
                  </a:lnTo>
                  <a:lnTo>
                    <a:pt x="1659" y="1415"/>
                  </a:lnTo>
                  <a:lnTo>
                    <a:pt x="1659" y="1414"/>
                  </a:lnTo>
                  <a:lnTo>
                    <a:pt x="1659" y="1413"/>
                  </a:lnTo>
                  <a:lnTo>
                    <a:pt x="1659" y="1412"/>
                  </a:lnTo>
                  <a:lnTo>
                    <a:pt x="1658" y="1412"/>
                  </a:lnTo>
                  <a:lnTo>
                    <a:pt x="1657" y="1412"/>
                  </a:lnTo>
                  <a:lnTo>
                    <a:pt x="1655" y="1412"/>
                  </a:lnTo>
                  <a:lnTo>
                    <a:pt x="1654" y="1412"/>
                  </a:lnTo>
                  <a:lnTo>
                    <a:pt x="1654" y="1413"/>
                  </a:lnTo>
                  <a:lnTo>
                    <a:pt x="1653" y="1413"/>
                  </a:lnTo>
                  <a:lnTo>
                    <a:pt x="1652" y="1413"/>
                  </a:lnTo>
                  <a:lnTo>
                    <a:pt x="1652" y="1412"/>
                  </a:lnTo>
                  <a:lnTo>
                    <a:pt x="1652" y="1411"/>
                  </a:lnTo>
                  <a:lnTo>
                    <a:pt x="1651" y="1411"/>
                  </a:lnTo>
                  <a:lnTo>
                    <a:pt x="1649" y="1411"/>
                  </a:lnTo>
                  <a:lnTo>
                    <a:pt x="1649" y="1409"/>
                  </a:lnTo>
                  <a:lnTo>
                    <a:pt x="1648" y="1409"/>
                  </a:lnTo>
                  <a:lnTo>
                    <a:pt x="1648" y="1408"/>
                  </a:lnTo>
                  <a:lnTo>
                    <a:pt x="1647" y="1408"/>
                  </a:lnTo>
                  <a:lnTo>
                    <a:pt x="1646" y="1408"/>
                  </a:lnTo>
                  <a:lnTo>
                    <a:pt x="1646" y="1407"/>
                  </a:lnTo>
                  <a:lnTo>
                    <a:pt x="1645" y="1407"/>
                  </a:lnTo>
                  <a:lnTo>
                    <a:pt x="1645" y="1408"/>
                  </a:lnTo>
                  <a:lnTo>
                    <a:pt x="1643" y="1408"/>
                  </a:lnTo>
                  <a:lnTo>
                    <a:pt x="1643" y="1407"/>
                  </a:lnTo>
                  <a:lnTo>
                    <a:pt x="1643" y="1406"/>
                  </a:lnTo>
                  <a:lnTo>
                    <a:pt x="1642" y="1406"/>
                  </a:lnTo>
                  <a:lnTo>
                    <a:pt x="1642" y="1407"/>
                  </a:lnTo>
                  <a:lnTo>
                    <a:pt x="1642" y="1406"/>
                  </a:lnTo>
                  <a:lnTo>
                    <a:pt x="1641" y="1406"/>
                  </a:lnTo>
                  <a:lnTo>
                    <a:pt x="1640" y="1406"/>
                  </a:lnTo>
                  <a:lnTo>
                    <a:pt x="1638" y="1406"/>
                  </a:lnTo>
                  <a:lnTo>
                    <a:pt x="1637" y="1406"/>
                  </a:lnTo>
                  <a:lnTo>
                    <a:pt x="1636" y="1406"/>
                  </a:lnTo>
                  <a:lnTo>
                    <a:pt x="1636" y="1405"/>
                  </a:lnTo>
                  <a:lnTo>
                    <a:pt x="1635" y="1406"/>
                  </a:lnTo>
                  <a:lnTo>
                    <a:pt x="1634" y="1406"/>
                  </a:lnTo>
                  <a:lnTo>
                    <a:pt x="1635" y="1406"/>
                  </a:lnTo>
                  <a:lnTo>
                    <a:pt x="1634" y="1405"/>
                  </a:lnTo>
                  <a:lnTo>
                    <a:pt x="1635" y="1405"/>
                  </a:lnTo>
                  <a:lnTo>
                    <a:pt x="1635" y="1403"/>
                  </a:lnTo>
                  <a:lnTo>
                    <a:pt x="1634" y="1402"/>
                  </a:lnTo>
                  <a:lnTo>
                    <a:pt x="1634" y="1403"/>
                  </a:lnTo>
                  <a:lnTo>
                    <a:pt x="1634" y="1402"/>
                  </a:lnTo>
                  <a:lnTo>
                    <a:pt x="1634" y="1403"/>
                  </a:lnTo>
                  <a:lnTo>
                    <a:pt x="1632" y="1402"/>
                  </a:lnTo>
                  <a:lnTo>
                    <a:pt x="1631" y="1402"/>
                  </a:lnTo>
                  <a:lnTo>
                    <a:pt x="1630" y="1401"/>
                  </a:lnTo>
                  <a:lnTo>
                    <a:pt x="1629" y="1400"/>
                  </a:lnTo>
                  <a:lnTo>
                    <a:pt x="1629" y="1401"/>
                  </a:lnTo>
                  <a:lnTo>
                    <a:pt x="1629" y="1400"/>
                  </a:lnTo>
                  <a:lnTo>
                    <a:pt x="1628" y="1400"/>
                  </a:lnTo>
                  <a:lnTo>
                    <a:pt x="1626" y="1400"/>
                  </a:lnTo>
                  <a:lnTo>
                    <a:pt x="1626" y="1399"/>
                  </a:lnTo>
                  <a:lnTo>
                    <a:pt x="1628" y="1399"/>
                  </a:lnTo>
                  <a:lnTo>
                    <a:pt x="1629" y="1399"/>
                  </a:lnTo>
                  <a:lnTo>
                    <a:pt x="1629" y="1397"/>
                  </a:lnTo>
                  <a:lnTo>
                    <a:pt x="1629" y="1396"/>
                  </a:lnTo>
                  <a:lnTo>
                    <a:pt x="1628" y="1396"/>
                  </a:lnTo>
                  <a:lnTo>
                    <a:pt x="1628" y="1395"/>
                  </a:lnTo>
                  <a:lnTo>
                    <a:pt x="1626" y="1395"/>
                  </a:lnTo>
                  <a:lnTo>
                    <a:pt x="1625" y="1395"/>
                  </a:lnTo>
                  <a:lnTo>
                    <a:pt x="1624" y="1395"/>
                  </a:lnTo>
                  <a:lnTo>
                    <a:pt x="1623" y="1395"/>
                  </a:lnTo>
                  <a:lnTo>
                    <a:pt x="1623" y="1396"/>
                  </a:lnTo>
                  <a:lnTo>
                    <a:pt x="1622" y="1396"/>
                  </a:lnTo>
                  <a:lnTo>
                    <a:pt x="1622" y="1397"/>
                  </a:lnTo>
                  <a:lnTo>
                    <a:pt x="1620" y="1396"/>
                  </a:lnTo>
                  <a:lnTo>
                    <a:pt x="1622" y="1395"/>
                  </a:lnTo>
                  <a:lnTo>
                    <a:pt x="1622" y="1394"/>
                  </a:lnTo>
                  <a:lnTo>
                    <a:pt x="1620" y="1393"/>
                  </a:lnTo>
                  <a:lnTo>
                    <a:pt x="1619" y="1391"/>
                  </a:lnTo>
                  <a:lnTo>
                    <a:pt x="1618" y="1391"/>
                  </a:lnTo>
                  <a:lnTo>
                    <a:pt x="1618" y="1390"/>
                  </a:lnTo>
                  <a:lnTo>
                    <a:pt x="1619" y="1389"/>
                  </a:lnTo>
                  <a:lnTo>
                    <a:pt x="1619" y="1388"/>
                  </a:lnTo>
                  <a:lnTo>
                    <a:pt x="1618" y="1388"/>
                  </a:lnTo>
                  <a:lnTo>
                    <a:pt x="1618" y="1386"/>
                  </a:lnTo>
                  <a:lnTo>
                    <a:pt x="1617" y="1386"/>
                  </a:lnTo>
                  <a:lnTo>
                    <a:pt x="1617" y="1385"/>
                  </a:lnTo>
                  <a:lnTo>
                    <a:pt x="1618" y="1385"/>
                  </a:lnTo>
                  <a:lnTo>
                    <a:pt x="1618" y="1384"/>
                  </a:lnTo>
                  <a:lnTo>
                    <a:pt x="1617" y="1383"/>
                  </a:lnTo>
                  <a:lnTo>
                    <a:pt x="1616" y="1383"/>
                  </a:lnTo>
                  <a:lnTo>
                    <a:pt x="1614" y="1383"/>
                  </a:lnTo>
                  <a:lnTo>
                    <a:pt x="1613" y="1383"/>
                  </a:lnTo>
                  <a:lnTo>
                    <a:pt x="1613" y="1382"/>
                  </a:lnTo>
                  <a:lnTo>
                    <a:pt x="1613" y="1380"/>
                  </a:lnTo>
                  <a:lnTo>
                    <a:pt x="1613" y="1379"/>
                  </a:lnTo>
                  <a:lnTo>
                    <a:pt x="1612" y="1379"/>
                  </a:lnTo>
                  <a:lnTo>
                    <a:pt x="1612" y="1380"/>
                  </a:lnTo>
                  <a:lnTo>
                    <a:pt x="1611" y="1380"/>
                  </a:lnTo>
                  <a:lnTo>
                    <a:pt x="1610" y="1380"/>
                  </a:lnTo>
                  <a:lnTo>
                    <a:pt x="1610" y="1379"/>
                  </a:lnTo>
                  <a:lnTo>
                    <a:pt x="1610" y="1378"/>
                  </a:lnTo>
                  <a:lnTo>
                    <a:pt x="1608" y="1378"/>
                  </a:lnTo>
                  <a:lnTo>
                    <a:pt x="1608" y="1377"/>
                  </a:lnTo>
                  <a:lnTo>
                    <a:pt x="1607" y="1377"/>
                  </a:lnTo>
                  <a:lnTo>
                    <a:pt x="1606" y="1377"/>
                  </a:lnTo>
                  <a:lnTo>
                    <a:pt x="1605" y="1376"/>
                  </a:lnTo>
                  <a:close/>
                  <a:moveTo>
                    <a:pt x="2039" y="1041"/>
                  </a:moveTo>
                  <a:lnTo>
                    <a:pt x="2040" y="1041"/>
                  </a:lnTo>
                  <a:lnTo>
                    <a:pt x="2040" y="1043"/>
                  </a:lnTo>
                  <a:lnTo>
                    <a:pt x="2039" y="1043"/>
                  </a:lnTo>
                  <a:lnTo>
                    <a:pt x="2039" y="1041"/>
                  </a:lnTo>
                  <a:lnTo>
                    <a:pt x="2038" y="1041"/>
                  </a:lnTo>
                  <a:lnTo>
                    <a:pt x="2038" y="1043"/>
                  </a:lnTo>
                  <a:lnTo>
                    <a:pt x="2039" y="1043"/>
                  </a:lnTo>
                  <a:lnTo>
                    <a:pt x="2040" y="1043"/>
                  </a:lnTo>
                  <a:lnTo>
                    <a:pt x="2041" y="1043"/>
                  </a:lnTo>
                  <a:lnTo>
                    <a:pt x="2041" y="1044"/>
                  </a:lnTo>
                  <a:lnTo>
                    <a:pt x="2040" y="1044"/>
                  </a:lnTo>
                  <a:lnTo>
                    <a:pt x="2040" y="1045"/>
                  </a:lnTo>
                  <a:lnTo>
                    <a:pt x="2040" y="1046"/>
                  </a:lnTo>
                  <a:lnTo>
                    <a:pt x="2039" y="1046"/>
                  </a:lnTo>
                  <a:lnTo>
                    <a:pt x="2038" y="1046"/>
                  </a:lnTo>
                  <a:lnTo>
                    <a:pt x="2038" y="1047"/>
                  </a:lnTo>
                  <a:lnTo>
                    <a:pt x="2038" y="1049"/>
                  </a:lnTo>
                  <a:lnTo>
                    <a:pt x="2039" y="1049"/>
                  </a:lnTo>
                  <a:lnTo>
                    <a:pt x="2039" y="1050"/>
                  </a:lnTo>
                  <a:lnTo>
                    <a:pt x="2039" y="1051"/>
                  </a:lnTo>
                  <a:lnTo>
                    <a:pt x="2039" y="1052"/>
                  </a:lnTo>
                  <a:lnTo>
                    <a:pt x="2040" y="1052"/>
                  </a:lnTo>
                  <a:lnTo>
                    <a:pt x="2041" y="1052"/>
                  </a:lnTo>
                  <a:lnTo>
                    <a:pt x="2041" y="1053"/>
                  </a:lnTo>
                  <a:lnTo>
                    <a:pt x="2041" y="1055"/>
                  </a:lnTo>
                  <a:lnTo>
                    <a:pt x="2040" y="1055"/>
                  </a:lnTo>
                  <a:lnTo>
                    <a:pt x="2041" y="1056"/>
                  </a:lnTo>
                  <a:lnTo>
                    <a:pt x="2043" y="1056"/>
                  </a:lnTo>
                  <a:lnTo>
                    <a:pt x="2043" y="1057"/>
                  </a:lnTo>
                  <a:lnTo>
                    <a:pt x="2044" y="1057"/>
                  </a:lnTo>
                  <a:lnTo>
                    <a:pt x="2044" y="1056"/>
                  </a:lnTo>
                  <a:lnTo>
                    <a:pt x="2045" y="1056"/>
                  </a:lnTo>
                  <a:lnTo>
                    <a:pt x="2044" y="1056"/>
                  </a:lnTo>
                  <a:lnTo>
                    <a:pt x="2044" y="1055"/>
                  </a:lnTo>
                  <a:lnTo>
                    <a:pt x="2044" y="1056"/>
                  </a:lnTo>
                  <a:lnTo>
                    <a:pt x="2044" y="1055"/>
                  </a:lnTo>
                  <a:lnTo>
                    <a:pt x="2043" y="1053"/>
                  </a:lnTo>
                  <a:lnTo>
                    <a:pt x="2044" y="1053"/>
                  </a:lnTo>
                  <a:lnTo>
                    <a:pt x="2044" y="1055"/>
                  </a:lnTo>
                  <a:lnTo>
                    <a:pt x="2044" y="1053"/>
                  </a:lnTo>
                  <a:lnTo>
                    <a:pt x="2044" y="1055"/>
                  </a:lnTo>
                  <a:lnTo>
                    <a:pt x="2045" y="1055"/>
                  </a:lnTo>
                  <a:lnTo>
                    <a:pt x="2044" y="1055"/>
                  </a:lnTo>
                  <a:lnTo>
                    <a:pt x="2045" y="1055"/>
                  </a:lnTo>
                  <a:lnTo>
                    <a:pt x="2044" y="1055"/>
                  </a:lnTo>
                  <a:lnTo>
                    <a:pt x="2045" y="1055"/>
                  </a:lnTo>
                  <a:lnTo>
                    <a:pt x="2045" y="1056"/>
                  </a:lnTo>
                  <a:lnTo>
                    <a:pt x="2045" y="1055"/>
                  </a:lnTo>
                  <a:lnTo>
                    <a:pt x="2045" y="1053"/>
                  </a:lnTo>
                  <a:lnTo>
                    <a:pt x="2046" y="1053"/>
                  </a:lnTo>
                  <a:lnTo>
                    <a:pt x="2047" y="1053"/>
                  </a:lnTo>
                  <a:lnTo>
                    <a:pt x="2047" y="1055"/>
                  </a:lnTo>
                  <a:lnTo>
                    <a:pt x="2049" y="1055"/>
                  </a:lnTo>
                  <a:lnTo>
                    <a:pt x="2049" y="1056"/>
                  </a:lnTo>
                  <a:lnTo>
                    <a:pt x="2047" y="1056"/>
                  </a:lnTo>
                  <a:lnTo>
                    <a:pt x="2049" y="1056"/>
                  </a:lnTo>
                  <a:lnTo>
                    <a:pt x="2050" y="1056"/>
                  </a:lnTo>
                  <a:lnTo>
                    <a:pt x="2050" y="1055"/>
                  </a:lnTo>
                  <a:lnTo>
                    <a:pt x="2051" y="1055"/>
                  </a:lnTo>
                  <a:lnTo>
                    <a:pt x="2050" y="1055"/>
                  </a:lnTo>
                  <a:lnTo>
                    <a:pt x="2051" y="1055"/>
                  </a:lnTo>
                  <a:lnTo>
                    <a:pt x="2051" y="1053"/>
                  </a:lnTo>
                  <a:lnTo>
                    <a:pt x="2050" y="1053"/>
                  </a:lnTo>
                  <a:lnTo>
                    <a:pt x="2049" y="1053"/>
                  </a:lnTo>
                  <a:lnTo>
                    <a:pt x="2049" y="1052"/>
                  </a:lnTo>
                  <a:lnTo>
                    <a:pt x="2050" y="1052"/>
                  </a:lnTo>
                  <a:lnTo>
                    <a:pt x="2050" y="1051"/>
                  </a:lnTo>
                  <a:lnTo>
                    <a:pt x="2051" y="1051"/>
                  </a:lnTo>
                  <a:lnTo>
                    <a:pt x="2050" y="1051"/>
                  </a:lnTo>
                  <a:lnTo>
                    <a:pt x="2051" y="1051"/>
                  </a:lnTo>
                  <a:lnTo>
                    <a:pt x="2051" y="1050"/>
                  </a:lnTo>
                  <a:lnTo>
                    <a:pt x="2050" y="1050"/>
                  </a:lnTo>
                  <a:lnTo>
                    <a:pt x="2049" y="1050"/>
                  </a:lnTo>
                  <a:lnTo>
                    <a:pt x="2047" y="1050"/>
                  </a:lnTo>
                  <a:lnTo>
                    <a:pt x="2047" y="1051"/>
                  </a:lnTo>
                  <a:lnTo>
                    <a:pt x="2047" y="1052"/>
                  </a:lnTo>
                  <a:lnTo>
                    <a:pt x="2049" y="1052"/>
                  </a:lnTo>
                  <a:lnTo>
                    <a:pt x="2049" y="1053"/>
                  </a:lnTo>
                  <a:lnTo>
                    <a:pt x="2050" y="1053"/>
                  </a:lnTo>
                  <a:lnTo>
                    <a:pt x="2049" y="1053"/>
                  </a:lnTo>
                  <a:lnTo>
                    <a:pt x="2047" y="1053"/>
                  </a:lnTo>
                  <a:lnTo>
                    <a:pt x="2046" y="1052"/>
                  </a:lnTo>
                  <a:lnTo>
                    <a:pt x="2046" y="1053"/>
                  </a:lnTo>
                  <a:lnTo>
                    <a:pt x="2045" y="1053"/>
                  </a:lnTo>
                  <a:lnTo>
                    <a:pt x="2045" y="1052"/>
                  </a:lnTo>
                  <a:lnTo>
                    <a:pt x="2044" y="1052"/>
                  </a:lnTo>
                  <a:lnTo>
                    <a:pt x="2044" y="1051"/>
                  </a:lnTo>
                  <a:lnTo>
                    <a:pt x="2044" y="1052"/>
                  </a:lnTo>
                  <a:lnTo>
                    <a:pt x="2043" y="1052"/>
                  </a:lnTo>
                  <a:lnTo>
                    <a:pt x="2043" y="1051"/>
                  </a:lnTo>
                  <a:lnTo>
                    <a:pt x="2041" y="1051"/>
                  </a:lnTo>
                  <a:lnTo>
                    <a:pt x="2041" y="1050"/>
                  </a:lnTo>
                  <a:lnTo>
                    <a:pt x="2043" y="1050"/>
                  </a:lnTo>
                  <a:lnTo>
                    <a:pt x="2044" y="1050"/>
                  </a:lnTo>
                  <a:lnTo>
                    <a:pt x="2045" y="1050"/>
                  </a:lnTo>
                  <a:lnTo>
                    <a:pt x="2045" y="1051"/>
                  </a:lnTo>
                  <a:lnTo>
                    <a:pt x="2045" y="1050"/>
                  </a:lnTo>
                  <a:lnTo>
                    <a:pt x="2046" y="1050"/>
                  </a:lnTo>
                  <a:lnTo>
                    <a:pt x="2046" y="1049"/>
                  </a:lnTo>
                  <a:lnTo>
                    <a:pt x="2046" y="1047"/>
                  </a:lnTo>
                  <a:lnTo>
                    <a:pt x="2045" y="1047"/>
                  </a:lnTo>
                  <a:lnTo>
                    <a:pt x="2046" y="1047"/>
                  </a:lnTo>
                  <a:lnTo>
                    <a:pt x="2046" y="1046"/>
                  </a:lnTo>
                  <a:lnTo>
                    <a:pt x="2046" y="1045"/>
                  </a:lnTo>
                  <a:lnTo>
                    <a:pt x="2046" y="1046"/>
                  </a:lnTo>
                  <a:lnTo>
                    <a:pt x="2047" y="1046"/>
                  </a:lnTo>
                  <a:lnTo>
                    <a:pt x="2047" y="1045"/>
                  </a:lnTo>
                  <a:lnTo>
                    <a:pt x="2046" y="1045"/>
                  </a:lnTo>
                  <a:lnTo>
                    <a:pt x="2047" y="1045"/>
                  </a:lnTo>
                  <a:lnTo>
                    <a:pt x="2049" y="1045"/>
                  </a:lnTo>
                  <a:lnTo>
                    <a:pt x="2049" y="1044"/>
                  </a:lnTo>
                  <a:lnTo>
                    <a:pt x="2047" y="1043"/>
                  </a:lnTo>
                  <a:lnTo>
                    <a:pt x="2046" y="1044"/>
                  </a:lnTo>
                  <a:lnTo>
                    <a:pt x="2045" y="1044"/>
                  </a:lnTo>
                  <a:lnTo>
                    <a:pt x="2045" y="1045"/>
                  </a:lnTo>
                  <a:lnTo>
                    <a:pt x="2045" y="1044"/>
                  </a:lnTo>
                  <a:lnTo>
                    <a:pt x="2044" y="1044"/>
                  </a:lnTo>
                  <a:lnTo>
                    <a:pt x="2044" y="1045"/>
                  </a:lnTo>
                  <a:lnTo>
                    <a:pt x="2043" y="1045"/>
                  </a:lnTo>
                  <a:lnTo>
                    <a:pt x="2043" y="1046"/>
                  </a:lnTo>
                  <a:lnTo>
                    <a:pt x="2043" y="1045"/>
                  </a:lnTo>
                  <a:lnTo>
                    <a:pt x="2043" y="1044"/>
                  </a:lnTo>
                  <a:lnTo>
                    <a:pt x="2043" y="1043"/>
                  </a:lnTo>
                  <a:lnTo>
                    <a:pt x="2043" y="1041"/>
                  </a:lnTo>
                  <a:lnTo>
                    <a:pt x="2041" y="1041"/>
                  </a:lnTo>
                  <a:lnTo>
                    <a:pt x="2040" y="1041"/>
                  </a:lnTo>
                  <a:lnTo>
                    <a:pt x="2040" y="1043"/>
                  </a:lnTo>
                  <a:lnTo>
                    <a:pt x="2040" y="1041"/>
                  </a:lnTo>
                  <a:lnTo>
                    <a:pt x="2039" y="1041"/>
                  </a:lnTo>
                  <a:close/>
                  <a:moveTo>
                    <a:pt x="2035" y="1055"/>
                  </a:moveTo>
                  <a:lnTo>
                    <a:pt x="2037" y="1055"/>
                  </a:lnTo>
                  <a:lnTo>
                    <a:pt x="2037" y="1053"/>
                  </a:lnTo>
                  <a:lnTo>
                    <a:pt x="2038" y="1053"/>
                  </a:lnTo>
                  <a:lnTo>
                    <a:pt x="2039" y="1053"/>
                  </a:lnTo>
                  <a:lnTo>
                    <a:pt x="2039" y="1052"/>
                  </a:lnTo>
                  <a:lnTo>
                    <a:pt x="2039" y="1051"/>
                  </a:lnTo>
                  <a:lnTo>
                    <a:pt x="2038" y="1051"/>
                  </a:lnTo>
                  <a:lnTo>
                    <a:pt x="2038" y="1050"/>
                  </a:lnTo>
                  <a:lnTo>
                    <a:pt x="2037" y="1050"/>
                  </a:lnTo>
                  <a:lnTo>
                    <a:pt x="2037" y="1049"/>
                  </a:lnTo>
                  <a:lnTo>
                    <a:pt x="2037" y="1050"/>
                  </a:lnTo>
                  <a:lnTo>
                    <a:pt x="2037" y="1051"/>
                  </a:lnTo>
                  <a:lnTo>
                    <a:pt x="2035" y="1051"/>
                  </a:lnTo>
                  <a:lnTo>
                    <a:pt x="2035" y="1050"/>
                  </a:lnTo>
                  <a:lnTo>
                    <a:pt x="2035" y="1051"/>
                  </a:lnTo>
                  <a:lnTo>
                    <a:pt x="2035" y="1050"/>
                  </a:lnTo>
                  <a:lnTo>
                    <a:pt x="2035" y="1051"/>
                  </a:lnTo>
                  <a:lnTo>
                    <a:pt x="2035" y="1052"/>
                  </a:lnTo>
                  <a:lnTo>
                    <a:pt x="2037" y="1052"/>
                  </a:lnTo>
                  <a:lnTo>
                    <a:pt x="2037" y="1051"/>
                  </a:lnTo>
                  <a:lnTo>
                    <a:pt x="2037" y="1052"/>
                  </a:lnTo>
                  <a:lnTo>
                    <a:pt x="2038" y="1052"/>
                  </a:lnTo>
                  <a:lnTo>
                    <a:pt x="2038" y="1053"/>
                  </a:lnTo>
                  <a:lnTo>
                    <a:pt x="2037" y="1053"/>
                  </a:lnTo>
                  <a:lnTo>
                    <a:pt x="2037" y="1052"/>
                  </a:lnTo>
                  <a:lnTo>
                    <a:pt x="2037" y="1053"/>
                  </a:lnTo>
                  <a:lnTo>
                    <a:pt x="2035" y="1053"/>
                  </a:lnTo>
                  <a:lnTo>
                    <a:pt x="2035" y="1055"/>
                  </a:lnTo>
                  <a:lnTo>
                    <a:pt x="2034" y="1055"/>
                  </a:lnTo>
                  <a:lnTo>
                    <a:pt x="2035" y="1055"/>
                  </a:lnTo>
                  <a:lnTo>
                    <a:pt x="2034" y="1055"/>
                  </a:lnTo>
                  <a:lnTo>
                    <a:pt x="2035" y="1055"/>
                  </a:lnTo>
                  <a:close/>
                </a:path>
              </a:pathLst>
            </a:custGeom>
            <a:solidFill>
              <a:srgbClr val="1EA284">
                <a:lumMod val="60000"/>
                <a:lumOff val="40000"/>
              </a:srgbClr>
            </a:solidFill>
            <a:ln w="317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01" name="组合 28"/>
            <p:cNvGrpSpPr/>
            <p:nvPr/>
          </p:nvGrpSpPr>
          <p:grpSpPr>
            <a:xfrm>
              <a:off x="2221014" y="4004383"/>
              <a:ext cx="1123266" cy="588270"/>
              <a:chOff x="618577" y="1500718"/>
              <a:chExt cx="1490882" cy="780796"/>
            </a:xfrm>
          </p:grpSpPr>
          <p:sp>
            <p:nvSpPr>
              <p:cNvPr id="202" name="圆角矩形 201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ysClr val="window" lastClr="FFFFFF"/>
              </a:solidFill>
              <a:ln w="9525">
                <a:solidFill>
                  <a:sysClr val="window" lastClr="FFFFFF">
                    <a:lumMod val="50000"/>
                  </a:sys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05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          </a:t>
                </a:r>
                <a:endPara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3" name="圆角矩形 202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9525">
                <a:solidFill>
                  <a:sysClr val="window" lastClr="FFFFFF">
                    <a:lumMod val="50000"/>
                  </a:sys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05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Legend</a:t>
                </a:r>
                <a:endParaRPr kumimoji="0" lang="en-US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4" name="Text Box 16"/>
              <p:cNvSpPr txBox="1">
                <a:spLocks noChangeArrowheads="1"/>
              </p:cNvSpPr>
              <p:nvPr/>
            </p:nvSpPr>
            <p:spPr bwMode="auto">
              <a:xfrm>
                <a:off x="1015674" y="1780013"/>
                <a:ext cx="785493" cy="30884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F81BD"/>
                  </a:buClr>
                  <a:buSzPct val="50000"/>
                  <a:buFontTx/>
                  <a:buNone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205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rgbClr val="BC3830"/>
              </a:solidFill>
              <a:ln w="12700">
                <a:solidFill>
                  <a:sysClr val="window" lastClr="FFFFFF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endParaRPr>
              </a:p>
            </p:txBody>
          </p:sp>
          <p:sp>
            <p:nvSpPr>
              <p:cNvPr id="206" name="Text Box 16"/>
              <p:cNvSpPr txBox="1">
                <a:spLocks noChangeArrowheads="1"/>
              </p:cNvSpPr>
              <p:nvPr/>
            </p:nvSpPr>
            <p:spPr bwMode="auto">
              <a:xfrm>
                <a:off x="1015674" y="1972668"/>
                <a:ext cx="1093785" cy="30884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F81BD"/>
                  </a:buClr>
                  <a:buSzPct val="50000"/>
                  <a:buFontTx/>
                  <a:buNone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207" name="组合 206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08" name="椭圆 207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rgbClr val="F79646">
                        <a:lumMod val="75000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itchFamily="34" charset="0"/>
                  </a:endParaRPr>
                </a:p>
              </p:txBody>
            </p:sp>
            <p:sp>
              <p:nvSpPr>
                <p:cNvPr id="209" name="椭圆 208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 cap="flat" cmpd="sng" algn="ctr">
                  <a:solidFill>
                    <a:srgbClr val="FF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宋体"/>
                    <a:cs typeface="+mn-cs"/>
                  </a:endParaRPr>
                </a:p>
              </p:txBody>
            </p:sp>
          </p:grpSp>
        </p:grpSp>
        <p:grpSp>
          <p:nvGrpSpPr>
            <p:cNvPr id="210" name="组合 62"/>
            <p:cNvGrpSpPr/>
            <p:nvPr/>
          </p:nvGrpSpPr>
          <p:grpSpPr>
            <a:xfrm>
              <a:off x="6142423" y="3345985"/>
              <a:ext cx="134524" cy="134524"/>
              <a:chOff x="4714876" y="3214686"/>
              <a:chExt cx="144000" cy="144000"/>
            </a:xfrm>
            <a:effectLst>
              <a:outerShdw sx="1000" sy="1000" algn="ctr" rotWithShape="0">
                <a:srgbClr val="000000"/>
              </a:outerShdw>
            </a:effectLst>
          </p:grpSpPr>
          <p:sp>
            <p:nvSpPr>
              <p:cNvPr id="211" name="椭圆 210"/>
              <p:cNvSpPr/>
              <p:nvPr/>
            </p:nvSpPr>
            <p:spPr>
              <a:xfrm>
                <a:off x="4750876" y="3250686"/>
                <a:ext cx="72000" cy="72000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rgbClr val="F79646">
                      <a:lumMod val="7500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endParaRPr>
              </a:p>
            </p:txBody>
          </p:sp>
          <p:sp>
            <p:nvSpPr>
              <p:cNvPr id="212" name="椭圆 211"/>
              <p:cNvSpPr/>
              <p:nvPr/>
            </p:nvSpPr>
            <p:spPr>
              <a:xfrm>
                <a:off x="4714876" y="3214686"/>
                <a:ext cx="144000" cy="144000"/>
              </a:xfrm>
              <a:prstGeom prst="ellips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</p:grpSp>
        <p:sp>
          <p:nvSpPr>
            <p:cNvPr id="213" name="圆角矩形 212"/>
            <p:cNvSpPr/>
            <p:nvPr/>
          </p:nvSpPr>
          <p:spPr>
            <a:xfrm>
              <a:off x="6334920" y="3487737"/>
              <a:ext cx="638175" cy="162000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4F81BD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05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Sydney</a:t>
              </a:r>
            </a:p>
          </p:txBody>
        </p:sp>
        <p:cxnSp>
          <p:nvCxnSpPr>
            <p:cNvPr id="214" name="肘形连接符 187"/>
            <p:cNvCxnSpPr>
              <a:stCxn id="212" idx="4"/>
              <a:endCxn id="213" idx="1"/>
            </p:cNvCxnSpPr>
            <p:nvPr/>
          </p:nvCxnSpPr>
          <p:spPr>
            <a:xfrm rot="16200000" flipH="1">
              <a:off x="6228188" y="3462005"/>
              <a:ext cx="88228" cy="125235"/>
            </a:xfrm>
            <a:prstGeom prst="bentConnector2">
              <a:avLst/>
            </a:prstGeom>
            <a:noFill/>
            <a:ln w="9525">
              <a:solidFill>
                <a:srgbClr val="FF0000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15" name="Oval 25"/>
            <p:cNvSpPr>
              <a:spLocks noChangeArrowheads="1"/>
            </p:cNvSpPr>
            <p:nvPr/>
          </p:nvSpPr>
          <p:spPr bwMode="gray">
            <a:xfrm>
              <a:off x="6069419" y="3593896"/>
              <a:ext cx="71031" cy="71031"/>
            </a:xfrm>
            <a:prstGeom prst="ellipse">
              <a:avLst/>
            </a:prstGeom>
            <a:solidFill>
              <a:srgbClr val="BC3830"/>
            </a:solidFill>
            <a:ln w="12700">
              <a:solidFill>
                <a:sysClr val="window" lastClr="FFFFFF"/>
              </a:solidFill>
              <a:round/>
              <a:headEnd/>
              <a:tailEnd/>
            </a:ln>
            <a:effectLst>
              <a:outerShdw dir="480000" sx="44000" sy="44000" algn="ctr" rotWithShape="0">
                <a:srgbClr val="1C1C1C">
                  <a:alpha val="56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16" name="圆角矩形 215"/>
            <p:cNvSpPr/>
            <p:nvPr/>
          </p:nvSpPr>
          <p:spPr>
            <a:xfrm>
              <a:off x="6200326" y="3787529"/>
              <a:ext cx="609908" cy="162000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4F81BD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05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altLang="zh-CN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Wollongong </a:t>
              </a:r>
            </a:p>
          </p:txBody>
        </p:sp>
        <p:cxnSp>
          <p:nvCxnSpPr>
            <p:cNvPr id="217" name="肘形连接符 205"/>
            <p:cNvCxnSpPr>
              <a:stCxn id="215" idx="4"/>
              <a:endCxn id="216" idx="1"/>
            </p:cNvCxnSpPr>
            <p:nvPr/>
          </p:nvCxnSpPr>
          <p:spPr>
            <a:xfrm rot="16200000" flipH="1">
              <a:off x="6050829" y="3719032"/>
              <a:ext cx="203602" cy="95391"/>
            </a:xfrm>
            <a:prstGeom prst="bentConnector2">
              <a:avLst/>
            </a:prstGeom>
            <a:noFill/>
            <a:ln w="9525">
              <a:solidFill>
                <a:srgbClr val="F7964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18" name="Oval 25"/>
            <p:cNvSpPr>
              <a:spLocks noChangeArrowheads="1"/>
            </p:cNvSpPr>
            <p:nvPr/>
          </p:nvSpPr>
          <p:spPr bwMode="gray">
            <a:xfrm>
              <a:off x="6347028" y="3085509"/>
              <a:ext cx="71031" cy="71031"/>
            </a:xfrm>
            <a:prstGeom prst="ellipse">
              <a:avLst/>
            </a:prstGeom>
            <a:solidFill>
              <a:srgbClr val="BC3830"/>
            </a:solidFill>
            <a:ln w="12700">
              <a:solidFill>
                <a:sysClr val="window" lastClr="FFFFFF"/>
              </a:solidFill>
              <a:round/>
              <a:headEnd/>
              <a:tailEnd/>
            </a:ln>
            <a:effectLst>
              <a:outerShdw dir="480000" sx="44000" sy="44000" algn="ctr" rotWithShape="0">
                <a:srgbClr val="1C1C1C">
                  <a:alpha val="56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cxnSp>
          <p:nvCxnSpPr>
            <p:cNvPr id="219" name="肘形连接符 205"/>
            <p:cNvCxnSpPr>
              <a:stCxn id="218" idx="0"/>
              <a:endCxn id="220" idx="1"/>
            </p:cNvCxnSpPr>
            <p:nvPr/>
          </p:nvCxnSpPr>
          <p:spPr>
            <a:xfrm rot="5400000" flipH="1" flipV="1">
              <a:off x="6489174" y="2889273"/>
              <a:ext cx="89607" cy="302867"/>
            </a:xfrm>
            <a:prstGeom prst="bentConnector2">
              <a:avLst/>
            </a:prstGeom>
            <a:noFill/>
            <a:ln w="9525">
              <a:solidFill>
                <a:srgbClr val="F7964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20" name="圆角矩形 219"/>
            <p:cNvSpPr/>
            <p:nvPr/>
          </p:nvSpPr>
          <p:spPr>
            <a:xfrm>
              <a:off x="6685411" y="2915229"/>
              <a:ext cx="602654" cy="161346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4F81BD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05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altLang="zh-CN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Newcastle</a:t>
              </a:r>
            </a:p>
          </p:txBody>
        </p:sp>
        <p:grpSp>
          <p:nvGrpSpPr>
            <p:cNvPr id="221" name="组合 62"/>
            <p:cNvGrpSpPr/>
            <p:nvPr/>
          </p:nvGrpSpPr>
          <p:grpSpPr>
            <a:xfrm>
              <a:off x="5413761" y="3917485"/>
              <a:ext cx="134524" cy="134524"/>
              <a:chOff x="4714876" y="3214686"/>
              <a:chExt cx="144000" cy="144000"/>
            </a:xfrm>
            <a:effectLst>
              <a:outerShdw sx="1000" sy="1000" algn="ctr" rotWithShape="0">
                <a:srgbClr val="000000"/>
              </a:outerShdw>
            </a:effectLst>
          </p:grpSpPr>
          <p:sp>
            <p:nvSpPr>
              <p:cNvPr id="222" name="椭圆 221"/>
              <p:cNvSpPr/>
              <p:nvPr/>
            </p:nvSpPr>
            <p:spPr>
              <a:xfrm>
                <a:off x="4750876" y="3250686"/>
                <a:ext cx="72000" cy="72000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rgbClr val="F79646">
                      <a:lumMod val="7500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endParaRPr>
              </a:p>
            </p:txBody>
          </p:sp>
          <p:sp>
            <p:nvSpPr>
              <p:cNvPr id="223" name="椭圆 222"/>
              <p:cNvSpPr/>
              <p:nvPr/>
            </p:nvSpPr>
            <p:spPr>
              <a:xfrm>
                <a:off x="4714876" y="3214686"/>
                <a:ext cx="144000" cy="144000"/>
              </a:xfrm>
              <a:prstGeom prst="ellips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</p:grpSp>
        <p:sp>
          <p:nvSpPr>
            <p:cNvPr id="224" name="圆角矩形 223"/>
            <p:cNvSpPr/>
            <p:nvPr/>
          </p:nvSpPr>
          <p:spPr>
            <a:xfrm>
              <a:off x="5911056" y="4129088"/>
              <a:ext cx="638175" cy="162000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4F81BD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05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Canberra</a:t>
              </a:r>
              <a:endParaRPr kumimoji="0" lang="en-US" altLang="zh-CN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25" name="肘形连接符 187"/>
            <p:cNvCxnSpPr>
              <a:stCxn id="223" idx="4"/>
              <a:endCxn id="224" idx="1"/>
            </p:cNvCxnSpPr>
            <p:nvPr/>
          </p:nvCxnSpPr>
          <p:spPr>
            <a:xfrm rot="16200000" flipH="1">
              <a:off x="5617000" y="3916031"/>
              <a:ext cx="158079" cy="430033"/>
            </a:xfrm>
            <a:prstGeom prst="bentConnector2">
              <a:avLst/>
            </a:prstGeom>
            <a:noFill/>
            <a:ln w="9525">
              <a:solidFill>
                <a:srgbClr val="FF0000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26" name="Oval 25"/>
            <p:cNvSpPr>
              <a:spLocks noChangeArrowheads="1"/>
            </p:cNvSpPr>
            <p:nvPr/>
          </p:nvSpPr>
          <p:spPr bwMode="gray">
            <a:xfrm>
              <a:off x="6280353" y="2995021"/>
              <a:ext cx="71031" cy="71031"/>
            </a:xfrm>
            <a:prstGeom prst="ellipse">
              <a:avLst/>
            </a:prstGeom>
            <a:solidFill>
              <a:srgbClr val="BC3830"/>
            </a:solidFill>
            <a:ln w="12700">
              <a:solidFill>
                <a:sysClr val="window" lastClr="FFFFFF"/>
              </a:solidFill>
              <a:round/>
              <a:headEnd/>
              <a:tailEnd/>
            </a:ln>
            <a:effectLst>
              <a:outerShdw dir="480000" sx="44000" sy="44000" algn="ctr" rotWithShape="0">
                <a:srgbClr val="1C1C1C">
                  <a:alpha val="56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cxnSp>
          <p:nvCxnSpPr>
            <p:cNvPr id="227" name="肘形连接符 205"/>
            <p:cNvCxnSpPr>
              <a:stCxn id="226" idx="0"/>
              <a:endCxn id="228" idx="1"/>
            </p:cNvCxnSpPr>
            <p:nvPr/>
          </p:nvCxnSpPr>
          <p:spPr>
            <a:xfrm rot="5400000" flipH="1" flipV="1">
              <a:off x="6434728" y="2677020"/>
              <a:ext cx="199143" cy="436861"/>
            </a:xfrm>
            <a:prstGeom prst="bentConnector2">
              <a:avLst/>
            </a:prstGeom>
            <a:noFill/>
            <a:ln w="9525">
              <a:solidFill>
                <a:srgbClr val="F7964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28" name="圆角矩形 227"/>
            <p:cNvSpPr/>
            <p:nvPr/>
          </p:nvSpPr>
          <p:spPr>
            <a:xfrm>
              <a:off x="6752730" y="2715205"/>
              <a:ext cx="602654" cy="161346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4F81BD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05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altLang="zh-CN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Maitland</a:t>
              </a:r>
            </a:p>
          </p:txBody>
        </p:sp>
        <p:sp>
          <p:nvSpPr>
            <p:cNvPr id="229" name="Oval 25"/>
            <p:cNvSpPr>
              <a:spLocks noChangeArrowheads="1"/>
            </p:cNvSpPr>
            <p:nvPr/>
          </p:nvSpPr>
          <p:spPr bwMode="gray">
            <a:xfrm>
              <a:off x="6947103" y="1571033"/>
              <a:ext cx="71031" cy="71031"/>
            </a:xfrm>
            <a:prstGeom prst="ellipse">
              <a:avLst/>
            </a:prstGeom>
            <a:solidFill>
              <a:srgbClr val="BC3830"/>
            </a:solidFill>
            <a:ln w="12700">
              <a:solidFill>
                <a:sysClr val="window" lastClr="FFFFFF"/>
              </a:solidFill>
              <a:round/>
              <a:headEnd/>
              <a:tailEnd/>
            </a:ln>
            <a:effectLst>
              <a:outerShdw dir="480000" sx="44000" sy="44000" algn="ctr" rotWithShape="0">
                <a:srgbClr val="1C1C1C">
                  <a:alpha val="56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cxnSp>
          <p:nvCxnSpPr>
            <p:cNvPr id="230" name="肘形连接符 205"/>
            <p:cNvCxnSpPr>
              <a:stCxn id="229" idx="0"/>
              <a:endCxn id="231" idx="1"/>
            </p:cNvCxnSpPr>
            <p:nvPr/>
          </p:nvCxnSpPr>
          <p:spPr>
            <a:xfrm rot="5400000" flipH="1" flipV="1">
              <a:off x="7049303" y="1453853"/>
              <a:ext cx="50496" cy="183865"/>
            </a:xfrm>
            <a:prstGeom prst="bentConnector2">
              <a:avLst/>
            </a:prstGeom>
            <a:noFill/>
            <a:ln w="9525">
              <a:solidFill>
                <a:srgbClr val="F7964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31" name="圆角矩形 230"/>
            <p:cNvSpPr/>
            <p:nvPr/>
          </p:nvSpPr>
          <p:spPr>
            <a:xfrm>
              <a:off x="7166484" y="1439864"/>
              <a:ext cx="602654" cy="161346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4F81BD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05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altLang="zh-CN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Tweed Heads</a:t>
              </a:r>
            </a:p>
          </p:txBody>
        </p:sp>
        <p:sp>
          <p:nvSpPr>
            <p:cNvPr id="232" name="Oval 25"/>
            <p:cNvSpPr>
              <a:spLocks noChangeArrowheads="1"/>
            </p:cNvSpPr>
            <p:nvPr/>
          </p:nvSpPr>
          <p:spPr bwMode="gray">
            <a:xfrm>
              <a:off x="4833346" y="3813379"/>
              <a:ext cx="71031" cy="71031"/>
            </a:xfrm>
            <a:prstGeom prst="ellipse">
              <a:avLst/>
            </a:prstGeom>
            <a:solidFill>
              <a:srgbClr val="BC3830"/>
            </a:solidFill>
            <a:ln w="12700">
              <a:solidFill>
                <a:sysClr val="window" lastClr="FFFFFF"/>
              </a:solidFill>
              <a:round/>
              <a:headEnd/>
              <a:tailEnd/>
            </a:ln>
            <a:effectLst>
              <a:outerShdw dir="480000" sx="44000" sy="44000" algn="ctr" rotWithShape="0">
                <a:srgbClr val="1C1C1C">
                  <a:alpha val="56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33" name="圆角矩形 232"/>
            <p:cNvSpPr/>
            <p:nvPr/>
          </p:nvSpPr>
          <p:spPr>
            <a:xfrm>
              <a:off x="4156673" y="4511653"/>
              <a:ext cx="609908" cy="162000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4F81BD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05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altLang="zh-CN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Wagga Wagga</a:t>
              </a:r>
            </a:p>
          </p:txBody>
        </p:sp>
        <p:cxnSp>
          <p:nvCxnSpPr>
            <p:cNvPr id="234" name="肘形连接符 205"/>
            <p:cNvCxnSpPr>
              <a:stCxn id="232" idx="4"/>
              <a:endCxn id="233" idx="3"/>
            </p:cNvCxnSpPr>
            <p:nvPr/>
          </p:nvCxnSpPr>
          <p:spPr>
            <a:xfrm rot="5400000">
              <a:off x="4463601" y="4187391"/>
              <a:ext cx="708243" cy="102281"/>
            </a:xfrm>
            <a:prstGeom prst="bentConnector2">
              <a:avLst/>
            </a:prstGeom>
            <a:noFill/>
            <a:ln w="9525">
              <a:solidFill>
                <a:srgbClr val="F7964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35" name="Oval 25"/>
            <p:cNvSpPr>
              <a:spLocks noChangeArrowheads="1"/>
            </p:cNvSpPr>
            <p:nvPr/>
          </p:nvSpPr>
          <p:spPr bwMode="gray">
            <a:xfrm>
              <a:off x="4778782" y="4136821"/>
              <a:ext cx="71031" cy="71031"/>
            </a:xfrm>
            <a:prstGeom prst="ellipse">
              <a:avLst/>
            </a:prstGeom>
            <a:solidFill>
              <a:srgbClr val="BC3830"/>
            </a:solidFill>
            <a:ln w="12700">
              <a:solidFill>
                <a:sysClr val="window" lastClr="FFFFFF"/>
              </a:solidFill>
              <a:round/>
              <a:headEnd/>
              <a:tailEnd/>
            </a:ln>
            <a:effectLst>
              <a:outerShdw dir="480000" sx="44000" sy="44000" algn="ctr" rotWithShape="0">
                <a:srgbClr val="1C1C1C">
                  <a:alpha val="56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cxnSp>
          <p:nvCxnSpPr>
            <p:cNvPr id="236" name="肘形连接符 205"/>
            <p:cNvCxnSpPr>
              <a:stCxn id="235" idx="4"/>
              <a:endCxn id="237" idx="3"/>
            </p:cNvCxnSpPr>
            <p:nvPr/>
          </p:nvCxnSpPr>
          <p:spPr>
            <a:xfrm rot="5400000">
              <a:off x="4615200" y="4164652"/>
              <a:ext cx="155899" cy="242298"/>
            </a:xfrm>
            <a:prstGeom prst="bentConnector2">
              <a:avLst/>
            </a:prstGeom>
            <a:noFill/>
            <a:ln w="9525">
              <a:solidFill>
                <a:srgbClr val="F7964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37" name="圆角矩形 236"/>
            <p:cNvSpPr/>
            <p:nvPr/>
          </p:nvSpPr>
          <p:spPr>
            <a:xfrm>
              <a:off x="3962092" y="4282751"/>
              <a:ext cx="609908" cy="162000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4F81BD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05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altLang="zh-CN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Albury</a:t>
              </a:r>
            </a:p>
          </p:txBody>
        </p:sp>
        <p:sp>
          <p:nvSpPr>
            <p:cNvPr id="238" name="Oval 25"/>
            <p:cNvSpPr>
              <a:spLocks noChangeArrowheads="1"/>
            </p:cNvSpPr>
            <p:nvPr/>
          </p:nvSpPr>
          <p:spPr bwMode="gray">
            <a:xfrm>
              <a:off x="6813753" y="2193333"/>
              <a:ext cx="71031" cy="71031"/>
            </a:xfrm>
            <a:prstGeom prst="ellipse">
              <a:avLst/>
            </a:prstGeom>
            <a:solidFill>
              <a:srgbClr val="BC3830"/>
            </a:solidFill>
            <a:ln w="12700">
              <a:solidFill>
                <a:sysClr val="window" lastClr="FFFFFF"/>
              </a:solidFill>
              <a:round/>
              <a:headEnd/>
              <a:tailEnd/>
            </a:ln>
            <a:effectLst>
              <a:outerShdw dir="480000" sx="44000" sy="44000" algn="ctr" rotWithShape="0">
                <a:srgbClr val="1C1C1C">
                  <a:alpha val="56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cxnSp>
          <p:nvCxnSpPr>
            <p:cNvPr id="239" name="肘形连接符 205"/>
            <p:cNvCxnSpPr>
              <a:stCxn id="238" idx="0"/>
              <a:endCxn id="240" idx="1"/>
            </p:cNvCxnSpPr>
            <p:nvPr/>
          </p:nvCxnSpPr>
          <p:spPr>
            <a:xfrm rot="5400000" flipH="1" flipV="1">
              <a:off x="6872189" y="2079497"/>
              <a:ext cx="90917" cy="136757"/>
            </a:xfrm>
            <a:prstGeom prst="bentConnector2">
              <a:avLst/>
            </a:prstGeom>
            <a:noFill/>
            <a:ln w="9525">
              <a:solidFill>
                <a:srgbClr val="F7964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40" name="圆角矩形 239"/>
            <p:cNvSpPr/>
            <p:nvPr/>
          </p:nvSpPr>
          <p:spPr>
            <a:xfrm>
              <a:off x="6986026" y="2021743"/>
              <a:ext cx="602654" cy="161346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4F81BD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05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altLang="zh-CN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Coffs Harbour</a:t>
              </a:r>
            </a:p>
          </p:txBody>
        </p:sp>
        <p:sp>
          <p:nvSpPr>
            <p:cNvPr id="241" name="Oval 25"/>
            <p:cNvSpPr>
              <a:spLocks noChangeArrowheads="1"/>
            </p:cNvSpPr>
            <p:nvPr/>
          </p:nvSpPr>
          <p:spPr bwMode="gray">
            <a:xfrm>
              <a:off x="6207328" y="3237909"/>
              <a:ext cx="71031" cy="71031"/>
            </a:xfrm>
            <a:prstGeom prst="ellipse">
              <a:avLst/>
            </a:prstGeom>
            <a:solidFill>
              <a:srgbClr val="BC3830"/>
            </a:solidFill>
            <a:ln w="12700">
              <a:solidFill>
                <a:sysClr val="window" lastClr="FFFFFF"/>
              </a:solidFill>
              <a:round/>
              <a:headEnd/>
              <a:tailEnd/>
            </a:ln>
            <a:effectLst>
              <a:outerShdw dir="480000" sx="44000" sy="44000" algn="ctr" rotWithShape="0">
                <a:srgbClr val="1C1C1C">
                  <a:alpha val="56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cxnSp>
          <p:nvCxnSpPr>
            <p:cNvPr id="242" name="肘形连接符 205"/>
            <p:cNvCxnSpPr>
              <a:stCxn id="241" idx="0"/>
              <a:endCxn id="243" idx="1"/>
            </p:cNvCxnSpPr>
            <p:nvPr/>
          </p:nvCxnSpPr>
          <p:spPr>
            <a:xfrm rot="5400000" flipH="1" flipV="1">
              <a:off x="6328472" y="3119245"/>
              <a:ext cx="33037" cy="204292"/>
            </a:xfrm>
            <a:prstGeom prst="bentConnector2">
              <a:avLst/>
            </a:prstGeom>
            <a:noFill/>
            <a:ln w="9525">
              <a:solidFill>
                <a:srgbClr val="F7964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43" name="圆角矩形 242"/>
            <p:cNvSpPr/>
            <p:nvPr/>
          </p:nvSpPr>
          <p:spPr>
            <a:xfrm>
              <a:off x="6447136" y="3124199"/>
              <a:ext cx="602654" cy="161346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4F81BD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05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altLang="zh-CN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Central Coast</a:t>
              </a:r>
            </a:p>
          </p:txBody>
        </p:sp>
        <p:sp>
          <p:nvSpPr>
            <p:cNvPr id="244" name="Oval 25"/>
            <p:cNvSpPr>
              <a:spLocks noChangeArrowheads="1"/>
            </p:cNvSpPr>
            <p:nvPr/>
          </p:nvSpPr>
          <p:spPr bwMode="gray">
            <a:xfrm>
              <a:off x="6723266" y="2629102"/>
              <a:ext cx="71031" cy="71031"/>
            </a:xfrm>
            <a:prstGeom prst="ellipse">
              <a:avLst/>
            </a:prstGeom>
            <a:solidFill>
              <a:srgbClr val="BC3830"/>
            </a:solidFill>
            <a:ln w="12700">
              <a:solidFill>
                <a:sysClr val="window" lastClr="FFFFFF"/>
              </a:solidFill>
              <a:round/>
              <a:headEnd/>
              <a:tailEnd/>
            </a:ln>
            <a:effectLst>
              <a:outerShdw dir="480000" sx="44000" sy="44000" algn="ctr" rotWithShape="0">
                <a:srgbClr val="1C1C1C">
                  <a:alpha val="56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cxnSp>
          <p:nvCxnSpPr>
            <p:cNvPr id="245" name="肘形连接符 205"/>
            <p:cNvCxnSpPr>
              <a:stCxn id="244" idx="0"/>
              <a:endCxn id="246" idx="1"/>
            </p:cNvCxnSpPr>
            <p:nvPr/>
          </p:nvCxnSpPr>
          <p:spPr>
            <a:xfrm rot="5400000" flipH="1" flipV="1">
              <a:off x="6730792" y="2439188"/>
              <a:ext cx="217904" cy="161925"/>
            </a:xfrm>
            <a:prstGeom prst="bentConnector2">
              <a:avLst/>
            </a:prstGeom>
            <a:noFill/>
            <a:ln w="9525">
              <a:solidFill>
                <a:srgbClr val="F7964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46" name="圆角矩形 245"/>
            <p:cNvSpPr/>
            <p:nvPr/>
          </p:nvSpPr>
          <p:spPr>
            <a:xfrm>
              <a:off x="6920707" y="2330525"/>
              <a:ext cx="678083" cy="161346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4F81BD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05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altLang="zh-CN" sz="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Port Macquarie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342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6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2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1"/>
            <a:ext cx="7030928" cy="116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6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5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199"/>
            <a:ext cx="7030928" cy="10947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5" y="4472808"/>
            <a:ext cx="5778555" cy="290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4" y="987574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228</Words>
  <Application>Microsoft Office PowerPoint</Application>
  <PresentationFormat>全屏显示(16:9)</PresentationFormat>
  <Paragraphs>42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New South Wales Location Map</vt:lpstr>
      <vt:lpstr>New South Wales and Greater Sydney Map</vt:lpstr>
      <vt:lpstr>New South Wales Map with Cities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33</cp:revision>
  <dcterms:created xsi:type="dcterms:W3CDTF">2016-05-15T02:42:52Z</dcterms:created>
  <dcterms:modified xsi:type="dcterms:W3CDTF">2021-01-07T14:43:48Z</dcterms:modified>
</cp:coreProperties>
</file>