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5" r:id="rId2"/>
    <p:sldId id="371" r:id="rId3"/>
    <p:sldId id="377" r:id="rId4"/>
    <p:sldId id="370" r:id="rId5"/>
    <p:sldId id="372" r:id="rId6"/>
    <p:sldId id="373" r:id="rId7"/>
    <p:sldId id="344" r:id="rId8"/>
    <p:sldId id="362" r:id="rId9"/>
    <p:sldId id="378" r:id="rId10"/>
    <p:sldId id="379" r:id="rId11"/>
    <p:sldId id="380" r:id="rId12"/>
    <p:sldId id="381" r:id="rId13"/>
    <p:sldId id="277" r:id="rId14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7E7"/>
    <a:srgbClr val="000000"/>
    <a:srgbClr val="F4E9E9"/>
    <a:srgbClr val="C0504D"/>
    <a:srgbClr val="E9EDF4"/>
    <a:srgbClr val="4F81BD"/>
    <a:srgbClr val="EBF1DE"/>
    <a:srgbClr val="FDEFE9"/>
    <a:srgbClr val="F7964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3116" autoAdjust="0"/>
  </p:normalViewPr>
  <p:slideViewPr>
    <p:cSldViewPr>
      <p:cViewPr>
        <p:scale>
          <a:sx n="100" d="100"/>
          <a:sy n="100" d="100"/>
        </p:scale>
        <p:origin x="1860" y="606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2023/2/28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2347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506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008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8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2023/2/28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7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143" y="4684885"/>
            <a:ext cx="87511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237312" y="4763844"/>
            <a:ext cx="439806" cy="273844"/>
          </a:xfrm>
          <a:prstGeom prst="rect">
            <a:avLst/>
          </a:prstGeom>
        </p:spPr>
        <p:txBody>
          <a:bodyPr lIns="91429" tIns="45714" rIns="91429" bIns="45714"/>
          <a:lstStyle>
            <a:lvl1pPr algn="ctr">
              <a:defRPr sz="900">
                <a:latin typeface="+mn-lt"/>
              </a:defRPr>
            </a:lvl1pPr>
          </a:lstStyle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699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38" indent="-257138" algn="l" defTabSz="6856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30" indent="-214281" algn="l" defTabSz="685699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23" indent="-171425" algn="l" defTabSz="68569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72" indent="-171425" algn="l" defTabSz="685699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23" indent="-171425" algn="l" defTabSz="685699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671" indent="-171425" algn="l" defTabSz="68569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20" indent="-171425" algn="l" defTabSz="68569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70" indent="-171425" algn="l" defTabSz="68569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20" indent="-171425" algn="l" defTabSz="68569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69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0" algn="l" defTabSz="68569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9" algn="l" defTabSz="68569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49" algn="l" defTabSz="68569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97" algn="l" defTabSz="68569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47" algn="l" defTabSz="68569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96" algn="l" defTabSz="68569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45" algn="l" defTabSz="68569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94" algn="l" defTabSz="68569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157196" y="1383618"/>
          <a:ext cx="1458161" cy="27003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8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85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726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481372"/>
              </p:ext>
            </p:extLst>
          </p:nvPr>
        </p:nvGraphicFramePr>
        <p:xfrm>
          <a:off x="188636" y="1383619"/>
          <a:ext cx="4914553" cy="27071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Sun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Mon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Tue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Wed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Thu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Fri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Sat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20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424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20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424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20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424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20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424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20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424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2F587857-0E2D-5A50-4CFD-339D9298F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>
                <a:latin typeface="+mn-lt"/>
                <a:ea typeface="Malgun Gothic" pitchFamily="34" charset="-127"/>
              </a:rPr>
              <a:t>Jan 2023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7488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673886"/>
              </p:ext>
            </p:extLst>
          </p:nvPr>
        </p:nvGraphicFramePr>
        <p:xfrm>
          <a:off x="4669156" y="1383620"/>
          <a:ext cx="1946199" cy="27954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6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2494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393577"/>
              </p:ext>
            </p:extLst>
          </p:nvPr>
        </p:nvGraphicFramePr>
        <p:xfrm>
          <a:off x="1235881" y="1383621"/>
          <a:ext cx="3400425" cy="27954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287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Sun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Mon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Tue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Wed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Thu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Fri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Sat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53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991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53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91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53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991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53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991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53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991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222318"/>
              </p:ext>
            </p:extLst>
          </p:nvPr>
        </p:nvGraphicFramePr>
        <p:xfrm>
          <a:off x="242648" y="1383618"/>
          <a:ext cx="957503" cy="27954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57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2494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A66D7922-DE29-059D-9EB9-E026988A2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>
                <a:latin typeface="+mn-lt"/>
                <a:ea typeface="Malgun Gothic" pitchFamily="34" charset="-127"/>
              </a:rPr>
              <a:t>Oct 2023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1966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658287"/>
              </p:ext>
            </p:extLst>
          </p:nvPr>
        </p:nvGraphicFramePr>
        <p:xfrm>
          <a:off x="188635" y="1374357"/>
          <a:ext cx="3240370" cy="28175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62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2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2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29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29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26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Sun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Mon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Tue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Wed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Thu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Fri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Sat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56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4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23"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56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5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6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7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8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9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10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11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423"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56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12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13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14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15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16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17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18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423"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56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19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20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21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22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23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24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25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423"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56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26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27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28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29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30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423"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361655"/>
              </p:ext>
            </p:extLst>
          </p:nvPr>
        </p:nvGraphicFramePr>
        <p:xfrm>
          <a:off x="3496196" y="1374358"/>
          <a:ext cx="3240360" cy="28207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131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9433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AB1364F6-DD7A-481F-F727-AFA7FF71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>
                <a:ea typeface="Malgun Gothic" pitchFamily="34" charset="-127"/>
              </a:rPr>
              <a:t>Nov </a:t>
            </a:r>
            <a:r>
              <a:rPr lang="en-US" altLang="zh-CN" sz="2800" dirty="0">
                <a:latin typeface="+mn-lt"/>
                <a:ea typeface="Malgun Gothic" pitchFamily="34" charset="-127"/>
              </a:rPr>
              <a:t>2023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5589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682528"/>
              </p:ext>
            </p:extLst>
          </p:nvPr>
        </p:nvGraphicFramePr>
        <p:xfrm>
          <a:off x="1728788" y="1383622"/>
          <a:ext cx="3400425" cy="2809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086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Sun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Mon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Tue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Wed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Thu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Fri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Sat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609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26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27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28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29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30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319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609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319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609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319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609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319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6609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319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733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930406843"/>
                  </a:ext>
                </a:extLst>
              </a:tr>
              <a:tr h="266525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194950803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649331"/>
              </p:ext>
            </p:extLst>
          </p:nvPr>
        </p:nvGraphicFramePr>
        <p:xfrm>
          <a:off x="242648" y="1383618"/>
          <a:ext cx="1458161" cy="14072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8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25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949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表格 6">
            <a:extLst>
              <a:ext uri="{FF2B5EF4-FFF2-40B4-BE49-F238E27FC236}">
                <a16:creationId xmlns:a16="http://schemas.microsoft.com/office/drawing/2014/main" id="{72698CD5-2147-7CE4-CFC7-7D1F0135F2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195153"/>
              </p:ext>
            </p:extLst>
          </p:nvPr>
        </p:nvGraphicFramePr>
        <p:xfrm>
          <a:off x="242648" y="2790821"/>
          <a:ext cx="1458161" cy="14072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8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25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949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表格 6">
            <a:extLst>
              <a:ext uri="{FF2B5EF4-FFF2-40B4-BE49-F238E27FC236}">
                <a16:creationId xmlns:a16="http://schemas.microsoft.com/office/drawing/2014/main" id="{9BB8C749-01FB-78BC-2679-237F48F4F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280914"/>
              </p:ext>
            </p:extLst>
          </p:nvPr>
        </p:nvGraphicFramePr>
        <p:xfrm>
          <a:off x="5156653" y="1383620"/>
          <a:ext cx="1458161" cy="14072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8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25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949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表格 6">
            <a:extLst>
              <a:ext uri="{FF2B5EF4-FFF2-40B4-BE49-F238E27FC236}">
                <a16:creationId xmlns:a16="http://schemas.microsoft.com/office/drawing/2014/main" id="{8743BFF7-7399-7DF2-76F8-530098426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261311"/>
              </p:ext>
            </p:extLst>
          </p:nvPr>
        </p:nvGraphicFramePr>
        <p:xfrm>
          <a:off x="5156653" y="2790822"/>
          <a:ext cx="1458161" cy="14072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8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25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949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itle 12">
            <a:extLst>
              <a:ext uri="{FF2B5EF4-FFF2-40B4-BE49-F238E27FC236}">
                <a16:creationId xmlns:a16="http://schemas.microsoft.com/office/drawing/2014/main" id="{004B713E-B2FB-21CC-DEB0-D1E1EBFBD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>
                <a:latin typeface="+mn-lt"/>
                <a:ea typeface="Malgun Gothic" pitchFamily="34" charset="-127"/>
              </a:rPr>
              <a:t>Dec 2023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0276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8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38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8" y="1400406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9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4" indent="-88094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4" indent="-88094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7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38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9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38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90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4" indent="-88094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4" indent="-88094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3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1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38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9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157196" y="1383621"/>
          <a:ext cx="1458161" cy="13053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8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329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290479"/>
              </p:ext>
            </p:extLst>
          </p:nvPr>
        </p:nvGraphicFramePr>
        <p:xfrm>
          <a:off x="188636" y="1383618"/>
          <a:ext cx="4914553" cy="2646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0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994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Sun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Mon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Tue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Wed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Thu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Fri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Sat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08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183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08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183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08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183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08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183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08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183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157196" y="2733770"/>
          <a:ext cx="1458161" cy="13053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8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329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13BBCAE6-96A4-EFF9-15EE-81B499C94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>
                <a:latin typeface="+mn-lt"/>
                <a:ea typeface="Malgun Gothic" pitchFamily="34" charset="-127"/>
              </a:rPr>
              <a:t>Feb 2023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157196" y="1383621"/>
          <a:ext cx="1458161" cy="8925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8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096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609397"/>
              </p:ext>
            </p:extLst>
          </p:nvPr>
        </p:nvGraphicFramePr>
        <p:xfrm>
          <a:off x="188636" y="1383617"/>
          <a:ext cx="4914553" cy="2736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Sun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Mon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Tue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Wed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Thu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Fri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Sat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375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70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375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70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375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70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375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70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375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70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157196" y="2308653"/>
          <a:ext cx="1458161" cy="8925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8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096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5157196" y="3233684"/>
          <a:ext cx="1458161" cy="8925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8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096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20949253-5402-2285-EE51-8D9AEBCB8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>
                <a:latin typeface="+mn-lt"/>
                <a:ea typeface="Malgun Gothic" pitchFamily="34" charset="-127"/>
              </a:rPr>
              <a:t>Mar 2023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56475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047146"/>
              </p:ext>
            </p:extLst>
          </p:nvPr>
        </p:nvGraphicFramePr>
        <p:xfrm>
          <a:off x="188634" y="3843065"/>
          <a:ext cx="6480727" cy="3611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8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743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470261"/>
              </p:ext>
            </p:extLst>
          </p:nvPr>
        </p:nvGraphicFramePr>
        <p:xfrm>
          <a:off x="188633" y="1373163"/>
          <a:ext cx="6480726" cy="24472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15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Sun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Mon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Tue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Wed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Thu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Fri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Sat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97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97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97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97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97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4224202164"/>
                  </a:ext>
                </a:extLst>
              </a:tr>
              <a:tr h="22497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985793631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F0CA29BE-5F65-9325-8B42-A5C6ABE9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>
                <a:latin typeface="+mn-lt"/>
                <a:ea typeface="Malgun Gothic" pitchFamily="34" charset="-127"/>
              </a:rPr>
              <a:t>Apr 2023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4641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196805"/>
              </p:ext>
            </p:extLst>
          </p:nvPr>
        </p:nvGraphicFramePr>
        <p:xfrm>
          <a:off x="188635" y="3485581"/>
          <a:ext cx="3197504" cy="7274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7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963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696043"/>
              </p:ext>
            </p:extLst>
          </p:nvPr>
        </p:nvGraphicFramePr>
        <p:xfrm>
          <a:off x="3471858" y="3485581"/>
          <a:ext cx="3197504" cy="7274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7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963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208430"/>
              </p:ext>
            </p:extLst>
          </p:nvPr>
        </p:nvGraphicFramePr>
        <p:xfrm>
          <a:off x="188633" y="1379346"/>
          <a:ext cx="6480726" cy="20779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15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Sun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Mon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Tue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Wed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Thu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Fri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Sat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97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97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97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97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97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D69B79FF-0434-44F5-39A5-6E7E300BE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>
                <a:latin typeface="+mn-lt"/>
                <a:ea typeface="Malgun Gothic" pitchFamily="34" charset="-127"/>
              </a:rPr>
              <a:t>May 2023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3219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157196" y="1383620"/>
          <a:ext cx="1458161" cy="204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8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9470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535915"/>
              </p:ext>
            </p:extLst>
          </p:nvPr>
        </p:nvGraphicFramePr>
        <p:xfrm>
          <a:off x="198633" y="1383620"/>
          <a:ext cx="4914553" cy="20801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20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Sun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Mon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Tue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Wed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Thu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Fri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Sat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44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44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44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44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440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64057"/>
              </p:ext>
            </p:extLst>
          </p:nvPr>
        </p:nvGraphicFramePr>
        <p:xfrm>
          <a:off x="188635" y="3468422"/>
          <a:ext cx="2440267" cy="7396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40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186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745364"/>
              </p:ext>
            </p:extLst>
          </p:nvPr>
        </p:nvGraphicFramePr>
        <p:xfrm>
          <a:off x="5157196" y="3468423"/>
          <a:ext cx="1458161" cy="7348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8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395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304833"/>
              </p:ext>
            </p:extLst>
          </p:nvPr>
        </p:nvGraphicFramePr>
        <p:xfrm>
          <a:off x="2672919" y="3468423"/>
          <a:ext cx="2440267" cy="7396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40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186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30B43C24-E87E-7AE2-55FE-7693F4A65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>
                <a:latin typeface="+mn-lt"/>
                <a:ea typeface="Malgun Gothic" pitchFamily="34" charset="-127"/>
              </a:rPr>
              <a:t>Jun 2023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52142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896660"/>
              </p:ext>
            </p:extLst>
          </p:nvPr>
        </p:nvGraphicFramePr>
        <p:xfrm>
          <a:off x="188633" y="1395686"/>
          <a:ext cx="6480726" cy="27311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19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Sun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Mon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Tue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Wed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Thu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Fri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Sat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36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36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236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236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36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187490413"/>
                  </a:ext>
                </a:extLst>
              </a:tr>
              <a:tr h="277236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2035140551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B1A3D1A1-E78C-7F63-A6B5-D41BE3697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>
                <a:latin typeface="+mn-lt"/>
                <a:ea typeface="Malgun Gothic" pitchFamily="34" charset="-127"/>
              </a:rPr>
              <a:t>Jul 2023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913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803010"/>
              </p:ext>
            </p:extLst>
          </p:nvPr>
        </p:nvGraphicFramePr>
        <p:xfrm>
          <a:off x="5157196" y="1383618"/>
          <a:ext cx="1458161" cy="2808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8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82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4489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759043"/>
              </p:ext>
            </p:extLst>
          </p:nvPr>
        </p:nvGraphicFramePr>
        <p:xfrm>
          <a:off x="1728788" y="1383622"/>
          <a:ext cx="3400425" cy="2808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37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Sun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Mon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Tue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Wed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Thu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Fri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Sat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331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4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5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589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331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6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7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8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9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10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11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12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589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331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13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14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15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16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17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18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19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589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331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20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21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22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23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24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25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26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589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331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27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28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29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30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31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589"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005865"/>
              </p:ext>
            </p:extLst>
          </p:nvPr>
        </p:nvGraphicFramePr>
        <p:xfrm>
          <a:off x="242648" y="1383618"/>
          <a:ext cx="1458161" cy="2808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8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82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4489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E07181EB-A26E-7475-C58E-0989B79B8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>
                <a:latin typeface="+mn-lt"/>
                <a:ea typeface="Malgun Gothic" pitchFamily="34" charset="-127"/>
              </a:rPr>
              <a:t>Aug 2023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1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095384"/>
              </p:ext>
            </p:extLst>
          </p:nvPr>
        </p:nvGraphicFramePr>
        <p:xfrm>
          <a:off x="188635" y="1381504"/>
          <a:ext cx="3240370" cy="19973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2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2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2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29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29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08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Sun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Mon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Tue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Wed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Thu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Fri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Sat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27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28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29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30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31</a:t>
                      </a:r>
                      <a:endParaRPr lang="en-US" altLang="zh-CN" sz="9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991"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991"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991"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991"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991"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0" marB="27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938720"/>
              </p:ext>
            </p:extLst>
          </p:nvPr>
        </p:nvGraphicFramePr>
        <p:xfrm>
          <a:off x="188640" y="3353178"/>
          <a:ext cx="3240360" cy="83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9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80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892826"/>
              </p:ext>
            </p:extLst>
          </p:nvPr>
        </p:nvGraphicFramePr>
        <p:xfrm>
          <a:off x="3496196" y="1381505"/>
          <a:ext cx="3240360" cy="28104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31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+mn-lt"/>
                        </a:rPr>
                        <a:t>Notes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118">
                <a:tc>
                  <a:txBody>
                    <a:bodyPr/>
                    <a:lstStyle/>
                    <a:p>
                      <a:pPr algn="l" fontAlgn="ctr"/>
                      <a:endParaRPr lang="en-US" altLang="zh-CN" sz="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27000" marR="0" marT="2700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8AA6E9B8-A584-07C3-5962-AF44B9239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>
                <a:ea typeface="Malgun Gothic" pitchFamily="34" charset="-127"/>
              </a:rPr>
              <a:t>Sep </a:t>
            </a:r>
            <a:r>
              <a:rPr lang="en-US" altLang="zh-CN" sz="2800" dirty="0">
                <a:latin typeface="+mn-lt"/>
                <a:ea typeface="Malgun Gothic" pitchFamily="34" charset="-127"/>
              </a:rPr>
              <a:t>2023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073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756</Words>
  <Application>Microsoft Office PowerPoint</Application>
  <PresentationFormat>Custom</PresentationFormat>
  <Paragraphs>582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主题​​</vt:lpstr>
      <vt:lpstr>Jan 2023</vt:lpstr>
      <vt:lpstr>Feb 2023</vt:lpstr>
      <vt:lpstr>Mar 2023</vt:lpstr>
      <vt:lpstr>Apr 2023</vt:lpstr>
      <vt:lpstr>May 2023</vt:lpstr>
      <vt:lpstr>Jun 2023</vt:lpstr>
      <vt:lpstr>Jul 2023</vt:lpstr>
      <vt:lpstr>Aug 2023</vt:lpstr>
      <vt:lpstr>Sep 2023</vt:lpstr>
      <vt:lpstr>Oct 2023</vt:lpstr>
      <vt:lpstr>Nov 2023</vt:lpstr>
      <vt:lpstr>Dec 2023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 Ning</cp:lastModifiedBy>
  <cp:revision>118</cp:revision>
  <dcterms:created xsi:type="dcterms:W3CDTF">2016-05-15T02:42:52Z</dcterms:created>
  <dcterms:modified xsi:type="dcterms:W3CDTF">2023-02-28T10:34:56Z</dcterms:modified>
</cp:coreProperties>
</file>